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3" r:id="rId1"/>
  </p:sldMasterIdLst>
  <p:sldIdLst>
    <p:sldId id="256" r:id="rId2"/>
    <p:sldId id="257" r:id="rId3"/>
    <p:sldId id="258" r:id="rId4"/>
    <p:sldId id="277" r:id="rId5"/>
    <p:sldId id="261" r:id="rId6"/>
    <p:sldId id="262" r:id="rId7"/>
    <p:sldId id="278" r:id="rId8"/>
    <p:sldId id="279" r:id="rId9"/>
    <p:sldId id="280" r:id="rId10"/>
    <p:sldId id="266" r:id="rId11"/>
    <p:sldId id="270" r:id="rId12"/>
    <p:sldId id="271" r:id="rId13"/>
    <p:sldId id="272" r:id="rId14"/>
    <p:sldId id="273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43482B36-CAD5-4798-96E9-9E05C690F9CB}">
          <p14:sldIdLst>
            <p14:sldId id="256"/>
            <p14:sldId id="257"/>
            <p14:sldId id="258"/>
            <p14:sldId id="277"/>
            <p14:sldId id="261"/>
            <p14:sldId id="262"/>
            <p14:sldId id="278"/>
            <p14:sldId id="279"/>
            <p14:sldId id="280"/>
            <p14:sldId id="266"/>
            <p14:sldId id="270"/>
            <p14:sldId id="271"/>
            <p14:sldId id="272"/>
            <p14:sldId id="273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0636F93-AAE2-4FC4-B77D-02B590E4C869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96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985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150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6393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735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678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318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46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031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43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75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13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19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407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85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63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636F93-AAE2-4FC4-B77D-02B590E4C869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266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4" r:id="rId1"/>
    <p:sldLayoutId id="2147484285" r:id="rId2"/>
    <p:sldLayoutId id="2147484286" r:id="rId3"/>
    <p:sldLayoutId id="2147484287" r:id="rId4"/>
    <p:sldLayoutId id="2147484288" r:id="rId5"/>
    <p:sldLayoutId id="2147484289" r:id="rId6"/>
    <p:sldLayoutId id="2147484290" r:id="rId7"/>
    <p:sldLayoutId id="2147484291" r:id="rId8"/>
    <p:sldLayoutId id="2147484292" r:id="rId9"/>
    <p:sldLayoutId id="2147484293" r:id="rId10"/>
    <p:sldLayoutId id="2147484294" r:id="rId11"/>
    <p:sldLayoutId id="2147484295" r:id="rId12"/>
    <p:sldLayoutId id="2147484296" r:id="rId13"/>
    <p:sldLayoutId id="2147484297" r:id="rId14"/>
    <p:sldLayoutId id="2147484298" r:id="rId15"/>
    <p:sldLayoutId id="2147484299" r:id="rId16"/>
    <p:sldLayoutId id="214748430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pi-grupo-verde.s3-website-us-east-1.amazonaws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64526" y="3728236"/>
            <a:ext cx="7341325" cy="1435947"/>
          </a:xfrm>
        </p:spPr>
        <p:txBody>
          <a:bodyPr>
            <a:normAutofit/>
          </a:bodyPr>
          <a:lstStyle/>
          <a:p>
            <a:r>
              <a:rPr lang="es-ES" sz="3200" dirty="0"/>
              <a:t>Aplicación de gestión, comunicación y motivación empresarial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1602377"/>
            <a:ext cx="2029098" cy="185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9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Bases de datos</a:t>
            </a:r>
            <a:endParaRPr lang="es-ES" dirty="0"/>
          </a:p>
        </p:txBody>
      </p:sp>
      <p:sp>
        <p:nvSpPr>
          <p:cNvPr id="4" name="AutoShape 2" descr="Comparativa Bases de Datos 2019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417321" y="2908662"/>
            <a:ext cx="4844142" cy="289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Nuestra base de </a:t>
            </a:r>
            <a:r>
              <a:rPr lang="es-ES" dirty="0" smtClean="0"/>
              <a:t>datos principalmente</a:t>
            </a:r>
            <a:r>
              <a:rPr lang="es-ES" dirty="0"/>
              <a:t>, se centra en almacenar datos de </a:t>
            </a:r>
            <a:r>
              <a:rPr lang="es-ES" dirty="0" smtClean="0"/>
              <a:t>los trabajadores, sus tareas, eventos, reuniones y los puntos para canjear en la tienda.</a:t>
            </a:r>
            <a:endParaRPr lang="es-ES" dirty="0"/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765" y="2556932"/>
            <a:ext cx="4452255" cy="316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5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Ventajas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Tienda de puntos</a:t>
            </a:r>
          </a:p>
          <a:p>
            <a:r>
              <a:rPr lang="es-ES" dirty="0" err="1" smtClean="0"/>
              <a:t>User-friendly</a:t>
            </a:r>
            <a:endParaRPr lang="es-ES" dirty="0" smtClean="0"/>
          </a:p>
          <a:p>
            <a:r>
              <a:rPr lang="es-ES" dirty="0" smtClean="0"/>
              <a:t>Intuitiva</a:t>
            </a:r>
          </a:p>
          <a:p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just</a:t>
            </a:r>
            <a:r>
              <a:rPr lang="es-ES" dirty="0" smtClean="0"/>
              <a:t> </a:t>
            </a:r>
            <a:r>
              <a:rPr lang="es-ES" dirty="0" err="1" smtClean="0"/>
              <a:t>works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Sitio web/Vista de la aplicación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u="sng" dirty="0">
                <a:hlinkClick r:id="rId2"/>
              </a:rPr>
              <a:t>http://pi-grupo-verde.s3-website-us-east-1.amazonaws.com/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81988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 utilizadas</a:t>
            </a:r>
            <a:endParaRPr lang="es-ES" dirty="0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0AD34D4E-68FE-4871-AFB7-50E92FBD0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38" y="2410097"/>
            <a:ext cx="1053736" cy="1308463"/>
          </a:xfrm>
          <a:prstGeom prst="rect">
            <a:avLst/>
          </a:prstGeom>
        </p:spPr>
      </p:pic>
      <p:pic>
        <p:nvPicPr>
          <p:cNvPr id="5" name="Marcador de contenido 4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9066032E-4617-41AB-AA90-C601FF766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79453" y="4492263"/>
            <a:ext cx="1676400" cy="1133475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6707DF3D-21CC-455C-815C-6DA9AF8F4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508" y="2556374"/>
            <a:ext cx="1445623" cy="1317172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E21A8ED4-5ECC-4E7D-A038-A203BD877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2358" y="2556374"/>
            <a:ext cx="1309916" cy="143909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7499" y="4187871"/>
            <a:ext cx="1463449" cy="143786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929" y="2868220"/>
            <a:ext cx="1889924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9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Adversidades encontradas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Buscar foto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677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Sirve para organizar a los empleados</a:t>
            </a:r>
          </a:p>
          <a:p>
            <a:r>
              <a:rPr lang="es-ES" dirty="0" smtClean="0"/>
              <a:t>Va dirigida tanto para los empleados como para el trabajador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233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70466" y="2644018"/>
            <a:ext cx="3651068" cy="3318936"/>
          </a:xfrm>
        </p:spPr>
        <p:txBody>
          <a:bodyPr>
            <a:normAutofit fontScale="85000" lnSpcReduction="20000"/>
          </a:bodyPr>
          <a:lstStyle/>
          <a:p>
            <a:r>
              <a:rPr lang="es-ES" sz="1900" dirty="0" smtClean="0"/>
              <a:t>Como surgió la </a:t>
            </a:r>
            <a:r>
              <a:rPr lang="es-ES" sz="1900" dirty="0" smtClean="0"/>
              <a:t>idea</a:t>
            </a:r>
            <a:endParaRPr lang="es-ES" sz="1900" dirty="0" smtClean="0"/>
          </a:p>
          <a:p>
            <a:r>
              <a:rPr lang="es-ES" sz="1900" dirty="0" smtClean="0"/>
              <a:t>El logo</a:t>
            </a:r>
          </a:p>
          <a:p>
            <a:r>
              <a:rPr lang="es-ES" sz="1900" dirty="0" smtClean="0"/>
              <a:t>Nombre de la Aplicación</a:t>
            </a:r>
          </a:p>
          <a:p>
            <a:r>
              <a:rPr lang="es-ES" sz="1900" dirty="0" smtClean="0"/>
              <a:t>Base </a:t>
            </a:r>
            <a:r>
              <a:rPr lang="es-ES" sz="1900" dirty="0" smtClean="0"/>
              <a:t>de </a:t>
            </a:r>
            <a:r>
              <a:rPr lang="es-ES" sz="1900" dirty="0" smtClean="0"/>
              <a:t>Datos</a:t>
            </a:r>
          </a:p>
          <a:p>
            <a:r>
              <a:rPr lang="es-ES" sz="1900" dirty="0"/>
              <a:t>Ventajas de la aplicación</a:t>
            </a:r>
          </a:p>
          <a:p>
            <a:r>
              <a:rPr lang="es-ES" sz="1900" dirty="0"/>
              <a:t>Sitio web</a:t>
            </a:r>
          </a:p>
          <a:p>
            <a:r>
              <a:rPr lang="es-ES" sz="1900" dirty="0"/>
              <a:t>Vista de la aplicación</a:t>
            </a:r>
          </a:p>
          <a:p>
            <a:r>
              <a:rPr lang="es-ES" sz="1900" dirty="0"/>
              <a:t>Herramientas utilizadas</a:t>
            </a:r>
          </a:p>
          <a:p>
            <a:r>
              <a:rPr lang="es-ES" sz="1900" dirty="0"/>
              <a:t>Adversidades encontradas</a:t>
            </a:r>
          </a:p>
          <a:p>
            <a:r>
              <a:rPr lang="es-ES" sz="1900" dirty="0"/>
              <a:t>Futuros </a:t>
            </a:r>
            <a:r>
              <a:rPr lang="es-ES" sz="1900" dirty="0" err="1"/>
              <a:t>sprints</a:t>
            </a:r>
            <a:endParaRPr lang="es-ES" sz="1900" dirty="0"/>
          </a:p>
          <a:p>
            <a:pPr marL="0" indent="0">
              <a:buNone/>
            </a:pPr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val="387397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7892141" cy="1303867"/>
          </a:xfrm>
        </p:spPr>
        <p:txBody>
          <a:bodyPr/>
          <a:lstStyle/>
          <a:p>
            <a:r>
              <a:rPr lang="es-ES" dirty="0" err="1" smtClean="0"/>
              <a:t>Worktab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1" y="3230880"/>
            <a:ext cx="5418908" cy="2644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 smtClean="0"/>
              <a:t>Worktab</a:t>
            </a:r>
            <a:r>
              <a:rPr lang="es-ES" dirty="0" smtClean="0"/>
              <a:t> surgió </a:t>
            </a:r>
            <a:r>
              <a:rPr lang="es-ES" dirty="0" smtClean="0"/>
              <a:t>de la combinación de todas nuestras propuestas.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Así generamos una aplicación bastante única capaz de organizar el trabajo y motivar al </a:t>
            </a:r>
            <a:r>
              <a:rPr lang="es-ES" dirty="0" smtClean="0"/>
              <a:t>trabajador.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705" y="842925"/>
            <a:ext cx="1528877" cy="132550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274" y="2686549"/>
            <a:ext cx="4344216" cy="30597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5581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¿A quién va dirigido?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1" y="2769326"/>
            <a:ext cx="9601196" cy="3106542"/>
          </a:xfrm>
        </p:spPr>
        <p:txBody>
          <a:bodyPr/>
          <a:lstStyle/>
          <a:p>
            <a:r>
              <a:rPr lang="es-ES" dirty="0" smtClean="0"/>
              <a:t>Empleados</a:t>
            </a:r>
          </a:p>
          <a:p>
            <a:r>
              <a:rPr lang="es-ES" dirty="0" smtClean="0"/>
              <a:t>Empresas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79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3328849" cy="1303867"/>
          </a:xfrm>
        </p:spPr>
        <p:txBody>
          <a:bodyPr/>
          <a:lstStyle/>
          <a:p>
            <a:r>
              <a:rPr lang="es-ES" dirty="0" smtClean="0"/>
              <a:t>El Logo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1" y="4606834"/>
            <a:ext cx="8344988" cy="1269033"/>
          </a:xfrm>
        </p:spPr>
        <p:txBody>
          <a:bodyPr/>
          <a:lstStyle/>
          <a:p>
            <a:r>
              <a:rPr lang="es-ES" dirty="0" smtClean="0"/>
              <a:t>El logo está todavía en desarrollo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51" y="2554997"/>
            <a:ext cx="1532709" cy="144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6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Nombre de la aplicación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60864" y="2979539"/>
            <a:ext cx="5340530" cy="2479525"/>
          </a:xfrm>
        </p:spPr>
        <p:txBody>
          <a:bodyPr/>
          <a:lstStyle/>
          <a:p>
            <a:r>
              <a:rPr lang="es-ES" dirty="0" smtClean="0"/>
              <a:t>El nombre se debe a cómo utilizamos la navegación entre pestañas para desempeñar las diferentes funcionalidades que tiene nuestra aplicación.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579" y="2690950"/>
            <a:ext cx="3276598" cy="276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Vista principal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984" y="2470378"/>
            <a:ext cx="2719803" cy="33178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495" y="2453401"/>
            <a:ext cx="2732859" cy="333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38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Diferentes funcionalidades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10" y="2715890"/>
            <a:ext cx="4203519" cy="300102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555" y="2715890"/>
            <a:ext cx="4212365" cy="29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93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Diferentes funcionalidades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246" y="2609714"/>
            <a:ext cx="4636960" cy="33178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910" y="2609713"/>
            <a:ext cx="473311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00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174</TotalTime>
  <Words>186</Words>
  <Application>Microsoft Office PowerPoint</Application>
  <PresentationFormat>Panorámica</PresentationFormat>
  <Paragraphs>40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Orgánico</vt:lpstr>
      <vt:lpstr>Aplicación de gestión, comunicación y motivación empresarial</vt:lpstr>
      <vt:lpstr>Índice</vt:lpstr>
      <vt:lpstr>Worktab</vt:lpstr>
      <vt:lpstr>¿A quién va dirigido?</vt:lpstr>
      <vt:lpstr>El Logo</vt:lpstr>
      <vt:lpstr>Nombre de la aplicación </vt:lpstr>
      <vt:lpstr>Vista principal</vt:lpstr>
      <vt:lpstr>Diferentes funcionalidades</vt:lpstr>
      <vt:lpstr>Diferentes funcionalidades</vt:lpstr>
      <vt:lpstr>Bases de datos</vt:lpstr>
      <vt:lpstr>Ventajas</vt:lpstr>
      <vt:lpstr>Sitio web/Vista de la aplicación</vt:lpstr>
      <vt:lpstr>Herramientas utilizadas</vt:lpstr>
      <vt:lpstr>Adversidades encontradas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de gestión, comunicación y motivación empresarial</dc:title>
  <dc:creator>RODRIGO ROLDAN CANYADAS</dc:creator>
  <cp:lastModifiedBy>HECTOR SANCHEZ LUQUE</cp:lastModifiedBy>
  <cp:revision>21</cp:revision>
  <dcterms:created xsi:type="dcterms:W3CDTF">2022-05-17T14:09:58Z</dcterms:created>
  <dcterms:modified xsi:type="dcterms:W3CDTF">2022-05-19T17:21:23Z</dcterms:modified>
</cp:coreProperties>
</file>