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9" r:id="rId2"/>
    <p:sldId id="273" r:id="rId3"/>
    <p:sldId id="270" r:id="rId4"/>
    <p:sldId id="271" r:id="rId5"/>
    <p:sldId id="272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ng xu" initials="px" lastIdx="1" clrIdx="0">
    <p:extLst>
      <p:ext uri="{19B8F6BF-5375-455C-9EA6-DF929625EA0E}">
        <p15:presenceInfo xmlns="" xmlns:p15="http://schemas.microsoft.com/office/powerpoint/2012/main" userId="ce8368dca54aec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950" y="-9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BDC17-8728-4FB4-AF62-275D2E03F542}" type="datetimeFigureOut">
              <a:rPr lang="zh-TW" altLang="en-US" smtClean="0"/>
              <a:pPr/>
              <a:t>2019/7/31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1292A-AE08-492D-86D6-DCAD17C79C1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59137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投影片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10E2BEAE-5762-4876-95E6-5873567B80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0F82CCCB-8E9E-4C3B-8D97-A3F07D83F3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endParaRPr lang="zh-TW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EC33FAE-65C5-40C2-AE27-481391808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0700" y="1409579"/>
            <a:ext cx="63373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 b="1" u="none">
                <a:solidFill>
                  <a:schemeClr val="tx1"/>
                </a:solidFill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3F400092-ADB7-4BEC-8FE8-CA84B4126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0698" y="4068275"/>
            <a:ext cx="6337301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C0DE4038-0B56-4C0B-8A68-FFEB122D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C341927-D63A-49A5-8C57-970D55C22AB0}" type="datetimeFigureOut">
              <a:rPr lang="zh-TW" altLang="en-US" smtClean="0"/>
              <a:pPr/>
              <a:t>2019/7/31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1F6F7A46-FA03-40D0-9183-150079D2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BA5FC7E6-C42A-4021-9E7E-CEC57C7F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FD531F5-B56D-453A-96B9-BB0AD05BA44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4" name="群組 23">
            <a:extLst>
              <a:ext uri="{FF2B5EF4-FFF2-40B4-BE49-F238E27FC236}">
                <a16:creationId xmlns="" xmlns:a16="http://schemas.microsoft.com/office/drawing/2014/main" id="{F7A4BF67-C917-4DEB-8329-B7AA7B8B9FE6}"/>
              </a:ext>
            </a:extLst>
          </p:cNvPr>
          <p:cNvGrpSpPr/>
          <p:nvPr/>
        </p:nvGrpSpPr>
        <p:grpSpPr>
          <a:xfrm>
            <a:off x="7845668" y="111824"/>
            <a:ext cx="4163097" cy="571269"/>
            <a:chOff x="7845668" y="111824"/>
            <a:chExt cx="4163097" cy="571269"/>
          </a:xfrm>
        </p:grpSpPr>
        <p:pic>
          <p:nvPicPr>
            <p:cNvPr id="20" name="圖片 19">
              <a:extLst>
                <a:ext uri="{FF2B5EF4-FFF2-40B4-BE49-F238E27FC236}">
                  <a16:creationId xmlns="" xmlns:a16="http://schemas.microsoft.com/office/drawing/2014/main" id="{F3F6344D-7F33-4FBB-B401-481ABEE49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61" t="16432" r="6061" b="16202"/>
            <a:stretch/>
          </p:blipFill>
          <p:spPr>
            <a:xfrm>
              <a:off x="7845668" y="111824"/>
              <a:ext cx="1781907" cy="571269"/>
            </a:xfrm>
            <a:prstGeom prst="rect">
              <a:avLst/>
            </a:prstGeom>
          </p:spPr>
        </p:pic>
        <p:pic>
          <p:nvPicPr>
            <p:cNvPr id="21" name="Picture 2" descr="ãFOXCONN LOGOãçåçæå°çµæ">
              <a:extLst>
                <a:ext uri="{FF2B5EF4-FFF2-40B4-BE49-F238E27FC236}">
                  <a16:creationId xmlns="" xmlns:a16="http://schemas.microsoft.com/office/drawing/2014/main" id="{6EA0929C-6E7B-4B3F-A870-7DAB645EA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810" y="161925"/>
              <a:ext cx="2197955" cy="3165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群組 27">
            <a:extLst>
              <a:ext uri="{FF2B5EF4-FFF2-40B4-BE49-F238E27FC236}">
                <a16:creationId xmlns="" xmlns:a16="http://schemas.microsoft.com/office/drawing/2014/main" id="{8ECFEAE9-7F67-4DBC-84D0-BB8C6EA7EDA7}"/>
              </a:ext>
            </a:extLst>
          </p:cNvPr>
          <p:cNvGrpSpPr/>
          <p:nvPr/>
        </p:nvGrpSpPr>
        <p:grpSpPr>
          <a:xfrm>
            <a:off x="-2654300" y="1046258"/>
            <a:ext cx="6985000" cy="5310092"/>
            <a:chOff x="838200" y="2029727"/>
            <a:chExt cx="3683284" cy="2798546"/>
          </a:xfrm>
        </p:grpSpPr>
        <p:grpSp>
          <p:nvGrpSpPr>
            <p:cNvPr id="29" name="组合 3">
              <a:extLst>
                <a:ext uri="{FF2B5EF4-FFF2-40B4-BE49-F238E27FC236}">
                  <a16:creationId xmlns="" xmlns:a16="http://schemas.microsoft.com/office/drawing/2014/main" id="{BAA035E2-5BCC-45D5-9310-5AE66ED1323C}"/>
                </a:ext>
              </a:extLst>
            </p:cNvPr>
            <p:cNvGrpSpPr/>
            <p:nvPr/>
          </p:nvGrpSpPr>
          <p:grpSpPr>
            <a:xfrm>
              <a:off x="2768697" y="2262509"/>
              <a:ext cx="1656184" cy="2209836"/>
              <a:chOff x="3118121" y="1292364"/>
              <a:chExt cx="1656184" cy="2209836"/>
            </a:xfrm>
          </p:grpSpPr>
          <p:sp>
            <p:nvSpPr>
              <p:cNvPr id="32" name="Freeform 5">
                <a:extLst>
                  <a:ext uri="{FF2B5EF4-FFF2-40B4-BE49-F238E27FC236}">
                    <a16:creationId xmlns="" xmlns:a16="http://schemas.microsoft.com/office/drawing/2014/main" id="{4AFF5AC6-B045-4D79-B61B-616563000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8121" y="1292364"/>
                <a:ext cx="1103895" cy="1105259"/>
              </a:xfrm>
              <a:custGeom>
                <a:avLst/>
                <a:gdLst>
                  <a:gd name="T0" fmla="*/ 809 w 1619"/>
                  <a:gd name="T1" fmla="*/ 1621 h 1621"/>
                  <a:gd name="T2" fmla="*/ 0 w 1619"/>
                  <a:gd name="T3" fmla="*/ 810 h 1621"/>
                  <a:gd name="T4" fmla="*/ 809 w 1619"/>
                  <a:gd name="T5" fmla="*/ 0 h 1621"/>
                  <a:gd name="T6" fmla="*/ 1619 w 1619"/>
                  <a:gd name="T7" fmla="*/ 810 h 1621"/>
                  <a:gd name="T8" fmla="*/ 809 w 1619"/>
                  <a:gd name="T9" fmla="*/ 1621 h 1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9" h="1621">
                    <a:moveTo>
                      <a:pt x="809" y="1621"/>
                    </a:moveTo>
                    <a:lnTo>
                      <a:pt x="0" y="810"/>
                    </a:lnTo>
                    <a:lnTo>
                      <a:pt x="809" y="0"/>
                    </a:lnTo>
                    <a:lnTo>
                      <a:pt x="1619" y="810"/>
                    </a:lnTo>
                    <a:lnTo>
                      <a:pt x="809" y="1621"/>
                    </a:lnTo>
                    <a:close/>
                  </a:path>
                </a:pathLst>
              </a:custGeom>
              <a:solidFill>
                <a:srgbClr val="4A66AC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="" xmlns:a16="http://schemas.microsoft.com/office/drawing/2014/main" id="{C8C2ED3A-941D-47EA-8EBA-294BF167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8121" y="2397623"/>
                <a:ext cx="1103895" cy="1104577"/>
              </a:xfrm>
              <a:custGeom>
                <a:avLst/>
                <a:gdLst>
                  <a:gd name="T0" fmla="*/ 809 w 1619"/>
                  <a:gd name="T1" fmla="*/ 1620 h 1620"/>
                  <a:gd name="T2" fmla="*/ 0 w 1619"/>
                  <a:gd name="T3" fmla="*/ 810 h 1620"/>
                  <a:gd name="T4" fmla="*/ 809 w 1619"/>
                  <a:gd name="T5" fmla="*/ 0 h 1620"/>
                  <a:gd name="T6" fmla="*/ 1619 w 1619"/>
                  <a:gd name="T7" fmla="*/ 810 h 1620"/>
                  <a:gd name="T8" fmla="*/ 809 w 1619"/>
                  <a:gd name="T9" fmla="*/ 1620 h 1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9" h="1620">
                    <a:moveTo>
                      <a:pt x="809" y="1620"/>
                    </a:moveTo>
                    <a:lnTo>
                      <a:pt x="0" y="810"/>
                    </a:lnTo>
                    <a:lnTo>
                      <a:pt x="809" y="0"/>
                    </a:lnTo>
                    <a:lnTo>
                      <a:pt x="1619" y="810"/>
                    </a:lnTo>
                    <a:lnTo>
                      <a:pt x="809" y="1620"/>
                    </a:lnTo>
                    <a:close/>
                  </a:path>
                </a:pathLst>
              </a:custGeom>
              <a:solidFill>
                <a:srgbClr val="4A66A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="" xmlns:a16="http://schemas.microsoft.com/office/drawing/2014/main" id="{36CED463-0EED-48C1-A7F8-69B95A45F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9728" y="1844653"/>
                <a:ext cx="1104577" cy="1105259"/>
              </a:xfrm>
              <a:custGeom>
                <a:avLst/>
                <a:gdLst>
                  <a:gd name="T0" fmla="*/ 810 w 1620"/>
                  <a:gd name="T1" fmla="*/ 1621 h 1621"/>
                  <a:gd name="T2" fmla="*/ 0 w 1620"/>
                  <a:gd name="T3" fmla="*/ 811 h 1621"/>
                  <a:gd name="T4" fmla="*/ 810 w 1620"/>
                  <a:gd name="T5" fmla="*/ 0 h 1621"/>
                  <a:gd name="T6" fmla="*/ 1620 w 1620"/>
                  <a:gd name="T7" fmla="*/ 811 h 1621"/>
                  <a:gd name="T8" fmla="*/ 810 w 1620"/>
                  <a:gd name="T9" fmla="*/ 1621 h 1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0" h="1621">
                    <a:moveTo>
                      <a:pt x="810" y="1621"/>
                    </a:moveTo>
                    <a:lnTo>
                      <a:pt x="0" y="811"/>
                    </a:lnTo>
                    <a:lnTo>
                      <a:pt x="810" y="0"/>
                    </a:lnTo>
                    <a:lnTo>
                      <a:pt x="1620" y="811"/>
                    </a:lnTo>
                    <a:lnTo>
                      <a:pt x="810" y="162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30" name="Freeform 3301">
              <a:extLst>
                <a:ext uri="{FF2B5EF4-FFF2-40B4-BE49-F238E27FC236}">
                  <a16:creationId xmlns="" xmlns:a16="http://schemas.microsoft.com/office/drawing/2014/main" id="{ABDCF31E-3F18-4E75-8BC7-8DC971638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824" y="2275410"/>
              <a:ext cx="1046660" cy="1047633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297">
              <a:extLst>
                <a:ext uri="{FF2B5EF4-FFF2-40B4-BE49-F238E27FC236}">
                  <a16:creationId xmlns="" xmlns:a16="http://schemas.microsoft.com/office/drawing/2014/main" id="{BCE78EC1-CD69-47DE-934C-D833AAF22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0" y="2029727"/>
              <a:ext cx="2796817" cy="2798546"/>
            </a:xfrm>
            <a:custGeom>
              <a:avLst/>
              <a:gdLst>
                <a:gd name="T0" fmla="*/ 1619 w 3239"/>
                <a:gd name="T1" fmla="*/ 3241 h 3241"/>
                <a:gd name="T2" fmla="*/ 0 w 3239"/>
                <a:gd name="T3" fmla="*/ 1620 h 3241"/>
                <a:gd name="T4" fmla="*/ 1619 w 3239"/>
                <a:gd name="T5" fmla="*/ 0 h 3241"/>
                <a:gd name="T6" fmla="*/ 3239 w 3239"/>
                <a:gd name="T7" fmla="*/ 1620 h 3241"/>
                <a:gd name="T8" fmla="*/ 1619 w 3239"/>
                <a:gd name="T9" fmla="*/ 3241 h 3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9" h="3241">
                  <a:moveTo>
                    <a:pt x="1619" y="3241"/>
                  </a:moveTo>
                  <a:lnTo>
                    <a:pt x="0" y="1620"/>
                  </a:lnTo>
                  <a:lnTo>
                    <a:pt x="1619" y="0"/>
                  </a:lnTo>
                  <a:lnTo>
                    <a:pt x="3239" y="1620"/>
                  </a:lnTo>
                  <a:lnTo>
                    <a:pt x="1619" y="324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36" name="橢圓 35">
            <a:extLst>
              <a:ext uri="{FF2B5EF4-FFF2-40B4-BE49-F238E27FC236}">
                <a16:creationId xmlns="" xmlns:a16="http://schemas.microsoft.com/office/drawing/2014/main" id="{46A744D5-8C8C-48D7-9C08-BBEA11DF98EC}"/>
              </a:ext>
            </a:extLst>
          </p:cNvPr>
          <p:cNvSpPr/>
          <p:nvPr/>
        </p:nvSpPr>
        <p:spPr>
          <a:xfrm>
            <a:off x="-1440000" y="2374028"/>
            <a:ext cx="2880000" cy="2880000"/>
          </a:xfrm>
          <a:prstGeom prst="ellipse">
            <a:avLst/>
          </a:prstGeom>
          <a:noFill/>
          <a:ln w="1016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="" xmlns:a16="http://schemas.microsoft.com/office/drawing/2014/main" id="{D9C062A1-94A3-4C93-A07C-DED81A216624}"/>
              </a:ext>
            </a:extLst>
          </p:cNvPr>
          <p:cNvSpPr/>
          <p:nvPr/>
        </p:nvSpPr>
        <p:spPr>
          <a:xfrm>
            <a:off x="875575" y="3272881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="" xmlns:a16="http://schemas.microsoft.com/office/drawing/2014/main" id="{BD8B6E91-8C3A-4F57-8C1B-EE3E95425030}"/>
              </a:ext>
            </a:extLst>
          </p:cNvPr>
          <p:cNvSpPr/>
          <p:nvPr/>
        </p:nvSpPr>
        <p:spPr>
          <a:xfrm>
            <a:off x="186727" y="4471198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>
            <a:extLst>
              <a:ext uri="{FF2B5EF4-FFF2-40B4-BE49-F238E27FC236}">
                <a16:creationId xmlns="" xmlns:a16="http://schemas.microsoft.com/office/drawing/2014/main" id="{D0105DF2-08BD-4EAE-9696-6641A1084103}"/>
              </a:ext>
            </a:extLst>
          </p:cNvPr>
          <p:cNvSpPr/>
          <p:nvPr/>
        </p:nvSpPr>
        <p:spPr>
          <a:xfrm>
            <a:off x="151145" y="213763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3" name="圖片 42">
            <a:extLst>
              <a:ext uri="{FF2B5EF4-FFF2-40B4-BE49-F238E27FC236}">
                <a16:creationId xmlns="" xmlns:a16="http://schemas.microsoft.com/office/drawing/2014/main" id="{732BC32A-9A8F-4537-A7E3-277ACEFEA2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33" y="3341304"/>
            <a:ext cx="720000" cy="720000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="" xmlns:a16="http://schemas.microsoft.com/office/drawing/2014/main" id="{45E330ED-7359-4077-B9C8-810C3B7B7A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96" y="4527227"/>
            <a:ext cx="781335" cy="781335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="" xmlns:a16="http://schemas.microsoft.com/office/drawing/2014/main" id="{ED02EE13-8B4D-4CCF-80FE-C3B625EC01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1" y="2223482"/>
            <a:ext cx="771029" cy="771029"/>
          </a:xfrm>
          <a:prstGeom prst="rect">
            <a:avLst/>
          </a:prstGeom>
        </p:spPr>
      </p:pic>
      <p:pic>
        <p:nvPicPr>
          <p:cNvPr id="51" name="圖片 50">
            <a:extLst>
              <a:ext uri="{FF2B5EF4-FFF2-40B4-BE49-F238E27FC236}">
                <a16:creationId xmlns="" xmlns:a16="http://schemas.microsoft.com/office/drawing/2014/main" id="{F0F87FB2-DEC3-4AF7-97EF-EA786755DA9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8164">
            <a:off x="-453597" y="3366499"/>
            <a:ext cx="901392" cy="901392"/>
          </a:xfrm>
          <a:prstGeom prst="rect">
            <a:avLst/>
          </a:prstGeom>
        </p:spPr>
      </p:pic>
      <p:grpSp>
        <p:nvGrpSpPr>
          <p:cNvPr id="37" name="群組 36">
            <a:extLst>
              <a:ext uri="{FF2B5EF4-FFF2-40B4-BE49-F238E27FC236}">
                <a16:creationId xmlns="" xmlns:a16="http://schemas.microsoft.com/office/drawing/2014/main" id="{34C55F24-2EA5-4151-ABC5-3482482ED92F}"/>
              </a:ext>
            </a:extLst>
          </p:cNvPr>
          <p:cNvGrpSpPr/>
          <p:nvPr/>
        </p:nvGrpSpPr>
        <p:grpSpPr>
          <a:xfrm>
            <a:off x="12496800" y="4530237"/>
            <a:ext cx="1003300" cy="2184400"/>
            <a:chOff x="12852400" y="4441337"/>
            <a:chExt cx="1003300" cy="2184400"/>
          </a:xfrm>
        </p:grpSpPr>
        <p:sp>
          <p:nvSpPr>
            <p:cNvPr id="42" name="矩形 41">
              <a:extLst>
                <a:ext uri="{FF2B5EF4-FFF2-40B4-BE49-F238E27FC236}">
                  <a16:creationId xmlns="" xmlns:a16="http://schemas.microsoft.com/office/drawing/2014/main" id="{C2C0364F-8ACB-4854-992C-70E4954163A8}"/>
                </a:ext>
              </a:extLst>
            </p:cNvPr>
            <p:cNvSpPr/>
            <p:nvPr/>
          </p:nvSpPr>
          <p:spPr>
            <a:xfrm>
              <a:off x="12852400" y="4441337"/>
              <a:ext cx="444500" cy="431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="" xmlns:a16="http://schemas.microsoft.com/office/drawing/2014/main" id="{B3F97D2E-128B-4C3E-8B45-C7F3286DD36E}"/>
                </a:ext>
              </a:extLst>
            </p:cNvPr>
            <p:cNvSpPr/>
            <p:nvPr/>
          </p:nvSpPr>
          <p:spPr>
            <a:xfrm>
              <a:off x="12852400" y="5025537"/>
              <a:ext cx="444500" cy="43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="" xmlns:a16="http://schemas.microsoft.com/office/drawing/2014/main" id="{4B9E9814-90F6-4D0F-A3C5-E42762EE8DFF}"/>
                </a:ext>
              </a:extLst>
            </p:cNvPr>
            <p:cNvSpPr/>
            <p:nvPr/>
          </p:nvSpPr>
          <p:spPr>
            <a:xfrm>
              <a:off x="12852400" y="5609737"/>
              <a:ext cx="444500" cy="43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="" xmlns:a16="http://schemas.microsoft.com/office/drawing/2014/main" id="{6C4681B6-E4B2-4162-B820-9B0BD09B8207}"/>
                </a:ext>
              </a:extLst>
            </p:cNvPr>
            <p:cNvSpPr/>
            <p:nvPr/>
          </p:nvSpPr>
          <p:spPr>
            <a:xfrm>
              <a:off x="12852400" y="6193937"/>
              <a:ext cx="444500" cy="43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="" xmlns:a16="http://schemas.microsoft.com/office/drawing/2014/main" id="{01AB4790-2757-44BD-AF6B-061C7AABDE83}"/>
                </a:ext>
              </a:extLst>
            </p:cNvPr>
            <p:cNvSpPr/>
            <p:nvPr/>
          </p:nvSpPr>
          <p:spPr>
            <a:xfrm>
              <a:off x="13411200" y="4441337"/>
              <a:ext cx="444500" cy="4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="" xmlns:a16="http://schemas.microsoft.com/office/drawing/2014/main" id="{BF56A2F6-5A1B-44DC-A0D2-B53C260EAA53}"/>
                </a:ext>
              </a:extLst>
            </p:cNvPr>
            <p:cNvSpPr/>
            <p:nvPr/>
          </p:nvSpPr>
          <p:spPr>
            <a:xfrm>
              <a:off x="13411200" y="5025537"/>
              <a:ext cx="444500" cy="431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="" xmlns:a16="http://schemas.microsoft.com/office/drawing/2014/main" id="{881C56FC-E300-4547-920B-7E4DCE498C0B}"/>
                </a:ext>
              </a:extLst>
            </p:cNvPr>
            <p:cNvSpPr/>
            <p:nvPr/>
          </p:nvSpPr>
          <p:spPr>
            <a:xfrm>
              <a:off x="13411200" y="5609737"/>
              <a:ext cx="444500" cy="431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="" xmlns:a16="http://schemas.microsoft.com/office/drawing/2014/main" id="{CBA5E0DC-316C-4F72-A8D3-E4D7A916E1BB}"/>
                </a:ext>
              </a:extLst>
            </p:cNvPr>
            <p:cNvSpPr/>
            <p:nvPr/>
          </p:nvSpPr>
          <p:spPr>
            <a:xfrm>
              <a:off x="13411200" y="6193937"/>
              <a:ext cx="444500" cy="431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98229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項目清單_7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90F5FC6-2C4E-4AA0-8DCA-CDD3147B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1927-D63A-49A5-8C57-970D55C22AB0}" type="datetimeFigureOut">
              <a:rPr lang="zh-TW" altLang="en-US" smtClean="0"/>
              <a:pPr/>
              <a:t>2019/7/31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5689517-FC18-4EA9-AAF1-310B7943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32BD2CA-ED5A-4112-8A9D-D8223FE7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1F5-B56D-453A-96B9-BB0AD05BA44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Diamond 33">
            <a:extLst>
              <a:ext uri="{FF2B5EF4-FFF2-40B4-BE49-F238E27FC236}">
                <a16:creationId xmlns="" xmlns:a16="http://schemas.microsoft.com/office/drawing/2014/main" id="{7EC92398-96C4-4CA9-82FE-A08A5CCE8CBF}"/>
              </a:ext>
            </a:extLst>
          </p:cNvPr>
          <p:cNvSpPr/>
          <p:nvPr/>
        </p:nvSpPr>
        <p:spPr>
          <a:xfrm>
            <a:off x="418475" y="902864"/>
            <a:ext cx="250083" cy="250083"/>
          </a:xfrm>
          <a:prstGeom prst="diamond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550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Diamond 33">
            <a:extLst>
              <a:ext uri="{FF2B5EF4-FFF2-40B4-BE49-F238E27FC236}">
                <a16:creationId xmlns="" xmlns:a16="http://schemas.microsoft.com/office/drawing/2014/main" id="{3C3B9FEE-C7ED-4ED5-93F8-DBE2C8E7B33C}"/>
              </a:ext>
            </a:extLst>
          </p:cNvPr>
          <p:cNvSpPr/>
          <p:nvPr/>
        </p:nvSpPr>
        <p:spPr>
          <a:xfrm>
            <a:off x="-293799" y="712828"/>
            <a:ext cx="618661" cy="630151"/>
          </a:xfrm>
          <a:prstGeom prst="diamond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="" xmlns:a16="http://schemas.microsoft.com/office/drawing/2014/main" id="{59DF4AF5-A317-4855-AC43-F597D486FD9C}"/>
              </a:ext>
            </a:extLst>
          </p:cNvPr>
          <p:cNvGrpSpPr/>
          <p:nvPr/>
        </p:nvGrpSpPr>
        <p:grpSpPr>
          <a:xfrm>
            <a:off x="7845668" y="111824"/>
            <a:ext cx="4163097" cy="571269"/>
            <a:chOff x="7845668" y="111824"/>
            <a:chExt cx="4163097" cy="571269"/>
          </a:xfrm>
        </p:grpSpPr>
        <p:pic>
          <p:nvPicPr>
            <p:cNvPr id="10" name="圖片 9">
              <a:extLst>
                <a:ext uri="{FF2B5EF4-FFF2-40B4-BE49-F238E27FC236}">
                  <a16:creationId xmlns="" xmlns:a16="http://schemas.microsoft.com/office/drawing/2014/main" id="{CC4F4189-D435-47FF-9AA8-59E4893CEE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61" t="16432" r="6061" b="16202"/>
            <a:stretch/>
          </p:blipFill>
          <p:spPr>
            <a:xfrm>
              <a:off x="7845668" y="111824"/>
              <a:ext cx="1781907" cy="571269"/>
            </a:xfrm>
            <a:prstGeom prst="rect">
              <a:avLst/>
            </a:prstGeom>
          </p:spPr>
        </p:pic>
        <p:pic>
          <p:nvPicPr>
            <p:cNvPr id="11" name="Picture 2" descr="ãFOXCONN LOGOãçåçæå°çµæ">
              <a:extLst>
                <a:ext uri="{FF2B5EF4-FFF2-40B4-BE49-F238E27FC236}">
                  <a16:creationId xmlns="" xmlns:a16="http://schemas.microsoft.com/office/drawing/2014/main" id="{2EFE0AD6-9EB6-4C00-8CF8-2FE4392BD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810" y="161925"/>
              <a:ext cx="2197955" cy="3165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350734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步驟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90F5FC6-2C4E-4AA0-8DCA-CDD3147B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1927-D63A-49A5-8C57-970D55C22AB0}" type="datetimeFigureOut">
              <a:rPr lang="zh-TW" altLang="en-US" smtClean="0"/>
              <a:pPr/>
              <a:t>2019/7/31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5689517-FC18-4EA9-AAF1-310B7943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32BD2CA-ED5A-4112-8A9D-D8223FE7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1F5-B56D-453A-96B9-BB0AD05BA44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Diamond 33">
            <a:extLst>
              <a:ext uri="{FF2B5EF4-FFF2-40B4-BE49-F238E27FC236}">
                <a16:creationId xmlns="" xmlns:a16="http://schemas.microsoft.com/office/drawing/2014/main" id="{7EC92398-96C4-4CA9-82FE-A08A5CCE8CBF}"/>
              </a:ext>
            </a:extLst>
          </p:cNvPr>
          <p:cNvSpPr/>
          <p:nvPr/>
        </p:nvSpPr>
        <p:spPr>
          <a:xfrm>
            <a:off x="418475" y="902864"/>
            <a:ext cx="250083" cy="250083"/>
          </a:xfrm>
          <a:prstGeom prst="diamond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550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Diamond 33">
            <a:extLst>
              <a:ext uri="{FF2B5EF4-FFF2-40B4-BE49-F238E27FC236}">
                <a16:creationId xmlns="" xmlns:a16="http://schemas.microsoft.com/office/drawing/2014/main" id="{3C3B9FEE-C7ED-4ED5-93F8-DBE2C8E7B33C}"/>
              </a:ext>
            </a:extLst>
          </p:cNvPr>
          <p:cNvSpPr/>
          <p:nvPr/>
        </p:nvSpPr>
        <p:spPr>
          <a:xfrm>
            <a:off x="-293799" y="712828"/>
            <a:ext cx="618661" cy="630151"/>
          </a:xfrm>
          <a:prstGeom prst="diamond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="" xmlns:a16="http://schemas.microsoft.com/office/drawing/2014/main" id="{59DF4AF5-A317-4855-AC43-F597D486FD9C}"/>
              </a:ext>
            </a:extLst>
          </p:cNvPr>
          <p:cNvGrpSpPr/>
          <p:nvPr/>
        </p:nvGrpSpPr>
        <p:grpSpPr>
          <a:xfrm>
            <a:off x="7845668" y="111824"/>
            <a:ext cx="4163097" cy="571269"/>
            <a:chOff x="7845668" y="111824"/>
            <a:chExt cx="4163097" cy="571269"/>
          </a:xfrm>
        </p:grpSpPr>
        <p:pic>
          <p:nvPicPr>
            <p:cNvPr id="10" name="圖片 9">
              <a:extLst>
                <a:ext uri="{FF2B5EF4-FFF2-40B4-BE49-F238E27FC236}">
                  <a16:creationId xmlns="" xmlns:a16="http://schemas.microsoft.com/office/drawing/2014/main" id="{CC4F4189-D435-47FF-9AA8-59E4893CEE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61" t="16432" r="6061" b="16202"/>
            <a:stretch/>
          </p:blipFill>
          <p:spPr>
            <a:xfrm>
              <a:off x="7845668" y="111824"/>
              <a:ext cx="1781907" cy="571269"/>
            </a:xfrm>
            <a:prstGeom prst="rect">
              <a:avLst/>
            </a:prstGeom>
          </p:spPr>
        </p:pic>
        <p:pic>
          <p:nvPicPr>
            <p:cNvPr id="11" name="Picture 2" descr="ãFOXCONN LOGOãçåçæå°çµæ">
              <a:extLst>
                <a:ext uri="{FF2B5EF4-FFF2-40B4-BE49-F238E27FC236}">
                  <a16:creationId xmlns="" xmlns:a16="http://schemas.microsoft.com/office/drawing/2014/main" id="{2EFE0AD6-9EB6-4C00-8CF8-2FE4392BD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810" y="161925"/>
              <a:ext cx="2197955" cy="3165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Freeform 8">
            <a:extLst>
              <a:ext uri="{FF2B5EF4-FFF2-40B4-BE49-F238E27FC236}">
                <a16:creationId xmlns="" xmlns:a16="http://schemas.microsoft.com/office/drawing/2014/main" id="{3886777A-69C4-4603-8941-4732181AEA4A}"/>
              </a:ext>
            </a:extLst>
          </p:cNvPr>
          <p:cNvSpPr>
            <a:spLocks/>
          </p:cNvSpPr>
          <p:nvPr/>
        </p:nvSpPr>
        <p:spPr bwMode="auto">
          <a:xfrm>
            <a:off x="8081354" y="1766112"/>
            <a:ext cx="3326423" cy="4121150"/>
          </a:xfrm>
          <a:custGeom>
            <a:avLst/>
            <a:gdLst>
              <a:gd name="T0" fmla="*/ 102055 w 3148"/>
              <a:gd name="T1" fmla="*/ 0 h 5005"/>
              <a:gd name="T2" fmla="*/ 2468107 w 3148"/>
              <a:gd name="T3" fmla="*/ 0 h 5005"/>
              <a:gd name="T4" fmla="*/ 2570162 w 3148"/>
              <a:gd name="T5" fmla="*/ 102926 h 5005"/>
              <a:gd name="T6" fmla="*/ 2570162 w 3148"/>
              <a:gd name="T7" fmla="*/ 4018224 h 5005"/>
              <a:gd name="T8" fmla="*/ 2468107 w 3148"/>
              <a:gd name="T9" fmla="*/ 4121150 h 5005"/>
              <a:gd name="T10" fmla="*/ 102055 w 3148"/>
              <a:gd name="T11" fmla="*/ 4121150 h 5005"/>
              <a:gd name="T12" fmla="*/ 0 w 3148"/>
              <a:gd name="T13" fmla="*/ 4018224 h 5005"/>
              <a:gd name="T14" fmla="*/ 0 w 3148"/>
              <a:gd name="T15" fmla="*/ 102926 h 5005"/>
              <a:gd name="T16" fmla="*/ 102055 w 3148"/>
              <a:gd name="T17" fmla="*/ 0 h 50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148" h="5005">
                <a:moveTo>
                  <a:pt x="125" y="0"/>
                </a:moveTo>
                <a:lnTo>
                  <a:pt x="3023" y="0"/>
                </a:lnTo>
                <a:cubicBezTo>
                  <a:pt x="3092" y="0"/>
                  <a:pt x="3148" y="56"/>
                  <a:pt x="3148" y="125"/>
                </a:cubicBezTo>
                <a:lnTo>
                  <a:pt x="3148" y="4880"/>
                </a:lnTo>
                <a:cubicBezTo>
                  <a:pt x="3148" y="4949"/>
                  <a:pt x="3092" y="5005"/>
                  <a:pt x="3023" y="5005"/>
                </a:cubicBezTo>
                <a:lnTo>
                  <a:pt x="125" y="5005"/>
                </a:lnTo>
                <a:cubicBezTo>
                  <a:pt x="56" y="5005"/>
                  <a:pt x="0" y="4949"/>
                  <a:pt x="0" y="4880"/>
                </a:cubicBezTo>
                <a:lnTo>
                  <a:pt x="0" y="125"/>
                </a:lnTo>
                <a:cubicBezTo>
                  <a:pt x="0" y="56"/>
                  <a:pt x="56" y="0"/>
                  <a:pt x="125" y="0"/>
                </a:cubicBezTo>
                <a:close/>
              </a:path>
            </a:pathLst>
          </a:custGeom>
          <a:solidFill>
            <a:schemeClr val="accent4"/>
          </a:solidFill>
          <a:ln w="10" cap="flat" cmpd="sng">
            <a:solidFill>
              <a:srgbClr val="D9D9D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6" name="组合 33">
            <a:extLst>
              <a:ext uri="{FF2B5EF4-FFF2-40B4-BE49-F238E27FC236}">
                <a16:creationId xmlns="" xmlns:a16="http://schemas.microsoft.com/office/drawing/2014/main" id="{E510C3DF-AE25-476E-A034-02BAC2A57223}"/>
              </a:ext>
            </a:extLst>
          </p:cNvPr>
          <p:cNvGrpSpPr>
            <a:grpSpLocks/>
          </p:cNvGrpSpPr>
          <p:nvPr/>
        </p:nvGrpSpPr>
        <p:grpSpPr bwMode="auto">
          <a:xfrm>
            <a:off x="9278634" y="1971690"/>
            <a:ext cx="931862" cy="939800"/>
            <a:chOff x="0" y="0"/>
            <a:chExt cx="931863" cy="938213"/>
          </a:xfrm>
          <a:solidFill>
            <a:schemeClr val="bg1"/>
          </a:solidFill>
        </p:grpSpPr>
        <p:sp>
          <p:nvSpPr>
            <p:cNvPr id="30" name="Oval 20">
              <a:extLst>
                <a:ext uri="{FF2B5EF4-FFF2-40B4-BE49-F238E27FC236}">
                  <a16:creationId xmlns="" xmlns:a16="http://schemas.microsoft.com/office/drawing/2014/main" id="{3A46E014-4B89-4F97-B144-E9F5FE05D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31863" cy="938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TextBox 35">
              <a:extLst>
                <a:ext uri="{FF2B5EF4-FFF2-40B4-BE49-F238E27FC236}">
                  <a16:creationId xmlns="" xmlns:a16="http://schemas.microsoft.com/office/drawing/2014/main" id="{9AA7D5C2-4B25-4772-8B2E-788CBAA33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633" y="176718"/>
              <a:ext cx="675186" cy="5837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</a:t>
              </a:r>
              <a:endParaRPr lang="zh-CN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6" name="文字版面配置區 20">
            <a:extLst>
              <a:ext uri="{FF2B5EF4-FFF2-40B4-BE49-F238E27FC236}">
                <a16:creationId xmlns="" xmlns:a16="http://schemas.microsoft.com/office/drawing/2014/main" id="{F8D9F6B1-945A-4ED0-BB67-6232D69A14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5881" y="3162363"/>
            <a:ext cx="2873986" cy="2438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8" name="Freeform 8">
            <a:extLst>
              <a:ext uri="{FF2B5EF4-FFF2-40B4-BE49-F238E27FC236}">
                <a16:creationId xmlns="" xmlns:a16="http://schemas.microsoft.com/office/drawing/2014/main" id="{D42F9136-25A7-4CA3-86BC-F01E60A0D545}"/>
              </a:ext>
            </a:extLst>
          </p:cNvPr>
          <p:cNvSpPr>
            <a:spLocks/>
          </p:cNvSpPr>
          <p:nvPr userDrawn="1"/>
        </p:nvSpPr>
        <p:spPr bwMode="auto">
          <a:xfrm>
            <a:off x="4396766" y="1766112"/>
            <a:ext cx="3326423" cy="4121150"/>
          </a:xfrm>
          <a:custGeom>
            <a:avLst/>
            <a:gdLst>
              <a:gd name="T0" fmla="*/ 102055 w 3148"/>
              <a:gd name="T1" fmla="*/ 0 h 5005"/>
              <a:gd name="T2" fmla="*/ 2468107 w 3148"/>
              <a:gd name="T3" fmla="*/ 0 h 5005"/>
              <a:gd name="T4" fmla="*/ 2570162 w 3148"/>
              <a:gd name="T5" fmla="*/ 102926 h 5005"/>
              <a:gd name="T6" fmla="*/ 2570162 w 3148"/>
              <a:gd name="T7" fmla="*/ 4018224 h 5005"/>
              <a:gd name="T8" fmla="*/ 2468107 w 3148"/>
              <a:gd name="T9" fmla="*/ 4121150 h 5005"/>
              <a:gd name="T10" fmla="*/ 102055 w 3148"/>
              <a:gd name="T11" fmla="*/ 4121150 h 5005"/>
              <a:gd name="T12" fmla="*/ 0 w 3148"/>
              <a:gd name="T13" fmla="*/ 4018224 h 5005"/>
              <a:gd name="T14" fmla="*/ 0 w 3148"/>
              <a:gd name="T15" fmla="*/ 102926 h 5005"/>
              <a:gd name="T16" fmla="*/ 102055 w 3148"/>
              <a:gd name="T17" fmla="*/ 0 h 50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148" h="5005">
                <a:moveTo>
                  <a:pt x="125" y="0"/>
                </a:moveTo>
                <a:lnTo>
                  <a:pt x="3023" y="0"/>
                </a:lnTo>
                <a:cubicBezTo>
                  <a:pt x="3092" y="0"/>
                  <a:pt x="3148" y="56"/>
                  <a:pt x="3148" y="125"/>
                </a:cubicBezTo>
                <a:lnTo>
                  <a:pt x="3148" y="4880"/>
                </a:lnTo>
                <a:cubicBezTo>
                  <a:pt x="3148" y="4949"/>
                  <a:pt x="3092" y="5005"/>
                  <a:pt x="3023" y="5005"/>
                </a:cubicBezTo>
                <a:lnTo>
                  <a:pt x="125" y="5005"/>
                </a:lnTo>
                <a:cubicBezTo>
                  <a:pt x="56" y="5005"/>
                  <a:pt x="0" y="4949"/>
                  <a:pt x="0" y="4880"/>
                </a:cubicBezTo>
                <a:lnTo>
                  <a:pt x="0" y="125"/>
                </a:lnTo>
                <a:cubicBezTo>
                  <a:pt x="0" y="56"/>
                  <a:pt x="56" y="0"/>
                  <a:pt x="125" y="0"/>
                </a:cubicBezTo>
                <a:close/>
              </a:path>
            </a:pathLst>
          </a:custGeom>
          <a:solidFill>
            <a:schemeClr val="accent2"/>
          </a:solidFill>
          <a:ln w="10" cap="flat" cmpd="sng">
            <a:solidFill>
              <a:srgbClr val="D9D9D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9" name="组合 33">
            <a:extLst>
              <a:ext uri="{FF2B5EF4-FFF2-40B4-BE49-F238E27FC236}">
                <a16:creationId xmlns="" xmlns:a16="http://schemas.microsoft.com/office/drawing/2014/main" id="{819610BF-AFF7-4490-8DA2-F3A0B585B3F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543325" y="1971690"/>
            <a:ext cx="931862" cy="939800"/>
            <a:chOff x="0" y="0"/>
            <a:chExt cx="931863" cy="938213"/>
          </a:xfrm>
          <a:solidFill>
            <a:schemeClr val="bg1"/>
          </a:solidFill>
        </p:grpSpPr>
        <p:sp>
          <p:nvSpPr>
            <p:cNvPr id="50" name="Oval 20">
              <a:extLst>
                <a:ext uri="{FF2B5EF4-FFF2-40B4-BE49-F238E27FC236}">
                  <a16:creationId xmlns="" xmlns:a16="http://schemas.microsoft.com/office/drawing/2014/main" id="{DD275D8A-2680-4677-84BB-EDEBBAFFD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31863" cy="938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1" name="TextBox 35">
              <a:extLst>
                <a:ext uri="{FF2B5EF4-FFF2-40B4-BE49-F238E27FC236}">
                  <a16:creationId xmlns="" xmlns:a16="http://schemas.microsoft.com/office/drawing/2014/main" id="{D14B49A2-9F09-4977-818E-8166FE411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633" y="176718"/>
              <a:ext cx="675186" cy="5837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02</a:t>
              </a:r>
              <a:endParaRPr lang="zh-CN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2" name="文字版面配置區 20">
            <a:extLst>
              <a:ext uri="{FF2B5EF4-FFF2-40B4-BE49-F238E27FC236}">
                <a16:creationId xmlns="" xmlns:a16="http://schemas.microsoft.com/office/drawing/2014/main" id="{685A0279-9232-4C32-AB2D-C2E44C490E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0572" y="3162363"/>
            <a:ext cx="2873986" cy="2438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18" name="组合 15">
            <a:extLst>
              <a:ext uri="{FF2B5EF4-FFF2-40B4-BE49-F238E27FC236}">
                <a16:creationId xmlns="" xmlns:a16="http://schemas.microsoft.com/office/drawing/2014/main" id="{6028CEA0-6B17-4C52-BC22-CE7B76771938}"/>
              </a:ext>
            </a:extLst>
          </p:cNvPr>
          <p:cNvGrpSpPr>
            <a:grpSpLocks/>
          </p:cNvGrpSpPr>
          <p:nvPr/>
        </p:nvGrpSpPr>
        <p:grpSpPr bwMode="auto">
          <a:xfrm>
            <a:off x="7599775" y="3710762"/>
            <a:ext cx="633413" cy="638175"/>
            <a:chOff x="0" y="0"/>
            <a:chExt cx="633413" cy="636588"/>
          </a:xfrm>
        </p:grpSpPr>
        <p:sp>
          <p:nvSpPr>
            <p:cNvPr id="39" name="Oval 12">
              <a:extLst>
                <a:ext uri="{FF2B5EF4-FFF2-40B4-BE49-F238E27FC236}">
                  <a16:creationId xmlns="" xmlns:a16="http://schemas.microsoft.com/office/drawing/2014/main" id="{416C309C-2FE6-48B8-BD69-A8904C5F6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33413" cy="63658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="" xmlns:a16="http://schemas.microsoft.com/office/drawing/2014/main" id="{39B3EB33-3129-40A3-95DB-979018930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8" y="142875"/>
              <a:ext cx="206375" cy="342900"/>
            </a:xfrm>
            <a:custGeom>
              <a:avLst/>
              <a:gdLst>
                <a:gd name="T0" fmla="*/ 177712 w 252"/>
                <a:gd name="T1" fmla="*/ 206724 h 418"/>
                <a:gd name="T2" fmla="*/ 111377 w 252"/>
                <a:gd name="T3" fmla="*/ 263328 h 418"/>
                <a:gd name="T4" fmla="*/ 48318 w 252"/>
                <a:gd name="T5" fmla="*/ 318290 h 418"/>
                <a:gd name="T6" fmla="*/ 0 w 252"/>
                <a:gd name="T7" fmla="*/ 287117 h 418"/>
                <a:gd name="T8" fmla="*/ 28663 w 252"/>
                <a:gd name="T9" fmla="*/ 263328 h 418"/>
                <a:gd name="T10" fmla="*/ 94179 w 252"/>
                <a:gd name="T11" fmla="*/ 206724 h 418"/>
                <a:gd name="T12" fmla="*/ 91722 w 252"/>
                <a:gd name="T13" fmla="*/ 126332 h 418"/>
                <a:gd name="T14" fmla="*/ 28663 w 252"/>
                <a:gd name="T15" fmla="*/ 72189 h 418"/>
                <a:gd name="T16" fmla="*/ 0 w 252"/>
                <a:gd name="T17" fmla="*/ 47579 h 418"/>
                <a:gd name="T18" fmla="*/ 45861 w 252"/>
                <a:gd name="T19" fmla="*/ 15586 h 418"/>
                <a:gd name="T20" fmla="*/ 111377 w 252"/>
                <a:gd name="T21" fmla="*/ 72189 h 418"/>
                <a:gd name="T22" fmla="*/ 175255 w 252"/>
                <a:gd name="T23" fmla="*/ 126332 h 418"/>
                <a:gd name="T24" fmla="*/ 177712 w 252"/>
                <a:gd name="T25" fmla="*/ 206724 h 4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2" h="418">
                  <a:moveTo>
                    <a:pt x="217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9" y="388"/>
                  </a:cubicBezTo>
                  <a:cubicBezTo>
                    <a:pt x="21" y="418"/>
                    <a:pt x="6" y="397"/>
                    <a:pt x="0" y="350"/>
                  </a:cubicBezTo>
                  <a:lnTo>
                    <a:pt x="35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5" y="88"/>
                  </a:cubicBezTo>
                  <a:lnTo>
                    <a:pt x="0" y="58"/>
                  </a:lnTo>
                  <a:cubicBezTo>
                    <a:pt x="4" y="4"/>
                    <a:pt x="26" y="0"/>
                    <a:pt x="56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4" y="154"/>
                  </a:cubicBezTo>
                  <a:cubicBezTo>
                    <a:pt x="252" y="189"/>
                    <a:pt x="245" y="221"/>
                    <a:pt x="217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="" xmlns:a16="http://schemas.microsoft.com/office/drawing/2014/main" id="{AF93521A-0BB5-49AA-B9BB-359B76222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875" y="142875"/>
              <a:ext cx="206375" cy="342900"/>
            </a:xfrm>
            <a:custGeom>
              <a:avLst/>
              <a:gdLst>
                <a:gd name="T0" fmla="*/ 177712 w 252"/>
                <a:gd name="T1" fmla="*/ 206724 h 418"/>
                <a:gd name="T2" fmla="*/ 111377 w 252"/>
                <a:gd name="T3" fmla="*/ 263328 h 418"/>
                <a:gd name="T4" fmla="*/ 48318 w 252"/>
                <a:gd name="T5" fmla="*/ 318290 h 418"/>
                <a:gd name="T6" fmla="*/ 819 w 252"/>
                <a:gd name="T7" fmla="*/ 287117 h 418"/>
                <a:gd name="T8" fmla="*/ 28663 w 252"/>
                <a:gd name="T9" fmla="*/ 263328 h 418"/>
                <a:gd name="T10" fmla="*/ 94179 w 252"/>
                <a:gd name="T11" fmla="*/ 206724 h 418"/>
                <a:gd name="T12" fmla="*/ 91722 w 252"/>
                <a:gd name="T13" fmla="*/ 126332 h 418"/>
                <a:gd name="T14" fmla="*/ 28663 w 252"/>
                <a:gd name="T15" fmla="*/ 72189 h 418"/>
                <a:gd name="T16" fmla="*/ 0 w 252"/>
                <a:gd name="T17" fmla="*/ 47579 h 418"/>
                <a:gd name="T18" fmla="*/ 45861 w 252"/>
                <a:gd name="T19" fmla="*/ 15586 h 418"/>
                <a:gd name="T20" fmla="*/ 111377 w 252"/>
                <a:gd name="T21" fmla="*/ 72189 h 418"/>
                <a:gd name="T22" fmla="*/ 175255 w 252"/>
                <a:gd name="T23" fmla="*/ 126332 h 418"/>
                <a:gd name="T24" fmla="*/ 177712 w 252"/>
                <a:gd name="T25" fmla="*/ 206724 h 4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2" h="418">
                  <a:moveTo>
                    <a:pt x="217" y="252"/>
                  </a:moveTo>
                  <a:lnTo>
                    <a:pt x="136" y="321"/>
                  </a:lnTo>
                  <a:cubicBezTo>
                    <a:pt x="111" y="343"/>
                    <a:pt x="85" y="365"/>
                    <a:pt x="59" y="388"/>
                  </a:cubicBezTo>
                  <a:cubicBezTo>
                    <a:pt x="22" y="418"/>
                    <a:pt x="6" y="397"/>
                    <a:pt x="1" y="350"/>
                  </a:cubicBezTo>
                  <a:lnTo>
                    <a:pt x="35" y="321"/>
                  </a:lnTo>
                  <a:lnTo>
                    <a:pt x="115" y="252"/>
                  </a:lnTo>
                  <a:cubicBezTo>
                    <a:pt x="143" y="221"/>
                    <a:pt x="151" y="189"/>
                    <a:pt x="112" y="154"/>
                  </a:cubicBezTo>
                  <a:cubicBezTo>
                    <a:pt x="86" y="132"/>
                    <a:pt x="61" y="110"/>
                    <a:pt x="35" y="88"/>
                  </a:cubicBezTo>
                  <a:lnTo>
                    <a:pt x="0" y="58"/>
                  </a:lnTo>
                  <a:cubicBezTo>
                    <a:pt x="4" y="4"/>
                    <a:pt x="26" y="0"/>
                    <a:pt x="56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4" y="154"/>
                  </a:cubicBezTo>
                  <a:cubicBezTo>
                    <a:pt x="252" y="189"/>
                    <a:pt x="245" y="221"/>
                    <a:pt x="217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3" name="Freeform 8">
            <a:extLst>
              <a:ext uri="{FF2B5EF4-FFF2-40B4-BE49-F238E27FC236}">
                <a16:creationId xmlns="" xmlns:a16="http://schemas.microsoft.com/office/drawing/2014/main" id="{D0DDA646-C51D-4D38-BE58-E903E1C037D1}"/>
              </a:ext>
            </a:extLst>
          </p:cNvPr>
          <p:cNvSpPr>
            <a:spLocks/>
          </p:cNvSpPr>
          <p:nvPr userDrawn="1"/>
        </p:nvSpPr>
        <p:spPr bwMode="auto">
          <a:xfrm>
            <a:off x="712177" y="1765861"/>
            <a:ext cx="3326423" cy="4121150"/>
          </a:xfrm>
          <a:custGeom>
            <a:avLst/>
            <a:gdLst>
              <a:gd name="T0" fmla="*/ 102055 w 3148"/>
              <a:gd name="T1" fmla="*/ 0 h 5005"/>
              <a:gd name="T2" fmla="*/ 2468107 w 3148"/>
              <a:gd name="T3" fmla="*/ 0 h 5005"/>
              <a:gd name="T4" fmla="*/ 2570162 w 3148"/>
              <a:gd name="T5" fmla="*/ 102926 h 5005"/>
              <a:gd name="T6" fmla="*/ 2570162 w 3148"/>
              <a:gd name="T7" fmla="*/ 4018224 h 5005"/>
              <a:gd name="T8" fmla="*/ 2468107 w 3148"/>
              <a:gd name="T9" fmla="*/ 4121150 h 5005"/>
              <a:gd name="T10" fmla="*/ 102055 w 3148"/>
              <a:gd name="T11" fmla="*/ 4121150 h 5005"/>
              <a:gd name="T12" fmla="*/ 0 w 3148"/>
              <a:gd name="T13" fmla="*/ 4018224 h 5005"/>
              <a:gd name="T14" fmla="*/ 0 w 3148"/>
              <a:gd name="T15" fmla="*/ 102926 h 5005"/>
              <a:gd name="T16" fmla="*/ 102055 w 3148"/>
              <a:gd name="T17" fmla="*/ 0 h 500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148" h="5005">
                <a:moveTo>
                  <a:pt x="125" y="0"/>
                </a:moveTo>
                <a:lnTo>
                  <a:pt x="3023" y="0"/>
                </a:lnTo>
                <a:cubicBezTo>
                  <a:pt x="3092" y="0"/>
                  <a:pt x="3148" y="56"/>
                  <a:pt x="3148" y="125"/>
                </a:cubicBezTo>
                <a:lnTo>
                  <a:pt x="3148" y="4880"/>
                </a:lnTo>
                <a:cubicBezTo>
                  <a:pt x="3148" y="4949"/>
                  <a:pt x="3092" y="5005"/>
                  <a:pt x="3023" y="5005"/>
                </a:cubicBezTo>
                <a:lnTo>
                  <a:pt x="125" y="5005"/>
                </a:lnTo>
                <a:cubicBezTo>
                  <a:pt x="56" y="5005"/>
                  <a:pt x="0" y="4949"/>
                  <a:pt x="0" y="4880"/>
                </a:cubicBezTo>
                <a:lnTo>
                  <a:pt x="0" y="125"/>
                </a:lnTo>
                <a:cubicBezTo>
                  <a:pt x="0" y="56"/>
                  <a:pt x="56" y="0"/>
                  <a:pt x="125" y="0"/>
                </a:cubicBezTo>
                <a:close/>
              </a:path>
            </a:pathLst>
          </a:custGeom>
          <a:solidFill>
            <a:schemeClr val="accent1"/>
          </a:solidFill>
          <a:ln w="10" cap="flat" cmpd="sng">
            <a:solidFill>
              <a:srgbClr val="D9D9D9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4" name="组合 33">
            <a:extLst>
              <a:ext uri="{FF2B5EF4-FFF2-40B4-BE49-F238E27FC236}">
                <a16:creationId xmlns="" xmlns:a16="http://schemas.microsoft.com/office/drawing/2014/main" id="{DB5E2C8D-0FD1-4300-9CEE-601C3887B54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909457" y="1971439"/>
            <a:ext cx="931862" cy="939800"/>
            <a:chOff x="0" y="0"/>
            <a:chExt cx="931863" cy="938213"/>
          </a:xfrm>
          <a:solidFill>
            <a:schemeClr val="bg1"/>
          </a:solidFill>
        </p:grpSpPr>
        <p:sp>
          <p:nvSpPr>
            <p:cNvPr id="55" name="Oval 20">
              <a:extLst>
                <a:ext uri="{FF2B5EF4-FFF2-40B4-BE49-F238E27FC236}">
                  <a16:creationId xmlns="" xmlns:a16="http://schemas.microsoft.com/office/drawing/2014/main" id="{DAF0CE1C-664E-4518-95C2-BB68E6141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31863" cy="9382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6" name="TextBox 35">
              <a:extLst>
                <a:ext uri="{FF2B5EF4-FFF2-40B4-BE49-F238E27FC236}">
                  <a16:creationId xmlns="" xmlns:a16="http://schemas.microsoft.com/office/drawing/2014/main" id="{1D44D64D-A287-479D-B25F-E361A969C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633" y="176718"/>
              <a:ext cx="675186" cy="5837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01</a:t>
              </a:r>
              <a:endParaRPr lang="zh-CN" altLang="en-US" sz="3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7" name="文字版面配置區 20">
            <a:extLst>
              <a:ext uri="{FF2B5EF4-FFF2-40B4-BE49-F238E27FC236}">
                <a16:creationId xmlns="" xmlns:a16="http://schemas.microsoft.com/office/drawing/2014/main" id="{DF6558AF-133E-4180-AD57-45F0CA0BFB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6704" y="3162112"/>
            <a:ext cx="2873986" cy="2438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grpSp>
        <p:nvGrpSpPr>
          <p:cNvPr id="58" name="组合 15">
            <a:extLst>
              <a:ext uri="{FF2B5EF4-FFF2-40B4-BE49-F238E27FC236}">
                <a16:creationId xmlns="" xmlns:a16="http://schemas.microsoft.com/office/drawing/2014/main" id="{6BFB6C1A-6ED1-4586-AD30-ECB2CD647A4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903615" y="3706782"/>
            <a:ext cx="633413" cy="638175"/>
            <a:chOff x="0" y="0"/>
            <a:chExt cx="633413" cy="636588"/>
          </a:xfrm>
        </p:grpSpPr>
        <p:sp>
          <p:nvSpPr>
            <p:cNvPr id="59" name="Oval 12">
              <a:extLst>
                <a:ext uri="{FF2B5EF4-FFF2-40B4-BE49-F238E27FC236}">
                  <a16:creationId xmlns="" xmlns:a16="http://schemas.microsoft.com/office/drawing/2014/main" id="{08133F9D-C30E-4783-B855-B7B8F58C9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33413" cy="63658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0" name="Freeform 13">
              <a:extLst>
                <a:ext uri="{FF2B5EF4-FFF2-40B4-BE49-F238E27FC236}">
                  <a16:creationId xmlns="" xmlns:a16="http://schemas.microsoft.com/office/drawing/2014/main" id="{86FF8DC8-F7D1-4266-8EC1-40017E112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8" y="142875"/>
              <a:ext cx="206375" cy="342900"/>
            </a:xfrm>
            <a:custGeom>
              <a:avLst/>
              <a:gdLst>
                <a:gd name="T0" fmla="*/ 177712 w 252"/>
                <a:gd name="T1" fmla="*/ 206724 h 418"/>
                <a:gd name="T2" fmla="*/ 111377 w 252"/>
                <a:gd name="T3" fmla="*/ 263328 h 418"/>
                <a:gd name="T4" fmla="*/ 48318 w 252"/>
                <a:gd name="T5" fmla="*/ 318290 h 418"/>
                <a:gd name="T6" fmla="*/ 0 w 252"/>
                <a:gd name="T7" fmla="*/ 287117 h 418"/>
                <a:gd name="T8" fmla="*/ 28663 w 252"/>
                <a:gd name="T9" fmla="*/ 263328 h 418"/>
                <a:gd name="T10" fmla="*/ 94179 w 252"/>
                <a:gd name="T11" fmla="*/ 206724 h 418"/>
                <a:gd name="T12" fmla="*/ 91722 w 252"/>
                <a:gd name="T13" fmla="*/ 126332 h 418"/>
                <a:gd name="T14" fmla="*/ 28663 w 252"/>
                <a:gd name="T15" fmla="*/ 72189 h 418"/>
                <a:gd name="T16" fmla="*/ 0 w 252"/>
                <a:gd name="T17" fmla="*/ 47579 h 418"/>
                <a:gd name="T18" fmla="*/ 45861 w 252"/>
                <a:gd name="T19" fmla="*/ 15586 h 418"/>
                <a:gd name="T20" fmla="*/ 111377 w 252"/>
                <a:gd name="T21" fmla="*/ 72189 h 418"/>
                <a:gd name="T22" fmla="*/ 175255 w 252"/>
                <a:gd name="T23" fmla="*/ 126332 h 418"/>
                <a:gd name="T24" fmla="*/ 177712 w 252"/>
                <a:gd name="T25" fmla="*/ 206724 h 4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2" h="418">
                  <a:moveTo>
                    <a:pt x="217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9" y="388"/>
                  </a:cubicBezTo>
                  <a:cubicBezTo>
                    <a:pt x="21" y="418"/>
                    <a:pt x="6" y="397"/>
                    <a:pt x="0" y="350"/>
                  </a:cubicBezTo>
                  <a:lnTo>
                    <a:pt x="35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5" y="88"/>
                  </a:cubicBezTo>
                  <a:lnTo>
                    <a:pt x="0" y="58"/>
                  </a:lnTo>
                  <a:cubicBezTo>
                    <a:pt x="4" y="4"/>
                    <a:pt x="26" y="0"/>
                    <a:pt x="56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4" y="154"/>
                  </a:cubicBezTo>
                  <a:cubicBezTo>
                    <a:pt x="252" y="189"/>
                    <a:pt x="245" y="221"/>
                    <a:pt x="217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1" name="Freeform 14">
              <a:extLst>
                <a:ext uri="{FF2B5EF4-FFF2-40B4-BE49-F238E27FC236}">
                  <a16:creationId xmlns="" xmlns:a16="http://schemas.microsoft.com/office/drawing/2014/main" id="{87DC8DE0-B312-44DE-8BA3-B6E562AA4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875" y="142875"/>
              <a:ext cx="206375" cy="342900"/>
            </a:xfrm>
            <a:custGeom>
              <a:avLst/>
              <a:gdLst>
                <a:gd name="T0" fmla="*/ 177712 w 252"/>
                <a:gd name="T1" fmla="*/ 206724 h 418"/>
                <a:gd name="T2" fmla="*/ 111377 w 252"/>
                <a:gd name="T3" fmla="*/ 263328 h 418"/>
                <a:gd name="T4" fmla="*/ 48318 w 252"/>
                <a:gd name="T5" fmla="*/ 318290 h 418"/>
                <a:gd name="T6" fmla="*/ 819 w 252"/>
                <a:gd name="T7" fmla="*/ 287117 h 418"/>
                <a:gd name="T8" fmla="*/ 28663 w 252"/>
                <a:gd name="T9" fmla="*/ 263328 h 418"/>
                <a:gd name="T10" fmla="*/ 94179 w 252"/>
                <a:gd name="T11" fmla="*/ 206724 h 418"/>
                <a:gd name="T12" fmla="*/ 91722 w 252"/>
                <a:gd name="T13" fmla="*/ 126332 h 418"/>
                <a:gd name="T14" fmla="*/ 28663 w 252"/>
                <a:gd name="T15" fmla="*/ 72189 h 418"/>
                <a:gd name="T16" fmla="*/ 0 w 252"/>
                <a:gd name="T17" fmla="*/ 47579 h 418"/>
                <a:gd name="T18" fmla="*/ 45861 w 252"/>
                <a:gd name="T19" fmla="*/ 15586 h 418"/>
                <a:gd name="T20" fmla="*/ 111377 w 252"/>
                <a:gd name="T21" fmla="*/ 72189 h 418"/>
                <a:gd name="T22" fmla="*/ 175255 w 252"/>
                <a:gd name="T23" fmla="*/ 126332 h 418"/>
                <a:gd name="T24" fmla="*/ 177712 w 252"/>
                <a:gd name="T25" fmla="*/ 206724 h 41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2" h="418">
                  <a:moveTo>
                    <a:pt x="217" y="252"/>
                  </a:moveTo>
                  <a:lnTo>
                    <a:pt x="136" y="321"/>
                  </a:lnTo>
                  <a:cubicBezTo>
                    <a:pt x="111" y="343"/>
                    <a:pt x="85" y="365"/>
                    <a:pt x="59" y="388"/>
                  </a:cubicBezTo>
                  <a:cubicBezTo>
                    <a:pt x="22" y="418"/>
                    <a:pt x="6" y="397"/>
                    <a:pt x="1" y="350"/>
                  </a:cubicBezTo>
                  <a:lnTo>
                    <a:pt x="35" y="321"/>
                  </a:lnTo>
                  <a:lnTo>
                    <a:pt x="115" y="252"/>
                  </a:lnTo>
                  <a:cubicBezTo>
                    <a:pt x="143" y="221"/>
                    <a:pt x="151" y="189"/>
                    <a:pt x="112" y="154"/>
                  </a:cubicBezTo>
                  <a:cubicBezTo>
                    <a:pt x="86" y="132"/>
                    <a:pt x="61" y="110"/>
                    <a:pt x="35" y="88"/>
                  </a:cubicBezTo>
                  <a:lnTo>
                    <a:pt x="0" y="58"/>
                  </a:lnTo>
                  <a:cubicBezTo>
                    <a:pt x="4" y="4"/>
                    <a:pt x="26" y="0"/>
                    <a:pt x="56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4" y="154"/>
                  </a:cubicBezTo>
                  <a:cubicBezTo>
                    <a:pt x="252" y="189"/>
                    <a:pt x="245" y="221"/>
                    <a:pt x="217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191218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步驟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90F5FC6-2C4E-4AA0-8DCA-CDD3147B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1927-D63A-49A5-8C57-970D55C22AB0}" type="datetimeFigureOut">
              <a:rPr lang="zh-TW" altLang="en-US" smtClean="0"/>
              <a:pPr/>
              <a:t>2019/7/31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5689517-FC18-4EA9-AAF1-310B7943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32BD2CA-ED5A-4112-8A9D-D8223FE7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1F5-B56D-453A-96B9-BB0AD05BA44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Diamond 33">
            <a:extLst>
              <a:ext uri="{FF2B5EF4-FFF2-40B4-BE49-F238E27FC236}">
                <a16:creationId xmlns="" xmlns:a16="http://schemas.microsoft.com/office/drawing/2014/main" id="{7EC92398-96C4-4CA9-82FE-A08A5CCE8CBF}"/>
              </a:ext>
            </a:extLst>
          </p:cNvPr>
          <p:cNvSpPr/>
          <p:nvPr/>
        </p:nvSpPr>
        <p:spPr>
          <a:xfrm>
            <a:off x="418475" y="902864"/>
            <a:ext cx="250083" cy="250083"/>
          </a:xfrm>
          <a:prstGeom prst="diamond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550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Diamond 33">
            <a:extLst>
              <a:ext uri="{FF2B5EF4-FFF2-40B4-BE49-F238E27FC236}">
                <a16:creationId xmlns="" xmlns:a16="http://schemas.microsoft.com/office/drawing/2014/main" id="{3C3B9FEE-C7ED-4ED5-93F8-DBE2C8E7B33C}"/>
              </a:ext>
            </a:extLst>
          </p:cNvPr>
          <p:cNvSpPr/>
          <p:nvPr/>
        </p:nvSpPr>
        <p:spPr>
          <a:xfrm>
            <a:off x="-293799" y="712828"/>
            <a:ext cx="618661" cy="630151"/>
          </a:xfrm>
          <a:prstGeom prst="diamond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="" xmlns:a16="http://schemas.microsoft.com/office/drawing/2014/main" id="{59DF4AF5-A317-4855-AC43-F597D486FD9C}"/>
              </a:ext>
            </a:extLst>
          </p:cNvPr>
          <p:cNvGrpSpPr/>
          <p:nvPr/>
        </p:nvGrpSpPr>
        <p:grpSpPr>
          <a:xfrm>
            <a:off x="7845668" y="111824"/>
            <a:ext cx="4163097" cy="571269"/>
            <a:chOff x="7845668" y="111824"/>
            <a:chExt cx="4163097" cy="571269"/>
          </a:xfrm>
        </p:grpSpPr>
        <p:pic>
          <p:nvPicPr>
            <p:cNvPr id="10" name="圖片 9">
              <a:extLst>
                <a:ext uri="{FF2B5EF4-FFF2-40B4-BE49-F238E27FC236}">
                  <a16:creationId xmlns="" xmlns:a16="http://schemas.microsoft.com/office/drawing/2014/main" id="{CC4F4189-D435-47FF-9AA8-59E4893CEE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61" t="16432" r="6061" b="16202"/>
            <a:stretch/>
          </p:blipFill>
          <p:spPr>
            <a:xfrm>
              <a:off x="7845668" y="111824"/>
              <a:ext cx="1781907" cy="571269"/>
            </a:xfrm>
            <a:prstGeom prst="rect">
              <a:avLst/>
            </a:prstGeom>
          </p:spPr>
        </p:pic>
        <p:pic>
          <p:nvPicPr>
            <p:cNvPr id="11" name="Picture 2" descr="ãFOXCONN LOGOãçåçæå°çµæ">
              <a:extLst>
                <a:ext uri="{FF2B5EF4-FFF2-40B4-BE49-F238E27FC236}">
                  <a16:creationId xmlns="" xmlns:a16="http://schemas.microsoft.com/office/drawing/2014/main" id="{2EFE0AD6-9EB6-4C00-8CF8-2FE4392BD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810" y="161925"/>
              <a:ext cx="2197955" cy="3165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群組 11">
            <a:extLst>
              <a:ext uri="{FF2B5EF4-FFF2-40B4-BE49-F238E27FC236}">
                <a16:creationId xmlns="" xmlns:a16="http://schemas.microsoft.com/office/drawing/2014/main" id="{F18B93BA-5FE3-45A6-8CC9-BD5A107E3BB8}"/>
              </a:ext>
            </a:extLst>
          </p:cNvPr>
          <p:cNvGrpSpPr/>
          <p:nvPr/>
        </p:nvGrpSpPr>
        <p:grpSpPr>
          <a:xfrm>
            <a:off x="541337" y="1765987"/>
            <a:ext cx="11109325" cy="4121150"/>
            <a:chOff x="633413" y="1716088"/>
            <a:chExt cx="11109325" cy="4121150"/>
          </a:xfrm>
        </p:grpSpPr>
        <p:sp>
          <p:nvSpPr>
            <p:cNvPr id="13" name="Freeform 5">
              <a:extLst>
                <a:ext uri="{FF2B5EF4-FFF2-40B4-BE49-F238E27FC236}">
                  <a16:creationId xmlns="" xmlns:a16="http://schemas.microsoft.com/office/drawing/2014/main" id="{826D81E4-CE36-4D0E-BFD2-B6BE652CE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9800" y="1716088"/>
              <a:ext cx="2571750" cy="4121150"/>
            </a:xfrm>
            <a:custGeom>
              <a:avLst/>
              <a:gdLst>
                <a:gd name="T0" fmla="*/ 102118 w 3148"/>
                <a:gd name="T1" fmla="*/ 0 h 5005"/>
                <a:gd name="T2" fmla="*/ 2469632 w 3148"/>
                <a:gd name="T3" fmla="*/ 0 h 5005"/>
                <a:gd name="T4" fmla="*/ 2571750 w 3148"/>
                <a:gd name="T5" fmla="*/ 102926 h 5005"/>
                <a:gd name="T6" fmla="*/ 2571750 w 3148"/>
                <a:gd name="T7" fmla="*/ 4018224 h 5005"/>
                <a:gd name="T8" fmla="*/ 2469632 w 3148"/>
                <a:gd name="T9" fmla="*/ 4121150 h 5005"/>
                <a:gd name="T10" fmla="*/ 102118 w 3148"/>
                <a:gd name="T11" fmla="*/ 4121150 h 5005"/>
                <a:gd name="T12" fmla="*/ 0 w 3148"/>
                <a:gd name="T13" fmla="*/ 4018224 h 5005"/>
                <a:gd name="T14" fmla="*/ 0 w 3148"/>
                <a:gd name="T15" fmla="*/ 102926 h 5005"/>
                <a:gd name="T16" fmla="*/ 102118 w 3148"/>
                <a:gd name="T17" fmla="*/ 0 h 500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48" h="5005">
                  <a:moveTo>
                    <a:pt x="125" y="0"/>
                  </a:moveTo>
                  <a:lnTo>
                    <a:pt x="3023" y="0"/>
                  </a:lnTo>
                  <a:cubicBezTo>
                    <a:pt x="3092" y="0"/>
                    <a:pt x="3148" y="56"/>
                    <a:pt x="3148" y="125"/>
                  </a:cubicBezTo>
                  <a:lnTo>
                    <a:pt x="3148" y="4880"/>
                  </a:lnTo>
                  <a:cubicBezTo>
                    <a:pt x="3148" y="4949"/>
                    <a:pt x="3092" y="5005"/>
                    <a:pt x="3023" y="5005"/>
                  </a:cubicBezTo>
                  <a:lnTo>
                    <a:pt x="125" y="5005"/>
                  </a:lnTo>
                  <a:cubicBezTo>
                    <a:pt x="56" y="5005"/>
                    <a:pt x="0" y="4949"/>
                    <a:pt x="0" y="4880"/>
                  </a:cubicBezTo>
                  <a:lnTo>
                    <a:pt x="0" y="125"/>
                  </a:lnTo>
                  <a:cubicBezTo>
                    <a:pt x="0" y="56"/>
                    <a:pt x="56" y="0"/>
                    <a:pt x="125" y="0"/>
                  </a:cubicBezTo>
                  <a:close/>
                </a:path>
              </a:pathLst>
            </a:custGeom>
            <a:solidFill>
              <a:schemeClr val="accent2"/>
            </a:solidFill>
            <a:ln w="10" cap="flat" cmpd="sng">
              <a:solidFill>
                <a:srgbClr val="D9D9D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A92F124F-6012-4076-AE79-2B7EEB99D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13" y="1716088"/>
              <a:ext cx="2573337" cy="4121150"/>
            </a:xfrm>
            <a:custGeom>
              <a:avLst/>
              <a:gdLst>
                <a:gd name="T0" fmla="*/ 102149 w 3149"/>
                <a:gd name="T1" fmla="*/ 0 h 5005"/>
                <a:gd name="T2" fmla="*/ 2471188 w 3149"/>
                <a:gd name="T3" fmla="*/ 0 h 5005"/>
                <a:gd name="T4" fmla="*/ 2573337 w 3149"/>
                <a:gd name="T5" fmla="*/ 102926 h 5005"/>
                <a:gd name="T6" fmla="*/ 2573337 w 3149"/>
                <a:gd name="T7" fmla="*/ 4018224 h 5005"/>
                <a:gd name="T8" fmla="*/ 2471188 w 3149"/>
                <a:gd name="T9" fmla="*/ 4121150 h 5005"/>
                <a:gd name="T10" fmla="*/ 102149 w 3149"/>
                <a:gd name="T11" fmla="*/ 4121150 h 5005"/>
                <a:gd name="T12" fmla="*/ 0 w 3149"/>
                <a:gd name="T13" fmla="*/ 4018224 h 5005"/>
                <a:gd name="T14" fmla="*/ 0 w 3149"/>
                <a:gd name="T15" fmla="*/ 102926 h 5005"/>
                <a:gd name="T16" fmla="*/ 102149 w 3149"/>
                <a:gd name="T17" fmla="*/ 0 h 500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49" h="5005">
                  <a:moveTo>
                    <a:pt x="125" y="0"/>
                  </a:moveTo>
                  <a:lnTo>
                    <a:pt x="3024" y="0"/>
                  </a:lnTo>
                  <a:cubicBezTo>
                    <a:pt x="3092" y="0"/>
                    <a:pt x="3149" y="56"/>
                    <a:pt x="3149" y="125"/>
                  </a:cubicBezTo>
                  <a:lnTo>
                    <a:pt x="3149" y="4880"/>
                  </a:lnTo>
                  <a:cubicBezTo>
                    <a:pt x="3149" y="4949"/>
                    <a:pt x="3092" y="5005"/>
                    <a:pt x="3024" y="5005"/>
                  </a:cubicBezTo>
                  <a:lnTo>
                    <a:pt x="125" y="5005"/>
                  </a:lnTo>
                  <a:cubicBezTo>
                    <a:pt x="56" y="5005"/>
                    <a:pt x="0" y="4949"/>
                    <a:pt x="0" y="4880"/>
                  </a:cubicBezTo>
                  <a:lnTo>
                    <a:pt x="0" y="125"/>
                  </a:lnTo>
                  <a:cubicBezTo>
                    <a:pt x="0" y="56"/>
                    <a:pt x="56" y="0"/>
                    <a:pt x="125" y="0"/>
                  </a:cubicBezTo>
                  <a:close/>
                </a:path>
              </a:pathLst>
            </a:custGeom>
            <a:solidFill>
              <a:schemeClr val="accent1"/>
            </a:solidFill>
            <a:ln w="10" cap="flat" cmpd="sng">
              <a:solidFill>
                <a:srgbClr val="D9D9D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751FF87E-AED6-48DB-8997-C827EDCDC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0988" y="1716088"/>
              <a:ext cx="2571750" cy="4121150"/>
            </a:xfrm>
            <a:custGeom>
              <a:avLst/>
              <a:gdLst>
                <a:gd name="T0" fmla="*/ 102118 w 3148"/>
                <a:gd name="T1" fmla="*/ 0 h 5005"/>
                <a:gd name="T2" fmla="*/ 2469632 w 3148"/>
                <a:gd name="T3" fmla="*/ 0 h 5005"/>
                <a:gd name="T4" fmla="*/ 2571750 w 3148"/>
                <a:gd name="T5" fmla="*/ 102926 h 5005"/>
                <a:gd name="T6" fmla="*/ 2571750 w 3148"/>
                <a:gd name="T7" fmla="*/ 4018224 h 5005"/>
                <a:gd name="T8" fmla="*/ 2469632 w 3148"/>
                <a:gd name="T9" fmla="*/ 4121150 h 5005"/>
                <a:gd name="T10" fmla="*/ 102118 w 3148"/>
                <a:gd name="T11" fmla="*/ 4121150 h 5005"/>
                <a:gd name="T12" fmla="*/ 0 w 3148"/>
                <a:gd name="T13" fmla="*/ 4018224 h 5005"/>
                <a:gd name="T14" fmla="*/ 0 w 3148"/>
                <a:gd name="T15" fmla="*/ 102926 h 5005"/>
                <a:gd name="T16" fmla="*/ 102118 w 3148"/>
                <a:gd name="T17" fmla="*/ 0 h 500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48" h="5005">
                  <a:moveTo>
                    <a:pt x="125" y="0"/>
                  </a:moveTo>
                  <a:lnTo>
                    <a:pt x="3023" y="0"/>
                  </a:lnTo>
                  <a:cubicBezTo>
                    <a:pt x="3092" y="0"/>
                    <a:pt x="3148" y="56"/>
                    <a:pt x="3148" y="125"/>
                  </a:cubicBezTo>
                  <a:lnTo>
                    <a:pt x="3148" y="4880"/>
                  </a:lnTo>
                  <a:cubicBezTo>
                    <a:pt x="3148" y="4949"/>
                    <a:pt x="3092" y="5005"/>
                    <a:pt x="3023" y="5005"/>
                  </a:cubicBezTo>
                  <a:lnTo>
                    <a:pt x="125" y="5005"/>
                  </a:lnTo>
                  <a:cubicBezTo>
                    <a:pt x="56" y="5005"/>
                    <a:pt x="0" y="4949"/>
                    <a:pt x="0" y="4880"/>
                  </a:cubicBezTo>
                  <a:lnTo>
                    <a:pt x="0" y="125"/>
                  </a:lnTo>
                  <a:cubicBezTo>
                    <a:pt x="0" y="56"/>
                    <a:pt x="56" y="0"/>
                    <a:pt x="125" y="0"/>
                  </a:cubicBezTo>
                  <a:close/>
                </a:path>
              </a:pathLst>
            </a:custGeom>
            <a:solidFill>
              <a:schemeClr val="accent5"/>
            </a:solidFill>
            <a:ln w="10" cap="flat" cmpd="sng">
              <a:solidFill>
                <a:srgbClr val="D9D9D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3886777A-69C4-4603-8941-4732181AE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188" y="1716088"/>
              <a:ext cx="2570162" cy="4121150"/>
            </a:xfrm>
            <a:custGeom>
              <a:avLst/>
              <a:gdLst>
                <a:gd name="T0" fmla="*/ 102055 w 3148"/>
                <a:gd name="T1" fmla="*/ 0 h 5005"/>
                <a:gd name="T2" fmla="*/ 2468107 w 3148"/>
                <a:gd name="T3" fmla="*/ 0 h 5005"/>
                <a:gd name="T4" fmla="*/ 2570162 w 3148"/>
                <a:gd name="T5" fmla="*/ 102926 h 5005"/>
                <a:gd name="T6" fmla="*/ 2570162 w 3148"/>
                <a:gd name="T7" fmla="*/ 4018224 h 5005"/>
                <a:gd name="T8" fmla="*/ 2468107 w 3148"/>
                <a:gd name="T9" fmla="*/ 4121150 h 5005"/>
                <a:gd name="T10" fmla="*/ 102055 w 3148"/>
                <a:gd name="T11" fmla="*/ 4121150 h 5005"/>
                <a:gd name="T12" fmla="*/ 0 w 3148"/>
                <a:gd name="T13" fmla="*/ 4018224 h 5005"/>
                <a:gd name="T14" fmla="*/ 0 w 3148"/>
                <a:gd name="T15" fmla="*/ 102926 h 5005"/>
                <a:gd name="T16" fmla="*/ 102055 w 3148"/>
                <a:gd name="T17" fmla="*/ 0 h 500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48" h="5005">
                  <a:moveTo>
                    <a:pt x="125" y="0"/>
                  </a:moveTo>
                  <a:lnTo>
                    <a:pt x="3023" y="0"/>
                  </a:lnTo>
                  <a:cubicBezTo>
                    <a:pt x="3092" y="0"/>
                    <a:pt x="3148" y="56"/>
                    <a:pt x="3148" y="125"/>
                  </a:cubicBezTo>
                  <a:lnTo>
                    <a:pt x="3148" y="4880"/>
                  </a:lnTo>
                  <a:cubicBezTo>
                    <a:pt x="3148" y="4949"/>
                    <a:pt x="3092" y="5005"/>
                    <a:pt x="3023" y="5005"/>
                  </a:cubicBezTo>
                  <a:lnTo>
                    <a:pt x="125" y="5005"/>
                  </a:lnTo>
                  <a:cubicBezTo>
                    <a:pt x="56" y="5005"/>
                    <a:pt x="0" y="4949"/>
                    <a:pt x="0" y="4880"/>
                  </a:cubicBezTo>
                  <a:lnTo>
                    <a:pt x="0" y="125"/>
                  </a:lnTo>
                  <a:cubicBezTo>
                    <a:pt x="0" y="56"/>
                    <a:pt x="56" y="0"/>
                    <a:pt x="125" y="0"/>
                  </a:cubicBezTo>
                  <a:close/>
                </a:path>
              </a:pathLst>
            </a:custGeom>
            <a:solidFill>
              <a:schemeClr val="accent4"/>
            </a:solidFill>
            <a:ln w="10" cap="flat" cmpd="sng">
              <a:solidFill>
                <a:srgbClr val="D9D9D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7" name="组合 11">
              <a:extLst>
                <a:ext uri="{FF2B5EF4-FFF2-40B4-BE49-F238E27FC236}">
                  <a16:creationId xmlns="" xmlns:a16="http://schemas.microsoft.com/office/drawing/2014/main" id="{10ADC94C-6797-469E-B4ED-A70A9BEBD8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1650" y="3325813"/>
              <a:ext cx="631825" cy="638175"/>
              <a:chOff x="0" y="0"/>
              <a:chExt cx="631825" cy="636588"/>
            </a:xfrm>
          </p:grpSpPr>
          <p:sp>
            <p:nvSpPr>
              <p:cNvPr id="42" name="Oval 9">
                <a:extLst>
                  <a:ext uri="{FF2B5EF4-FFF2-40B4-BE49-F238E27FC236}">
                    <a16:creationId xmlns="" xmlns:a16="http://schemas.microsoft.com/office/drawing/2014/main" id="{D6379D83-750E-4114-95F9-52B2E3D69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31825" cy="63658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="" xmlns:a16="http://schemas.microsoft.com/office/drawing/2014/main" id="{7A48DA5A-8B4A-404C-85EE-AD67FAF24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550" y="142875"/>
                <a:ext cx="206375" cy="342900"/>
              </a:xfrm>
              <a:custGeom>
                <a:avLst/>
                <a:gdLst>
                  <a:gd name="T0" fmla="*/ 176893 w 252"/>
                  <a:gd name="T1" fmla="*/ 206724 h 418"/>
                  <a:gd name="T2" fmla="*/ 111377 w 252"/>
                  <a:gd name="T3" fmla="*/ 263328 h 418"/>
                  <a:gd name="T4" fmla="*/ 47499 w 252"/>
                  <a:gd name="T5" fmla="*/ 318290 h 418"/>
                  <a:gd name="T6" fmla="*/ 0 w 252"/>
                  <a:gd name="T7" fmla="*/ 287117 h 418"/>
                  <a:gd name="T8" fmla="*/ 27844 w 252"/>
                  <a:gd name="T9" fmla="*/ 263328 h 418"/>
                  <a:gd name="T10" fmla="*/ 94179 w 252"/>
                  <a:gd name="T11" fmla="*/ 206724 h 418"/>
                  <a:gd name="T12" fmla="*/ 91722 w 252"/>
                  <a:gd name="T13" fmla="*/ 126332 h 418"/>
                  <a:gd name="T14" fmla="*/ 27844 w 252"/>
                  <a:gd name="T15" fmla="*/ 72189 h 418"/>
                  <a:gd name="T16" fmla="*/ 0 w 252"/>
                  <a:gd name="T17" fmla="*/ 47579 h 418"/>
                  <a:gd name="T18" fmla="*/ 45042 w 252"/>
                  <a:gd name="T19" fmla="*/ 15586 h 418"/>
                  <a:gd name="T20" fmla="*/ 111377 w 252"/>
                  <a:gd name="T21" fmla="*/ 72189 h 418"/>
                  <a:gd name="T22" fmla="*/ 174436 w 252"/>
                  <a:gd name="T23" fmla="*/ 126332 h 418"/>
                  <a:gd name="T24" fmla="*/ 176893 w 252"/>
                  <a:gd name="T25" fmla="*/ 20672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2" h="418">
                    <a:moveTo>
                      <a:pt x="216" y="252"/>
                    </a:moveTo>
                    <a:lnTo>
                      <a:pt x="136" y="321"/>
                    </a:lnTo>
                    <a:cubicBezTo>
                      <a:pt x="110" y="343"/>
                      <a:pt x="84" y="365"/>
                      <a:pt x="58" y="388"/>
                    </a:cubicBezTo>
                    <a:cubicBezTo>
                      <a:pt x="21" y="418"/>
                      <a:pt x="5" y="397"/>
                      <a:pt x="0" y="350"/>
                    </a:cubicBezTo>
                    <a:lnTo>
                      <a:pt x="34" y="321"/>
                    </a:lnTo>
                    <a:lnTo>
                      <a:pt x="115" y="252"/>
                    </a:lnTo>
                    <a:cubicBezTo>
                      <a:pt x="143" y="221"/>
                      <a:pt x="150" y="189"/>
                      <a:pt x="112" y="154"/>
                    </a:cubicBezTo>
                    <a:cubicBezTo>
                      <a:pt x="86" y="132"/>
                      <a:pt x="60" y="110"/>
                      <a:pt x="34" y="88"/>
                    </a:cubicBezTo>
                    <a:lnTo>
                      <a:pt x="0" y="58"/>
                    </a:lnTo>
                    <a:cubicBezTo>
                      <a:pt x="4" y="4"/>
                      <a:pt x="25" y="0"/>
                      <a:pt x="55" y="19"/>
                    </a:cubicBezTo>
                    <a:lnTo>
                      <a:pt x="136" y="88"/>
                    </a:lnTo>
                    <a:cubicBezTo>
                      <a:pt x="162" y="110"/>
                      <a:pt x="188" y="132"/>
                      <a:pt x="213" y="154"/>
                    </a:cubicBezTo>
                    <a:cubicBezTo>
                      <a:pt x="252" y="189"/>
                      <a:pt x="244" y="221"/>
                      <a:pt x="216" y="2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4" name="Freeform 11">
                <a:extLst>
                  <a:ext uri="{FF2B5EF4-FFF2-40B4-BE49-F238E27FC236}">
                    <a16:creationId xmlns="" xmlns:a16="http://schemas.microsoft.com/office/drawing/2014/main" id="{51E0921B-8D8B-4190-ABEA-1EAC1D697A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287" y="142875"/>
                <a:ext cx="206375" cy="342900"/>
              </a:xfrm>
              <a:custGeom>
                <a:avLst/>
                <a:gdLst>
                  <a:gd name="T0" fmla="*/ 177712 w 252"/>
                  <a:gd name="T1" fmla="*/ 206724 h 418"/>
                  <a:gd name="T2" fmla="*/ 111377 w 252"/>
                  <a:gd name="T3" fmla="*/ 263328 h 418"/>
                  <a:gd name="T4" fmla="*/ 48318 w 252"/>
                  <a:gd name="T5" fmla="*/ 318290 h 418"/>
                  <a:gd name="T6" fmla="*/ 0 w 252"/>
                  <a:gd name="T7" fmla="*/ 287117 h 418"/>
                  <a:gd name="T8" fmla="*/ 28663 w 252"/>
                  <a:gd name="T9" fmla="*/ 263328 h 418"/>
                  <a:gd name="T10" fmla="*/ 94179 w 252"/>
                  <a:gd name="T11" fmla="*/ 206724 h 418"/>
                  <a:gd name="T12" fmla="*/ 91722 w 252"/>
                  <a:gd name="T13" fmla="*/ 126332 h 418"/>
                  <a:gd name="T14" fmla="*/ 28663 w 252"/>
                  <a:gd name="T15" fmla="*/ 72189 h 418"/>
                  <a:gd name="T16" fmla="*/ 0 w 252"/>
                  <a:gd name="T17" fmla="*/ 47579 h 418"/>
                  <a:gd name="T18" fmla="*/ 45861 w 252"/>
                  <a:gd name="T19" fmla="*/ 15586 h 418"/>
                  <a:gd name="T20" fmla="*/ 111377 w 252"/>
                  <a:gd name="T21" fmla="*/ 72189 h 418"/>
                  <a:gd name="T22" fmla="*/ 175255 w 252"/>
                  <a:gd name="T23" fmla="*/ 126332 h 418"/>
                  <a:gd name="T24" fmla="*/ 177712 w 252"/>
                  <a:gd name="T25" fmla="*/ 20672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2" h="418">
                    <a:moveTo>
                      <a:pt x="217" y="252"/>
                    </a:moveTo>
                    <a:lnTo>
                      <a:pt x="136" y="321"/>
                    </a:lnTo>
                    <a:cubicBezTo>
                      <a:pt x="110" y="343"/>
                      <a:pt x="84" y="365"/>
                      <a:pt x="59" y="388"/>
                    </a:cubicBezTo>
                    <a:cubicBezTo>
                      <a:pt x="21" y="418"/>
                      <a:pt x="6" y="397"/>
                      <a:pt x="0" y="350"/>
                    </a:cubicBezTo>
                    <a:lnTo>
                      <a:pt x="35" y="321"/>
                    </a:lnTo>
                    <a:lnTo>
                      <a:pt x="115" y="252"/>
                    </a:lnTo>
                    <a:cubicBezTo>
                      <a:pt x="143" y="221"/>
                      <a:pt x="150" y="189"/>
                      <a:pt x="112" y="154"/>
                    </a:cubicBezTo>
                    <a:cubicBezTo>
                      <a:pt x="86" y="132"/>
                      <a:pt x="60" y="110"/>
                      <a:pt x="35" y="88"/>
                    </a:cubicBezTo>
                    <a:lnTo>
                      <a:pt x="0" y="58"/>
                    </a:lnTo>
                    <a:cubicBezTo>
                      <a:pt x="4" y="4"/>
                      <a:pt x="26" y="0"/>
                      <a:pt x="56" y="19"/>
                    </a:cubicBezTo>
                    <a:lnTo>
                      <a:pt x="136" y="88"/>
                    </a:lnTo>
                    <a:cubicBezTo>
                      <a:pt x="162" y="110"/>
                      <a:pt x="188" y="132"/>
                      <a:pt x="214" y="154"/>
                    </a:cubicBezTo>
                    <a:cubicBezTo>
                      <a:pt x="252" y="189"/>
                      <a:pt x="245" y="221"/>
                      <a:pt x="217" y="2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8" name="组合 15">
              <a:extLst>
                <a:ext uri="{FF2B5EF4-FFF2-40B4-BE49-F238E27FC236}">
                  <a16:creationId xmlns="" xmlns:a16="http://schemas.microsoft.com/office/drawing/2014/main" id="{6028CEA0-6B17-4C52-BC22-CE7B76771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67400" y="3325813"/>
              <a:ext cx="633413" cy="638175"/>
              <a:chOff x="0" y="0"/>
              <a:chExt cx="633413" cy="636588"/>
            </a:xfrm>
          </p:grpSpPr>
          <p:sp>
            <p:nvSpPr>
              <p:cNvPr id="39" name="Oval 12">
                <a:extLst>
                  <a:ext uri="{FF2B5EF4-FFF2-40B4-BE49-F238E27FC236}">
                    <a16:creationId xmlns="" xmlns:a16="http://schemas.microsoft.com/office/drawing/2014/main" id="{416C309C-2FE6-48B8-BD69-A8904C5F6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33413" cy="63658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0" name="Freeform 13">
                <a:extLst>
                  <a:ext uri="{FF2B5EF4-FFF2-40B4-BE49-F238E27FC236}">
                    <a16:creationId xmlns="" xmlns:a16="http://schemas.microsoft.com/office/drawing/2014/main" id="{39B3EB33-3129-40A3-95DB-9790189306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138" y="142875"/>
                <a:ext cx="206375" cy="342900"/>
              </a:xfrm>
              <a:custGeom>
                <a:avLst/>
                <a:gdLst>
                  <a:gd name="T0" fmla="*/ 177712 w 252"/>
                  <a:gd name="T1" fmla="*/ 206724 h 418"/>
                  <a:gd name="T2" fmla="*/ 111377 w 252"/>
                  <a:gd name="T3" fmla="*/ 263328 h 418"/>
                  <a:gd name="T4" fmla="*/ 48318 w 252"/>
                  <a:gd name="T5" fmla="*/ 318290 h 418"/>
                  <a:gd name="T6" fmla="*/ 0 w 252"/>
                  <a:gd name="T7" fmla="*/ 287117 h 418"/>
                  <a:gd name="T8" fmla="*/ 28663 w 252"/>
                  <a:gd name="T9" fmla="*/ 263328 h 418"/>
                  <a:gd name="T10" fmla="*/ 94179 w 252"/>
                  <a:gd name="T11" fmla="*/ 206724 h 418"/>
                  <a:gd name="T12" fmla="*/ 91722 w 252"/>
                  <a:gd name="T13" fmla="*/ 126332 h 418"/>
                  <a:gd name="T14" fmla="*/ 28663 w 252"/>
                  <a:gd name="T15" fmla="*/ 72189 h 418"/>
                  <a:gd name="T16" fmla="*/ 0 w 252"/>
                  <a:gd name="T17" fmla="*/ 47579 h 418"/>
                  <a:gd name="T18" fmla="*/ 45861 w 252"/>
                  <a:gd name="T19" fmla="*/ 15586 h 418"/>
                  <a:gd name="T20" fmla="*/ 111377 w 252"/>
                  <a:gd name="T21" fmla="*/ 72189 h 418"/>
                  <a:gd name="T22" fmla="*/ 175255 w 252"/>
                  <a:gd name="T23" fmla="*/ 126332 h 418"/>
                  <a:gd name="T24" fmla="*/ 177712 w 252"/>
                  <a:gd name="T25" fmla="*/ 20672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2" h="418">
                    <a:moveTo>
                      <a:pt x="217" y="252"/>
                    </a:moveTo>
                    <a:lnTo>
                      <a:pt x="136" y="321"/>
                    </a:lnTo>
                    <a:cubicBezTo>
                      <a:pt x="110" y="343"/>
                      <a:pt x="84" y="365"/>
                      <a:pt x="59" y="388"/>
                    </a:cubicBezTo>
                    <a:cubicBezTo>
                      <a:pt x="21" y="418"/>
                      <a:pt x="6" y="397"/>
                      <a:pt x="0" y="350"/>
                    </a:cubicBezTo>
                    <a:lnTo>
                      <a:pt x="35" y="321"/>
                    </a:lnTo>
                    <a:lnTo>
                      <a:pt x="115" y="252"/>
                    </a:lnTo>
                    <a:cubicBezTo>
                      <a:pt x="143" y="221"/>
                      <a:pt x="150" y="189"/>
                      <a:pt x="112" y="154"/>
                    </a:cubicBezTo>
                    <a:cubicBezTo>
                      <a:pt x="86" y="132"/>
                      <a:pt x="60" y="110"/>
                      <a:pt x="35" y="88"/>
                    </a:cubicBezTo>
                    <a:lnTo>
                      <a:pt x="0" y="58"/>
                    </a:lnTo>
                    <a:cubicBezTo>
                      <a:pt x="4" y="4"/>
                      <a:pt x="26" y="0"/>
                      <a:pt x="56" y="19"/>
                    </a:cubicBezTo>
                    <a:lnTo>
                      <a:pt x="136" y="88"/>
                    </a:lnTo>
                    <a:cubicBezTo>
                      <a:pt x="162" y="110"/>
                      <a:pt x="188" y="132"/>
                      <a:pt x="214" y="154"/>
                    </a:cubicBezTo>
                    <a:cubicBezTo>
                      <a:pt x="252" y="189"/>
                      <a:pt x="245" y="221"/>
                      <a:pt x="217" y="2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41" name="Freeform 14">
                <a:extLst>
                  <a:ext uri="{FF2B5EF4-FFF2-40B4-BE49-F238E27FC236}">
                    <a16:creationId xmlns="" xmlns:a16="http://schemas.microsoft.com/office/drawing/2014/main" id="{AF93521A-0BB5-49AA-B9BB-359B762229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875" y="142875"/>
                <a:ext cx="206375" cy="342900"/>
              </a:xfrm>
              <a:custGeom>
                <a:avLst/>
                <a:gdLst>
                  <a:gd name="T0" fmla="*/ 177712 w 252"/>
                  <a:gd name="T1" fmla="*/ 206724 h 418"/>
                  <a:gd name="T2" fmla="*/ 111377 w 252"/>
                  <a:gd name="T3" fmla="*/ 263328 h 418"/>
                  <a:gd name="T4" fmla="*/ 48318 w 252"/>
                  <a:gd name="T5" fmla="*/ 318290 h 418"/>
                  <a:gd name="T6" fmla="*/ 819 w 252"/>
                  <a:gd name="T7" fmla="*/ 287117 h 418"/>
                  <a:gd name="T8" fmla="*/ 28663 w 252"/>
                  <a:gd name="T9" fmla="*/ 263328 h 418"/>
                  <a:gd name="T10" fmla="*/ 94179 w 252"/>
                  <a:gd name="T11" fmla="*/ 206724 h 418"/>
                  <a:gd name="T12" fmla="*/ 91722 w 252"/>
                  <a:gd name="T13" fmla="*/ 126332 h 418"/>
                  <a:gd name="T14" fmla="*/ 28663 w 252"/>
                  <a:gd name="T15" fmla="*/ 72189 h 418"/>
                  <a:gd name="T16" fmla="*/ 0 w 252"/>
                  <a:gd name="T17" fmla="*/ 47579 h 418"/>
                  <a:gd name="T18" fmla="*/ 45861 w 252"/>
                  <a:gd name="T19" fmla="*/ 15586 h 418"/>
                  <a:gd name="T20" fmla="*/ 111377 w 252"/>
                  <a:gd name="T21" fmla="*/ 72189 h 418"/>
                  <a:gd name="T22" fmla="*/ 175255 w 252"/>
                  <a:gd name="T23" fmla="*/ 126332 h 418"/>
                  <a:gd name="T24" fmla="*/ 177712 w 252"/>
                  <a:gd name="T25" fmla="*/ 20672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2" h="418">
                    <a:moveTo>
                      <a:pt x="217" y="252"/>
                    </a:moveTo>
                    <a:lnTo>
                      <a:pt x="136" y="321"/>
                    </a:lnTo>
                    <a:cubicBezTo>
                      <a:pt x="111" y="343"/>
                      <a:pt x="85" y="365"/>
                      <a:pt x="59" y="388"/>
                    </a:cubicBezTo>
                    <a:cubicBezTo>
                      <a:pt x="22" y="418"/>
                      <a:pt x="6" y="397"/>
                      <a:pt x="1" y="350"/>
                    </a:cubicBezTo>
                    <a:lnTo>
                      <a:pt x="35" y="321"/>
                    </a:lnTo>
                    <a:lnTo>
                      <a:pt x="115" y="252"/>
                    </a:lnTo>
                    <a:cubicBezTo>
                      <a:pt x="143" y="221"/>
                      <a:pt x="151" y="189"/>
                      <a:pt x="112" y="154"/>
                    </a:cubicBezTo>
                    <a:cubicBezTo>
                      <a:pt x="86" y="132"/>
                      <a:pt x="61" y="110"/>
                      <a:pt x="35" y="88"/>
                    </a:cubicBezTo>
                    <a:lnTo>
                      <a:pt x="0" y="58"/>
                    </a:lnTo>
                    <a:cubicBezTo>
                      <a:pt x="4" y="4"/>
                      <a:pt x="26" y="0"/>
                      <a:pt x="56" y="19"/>
                    </a:cubicBezTo>
                    <a:lnTo>
                      <a:pt x="136" y="88"/>
                    </a:lnTo>
                    <a:cubicBezTo>
                      <a:pt x="162" y="110"/>
                      <a:pt x="188" y="132"/>
                      <a:pt x="214" y="154"/>
                    </a:cubicBezTo>
                    <a:cubicBezTo>
                      <a:pt x="252" y="189"/>
                      <a:pt x="245" y="221"/>
                      <a:pt x="217" y="2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9" name="组合 19">
              <a:extLst>
                <a:ext uri="{FF2B5EF4-FFF2-40B4-BE49-F238E27FC236}">
                  <a16:creationId xmlns="" xmlns:a16="http://schemas.microsoft.com/office/drawing/2014/main" id="{00DD612F-E846-44EF-8EDD-F182C427AC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28075" y="3325813"/>
              <a:ext cx="633413" cy="638175"/>
              <a:chOff x="0" y="0"/>
              <a:chExt cx="633413" cy="636588"/>
            </a:xfrm>
          </p:grpSpPr>
          <p:sp>
            <p:nvSpPr>
              <p:cNvPr id="36" name="Oval 15">
                <a:extLst>
                  <a:ext uri="{FF2B5EF4-FFF2-40B4-BE49-F238E27FC236}">
                    <a16:creationId xmlns="" xmlns:a16="http://schemas.microsoft.com/office/drawing/2014/main" id="{679F4A8A-7E96-4692-892C-A23D900ED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633413" cy="636588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7" name="Freeform 16">
                <a:extLst>
                  <a:ext uri="{FF2B5EF4-FFF2-40B4-BE49-F238E27FC236}">
                    <a16:creationId xmlns="" xmlns:a16="http://schemas.microsoft.com/office/drawing/2014/main" id="{FE0D7AE5-9088-4A6E-972D-19EC77760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138" y="142875"/>
                <a:ext cx="206375" cy="342900"/>
              </a:xfrm>
              <a:custGeom>
                <a:avLst/>
                <a:gdLst>
                  <a:gd name="T0" fmla="*/ 177712 w 252"/>
                  <a:gd name="T1" fmla="*/ 206724 h 418"/>
                  <a:gd name="T2" fmla="*/ 111377 w 252"/>
                  <a:gd name="T3" fmla="*/ 263328 h 418"/>
                  <a:gd name="T4" fmla="*/ 48318 w 252"/>
                  <a:gd name="T5" fmla="*/ 318290 h 418"/>
                  <a:gd name="T6" fmla="*/ 0 w 252"/>
                  <a:gd name="T7" fmla="*/ 287117 h 418"/>
                  <a:gd name="T8" fmla="*/ 27844 w 252"/>
                  <a:gd name="T9" fmla="*/ 263328 h 418"/>
                  <a:gd name="T10" fmla="*/ 94179 w 252"/>
                  <a:gd name="T11" fmla="*/ 206724 h 418"/>
                  <a:gd name="T12" fmla="*/ 91722 w 252"/>
                  <a:gd name="T13" fmla="*/ 126332 h 418"/>
                  <a:gd name="T14" fmla="*/ 27844 w 252"/>
                  <a:gd name="T15" fmla="*/ 72189 h 418"/>
                  <a:gd name="T16" fmla="*/ 0 w 252"/>
                  <a:gd name="T17" fmla="*/ 47579 h 418"/>
                  <a:gd name="T18" fmla="*/ 45861 w 252"/>
                  <a:gd name="T19" fmla="*/ 15586 h 418"/>
                  <a:gd name="T20" fmla="*/ 111377 w 252"/>
                  <a:gd name="T21" fmla="*/ 72189 h 418"/>
                  <a:gd name="T22" fmla="*/ 174436 w 252"/>
                  <a:gd name="T23" fmla="*/ 126332 h 418"/>
                  <a:gd name="T24" fmla="*/ 177712 w 252"/>
                  <a:gd name="T25" fmla="*/ 20672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2" h="418">
                    <a:moveTo>
                      <a:pt x="217" y="252"/>
                    </a:moveTo>
                    <a:lnTo>
                      <a:pt x="136" y="321"/>
                    </a:lnTo>
                    <a:cubicBezTo>
                      <a:pt x="110" y="343"/>
                      <a:pt x="84" y="365"/>
                      <a:pt x="59" y="388"/>
                    </a:cubicBezTo>
                    <a:cubicBezTo>
                      <a:pt x="21" y="418"/>
                      <a:pt x="6" y="397"/>
                      <a:pt x="0" y="350"/>
                    </a:cubicBezTo>
                    <a:lnTo>
                      <a:pt x="34" y="321"/>
                    </a:lnTo>
                    <a:lnTo>
                      <a:pt x="115" y="252"/>
                    </a:lnTo>
                    <a:cubicBezTo>
                      <a:pt x="143" y="221"/>
                      <a:pt x="150" y="189"/>
                      <a:pt x="112" y="154"/>
                    </a:cubicBezTo>
                    <a:cubicBezTo>
                      <a:pt x="86" y="132"/>
                      <a:pt x="60" y="110"/>
                      <a:pt x="34" y="88"/>
                    </a:cubicBezTo>
                    <a:lnTo>
                      <a:pt x="0" y="58"/>
                    </a:lnTo>
                    <a:cubicBezTo>
                      <a:pt x="4" y="4"/>
                      <a:pt x="25" y="0"/>
                      <a:pt x="56" y="19"/>
                    </a:cubicBezTo>
                    <a:lnTo>
                      <a:pt x="136" y="88"/>
                    </a:lnTo>
                    <a:cubicBezTo>
                      <a:pt x="162" y="110"/>
                      <a:pt x="188" y="132"/>
                      <a:pt x="213" y="154"/>
                    </a:cubicBezTo>
                    <a:cubicBezTo>
                      <a:pt x="252" y="189"/>
                      <a:pt x="245" y="221"/>
                      <a:pt x="217" y="2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="" xmlns:a16="http://schemas.microsoft.com/office/drawing/2014/main" id="{FD4E4E21-A382-4AE7-B250-ECB4035C3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875" y="142875"/>
                <a:ext cx="206375" cy="342900"/>
              </a:xfrm>
              <a:custGeom>
                <a:avLst/>
                <a:gdLst>
                  <a:gd name="T0" fmla="*/ 177712 w 252"/>
                  <a:gd name="T1" fmla="*/ 206724 h 418"/>
                  <a:gd name="T2" fmla="*/ 111377 w 252"/>
                  <a:gd name="T3" fmla="*/ 263328 h 418"/>
                  <a:gd name="T4" fmla="*/ 48318 w 252"/>
                  <a:gd name="T5" fmla="*/ 318290 h 418"/>
                  <a:gd name="T6" fmla="*/ 819 w 252"/>
                  <a:gd name="T7" fmla="*/ 287117 h 418"/>
                  <a:gd name="T8" fmla="*/ 28663 w 252"/>
                  <a:gd name="T9" fmla="*/ 263328 h 418"/>
                  <a:gd name="T10" fmla="*/ 94179 w 252"/>
                  <a:gd name="T11" fmla="*/ 206724 h 418"/>
                  <a:gd name="T12" fmla="*/ 91722 w 252"/>
                  <a:gd name="T13" fmla="*/ 126332 h 418"/>
                  <a:gd name="T14" fmla="*/ 28663 w 252"/>
                  <a:gd name="T15" fmla="*/ 72189 h 418"/>
                  <a:gd name="T16" fmla="*/ 0 w 252"/>
                  <a:gd name="T17" fmla="*/ 47579 h 418"/>
                  <a:gd name="T18" fmla="*/ 45861 w 252"/>
                  <a:gd name="T19" fmla="*/ 15586 h 418"/>
                  <a:gd name="T20" fmla="*/ 111377 w 252"/>
                  <a:gd name="T21" fmla="*/ 72189 h 418"/>
                  <a:gd name="T22" fmla="*/ 175255 w 252"/>
                  <a:gd name="T23" fmla="*/ 126332 h 418"/>
                  <a:gd name="T24" fmla="*/ 177712 w 252"/>
                  <a:gd name="T25" fmla="*/ 206724 h 4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2" h="418">
                    <a:moveTo>
                      <a:pt x="217" y="252"/>
                    </a:moveTo>
                    <a:lnTo>
                      <a:pt x="136" y="321"/>
                    </a:lnTo>
                    <a:cubicBezTo>
                      <a:pt x="110" y="343"/>
                      <a:pt x="85" y="365"/>
                      <a:pt x="59" y="388"/>
                    </a:cubicBezTo>
                    <a:cubicBezTo>
                      <a:pt x="21" y="418"/>
                      <a:pt x="6" y="397"/>
                      <a:pt x="1" y="350"/>
                    </a:cubicBezTo>
                    <a:lnTo>
                      <a:pt x="35" y="321"/>
                    </a:lnTo>
                    <a:lnTo>
                      <a:pt x="115" y="252"/>
                    </a:lnTo>
                    <a:cubicBezTo>
                      <a:pt x="143" y="221"/>
                      <a:pt x="151" y="189"/>
                      <a:pt x="112" y="154"/>
                    </a:cubicBezTo>
                    <a:cubicBezTo>
                      <a:pt x="86" y="132"/>
                      <a:pt x="60" y="110"/>
                      <a:pt x="35" y="88"/>
                    </a:cubicBezTo>
                    <a:lnTo>
                      <a:pt x="0" y="58"/>
                    </a:lnTo>
                    <a:cubicBezTo>
                      <a:pt x="4" y="4"/>
                      <a:pt x="26" y="0"/>
                      <a:pt x="56" y="19"/>
                    </a:cubicBezTo>
                    <a:lnTo>
                      <a:pt x="136" y="88"/>
                    </a:lnTo>
                    <a:cubicBezTo>
                      <a:pt x="162" y="110"/>
                      <a:pt x="188" y="132"/>
                      <a:pt x="214" y="154"/>
                    </a:cubicBezTo>
                    <a:cubicBezTo>
                      <a:pt x="252" y="189"/>
                      <a:pt x="245" y="221"/>
                      <a:pt x="217" y="25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0" name="组合 23">
              <a:extLst>
                <a:ext uri="{FF2B5EF4-FFF2-40B4-BE49-F238E27FC236}">
                  <a16:creationId xmlns="" xmlns:a16="http://schemas.microsoft.com/office/drawing/2014/main" id="{6F4A7572-824F-4B39-8241-A64F3E4E0E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4150" y="1938338"/>
              <a:ext cx="930275" cy="939800"/>
              <a:chOff x="0" y="0"/>
              <a:chExt cx="930275" cy="938213"/>
            </a:xfrm>
            <a:solidFill>
              <a:schemeClr val="bg1"/>
            </a:solidFill>
          </p:grpSpPr>
          <p:sp>
            <p:nvSpPr>
              <p:cNvPr id="34" name="Oval 18">
                <a:extLst>
                  <a:ext uri="{FF2B5EF4-FFF2-40B4-BE49-F238E27FC236}">
                    <a16:creationId xmlns="" xmlns:a16="http://schemas.microsoft.com/office/drawing/2014/main" id="{AB15296C-CE65-4879-A851-DAC807C39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30275" cy="938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206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5" name="TextBox 25">
                <a:extLst>
                  <a:ext uri="{FF2B5EF4-FFF2-40B4-BE49-F238E27FC236}">
                    <a16:creationId xmlns="" xmlns:a16="http://schemas.microsoft.com/office/drawing/2014/main" id="{496CC621-2B21-4929-8DB0-76CC65BC45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353" y="176718"/>
                <a:ext cx="691215" cy="5847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2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01</a:t>
                </a:r>
                <a:endParaRPr lang="zh-CN" altLang="en-US" sz="3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5" name="组合 30">
              <a:extLst>
                <a:ext uri="{FF2B5EF4-FFF2-40B4-BE49-F238E27FC236}">
                  <a16:creationId xmlns="" xmlns:a16="http://schemas.microsoft.com/office/drawing/2014/main" id="{DC524795-1F46-46F4-9C81-AC8C62C624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0538" y="1938338"/>
              <a:ext cx="930275" cy="939800"/>
              <a:chOff x="0" y="0"/>
              <a:chExt cx="930275" cy="938213"/>
            </a:xfrm>
            <a:solidFill>
              <a:schemeClr val="bg1"/>
            </a:solidFill>
          </p:grpSpPr>
          <p:sp>
            <p:nvSpPr>
              <p:cNvPr id="32" name="Oval 19">
                <a:extLst>
                  <a:ext uri="{FF2B5EF4-FFF2-40B4-BE49-F238E27FC236}">
                    <a16:creationId xmlns="" xmlns:a16="http://schemas.microsoft.com/office/drawing/2014/main" id="{44076837-80BA-45D8-9A09-75E3E6530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30275" cy="938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CA6F7BC1-4476-4871-BC66-E284D1B0D6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00" y="176718"/>
                <a:ext cx="691215" cy="5847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2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02</a:t>
                </a:r>
                <a:endParaRPr lang="zh-CN" altLang="en-US" sz="3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6" name="组合 33">
              <a:extLst>
                <a:ext uri="{FF2B5EF4-FFF2-40B4-BE49-F238E27FC236}">
                  <a16:creationId xmlns="" xmlns:a16="http://schemas.microsoft.com/office/drawing/2014/main" id="{E510C3DF-AE25-476E-A034-02BAC2A572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5338" y="1938338"/>
              <a:ext cx="931862" cy="939800"/>
              <a:chOff x="0" y="0"/>
              <a:chExt cx="931863" cy="938213"/>
            </a:xfrm>
            <a:solidFill>
              <a:schemeClr val="bg1"/>
            </a:solidFill>
          </p:grpSpPr>
          <p:sp>
            <p:nvSpPr>
              <p:cNvPr id="30" name="Oval 20">
                <a:extLst>
                  <a:ext uri="{FF2B5EF4-FFF2-40B4-BE49-F238E27FC236}">
                    <a16:creationId xmlns="" xmlns:a16="http://schemas.microsoft.com/office/drawing/2014/main" id="{3A46E014-4B89-4F97-B144-E9F5FE05D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31863" cy="938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1" name="TextBox 35">
                <a:extLst>
                  <a:ext uri="{FF2B5EF4-FFF2-40B4-BE49-F238E27FC236}">
                    <a16:creationId xmlns="" xmlns:a16="http://schemas.microsoft.com/office/drawing/2014/main" id="{9AA7D5C2-4B25-4772-8B2E-788CBAA33D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633" y="176718"/>
                <a:ext cx="691215" cy="5847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2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03</a:t>
                </a:r>
                <a:endParaRPr lang="zh-CN" altLang="en-US" sz="32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7" name="组合 36">
              <a:extLst>
                <a:ext uri="{FF2B5EF4-FFF2-40B4-BE49-F238E27FC236}">
                  <a16:creationId xmlns="" xmlns:a16="http://schemas.microsoft.com/office/drawing/2014/main" id="{EEF33D07-6CAD-4F12-979A-029CCCECCA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1725" y="1938338"/>
              <a:ext cx="931863" cy="939800"/>
              <a:chOff x="0" y="0"/>
              <a:chExt cx="931863" cy="938213"/>
            </a:xfrm>
          </p:grpSpPr>
          <p:sp>
            <p:nvSpPr>
              <p:cNvPr id="28" name="Oval 21">
                <a:extLst>
                  <a:ext uri="{FF2B5EF4-FFF2-40B4-BE49-F238E27FC236}">
                    <a16:creationId xmlns="" xmlns:a16="http://schemas.microsoft.com/office/drawing/2014/main" id="{1B323375-1E4E-43CE-8363-597210D4F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931863" cy="9382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" name="TextBox 38">
                <a:extLst>
                  <a:ext uri="{FF2B5EF4-FFF2-40B4-BE49-F238E27FC236}">
                    <a16:creationId xmlns="" xmlns:a16="http://schemas.microsoft.com/office/drawing/2014/main" id="{F192AD36-5848-41F7-9F1F-FD8D6A723C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276" y="176718"/>
                <a:ext cx="691215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3200" b="1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04</a:t>
                </a:r>
                <a:endParaRPr lang="zh-CN" altLang="en-US" sz="3200" b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21" name="文字版面配置區 20">
            <a:extLst>
              <a:ext uri="{FF2B5EF4-FFF2-40B4-BE49-F238E27FC236}">
                <a16:creationId xmlns="" xmlns:a16="http://schemas.microsoft.com/office/drawing/2014/main" id="{35212E53-DCD3-48A8-AACF-FEB03D3EFF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6292" y="3150287"/>
            <a:ext cx="2001838" cy="2438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5" name="文字版面配置區 20">
            <a:extLst>
              <a:ext uri="{FF2B5EF4-FFF2-40B4-BE49-F238E27FC236}">
                <a16:creationId xmlns="" xmlns:a16="http://schemas.microsoft.com/office/drawing/2014/main" id="{940E6A02-0C91-48EE-AB56-C2822B6E17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3161" y="3150287"/>
            <a:ext cx="2001838" cy="2438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6" name="文字版面配置區 20">
            <a:extLst>
              <a:ext uri="{FF2B5EF4-FFF2-40B4-BE49-F238E27FC236}">
                <a16:creationId xmlns="" xmlns:a16="http://schemas.microsoft.com/office/drawing/2014/main" id="{F8D9F6B1-945A-4ED0-BB67-6232D69A14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2561" y="3150287"/>
            <a:ext cx="2001838" cy="2438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7" name="文字版面配置區 20">
            <a:extLst>
              <a:ext uri="{FF2B5EF4-FFF2-40B4-BE49-F238E27FC236}">
                <a16:creationId xmlns="" xmlns:a16="http://schemas.microsoft.com/office/drawing/2014/main" id="{EAA826CE-FA9A-4445-B1FC-4B04E3EADF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12287" y="3150287"/>
            <a:ext cx="2001839" cy="24384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="" xmlns:p14="http://schemas.microsoft.com/office/powerpoint/2010/main" val="1235813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五步驟/時間軸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90F5FC6-2C4E-4AA0-8DCA-CDD3147B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1927-D63A-49A5-8C57-970D55C22AB0}" type="datetimeFigureOut">
              <a:rPr lang="zh-TW" altLang="en-US" smtClean="0"/>
              <a:pPr/>
              <a:t>2019/7/31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5689517-FC18-4EA9-AAF1-310B7943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32BD2CA-ED5A-4112-8A9D-D8223FE7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1F5-B56D-453A-96B9-BB0AD05BA44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Diamond 33">
            <a:extLst>
              <a:ext uri="{FF2B5EF4-FFF2-40B4-BE49-F238E27FC236}">
                <a16:creationId xmlns="" xmlns:a16="http://schemas.microsoft.com/office/drawing/2014/main" id="{7EC92398-96C4-4CA9-82FE-A08A5CCE8CBF}"/>
              </a:ext>
            </a:extLst>
          </p:cNvPr>
          <p:cNvSpPr/>
          <p:nvPr/>
        </p:nvSpPr>
        <p:spPr>
          <a:xfrm>
            <a:off x="418475" y="902864"/>
            <a:ext cx="250083" cy="250083"/>
          </a:xfrm>
          <a:prstGeom prst="diamond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550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Diamond 33">
            <a:extLst>
              <a:ext uri="{FF2B5EF4-FFF2-40B4-BE49-F238E27FC236}">
                <a16:creationId xmlns="" xmlns:a16="http://schemas.microsoft.com/office/drawing/2014/main" id="{3C3B9FEE-C7ED-4ED5-93F8-DBE2C8E7B33C}"/>
              </a:ext>
            </a:extLst>
          </p:cNvPr>
          <p:cNvSpPr/>
          <p:nvPr/>
        </p:nvSpPr>
        <p:spPr>
          <a:xfrm>
            <a:off x="-293799" y="712828"/>
            <a:ext cx="618661" cy="630151"/>
          </a:xfrm>
          <a:prstGeom prst="diamond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="" xmlns:a16="http://schemas.microsoft.com/office/drawing/2014/main" id="{59DF4AF5-A317-4855-AC43-F597D486FD9C}"/>
              </a:ext>
            </a:extLst>
          </p:cNvPr>
          <p:cNvGrpSpPr/>
          <p:nvPr/>
        </p:nvGrpSpPr>
        <p:grpSpPr>
          <a:xfrm>
            <a:off x="7845668" y="111824"/>
            <a:ext cx="4163097" cy="571269"/>
            <a:chOff x="7845668" y="111824"/>
            <a:chExt cx="4163097" cy="571269"/>
          </a:xfrm>
        </p:grpSpPr>
        <p:pic>
          <p:nvPicPr>
            <p:cNvPr id="10" name="圖片 9">
              <a:extLst>
                <a:ext uri="{FF2B5EF4-FFF2-40B4-BE49-F238E27FC236}">
                  <a16:creationId xmlns="" xmlns:a16="http://schemas.microsoft.com/office/drawing/2014/main" id="{CC4F4189-D435-47FF-9AA8-59E4893CEE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61" t="16432" r="6061" b="16202"/>
            <a:stretch/>
          </p:blipFill>
          <p:spPr>
            <a:xfrm>
              <a:off x="7845668" y="111824"/>
              <a:ext cx="1781907" cy="571269"/>
            </a:xfrm>
            <a:prstGeom prst="rect">
              <a:avLst/>
            </a:prstGeom>
          </p:spPr>
        </p:pic>
        <p:pic>
          <p:nvPicPr>
            <p:cNvPr id="11" name="Picture 2" descr="ãFOXCONN LOGOãçåçæå°çµæ">
              <a:extLst>
                <a:ext uri="{FF2B5EF4-FFF2-40B4-BE49-F238E27FC236}">
                  <a16:creationId xmlns="" xmlns:a16="http://schemas.microsoft.com/office/drawing/2014/main" id="{2EFE0AD6-9EB6-4C00-8CF8-2FE4392BD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810" y="161925"/>
              <a:ext cx="2197955" cy="3165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3">
            <a:extLst>
              <a:ext uri="{FF2B5EF4-FFF2-40B4-BE49-F238E27FC236}">
                <a16:creationId xmlns="" xmlns:a16="http://schemas.microsoft.com/office/drawing/2014/main" id="{607DB012-0B6C-4B66-AC76-9FC0B35CE98F}"/>
              </a:ext>
            </a:extLst>
          </p:cNvPr>
          <p:cNvGrpSpPr/>
          <p:nvPr/>
        </p:nvGrpSpPr>
        <p:grpSpPr>
          <a:xfrm>
            <a:off x="1100786" y="1551735"/>
            <a:ext cx="10052640" cy="4399344"/>
            <a:chOff x="1100786" y="1551735"/>
            <a:chExt cx="10052640" cy="4399344"/>
          </a:xfrm>
        </p:grpSpPr>
        <p:sp>
          <p:nvSpPr>
            <p:cNvPr id="32" name="Freeform 21">
              <a:extLst>
                <a:ext uri="{FF2B5EF4-FFF2-40B4-BE49-F238E27FC236}">
                  <a16:creationId xmlns="" xmlns:a16="http://schemas.microsoft.com/office/drawing/2014/main" id="{0C0DBD65-B94D-40F0-8241-15AC558A74B5}"/>
                </a:ext>
              </a:extLst>
            </p:cNvPr>
            <p:cNvSpPr/>
            <p:nvPr/>
          </p:nvSpPr>
          <p:spPr>
            <a:xfrm rot="19805282">
              <a:off x="1456384" y="1551735"/>
              <a:ext cx="9350488" cy="4399344"/>
            </a:xfrm>
            <a:custGeom>
              <a:avLst/>
              <a:gdLst>
                <a:gd name="connsiteX0" fmla="*/ 9210674 w 9350488"/>
                <a:gd name="connsiteY0" fmla="*/ 3819266 h 4399344"/>
                <a:gd name="connsiteX1" fmla="*/ 9350488 w 9350488"/>
                <a:gd name="connsiteY1" fmla="*/ 4082226 h 4399344"/>
                <a:gd name="connsiteX2" fmla="*/ 9033370 w 9350488"/>
                <a:gd name="connsiteY2" fmla="*/ 4399344 h 4399344"/>
                <a:gd name="connsiteX3" fmla="*/ 6852320 w 9350488"/>
                <a:gd name="connsiteY3" fmla="*/ 4399344 h 4399344"/>
                <a:gd name="connsiteX4" fmla="*/ 6844759 w 9350488"/>
                <a:gd name="connsiteY4" fmla="*/ 4398581 h 4399344"/>
                <a:gd name="connsiteX5" fmla="*/ 6831730 w 9350488"/>
                <a:gd name="connsiteY5" fmla="*/ 4398964 h 4399344"/>
                <a:gd name="connsiteX6" fmla="*/ 6805150 w 9350488"/>
                <a:gd name="connsiteY6" fmla="*/ 4394589 h 4399344"/>
                <a:gd name="connsiteX7" fmla="*/ 6788410 w 9350488"/>
                <a:gd name="connsiteY7" fmla="*/ 4392901 h 4399344"/>
                <a:gd name="connsiteX8" fmla="*/ 6781081 w 9350488"/>
                <a:gd name="connsiteY8" fmla="*/ 4390626 h 4399344"/>
                <a:gd name="connsiteX9" fmla="*/ 6771692 w 9350488"/>
                <a:gd name="connsiteY9" fmla="*/ 4389080 h 4399344"/>
                <a:gd name="connsiteX10" fmla="*/ 6748678 w 9350488"/>
                <a:gd name="connsiteY10" fmla="*/ 4380567 h 4399344"/>
                <a:gd name="connsiteX11" fmla="*/ 6728884 w 9350488"/>
                <a:gd name="connsiteY11" fmla="*/ 4374423 h 4399344"/>
                <a:gd name="connsiteX12" fmla="*/ 6722076 w 9350488"/>
                <a:gd name="connsiteY12" fmla="*/ 4370728 h 4399344"/>
                <a:gd name="connsiteX13" fmla="*/ 6714626 w 9350488"/>
                <a:gd name="connsiteY13" fmla="*/ 4367972 h 4399344"/>
                <a:gd name="connsiteX14" fmla="*/ 6695104 w 9350488"/>
                <a:gd name="connsiteY14" fmla="*/ 4356088 h 4399344"/>
                <a:gd name="connsiteX15" fmla="*/ 6675017 w 9350488"/>
                <a:gd name="connsiteY15" fmla="*/ 4345185 h 4399344"/>
                <a:gd name="connsiteX16" fmla="*/ 6668890 w 9350488"/>
                <a:gd name="connsiteY16" fmla="*/ 4340130 h 4399344"/>
                <a:gd name="connsiteX17" fmla="*/ 6662274 w 9350488"/>
                <a:gd name="connsiteY17" fmla="*/ 4336102 h 4399344"/>
                <a:gd name="connsiteX18" fmla="*/ 6647012 w 9350488"/>
                <a:gd name="connsiteY18" fmla="*/ 4322079 h 4399344"/>
                <a:gd name="connsiteX19" fmla="*/ 6628085 w 9350488"/>
                <a:gd name="connsiteY19" fmla="*/ 4306462 h 4399344"/>
                <a:gd name="connsiteX20" fmla="*/ 6622029 w 9350488"/>
                <a:gd name="connsiteY20" fmla="*/ 4299122 h 4399344"/>
                <a:gd name="connsiteX21" fmla="*/ 6616378 w 9350488"/>
                <a:gd name="connsiteY21" fmla="*/ 4293931 h 4399344"/>
                <a:gd name="connsiteX22" fmla="*/ 6606505 w 9350488"/>
                <a:gd name="connsiteY22" fmla="*/ 4280307 h 4399344"/>
                <a:gd name="connsiteX23" fmla="*/ 6589361 w 9350488"/>
                <a:gd name="connsiteY23" fmla="*/ 4259529 h 4399344"/>
                <a:gd name="connsiteX24" fmla="*/ 6583143 w 9350488"/>
                <a:gd name="connsiteY24" fmla="*/ 4248073 h 4399344"/>
                <a:gd name="connsiteX25" fmla="*/ 6578683 w 9350488"/>
                <a:gd name="connsiteY25" fmla="*/ 4241920 h 4399344"/>
                <a:gd name="connsiteX26" fmla="*/ 5577164 w 9350488"/>
                <a:gd name="connsiteY26" fmla="*/ 2519482 h 4399344"/>
                <a:gd name="connsiteX27" fmla="*/ 3584720 w 9350488"/>
                <a:gd name="connsiteY27" fmla="*/ 2519482 h 4399344"/>
                <a:gd name="connsiteX28" fmla="*/ 3577151 w 9350488"/>
                <a:gd name="connsiteY28" fmla="*/ 2518719 h 4399344"/>
                <a:gd name="connsiteX29" fmla="*/ 3564128 w 9350488"/>
                <a:gd name="connsiteY29" fmla="*/ 2519102 h 4399344"/>
                <a:gd name="connsiteX30" fmla="*/ 3537559 w 9350488"/>
                <a:gd name="connsiteY30" fmla="*/ 2514728 h 4399344"/>
                <a:gd name="connsiteX31" fmla="*/ 3520810 w 9350488"/>
                <a:gd name="connsiteY31" fmla="*/ 2513039 h 4399344"/>
                <a:gd name="connsiteX32" fmla="*/ 3513476 w 9350488"/>
                <a:gd name="connsiteY32" fmla="*/ 2510763 h 4399344"/>
                <a:gd name="connsiteX33" fmla="*/ 3504091 w 9350488"/>
                <a:gd name="connsiteY33" fmla="*/ 2509217 h 4399344"/>
                <a:gd name="connsiteX34" fmla="*/ 3481082 w 9350488"/>
                <a:gd name="connsiteY34" fmla="*/ 2500707 h 4399344"/>
                <a:gd name="connsiteX35" fmla="*/ 3461284 w 9350488"/>
                <a:gd name="connsiteY35" fmla="*/ 2494561 h 4399344"/>
                <a:gd name="connsiteX36" fmla="*/ 3454474 w 9350488"/>
                <a:gd name="connsiteY36" fmla="*/ 2490865 h 4399344"/>
                <a:gd name="connsiteX37" fmla="*/ 3447024 w 9350488"/>
                <a:gd name="connsiteY37" fmla="*/ 2488109 h 4399344"/>
                <a:gd name="connsiteX38" fmla="*/ 3427503 w 9350488"/>
                <a:gd name="connsiteY38" fmla="*/ 2476226 h 4399344"/>
                <a:gd name="connsiteX39" fmla="*/ 3407416 w 9350488"/>
                <a:gd name="connsiteY39" fmla="*/ 2465323 h 4399344"/>
                <a:gd name="connsiteX40" fmla="*/ 3401290 w 9350488"/>
                <a:gd name="connsiteY40" fmla="*/ 2460268 h 4399344"/>
                <a:gd name="connsiteX41" fmla="*/ 3394672 w 9350488"/>
                <a:gd name="connsiteY41" fmla="*/ 2456239 h 4399344"/>
                <a:gd name="connsiteX42" fmla="*/ 3379407 w 9350488"/>
                <a:gd name="connsiteY42" fmla="*/ 2442213 h 4399344"/>
                <a:gd name="connsiteX43" fmla="*/ 3360484 w 9350488"/>
                <a:gd name="connsiteY43" fmla="*/ 2426600 h 4399344"/>
                <a:gd name="connsiteX44" fmla="*/ 3354430 w 9350488"/>
                <a:gd name="connsiteY44" fmla="*/ 2419263 h 4399344"/>
                <a:gd name="connsiteX45" fmla="*/ 3348776 w 9350488"/>
                <a:gd name="connsiteY45" fmla="*/ 2414068 h 4399344"/>
                <a:gd name="connsiteX46" fmla="*/ 3338897 w 9350488"/>
                <a:gd name="connsiteY46" fmla="*/ 2400437 h 4399344"/>
                <a:gd name="connsiteX47" fmla="*/ 3321761 w 9350488"/>
                <a:gd name="connsiteY47" fmla="*/ 2379667 h 4399344"/>
                <a:gd name="connsiteX48" fmla="*/ 3315545 w 9350488"/>
                <a:gd name="connsiteY48" fmla="*/ 2368216 h 4399344"/>
                <a:gd name="connsiteX49" fmla="*/ 3311081 w 9350488"/>
                <a:gd name="connsiteY49" fmla="*/ 2362057 h 4399344"/>
                <a:gd name="connsiteX50" fmla="*/ 2309562 w 9350488"/>
                <a:gd name="connsiteY50" fmla="*/ 639619 h 4399344"/>
                <a:gd name="connsiteX51" fmla="*/ 317118 w 9350488"/>
                <a:gd name="connsiteY51" fmla="*/ 639619 h 4399344"/>
                <a:gd name="connsiteX52" fmla="*/ 1 w 9350488"/>
                <a:gd name="connsiteY52" fmla="*/ 322501 h 4399344"/>
                <a:gd name="connsiteX53" fmla="*/ 317119 w 9350488"/>
                <a:gd name="connsiteY53" fmla="*/ 5383 h 4399344"/>
                <a:gd name="connsiteX54" fmla="*/ 2436279 w 9350488"/>
                <a:gd name="connsiteY54" fmla="*/ 5383 h 4399344"/>
                <a:gd name="connsiteX55" fmla="*/ 2448735 w 9350488"/>
                <a:gd name="connsiteY55" fmla="*/ 2523 h 4399344"/>
                <a:gd name="connsiteX56" fmla="*/ 2627103 w 9350488"/>
                <a:gd name="connsiteY56" fmla="*/ 31715 h 4399344"/>
                <a:gd name="connsiteX57" fmla="*/ 2650943 w 9350488"/>
                <a:gd name="connsiteY57" fmla="*/ 46228 h 4399344"/>
                <a:gd name="connsiteX58" fmla="*/ 2675472 w 9350488"/>
                <a:gd name="connsiteY58" fmla="*/ 59542 h 4399344"/>
                <a:gd name="connsiteX59" fmla="*/ 2790366 w 9350488"/>
                <a:gd name="connsiteY59" fmla="*/ 199065 h 4399344"/>
                <a:gd name="connsiteX60" fmla="*/ 2794154 w 9350488"/>
                <a:gd name="connsiteY60" fmla="*/ 211270 h 4399344"/>
                <a:gd name="connsiteX61" fmla="*/ 3767495 w 9350488"/>
                <a:gd name="connsiteY61" fmla="*/ 1885246 h 4399344"/>
                <a:gd name="connsiteX62" fmla="*/ 5703881 w 9350488"/>
                <a:gd name="connsiteY62" fmla="*/ 1885246 h 4399344"/>
                <a:gd name="connsiteX63" fmla="*/ 5716337 w 9350488"/>
                <a:gd name="connsiteY63" fmla="*/ 1882386 h 4399344"/>
                <a:gd name="connsiteX64" fmla="*/ 5894704 w 9350488"/>
                <a:gd name="connsiteY64" fmla="*/ 1911577 h 4399344"/>
                <a:gd name="connsiteX65" fmla="*/ 5930433 w 9350488"/>
                <a:gd name="connsiteY65" fmla="*/ 1933328 h 4399344"/>
                <a:gd name="connsiteX66" fmla="*/ 5943074 w 9350488"/>
                <a:gd name="connsiteY66" fmla="*/ 1939405 h 4399344"/>
                <a:gd name="connsiteX67" fmla="*/ 6044613 w 9350488"/>
                <a:gd name="connsiteY67" fmla="*/ 2051207 h 4399344"/>
                <a:gd name="connsiteX68" fmla="*/ 6057322 w 9350488"/>
                <a:gd name="connsiteY68" fmla="*/ 2083506 h 4399344"/>
                <a:gd name="connsiteX69" fmla="*/ 7035096 w 9350488"/>
                <a:gd name="connsiteY69" fmla="*/ 3765107 h 4399344"/>
                <a:gd name="connsiteX70" fmla="*/ 9033370 w 9350488"/>
                <a:gd name="connsiteY70" fmla="*/ 3765107 h 4399344"/>
                <a:gd name="connsiteX71" fmla="*/ 9210674 w 9350488"/>
                <a:gd name="connsiteY71" fmla="*/ 3819266 h 439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9350488" h="4399344">
                  <a:moveTo>
                    <a:pt x="9210674" y="3819266"/>
                  </a:moveTo>
                  <a:cubicBezTo>
                    <a:pt x="9295028" y="3876255"/>
                    <a:pt x="9350488" y="3972763"/>
                    <a:pt x="9350488" y="4082226"/>
                  </a:cubicBezTo>
                  <a:cubicBezTo>
                    <a:pt x="9350488" y="4257365"/>
                    <a:pt x="9208509" y="4399344"/>
                    <a:pt x="9033370" y="4399344"/>
                  </a:cubicBezTo>
                  <a:lnTo>
                    <a:pt x="6852320" y="4399344"/>
                  </a:lnTo>
                  <a:lnTo>
                    <a:pt x="6844759" y="4398581"/>
                  </a:lnTo>
                  <a:lnTo>
                    <a:pt x="6831730" y="4398964"/>
                  </a:lnTo>
                  <a:lnTo>
                    <a:pt x="6805150" y="4394589"/>
                  </a:lnTo>
                  <a:lnTo>
                    <a:pt x="6788410" y="4392901"/>
                  </a:lnTo>
                  <a:lnTo>
                    <a:pt x="6781081" y="4390626"/>
                  </a:lnTo>
                  <a:lnTo>
                    <a:pt x="6771692" y="4389080"/>
                  </a:lnTo>
                  <a:lnTo>
                    <a:pt x="6748678" y="4380567"/>
                  </a:lnTo>
                  <a:lnTo>
                    <a:pt x="6728884" y="4374423"/>
                  </a:lnTo>
                  <a:lnTo>
                    <a:pt x="6722076" y="4370728"/>
                  </a:lnTo>
                  <a:lnTo>
                    <a:pt x="6714626" y="4367972"/>
                  </a:lnTo>
                  <a:lnTo>
                    <a:pt x="6695104" y="4356088"/>
                  </a:lnTo>
                  <a:lnTo>
                    <a:pt x="6675017" y="4345185"/>
                  </a:lnTo>
                  <a:lnTo>
                    <a:pt x="6668890" y="4340130"/>
                  </a:lnTo>
                  <a:lnTo>
                    <a:pt x="6662274" y="4336102"/>
                  </a:lnTo>
                  <a:lnTo>
                    <a:pt x="6647012" y="4322079"/>
                  </a:lnTo>
                  <a:lnTo>
                    <a:pt x="6628085" y="4306462"/>
                  </a:lnTo>
                  <a:lnTo>
                    <a:pt x="6622029" y="4299122"/>
                  </a:lnTo>
                  <a:lnTo>
                    <a:pt x="6616378" y="4293931"/>
                  </a:lnTo>
                  <a:lnTo>
                    <a:pt x="6606505" y="4280307"/>
                  </a:lnTo>
                  <a:lnTo>
                    <a:pt x="6589361" y="4259529"/>
                  </a:lnTo>
                  <a:lnTo>
                    <a:pt x="6583143" y="4248073"/>
                  </a:lnTo>
                  <a:lnTo>
                    <a:pt x="6578683" y="4241920"/>
                  </a:lnTo>
                  <a:lnTo>
                    <a:pt x="5577164" y="2519482"/>
                  </a:lnTo>
                  <a:lnTo>
                    <a:pt x="3584720" y="2519482"/>
                  </a:lnTo>
                  <a:lnTo>
                    <a:pt x="3577151" y="2518719"/>
                  </a:lnTo>
                  <a:lnTo>
                    <a:pt x="3564128" y="2519102"/>
                  </a:lnTo>
                  <a:lnTo>
                    <a:pt x="3537559" y="2514728"/>
                  </a:lnTo>
                  <a:lnTo>
                    <a:pt x="3520810" y="2513039"/>
                  </a:lnTo>
                  <a:lnTo>
                    <a:pt x="3513476" y="2510763"/>
                  </a:lnTo>
                  <a:lnTo>
                    <a:pt x="3504091" y="2509217"/>
                  </a:lnTo>
                  <a:lnTo>
                    <a:pt x="3481082" y="2500707"/>
                  </a:lnTo>
                  <a:lnTo>
                    <a:pt x="3461284" y="2494561"/>
                  </a:lnTo>
                  <a:lnTo>
                    <a:pt x="3454474" y="2490865"/>
                  </a:lnTo>
                  <a:lnTo>
                    <a:pt x="3447024" y="2488109"/>
                  </a:lnTo>
                  <a:lnTo>
                    <a:pt x="3427503" y="2476226"/>
                  </a:lnTo>
                  <a:lnTo>
                    <a:pt x="3407416" y="2465323"/>
                  </a:lnTo>
                  <a:lnTo>
                    <a:pt x="3401290" y="2460268"/>
                  </a:lnTo>
                  <a:lnTo>
                    <a:pt x="3394672" y="2456239"/>
                  </a:lnTo>
                  <a:lnTo>
                    <a:pt x="3379407" y="2442213"/>
                  </a:lnTo>
                  <a:lnTo>
                    <a:pt x="3360484" y="2426600"/>
                  </a:lnTo>
                  <a:lnTo>
                    <a:pt x="3354430" y="2419263"/>
                  </a:lnTo>
                  <a:lnTo>
                    <a:pt x="3348776" y="2414068"/>
                  </a:lnTo>
                  <a:lnTo>
                    <a:pt x="3338897" y="2400437"/>
                  </a:lnTo>
                  <a:lnTo>
                    <a:pt x="3321761" y="2379667"/>
                  </a:lnTo>
                  <a:lnTo>
                    <a:pt x="3315545" y="2368216"/>
                  </a:lnTo>
                  <a:lnTo>
                    <a:pt x="3311081" y="2362057"/>
                  </a:lnTo>
                  <a:lnTo>
                    <a:pt x="2309562" y="639619"/>
                  </a:lnTo>
                  <a:lnTo>
                    <a:pt x="317118" y="639619"/>
                  </a:lnTo>
                  <a:cubicBezTo>
                    <a:pt x="141979" y="639619"/>
                    <a:pt x="0" y="497640"/>
                    <a:pt x="1" y="322501"/>
                  </a:cubicBezTo>
                  <a:cubicBezTo>
                    <a:pt x="0" y="147362"/>
                    <a:pt x="141979" y="5383"/>
                    <a:pt x="317119" y="5383"/>
                  </a:cubicBezTo>
                  <a:lnTo>
                    <a:pt x="2436279" y="5383"/>
                  </a:lnTo>
                  <a:lnTo>
                    <a:pt x="2448735" y="2523"/>
                  </a:lnTo>
                  <a:cubicBezTo>
                    <a:pt x="2510031" y="-5274"/>
                    <a:pt x="2572102" y="5149"/>
                    <a:pt x="2627103" y="31715"/>
                  </a:cubicBezTo>
                  <a:lnTo>
                    <a:pt x="2650943" y="46228"/>
                  </a:lnTo>
                  <a:lnTo>
                    <a:pt x="2675472" y="59542"/>
                  </a:lnTo>
                  <a:cubicBezTo>
                    <a:pt x="2726084" y="93735"/>
                    <a:pt x="2766295" y="142156"/>
                    <a:pt x="2790366" y="199065"/>
                  </a:cubicBezTo>
                  <a:lnTo>
                    <a:pt x="2794154" y="211270"/>
                  </a:lnTo>
                  <a:lnTo>
                    <a:pt x="3767495" y="1885246"/>
                  </a:lnTo>
                  <a:lnTo>
                    <a:pt x="5703881" y="1885246"/>
                  </a:lnTo>
                  <a:lnTo>
                    <a:pt x="5716337" y="1882386"/>
                  </a:lnTo>
                  <a:cubicBezTo>
                    <a:pt x="5777633" y="1874589"/>
                    <a:pt x="5839704" y="1885011"/>
                    <a:pt x="5894704" y="1911577"/>
                  </a:cubicBezTo>
                  <a:lnTo>
                    <a:pt x="5930433" y="1933328"/>
                  </a:lnTo>
                  <a:lnTo>
                    <a:pt x="5943074" y="1939405"/>
                  </a:lnTo>
                  <a:cubicBezTo>
                    <a:pt x="5985251" y="1967899"/>
                    <a:pt x="6020204" y="2006273"/>
                    <a:pt x="6044613" y="2051207"/>
                  </a:cubicBezTo>
                  <a:lnTo>
                    <a:pt x="6057322" y="2083506"/>
                  </a:lnTo>
                  <a:lnTo>
                    <a:pt x="7035096" y="3765107"/>
                  </a:lnTo>
                  <a:lnTo>
                    <a:pt x="9033370" y="3765107"/>
                  </a:lnTo>
                  <a:cubicBezTo>
                    <a:pt x="9099047" y="3765107"/>
                    <a:pt x="9160061" y="3785073"/>
                    <a:pt x="9210674" y="3819266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ounded Rectangle 4">
              <a:extLst>
                <a:ext uri="{FF2B5EF4-FFF2-40B4-BE49-F238E27FC236}">
                  <a16:creationId xmlns="" xmlns:a16="http://schemas.microsoft.com/office/drawing/2014/main" id="{0D41E943-B544-4FC8-8109-B9E64701A056}"/>
                </a:ext>
              </a:extLst>
            </p:cNvPr>
            <p:cNvSpPr/>
            <p:nvPr/>
          </p:nvSpPr>
          <p:spPr>
            <a:xfrm rot="19805282">
              <a:off x="1100786" y="3962064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ounded Rectangle 17">
              <a:extLst>
                <a:ext uri="{FF2B5EF4-FFF2-40B4-BE49-F238E27FC236}">
                  <a16:creationId xmlns="" xmlns:a16="http://schemas.microsoft.com/office/drawing/2014/main" id="{C589BC6E-DC96-4EA8-8379-FE6EB8A7036C}"/>
                </a:ext>
              </a:extLst>
            </p:cNvPr>
            <p:cNvSpPr/>
            <p:nvPr/>
          </p:nvSpPr>
          <p:spPr>
            <a:xfrm rot="19805282">
              <a:off x="2976655" y="2907046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ounded Rectangle 18">
              <a:extLst>
                <a:ext uri="{FF2B5EF4-FFF2-40B4-BE49-F238E27FC236}">
                  <a16:creationId xmlns="" xmlns:a16="http://schemas.microsoft.com/office/drawing/2014/main" id="{CEE4DC1F-D903-415A-A2FC-A64A1D8AB45C}"/>
                </a:ext>
              </a:extLst>
            </p:cNvPr>
            <p:cNvSpPr/>
            <p:nvPr/>
          </p:nvSpPr>
          <p:spPr>
            <a:xfrm rot="19805282">
              <a:off x="4856481" y="3966200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ounded Rectangle 19">
              <a:extLst>
                <a:ext uri="{FF2B5EF4-FFF2-40B4-BE49-F238E27FC236}">
                  <a16:creationId xmlns="" xmlns:a16="http://schemas.microsoft.com/office/drawing/2014/main" id="{3AB9A082-305E-4BCC-AEE5-030665279C08}"/>
                </a:ext>
              </a:extLst>
            </p:cNvPr>
            <p:cNvSpPr/>
            <p:nvPr/>
          </p:nvSpPr>
          <p:spPr>
            <a:xfrm rot="19805282">
              <a:off x="6750373" y="2907049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ounded Rectangle 20">
              <a:extLst>
                <a:ext uri="{FF2B5EF4-FFF2-40B4-BE49-F238E27FC236}">
                  <a16:creationId xmlns="" xmlns:a16="http://schemas.microsoft.com/office/drawing/2014/main" id="{856225C8-89C6-4C59-B0D4-CA88E7157EA3}"/>
                </a:ext>
              </a:extLst>
            </p:cNvPr>
            <p:cNvSpPr/>
            <p:nvPr/>
          </p:nvSpPr>
          <p:spPr>
            <a:xfrm rot="19805282">
              <a:off x="10518517" y="2907047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ounded Rectangle 22">
              <a:extLst>
                <a:ext uri="{FF2B5EF4-FFF2-40B4-BE49-F238E27FC236}">
                  <a16:creationId xmlns="" xmlns:a16="http://schemas.microsoft.com/office/drawing/2014/main" id="{82E870DA-3CCE-43E9-A3FE-72425941D27A}"/>
                </a:ext>
              </a:extLst>
            </p:cNvPr>
            <p:cNvSpPr/>
            <p:nvPr/>
          </p:nvSpPr>
          <p:spPr>
            <a:xfrm rot="19805282">
              <a:off x="8614859" y="3962065"/>
              <a:ext cx="634909" cy="63423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4" name="Straight Arrow Connector 37">
            <a:extLst>
              <a:ext uri="{FF2B5EF4-FFF2-40B4-BE49-F238E27FC236}">
                <a16:creationId xmlns="" xmlns:a16="http://schemas.microsoft.com/office/drawing/2014/main" id="{6656B283-8B89-4512-B728-768DD3A093B4}"/>
              </a:ext>
            </a:extLst>
          </p:cNvPr>
          <p:cNvCxnSpPr/>
          <p:nvPr/>
        </p:nvCxnSpPr>
        <p:spPr>
          <a:xfrm>
            <a:off x="3294108" y="3751407"/>
            <a:ext cx="0" cy="960956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0">
            <a:extLst>
              <a:ext uri="{FF2B5EF4-FFF2-40B4-BE49-F238E27FC236}">
                <a16:creationId xmlns="" xmlns:a16="http://schemas.microsoft.com/office/drawing/2014/main" id="{0DADB2D0-CDDE-4D17-BED4-52EE72F7D398}"/>
              </a:ext>
            </a:extLst>
          </p:cNvPr>
          <p:cNvCxnSpPr/>
          <p:nvPr/>
        </p:nvCxnSpPr>
        <p:spPr>
          <a:xfrm>
            <a:off x="7067826" y="3751407"/>
            <a:ext cx="0" cy="960956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41">
            <a:extLst>
              <a:ext uri="{FF2B5EF4-FFF2-40B4-BE49-F238E27FC236}">
                <a16:creationId xmlns="" xmlns:a16="http://schemas.microsoft.com/office/drawing/2014/main" id="{1672A67C-CB61-438D-86C7-E2A08F33A13E}"/>
              </a:ext>
            </a:extLst>
          </p:cNvPr>
          <p:cNvCxnSpPr/>
          <p:nvPr/>
        </p:nvCxnSpPr>
        <p:spPr>
          <a:xfrm flipV="1">
            <a:off x="8951551" y="2790983"/>
            <a:ext cx="0" cy="960956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42">
            <a:extLst>
              <a:ext uri="{FF2B5EF4-FFF2-40B4-BE49-F238E27FC236}">
                <a16:creationId xmlns="" xmlns:a16="http://schemas.microsoft.com/office/drawing/2014/main" id="{AE8351CA-1B6A-45E6-BBBE-547CBAA5D477}"/>
              </a:ext>
            </a:extLst>
          </p:cNvPr>
          <p:cNvCxnSpPr/>
          <p:nvPr/>
        </p:nvCxnSpPr>
        <p:spPr>
          <a:xfrm flipV="1">
            <a:off x="5192501" y="2790983"/>
            <a:ext cx="0" cy="960956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版面配置區 11">
            <a:extLst>
              <a:ext uri="{FF2B5EF4-FFF2-40B4-BE49-F238E27FC236}">
                <a16:creationId xmlns="" xmlns:a16="http://schemas.microsoft.com/office/drawing/2014/main" id="{7AFCB7FC-86CA-4D45-A082-0396132069D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102221" y="4746118"/>
            <a:ext cx="2352675" cy="353944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4A66AC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68" name="文字版面配置區 11">
            <a:extLst>
              <a:ext uri="{FF2B5EF4-FFF2-40B4-BE49-F238E27FC236}">
                <a16:creationId xmlns="" xmlns:a16="http://schemas.microsoft.com/office/drawing/2014/main" id="{5FD241EF-D41F-4789-A340-C0AA8133F27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102221" y="5117646"/>
            <a:ext cx="2352675" cy="94283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69" name="文字版面配置區 11">
            <a:extLst>
              <a:ext uri="{FF2B5EF4-FFF2-40B4-BE49-F238E27FC236}">
                <a16:creationId xmlns="" xmlns:a16="http://schemas.microsoft.com/office/drawing/2014/main" id="{6EF16CB8-C4E6-4A4C-B84F-E430A272839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75514" y="1468282"/>
            <a:ext cx="2352675" cy="353944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629DD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70" name="文字版面配置區 11">
            <a:extLst>
              <a:ext uri="{FF2B5EF4-FFF2-40B4-BE49-F238E27FC236}">
                <a16:creationId xmlns="" xmlns:a16="http://schemas.microsoft.com/office/drawing/2014/main" id="{83960140-4344-454A-B164-46BE7ED5A0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75514" y="1839810"/>
            <a:ext cx="2352675" cy="94283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71" name="文字版面配置區 11">
            <a:extLst>
              <a:ext uri="{FF2B5EF4-FFF2-40B4-BE49-F238E27FC236}">
                <a16:creationId xmlns="" xmlns:a16="http://schemas.microsoft.com/office/drawing/2014/main" id="{93D799CE-7F4D-4861-A6F7-0C415032EAC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864225" y="4746118"/>
            <a:ext cx="2352675" cy="353944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297FD5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72" name="文字版面配置區 11">
            <a:extLst>
              <a:ext uri="{FF2B5EF4-FFF2-40B4-BE49-F238E27FC236}">
                <a16:creationId xmlns="" xmlns:a16="http://schemas.microsoft.com/office/drawing/2014/main" id="{28A89F58-AC52-4833-B665-CE32898C371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864225" y="5117646"/>
            <a:ext cx="2352675" cy="94283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73" name="文字版面配置區 11">
            <a:extLst>
              <a:ext uri="{FF2B5EF4-FFF2-40B4-BE49-F238E27FC236}">
                <a16:creationId xmlns="" xmlns:a16="http://schemas.microsoft.com/office/drawing/2014/main" id="{46589F6A-19A1-4388-9A8F-D65DCDC8215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75213" y="1468282"/>
            <a:ext cx="2352675" cy="353944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rgbClr val="7F8FA9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74" name="文字版面配置區 11">
            <a:extLst>
              <a:ext uri="{FF2B5EF4-FFF2-40B4-BE49-F238E27FC236}">
                <a16:creationId xmlns="" xmlns:a16="http://schemas.microsoft.com/office/drawing/2014/main" id="{8290A125-F48E-4D8C-9C95-2C6DA4C2BA0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75213" y="1839810"/>
            <a:ext cx="2352675" cy="94283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="" xmlns:a16="http://schemas.microsoft.com/office/drawing/2014/main" id="{5FD08764-5CA7-49B8-9E82-675453CC6E4A}"/>
              </a:ext>
            </a:extLst>
          </p:cNvPr>
          <p:cNvSpPr txBox="1"/>
          <p:nvPr/>
        </p:nvSpPr>
        <p:spPr>
          <a:xfrm>
            <a:off x="3161304" y="2962554"/>
            <a:ext cx="269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2800" b="1" kern="1200" dirty="0">
                <a:solidFill>
                  <a:schemeClr val="lt1"/>
                </a:solidFill>
                <a:latin typeface="Agency FB" panose="020B0503020202020204" pitchFamily="34" charset="0"/>
                <a:ea typeface="+mn-ea"/>
                <a:cs typeface="+mn-cs"/>
              </a:rPr>
              <a:t>1</a:t>
            </a:r>
            <a:endParaRPr lang="zh-TW" altLang="en-US" sz="2800" b="1" kern="1200" dirty="0">
              <a:solidFill>
                <a:schemeClr val="lt1"/>
              </a:solidFill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="" xmlns:a16="http://schemas.microsoft.com/office/drawing/2014/main" id="{5DCA778D-3AFD-4FAC-B2ED-7DD1519313ED}"/>
              </a:ext>
            </a:extLst>
          </p:cNvPr>
          <p:cNvSpPr txBox="1"/>
          <p:nvPr/>
        </p:nvSpPr>
        <p:spPr>
          <a:xfrm>
            <a:off x="4997751" y="4017572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2800" b="1" kern="1200" dirty="0">
                <a:solidFill>
                  <a:schemeClr val="lt1"/>
                </a:solidFill>
                <a:latin typeface="Agency FB" panose="020B0503020202020204" pitchFamily="34" charset="0"/>
                <a:ea typeface="+mn-ea"/>
                <a:cs typeface="+mn-cs"/>
              </a:rPr>
              <a:t>2</a:t>
            </a:r>
            <a:endParaRPr lang="zh-TW" altLang="en-US" sz="2800" b="1" kern="1200" dirty="0">
              <a:solidFill>
                <a:schemeClr val="lt1"/>
              </a:solidFill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="" xmlns:a16="http://schemas.microsoft.com/office/drawing/2014/main" id="{B0D37F62-3636-4089-A3B5-8DD7A6B795F9}"/>
              </a:ext>
            </a:extLst>
          </p:cNvPr>
          <p:cNvSpPr txBox="1"/>
          <p:nvPr/>
        </p:nvSpPr>
        <p:spPr>
          <a:xfrm>
            <a:off x="6892938" y="2975128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2800" b="1" kern="1200" dirty="0">
                <a:solidFill>
                  <a:schemeClr val="lt1"/>
                </a:solidFill>
                <a:latin typeface="Agency FB" panose="020B0503020202020204" pitchFamily="34" charset="0"/>
                <a:ea typeface="+mn-ea"/>
                <a:cs typeface="+mn-cs"/>
              </a:rPr>
              <a:t>3</a:t>
            </a:r>
            <a:endParaRPr lang="zh-TW" altLang="en-US" sz="2800" b="1" kern="1200" dirty="0">
              <a:solidFill>
                <a:schemeClr val="lt1"/>
              </a:solidFill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="" xmlns:a16="http://schemas.microsoft.com/office/drawing/2014/main" id="{4595DB89-0914-4CEA-A9AF-DC8F449DBFF3}"/>
              </a:ext>
            </a:extLst>
          </p:cNvPr>
          <p:cNvSpPr txBox="1"/>
          <p:nvPr/>
        </p:nvSpPr>
        <p:spPr>
          <a:xfrm>
            <a:off x="8769572" y="4017572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2800" b="1" kern="1200" dirty="0">
                <a:solidFill>
                  <a:schemeClr val="lt1"/>
                </a:solidFill>
                <a:latin typeface="Agency FB" panose="020B0503020202020204" pitchFamily="34" charset="0"/>
                <a:ea typeface="+mn-ea"/>
                <a:cs typeface="+mn-cs"/>
              </a:rPr>
              <a:t>4</a:t>
            </a:r>
            <a:endParaRPr lang="zh-TW" altLang="en-US" sz="2800" b="1" kern="1200" dirty="0">
              <a:solidFill>
                <a:schemeClr val="lt1"/>
              </a:solidFill>
              <a:latin typeface="Agency FB" panose="020B0503020202020204" pitchFamily="34" charset="0"/>
              <a:ea typeface="+mn-ea"/>
              <a:cs typeface="+mn-cs"/>
            </a:endParaRPr>
          </a:p>
        </p:txBody>
      </p:sp>
      <p:cxnSp>
        <p:nvCxnSpPr>
          <p:cNvPr id="78" name="Straight Arrow Connector 40">
            <a:extLst>
              <a:ext uri="{FF2B5EF4-FFF2-40B4-BE49-F238E27FC236}">
                <a16:creationId xmlns="" xmlns:a16="http://schemas.microsoft.com/office/drawing/2014/main" id="{1123F315-6E9A-491B-901B-1583016502C0}"/>
              </a:ext>
            </a:extLst>
          </p:cNvPr>
          <p:cNvCxnSpPr/>
          <p:nvPr/>
        </p:nvCxnSpPr>
        <p:spPr>
          <a:xfrm>
            <a:off x="10829830" y="3751407"/>
            <a:ext cx="0" cy="960956"/>
          </a:xfrm>
          <a:prstGeom prst="straightConnector1">
            <a:avLst/>
          </a:prstGeom>
          <a:ln w="25400">
            <a:solidFill>
              <a:schemeClr val="tx2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版面配置區 11">
            <a:extLst>
              <a:ext uri="{FF2B5EF4-FFF2-40B4-BE49-F238E27FC236}">
                <a16:creationId xmlns="" xmlns:a16="http://schemas.microsoft.com/office/drawing/2014/main" id="{549E4F8D-9BD1-4AA6-B0D1-9EB8545D8C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626229" y="4746118"/>
            <a:ext cx="2352675" cy="353944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80" name="文字版面配置區 11">
            <a:extLst>
              <a:ext uri="{FF2B5EF4-FFF2-40B4-BE49-F238E27FC236}">
                <a16:creationId xmlns="" xmlns:a16="http://schemas.microsoft.com/office/drawing/2014/main" id="{C8977F86-CF9B-43A4-B56F-85C26A9D0C2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26229" y="5117646"/>
            <a:ext cx="2352675" cy="94283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="" xmlns:a16="http://schemas.microsoft.com/office/drawing/2014/main" id="{F93D1750-80FB-4A3E-81C1-CE758E402DF3}"/>
              </a:ext>
            </a:extLst>
          </p:cNvPr>
          <p:cNvSpPr txBox="1"/>
          <p:nvPr/>
        </p:nvSpPr>
        <p:spPr>
          <a:xfrm>
            <a:off x="10653591" y="2949700"/>
            <a:ext cx="34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rtl="0" eaLnBrk="1" latinLnBrk="0" hangingPunct="1"/>
            <a:r>
              <a:rPr lang="en-US" altLang="zh-TW" sz="2800" b="1" kern="1200" dirty="0">
                <a:solidFill>
                  <a:schemeClr val="lt1"/>
                </a:solidFill>
                <a:latin typeface="Agency FB" panose="020B0503020202020204" pitchFamily="34" charset="0"/>
                <a:ea typeface="+mn-ea"/>
                <a:cs typeface="+mn-cs"/>
              </a:rPr>
              <a:t>5</a:t>
            </a:r>
            <a:endParaRPr lang="zh-TW" altLang="en-US" sz="2800" b="1" kern="1200" dirty="0">
              <a:solidFill>
                <a:schemeClr val="lt1"/>
              </a:solidFill>
              <a:latin typeface="Agency FB" panose="020B0503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063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時間軸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90F5FC6-2C4E-4AA0-8DCA-CDD3147B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1927-D63A-49A5-8C57-970D55C22AB0}" type="datetimeFigureOut">
              <a:rPr lang="zh-TW" altLang="en-US" smtClean="0"/>
              <a:pPr/>
              <a:t>2019/7/31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5689517-FC18-4EA9-AAF1-310B7943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32BD2CA-ED5A-4112-8A9D-D8223FE7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1F5-B56D-453A-96B9-BB0AD05BA44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Diamond 33">
            <a:extLst>
              <a:ext uri="{FF2B5EF4-FFF2-40B4-BE49-F238E27FC236}">
                <a16:creationId xmlns="" xmlns:a16="http://schemas.microsoft.com/office/drawing/2014/main" id="{7EC92398-96C4-4CA9-82FE-A08A5CCE8CBF}"/>
              </a:ext>
            </a:extLst>
          </p:cNvPr>
          <p:cNvSpPr/>
          <p:nvPr/>
        </p:nvSpPr>
        <p:spPr>
          <a:xfrm>
            <a:off x="418475" y="902864"/>
            <a:ext cx="250083" cy="250083"/>
          </a:xfrm>
          <a:prstGeom prst="diamond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550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Diamond 33">
            <a:extLst>
              <a:ext uri="{FF2B5EF4-FFF2-40B4-BE49-F238E27FC236}">
                <a16:creationId xmlns="" xmlns:a16="http://schemas.microsoft.com/office/drawing/2014/main" id="{3C3B9FEE-C7ED-4ED5-93F8-DBE2C8E7B33C}"/>
              </a:ext>
            </a:extLst>
          </p:cNvPr>
          <p:cNvSpPr/>
          <p:nvPr/>
        </p:nvSpPr>
        <p:spPr>
          <a:xfrm>
            <a:off x="-293799" y="712828"/>
            <a:ext cx="618661" cy="630151"/>
          </a:xfrm>
          <a:prstGeom prst="diamond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="" xmlns:a16="http://schemas.microsoft.com/office/drawing/2014/main" id="{59DF4AF5-A317-4855-AC43-F597D486FD9C}"/>
              </a:ext>
            </a:extLst>
          </p:cNvPr>
          <p:cNvGrpSpPr/>
          <p:nvPr/>
        </p:nvGrpSpPr>
        <p:grpSpPr>
          <a:xfrm>
            <a:off x="7845668" y="111824"/>
            <a:ext cx="4163097" cy="571269"/>
            <a:chOff x="7845668" y="111824"/>
            <a:chExt cx="4163097" cy="571269"/>
          </a:xfrm>
        </p:grpSpPr>
        <p:pic>
          <p:nvPicPr>
            <p:cNvPr id="10" name="圖片 9">
              <a:extLst>
                <a:ext uri="{FF2B5EF4-FFF2-40B4-BE49-F238E27FC236}">
                  <a16:creationId xmlns="" xmlns:a16="http://schemas.microsoft.com/office/drawing/2014/main" id="{CC4F4189-D435-47FF-9AA8-59E4893CEE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61" t="16432" r="6061" b="16202"/>
            <a:stretch/>
          </p:blipFill>
          <p:spPr>
            <a:xfrm>
              <a:off x="7845668" y="111824"/>
              <a:ext cx="1781907" cy="571269"/>
            </a:xfrm>
            <a:prstGeom prst="rect">
              <a:avLst/>
            </a:prstGeom>
          </p:spPr>
        </p:pic>
        <p:pic>
          <p:nvPicPr>
            <p:cNvPr id="11" name="Picture 2" descr="ãFOXCONN LOGOãçåçæå°çµæ">
              <a:extLst>
                <a:ext uri="{FF2B5EF4-FFF2-40B4-BE49-F238E27FC236}">
                  <a16:creationId xmlns="" xmlns:a16="http://schemas.microsoft.com/office/drawing/2014/main" id="{2EFE0AD6-9EB6-4C00-8CF8-2FE4392BD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810" y="161925"/>
              <a:ext cx="2197955" cy="3165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A03D61C0-3E2B-40B6-8344-58D6C358B6AB}"/>
              </a:ext>
            </a:extLst>
          </p:cNvPr>
          <p:cNvSpPr/>
          <p:nvPr/>
        </p:nvSpPr>
        <p:spPr>
          <a:xfrm>
            <a:off x="0" y="3762146"/>
            <a:ext cx="12192000" cy="6095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椭圆 5">
            <a:extLst>
              <a:ext uri="{FF2B5EF4-FFF2-40B4-BE49-F238E27FC236}">
                <a16:creationId xmlns="" xmlns:a16="http://schemas.microsoft.com/office/drawing/2014/main" id="{84CEE580-221E-4199-87A4-3BF47F31F533}"/>
              </a:ext>
            </a:extLst>
          </p:cNvPr>
          <p:cNvSpPr/>
          <p:nvPr/>
        </p:nvSpPr>
        <p:spPr>
          <a:xfrm>
            <a:off x="1398943" y="3596451"/>
            <a:ext cx="363836" cy="3638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椭圆 6">
            <a:extLst>
              <a:ext uri="{FF2B5EF4-FFF2-40B4-BE49-F238E27FC236}">
                <a16:creationId xmlns="" xmlns:a16="http://schemas.microsoft.com/office/drawing/2014/main" id="{204C2D60-8A3E-4EE4-B7B6-0ACE1756B3D4}"/>
              </a:ext>
            </a:extLst>
          </p:cNvPr>
          <p:cNvSpPr/>
          <p:nvPr/>
        </p:nvSpPr>
        <p:spPr>
          <a:xfrm>
            <a:off x="3838651" y="3596451"/>
            <a:ext cx="363836" cy="3638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椭圆 7">
            <a:extLst>
              <a:ext uri="{FF2B5EF4-FFF2-40B4-BE49-F238E27FC236}">
                <a16:creationId xmlns="" xmlns:a16="http://schemas.microsoft.com/office/drawing/2014/main" id="{C35522DE-E8D3-4F99-9ECA-5128862B9096}"/>
              </a:ext>
            </a:extLst>
          </p:cNvPr>
          <p:cNvSpPr/>
          <p:nvPr/>
        </p:nvSpPr>
        <p:spPr>
          <a:xfrm>
            <a:off x="6278359" y="3596451"/>
            <a:ext cx="363836" cy="3638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椭圆 8">
            <a:extLst>
              <a:ext uri="{FF2B5EF4-FFF2-40B4-BE49-F238E27FC236}">
                <a16:creationId xmlns="" xmlns:a16="http://schemas.microsoft.com/office/drawing/2014/main" id="{B034CC3B-1570-4D21-853D-138742E39FC2}"/>
              </a:ext>
            </a:extLst>
          </p:cNvPr>
          <p:cNvSpPr/>
          <p:nvPr/>
        </p:nvSpPr>
        <p:spPr>
          <a:xfrm>
            <a:off x="8718067" y="3596451"/>
            <a:ext cx="363836" cy="36383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9">
            <a:extLst>
              <a:ext uri="{FF2B5EF4-FFF2-40B4-BE49-F238E27FC236}">
                <a16:creationId xmlns="" xmlns:a16="http://schemas.microsoft.com/office/drawing/2014/main" id="{B2981016-8755-47F0-9671-B89F9B3EB36B}"/>
              </a:ext>
            </a:extLst>
          </p:cNvPr>
          <p:cNvSpPr/>
          <p:nvPr/>
        </p:nvSpPr>
        <p:spPr>
          <a:xfrm>
            <a:off x="1050836" y="4347169"/>
            <a:ext cx="2854713" cy="1805472"/>
          </a:xfrm>
          <a:custGeom>
            <a:avLst/>
            <a:gdLst/>
            <a:ahLst/>
            <a:cxnLst/>
            <a:rect l="l" t="t" r="r" b="b"/>
            <a:pathLst>
              <a:path w="2141035" h="1354104">
                <a:moveTo>
                  <a:pt x="388870" y="0"/>
                </a:moveTo>
                <a:lnTo>
                  <a:pt x="483871" y="115465"/>
                </a:lnTo>
                <a:lnTo>
                  <a:pt x="2141035" y="115465"/>
                </a:lnTo>
                <a:lnTo>
                  <a:pt x="2141035" y="1354104"/>
                </a:lnTo>
                <a:lnTo>
                  <a:pt x="0" y="1354104"/>
                </a:lnTo>
                <a:lnTo>
                  <a:pt x="0" y="115465"/>
                </a:lnTo>
                <a:lnTo>
                  <a:pt x="293869" y="1154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矩形 9">
            <a:extLst>
              <a:ext uri="{FF2B5EF4-FFF2-40B4-BE49-F238E27FC236}">
                <a16:creationId xmlns="" xmlns:a16="http://schemas.microsoft.com/office/drawing/2014/main" id="{1377E40F-2AD6-48AC-9ACB-84903D6FBB3E}"/>
              </a:ext>
            </a:extLst>
          </p:cNvPr>
          <p:cNvSpPr/>
          <p:nvPr/>
        </p:nvSpPr>
        <p:spPr>
          <a:xfrm flipV="1">
            <a:off x="3521602" y="1474453"/>
            <a:ext cx="2854713" cy="1805472"/>
          </a:xfrm>
          <a:custGeom>
            <a:avLst/>
            <a:gdLst/>
            <a:ahLst/>
            <a:cxnLst/>
            <a:rect l="l" t="t" r="r" b="b"/>
            <a:pathLst>
              <a:path w="2141035" h="1354104">
                <a:moveTo>
                  <a:pt x="388870" y="0"/>
                </a:moveTo>
                <a:lnTo>
                  <a:pt x="483871" y="115465"/>
                </a:lnTo>
                <a:lnTo>
                  <a:pt x="2141035" y="115465"/>
                </a:lnTo>
                <a:lnTo>
                  <a:pt x="2141035" y="1354104"/>
                </a:lnTo>
                <a:lnTo>
                  <a:pt x="0" y="1354104"/>
                </a:lnTo>
                <a:lnTo>
                  <a:pt x="0" y="115465"/>
                </a:lnTo>
                <a:lnTo>
                  <a:pt x="293869" y="1154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 9">
            <a:extLst>
              <a:ext uri="{FF2B5EF4-FFF2-40B4-BE49-F238E27FC236}">
                <a16:creationId xmlns="" xmlns:a16="http://schemas.microsoft.com/office/drawing/2014/main" id="{6E34950A-452A-49F9-A098-C8060F896D9C}"/>
              </a:ext>
            </a:extLst>
          </p:cNvPr>
          <p:cNvSpPr/>
          <p:nvPr/>
        </p:nvSpPr>
        <p:spPr>
          <a:xfrm>
            <a:off x="5941200" y="4347169"/>
            <a:ext cx="2854713" cy="1805472"/>
          </a:xfrm>
          <a:custGeom>
            <a:avLst/>
            <a:gdLst/>
            <a:ahLst/>
            <a:cxnLst/>
            <a:rect l="l" t="t" r="r" b="b"/>
            <a:pathLst>
              <a:path w="2141035" h="1354104">
                <a:moveTo>
                  <a:pt x="388870" y="0"/>
                </a:moveTo>
                <a:lnTo>
                  <a:pt x="483871" y="115465"/>
                </a:lnTo>
                <a:lnTo>
                  <a:pt x="2141035" y="115465"/>
                </a:lnTo>
                <a:lnTo>
                  <a:pt x="2141035" y="1354104"/>
                </a:lnTo>
                <a:lnTo>
                  <a:pt x="0" y="1354104"/>
                </a:lnTo>
                <a:lnTo>
                  <a:pt x="0" y="115465"/>
                </a:lnTo>
                <a:lnTo>
                  <a:pt x="293869" y="1154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9">
            <a:extLst>
              <a:ext uri="{FF2B5EF4-FFF2-40B4-BE49-F238E27FC236}">
                <a16:creationId xmlns="" xmlns:a16="http://schemas.microsoft.com/office/drawing/2014/main" id="{3C9A90D4-9BDF-4CCC-8DC5-1DA0A29FDFB4}"/>
              </a:ext>
            </a:extLst>
          </p:cNvPr>
          <p:cNvSpPr/>
          <p:nvPr/>
        </p:nvSpPr>
        <p:spPr>
          <a:xfrm flipV="1">
            <a:off x="8384701" y="1474453"/>
            <a:ext cx="2854713" cy="1805472"/>
          </a:xfrm>
          <a:custGeom>
            <a:avLst/>
            <a:gdLst/>
            <a:ahLst/>
            <a:cxnLst/>
            <a:rect l="l" t="t" r="r" b="b"/>
            <a:pathLst>
              <a:path w="2141035" h="1354104">
                <a:moveTo>
                  <a:pt x="388870" y="0"/>
                </a:moveTo>
                <a:lnTo>
                  <a:pt x="483871" y="115465"/>
                </a:lnTo>
                <a:lnTo>
                  <a:pt x="2141035" y="115465"/>
                </a:lnTo>
                <a:lnTo>
                  <a:pt x="2141035" y="1354104"/>
                </a:lnTo>
                <a:lnTo>
                  <a:pt x="0" y="1354104"/>
                </a:lnTo>
                <a:lnTo>
                  <a:pt x="0" y="115465"/>
                </a:lnTo>
                <a:lnTo>
                  <a:pt x="293869" y="1154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版面配置區 11">
            <a:extLst>
              <a:ext uri="{FF2B5EF4-FFF2-40B4-BE49-F238E27FC236}">
                <a16:creationId xmlns="" xmlns:a16="http://schemas.microsoft.com/office/drawing/2014/main" id="{12C9BD4D-2D9D-47A8-A51E-605CE5239E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3516" y="3157447"/>
            <a:ext cx="2352675" cy="353944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時間</a:t>
            </a:r>
          </a:p>
        </p:txBody>
      </p:sp>
      <p:sp>
        <p:nvSpPr>
          <p:cNvPr id="25" name="文字版面配置區 11">
            <a:extLst>
              <a:ext uri="{FF2B5EF4-FFF2-40B4-BE49-F238E27FC236}">
                <a16:creationId xmlns="" xmlns:a16="http://schemas.microsoft.com/office/drawing/2014/main" id="{5D44E399-E66E-4C38-B809-7367EC0F0ED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862262" y="4039394"/>
            <a:ext cx="2352675" cy="353944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時間</a:t>
            </a:r>
          </a:p>
        </p:txBody>
      </p:sp>
      <p:sp>
        <p:nvSpPr>
          <p:cNvPr id="26" name="文字版面配置區 11">
            <a:extLst>
              <a:ext uri="{FF2B5EF4-FFF2-40B4-BE49-F238E27FC236}">
                <a16:creationId xmlns="" xmlns:a16="http://schemas.microsoft.com/office/drawing/2014/main" id="{3E3E3700-D84E-44E7-B8D5-2F967214656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83939" y="3178369"/>
            <a:ext cx="2352675" cy="353944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時間</a:t>
            </a:r>
          </a:p>
        </p:txBody>
      </p:sp>
      <p:sp>
        <p:nvSpPr>
          <p:cNvPr id="27" name="文字版面配置區 11">
            <a:extLst>
              <a:ext uri="{FF2B5EF4-FFF2-40B4-BE49-F238E27FC236}">
                <a16:creationId xmlns="" xmlns:a16="http://schemas.microsoft.com/office/drawing/2014/main" id="{8EC121C1-DC55-472E-AA90-5B0EA2B597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723647" y="4039394"/>
            <a:ext cx="2352675" cy="353944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時間</a:t>
            </a:r>
          </a:p>
        </p:txBody>
      </p:sp>
      <p:sp>
        <p:nvSpPr>
          <p:cNvPr id="28" name="文字版面配置區 20">
            <a:extLst>
              <a:ext uri="{FF2B5EF4-FFF2-40B4-BE49-F238E27FC236}">
                <a16:creationId xmlns="" xmlns:a16="http://schemas.microsoft.com/office/drawing/2014/main" id="{01241C43-49BD-4208-80A1-A50DA55AFE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4562" y="4654354"/>
            <a:ext cx="2707259" cy="143542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文字版面配置區 20">
            <a:extLst>
              <a:ext uri="{FF2B5EF4-FFF2-40B4-BE49-F238E27FC236}">
                <a16:creationId xmlns="" xmlns:a16="http://schemas.microsoft.com/office/drawing/2014/main" id="{AA884955-2577-4115-8F20-D328E652D33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595328" y="1584686"/>
            <a:ext cx="2707259" cy="14354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文字版面配置區 20">
            <a:extLst>
              <a:ext uri="{FF2B5EF4-FFF2-40B4-BE49-F238E27FC236}">
                <a16:creationId xmlns="" xmlns:a16="http://schemas.microsoft.com/office/drawing/2014/main" id="{C571410E-829A-4F0B-9659-FC8D70111CD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14926" y="4645401"/>
            <a:ext cx="2707259" cy="14354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文字版面配置區 20">
            <a:extLst>
              <a:ext uri="{FF2B5EF4-FFF2-40B4-BE49-F238E27FC236}">
                <a16:creationId xmlns="" xmlns:a16="http://schemas.microsoft.com/office/drawing/2014/main" id="{F726E04C-27BC-4358-8F03-467557551E1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57180" y="1584686"/>
            <a:ext cx="2707259" cy="14354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="" xmlns:p14="http://schemas.microsoft.com/office/powerpoint/2010/main" val="1970784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五項齒輪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90F5FC6-2C4E-4AA0-8DCA-CDD3147B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1927-D63A-49A5-8C57-970D55C22AB0}" type="datetimeFigureOut">
              <a:rPr lang="zh-TW" altLang="en-US" smtClean="0"/>
              <a:pPr/>
              <a:t>2019/7/31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5689517-FC18-4EA9-AAF1-310B7943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32BD2CA-ED5A-4112-8A9D-D8223FE7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1F5-B56D-453A-96B9-BB0AD05BA44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Diamond 33">
            <a:extLst>
              <a:ext uri="{FF2B5EF4-FFF2-40B4-BE49-F238E27FC236}">
                <a16:creationId xmlns="" xmlns:a16="http://schemas.microsoft.com/office/drawing/2014/main" id="{7EC92398-96C4-4CA9-82FE-A08A5CCE8CBF}"/>
              </a:ext>
            </a:extLst>
          </p:cNvPr>
          <p:cNvSpPr/>
          <p:nvPr/>
        </p:nvSpPr>
        <p:spPr>
          <a:xfrm>
            <a:off x="418475" y="902864"/>
            <a:ext cx="250083" cy="250083"/>
          </a:xfrm>
          <a:prstGeom prst="diamond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550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Diamond 33">
            <a:extLst>
              <a:ext uri="{FF2B5EF4-FFF2-40B4-BE49-F238E27FC236}">
                <a16:creationId xmlns="" xmlns:a16="http://schemas.microsoft.com/office/drawing/2014/main" id="{3C3B9FEE-C7ED-4ED5-93F8-DBE2C8E7B33C}"/>
              </a:ext>
            </a:extLst>
          </p:cNvPr>
          <p:cNvSpPr/>
          <p:nvPr/>
        </p:nvSpPr>
        <p:spPr>
          <a:xfrm>
            <a:off x="-293799" y="712828"/>
            <a:ext cx="618661" cy="630151"/>
          </a:xfrm>
          <a:prstGeom prst="diamond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="" xmlns:a16="http://schemas.microsoft.com/office/drawing/2014/main" id="{59DF4AF5-A317-4855-AC43-F597D486FD9C}"/>
              </a:ext>
            </a:extLst>
          </p:cNvPr>
          <p:cNvGrpSpPr/>
          <p:nvPr/>
        </p:nvGrpSpPr>
        <p:grpSpPr>
          <a:xfrm>
            <a:off x="7845668" y="111824"/>
            <a:ext cx="4163097" cy="571269"/>
            <a:chOff x="7845668" y="111824"/>
            <a:chExt cx="4163097" cy="571269"/>
          </a:xfrm>
        </p:grpSpPr>
        <p:pic>
          <p:nvPicPr>
            <p:cNvPr id="10" name="圖片 9">
              <a:extLst>
                <a:ext uri="{FF2B5EF4-FFF2-40B4-BE49-F238E27FC236}">
                  <a16:creationId xmlns="" xmlns:a16="http://schemas.microsoft.com/office/drawing/2014/main" id="{CC4F4189-D435-47FF-9AA8-59E4893CEE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61" t="16432" r="6061" b="16202"/>
            <a:stretch/>
          </p:blipFill>
          <p:spPr>
            <a:xfrm>
              <a:off x="7845668" y="111824"/>
              <a:ext cx="1781907" cy="571269"/>
            </a:xfrm>
            <a:prstGeom prst="rect">
              <a:avLst/>
            </a:prstGeom>
          </p:spPr>
        </p:pic>
        <p:pic>
          <p:nvPicPr>
            <p:cNvPr id="11" name="Picture 2" descr="ãFOXCONN LOGOãçåçæå°çµæ">
              <a:extLst>
                <a:ext uri="{FF2B5EF4-FFF2-40B4-BE49-F238E27FC236}">
                  <a16:creationId xmlns="" xmlns:a16="http://schemas.microsoft.com/office/drawing/2014/main" id="{2EFE0AD6-9EB6-4C00-8CF8-2FE4392BD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810" y="161925"/>
              <a:ext cx="2197955" cy="3165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群組 31">
            <a:extLst>
              <a:ext uri="{FF2B5EF4-FFF2-40B4-BE49-F238E27FC236}">
                <a16:creationId xmlns="" xmlns:a16="http://schemas.microsoft.com/office/drawing/2014/main" id="{267E0E3A-9847-49F3-8078-6565A11CE5F3}"/>
              </a:ext>
            </a:extLst>
          </p:cNvPr>
          <p:cNvGrpSpPr/>
          <p:nvPr/>
        </p:nvGrpSpPr>
        <p:grpSpPr>
          <a:xfrm>
            <a:off x="1057275" y="1817651"/>
            <a:ext cx="10077450" cy="4068799"/>
            <a:chOff x="1849834" y="3315227"/>
            <a:chExt cx="20666334" cy="8599000"/>
          </a:xfrm>
        </p:grpSpPr>
        <p:sp>
          <p:nvSpPr>
            <p:cNvPr id="33" name="Freeform 5">
              <a:extLst>
                <a:ext uri="{FF2B5EF4-FFF2-40B4-BE49-F238E27FC236}">
                  <a16:creationId xmlns="" xmlns:a16="http://schemas.microsoft.com/office/drawing/2014/main" id="{BC829A5C-18B7-4936-AC62-C38330A63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834" y="3315227"/>
              <a:ext cx="5894988" cy="5844422"/>
            </a:xfrm>
            <a:custGeom>
              <a:avLst/>
              <a:gdLst>
                <a:gd name="T0" fmla="*/ 190 w 197"/>
                <a:gd name="T1" fmla="*/ 97 h 195"/>
                <a:gd name="T2" fmla="*/ 197 w 197"/>
                <a:gd name="T3" fmla="*/ 86 h 195"/>
                <a:gd name="T4" fmla="*/ 193 w 197"/>
                <a:gd name="T5" fmla="*/ 76 h 195"/>
                <a:gd name="T6" fmla="*/ 188 w 197"/>
                <a:gd name="T7" fmla="*/ 59 h 195"/>
                <a:gd name="T8" fmla="*/ 183 w 197"/>
                <a:gd name="T9" fmla="*/ 48 h 195"/>
                <a:gd name="T10" fmla="*/ 167 w 197"/>
                <a:gd name="T11" fmla="*/ 38 h 195"/>
                <a:gd name="T12" fmla="*/ 166 w 197"/>
                <a:gd name="T13" fmla="*/ 25 h 195"/>
                <a:gd name="T14" fmla="*/ 158 w 197"/>
                <a:gd name="T15" fmla="*/ 29 h 195"/>
                <a:gd name="T16" fmla="*/ 147 w 197"/>
                <a:gd name="T17" fmla="*/ 12 h 195"/>
                <a:gd name="T18" fmla="*/ 137 w 197"/>
                <a:gd name="T19" fmla="*/ 9 h 195"/>
                <a:gd name="T20" fmla="*/ 120 w 197"/>
                <a:gd name="T21" fmla="*/ 3 h 195"/>
                <a:gd name="T22" fmla="*/ 110 w 197"/>
                <a:gd name="T23" fmla="*/ 0 h 195"/>
                <a:gd name="T24" fmla="*/ 99 w 197"/>
                <a:gd name="T25" fmla="*/ 7 h 195"/>
                <a:gd name="T26" fmla="*/ 88 w 197"/>
                <a:gd name="T27" fmla="*/ 0 h 195"/>
                <a:gd name="T28" fmla="*/ 77 w 197"/>
                <a:gd name="T29" fmla="*/ 3 h 195"/>
                <a:gd name="T30" fmla="*/ 61 w 197"/>
                <a:gd name="T31" fmla="*/ 9 h 195"/>
                <a:gd name="T32" fmla="*/ 50 w 197"/>
                <a:gd name="T33" fmla="*/ 12 h 195"/>
                <a:gd name="T34" fmla="*/ 40 w 197"/>
                <a:gd name="T35" fmla="*/ 29 h 195"/>
                <a:gd name="T36" fmla="*/ 32 w 197"/>
                <a:gd name="T37" fmla="*/ 25 h 195"/>
                <a:gd name="T38" fmla="*/ 30 w 197"/>
                <a:gd name="T39" fmla="*/ 38 h 195"/>
                <a:gd name="T40" fmla="*/ 15 w 197"/>
                <a:gd name="T41" fmla="*/ 48 h 195"/>
                <a:gd name="T42" fmla="*/ 10 w 197"/>
                <a:gd name="T43" fmla="*/ 59 h 195"/>
                <a:gd name="T44" fmla="*/ 4 w 197"/>
                <a:gd name="T45" fmla="*/ 76 h 195"/>
                <a:gd name="T46" fmla="*/ 0 w 197"/>
                <a:gd name="T47" fmla="*/ 86 h 195"/>
                <a:gd name="T48" fmla="*/ 8 w 197"/>
                <a:gd name="T49" fmla="*/ 97 h 195"/>
                <a:gd name="T50" fmla="*/ 0 w 197"/>
                <a:gd name="T51" fmla="*/ 109 h 195"/>
                <a:gd name="T52" fmla="*/ 4 w 197"/>
                <a:gd name="T53" fmla="*/ 119 h 195"/>
                <a:gd name="T54" fmla="*/ 10 w 197"/>
                <a:gd name="T55" fmla="*/ 136 h 195"/>
                <a:gd name="T56" fmla="*/ 15 w 197"/>
                <a:gd name="T57" fmla="*/ 147 h 195"/>
                <a:gd name="T58" fmla="*/ 30 w 197"/>
                <a:gd name="T59" fmla="*/ 157 h 195"/>
                <a:gd name="T60" fmla="*/ 32 w 197"/>
                <a:gd name="T61" fmla="*/ 170 h 195"/>
                <a:gd name="T62" fmla="*/ 40 w 197"/>
                <a:gd name="T63" fmla="*/ 166 h 195"/>
                <a:gd name="T64" fmla="*/ 50 w 197"/>
                <a:gd name="T65" fmla="*/ 183 h 195"/>
                <a:gd name="T66" fmla="*/ 61 w 197"/>
                <a:gd name="T67" fmla="*/ 186 h 195"/>
                <a:gd name="T68" fmla="*/ 77 w 197"/>
                <a:gd name="T69" fmla="*/ 191 h 195"/>
                <a:gd name="T70" fmla="*/ 88 w 197"/>
                <a:gd name="T71" fmla="*/ 195 h 195"/>
                <a:gd name="T72" fmla="*/ 99 w 197"/>
                <a:gd name="T73" fmla="*/ 188 h 195"/>
                <a:gd name="T74" fmla="*/ 110 w 197"/>
                <a:gd name="T75" fmla="*/ 195 h 195"/>
                <a:gd name="T76" fmla="*/ 120 w 197"/>
                <a:gd name="T77" fmla="*/ 191 h 195"/>
                <a:gd name="T78" fmla="*/ 137 w 197"/>
                <a:gd name="T79" fmla="*/ 186 h 195"/>
                <a:gd name="T80" fmla="*/ 147 w 197"/>
                <a:gd name="T81" fmla="*/ 183 h 195"/>
                <a:gd name="T82" fmla="*/ 158 w 197"/>
                <a:gd name="T83" fmla="*/ 166 h 195"/>
                <a:gd name="T84" fmla="*/ 166 w 197"/>
                <a:gd name="T85" fmla="*/ 170 h 195"/>
                <a:gd name="T86" fmla="*/ 167 w 197"/>
                <a:gd name="T87" fmla="*/ 157 h 195"/>
                <a:gd name="T88" fmla="*/ 183 w 197"/>
                <a:gd name="T89" fmla="*/ 147 h 195"/>
                <a:gd name="T90" fmla="*/ 188 w 197"/>
                <a:gd name="T91" fmla="*/ 136 h 195"/>
                <a:gd name="T92" fmla="*/ 193 w 197"/>
                <a:gd name="T93" fmla="*/ 119 h 195"/>
                <a:gd name="T94" fmla="*/ 197 w 197"/>
                <a:gd name="T95" fmla="*/ 10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" h="195">
                  <a:moveTo>
                    <a:pt x="195" y="106"/>
                  </a:moveTo>
                  <a:cubicBezTo>
                    <a:pt x="189" y="105"/>
                    <a:pt x="189" y="105"/>
                    <a:pt x="189" y="105"/>
                  </a:cubicBezTo>
                  <a:cubicBezTo>
                    <a:pt x="189" y="103"/>
                    <a:pt x="190" y="100"/>
                    <a:pt x="190" y="97"/>
                  </a:cubicBezTo>
                  <a:cubicBezTo>
                    <a:pt x="190" y="95"/>
                    <a:pt x="189" y="92"/>
                    <a:pt x="189" y="90"/>
                  </a:cubicBezTo>
                  <a:cubicBezTo>
                    <a:pt x="195" y="89"/>
                    <a:pt x="195" y="89"/>
                    <a:pt x="195" y="89"/>
                  </a:cubicBezTo>
                  <a:cubicBezTo>
                    <a:pt x="197" y="88"/>
                    <a:pt x="197" y="87"/>
                    <a:pt x="197" y="86"/>
                  </a:cubicBezTo>
                  <a:cubicBezTo>
                    <a:pt x="197" y="83"/>
                    <a:pt x="196" y="80"/>
                    <a:pt x="196" y="78"/>
                  </a:cubicBezTo>
                  <a:cubicBezTo>
                    <a:pt x="196" y="77"/>
                    <a:pt x="195" y="76"/>
                    <a:pt x="194" y="76"/>
                  </a:cubicBezTo>
                  <a:cubicBezTo>
                    <a:pt x="194" y="76"/>
                    <a:pt x="194" y="76"/>
                    <a:pt x="193" y="76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6" y="72"/>
                    <a:pt x="184" y="67"/>
                    <a:pt x="182" y="62"/>
                  </a:cubicBezTo>
                  <a:cubicBezTo>
                    <a:pt x="188" y="59"/>
                    <a:pt x="188" y="59"/>
                    <a:pt x="188" y="59"/>
                  </a:cubicBezTo>
                  <a:cubicBezTo>
                    <a:pt x="189" y="59"/>
                    <a:pt x="189" y="57"/>
                    <a:pt x="189" y="56"/>
                  </a:cubicBezTo>
                  <a:cubicBezTo>
                    <a:pt x="188" y="54"/>
                    <a:pt x="186" y="51"/>
                    <a:pt x="185" y="49"/>
                  </a:cubicBezTo>
                  <a:cubicBezTo>
                    <a:pt x="185" y="48"/>
                    <a:pt x="184" y="48"/>
                    <a:pt x="183" y="48"/>
                  </a:cubicBezTo>
                  <a:cubicBezTo>
                    <a:pt x="183" y="48"/>
                    <a:pt x="182" y="48"/>
                    <a:pt x="182" y="48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4" y="46"/>
                    <a:pt x="171" y="42"/>
                    <a:pt x="167" y="38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33"/>
                    <a:pt x="172" y="31"/>
                    <a:pt x="172" y="31"/>
                  </a:cubicBezTo>
                  <a:cubicBezTo>
                    <a:pt x="170" y="28"/>
                    <a:pt x="168" y="26"/>
                    <a:pt x="166" y="25"/>
                  </a:cubicBezTo>
                  <a:cubicBezTo>
                    <a:pt x="165" y="24"/>
                    <a:pt x="165" y="24"/>
                    <a:pt x="164" y="24"/>
                  </a:cubicBezTo>
                  <a:cubicBezTo>
                    <a:pt x="163" y="24"/>
                    <a:pt x="163" y="24"/>
                    <a:pt x="162" y="25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4" y="26"/>
                    <a:pt x="150" y="23"/>
                    <a:pt x="146" y="20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9" y="13"/>
                    <a:pt x="148" y="12"/>
                    <a:pt x="147" y="12"/>
                  </a:cubicBezTo>
                  <a:cubicBezTo>
                    <a:pt x="145" y="10"/>
                    <a:pt x="142" y="9"/>
                    <a:pt x="140" y="8"/>
                  </a:cubicBezTo>
                  <a:cubicBezTo>
                    <a:pt x="139" y="8"/>
                    <a:pt x="139" y="7"/>
                    <a:pt x="139" y="7"/>
                  </a:cubicBezTo>
                  <a:cubicBezTo>
                    <a:pt x="138" y="7"/>
                    <a:pt x="137" y="8"/>
                    <a:pt x="137" y="9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9" y="12"/>
                    <a:pt x="124" y="11"/>
                    <a:pt x="119" y="10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0" y="2"/>
                    <a:pt x="120" y="1"/>
                    <a:pt x="118" y="1"/>
                  </a:cubicBezTo>
                  <a:cubicBezTo>
                    <a:pt x="116" y="0"/>
                    <a:pt x="113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8" y="0"/>
                    <a:pt x="107" y="1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4" y="7"/>
                    <a:pt x="101" y="7"/>
                    <a:pt x="99" y="7"/>
                  </a:cubicBezTo>
                  <a:cubicBezTo>
                    <a:pt x="96" y="7"/>
                    <a:pt x="94" y="7"/>
                    <a:pt x="91" y="7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8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5" y="0"/>
                    <a:pt x="82" y="0"/>
                    <a:pt x="79" y="1"/>
                  </a:cubicBezTo>
                  <a:cubicBezTo>
                    <a:pt x="78" y="1"/>
                    <a:pt x="77" y="2"/>
                    <a:pt x="77" y="3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3" y="11"/>
                    <a:pt x="68" y="12"/>
                    <a:pt x="64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0" y="8"/>
                    <a:pt x="60" y="7"/>
                    <a:pt x="59" y="7"/>
                  </a:cubicBezTo>
                  <a:cubicBezTo>
                    <a:pt x="58" y="7"/>
                    <a:pt x="58" y="8"/>
                    <a:pt x="58" y="8"/>
                  </a:cubicBezTo>
                  <a:cubicBezTo>
                    <a:pt x="55" y="9"/>
                    <a:pt x="53" y="10"/>
                    <a:pt x="50" y="12"/>
                  </a:cubicBezTo>
                  <a:cubicBezTo>
                    <a:pt x="49" y="12"/>
                    <a:pt x="49" y="13"/>
                    <a:pt x="49" y="14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8" y="23"/>
                    <a:pt x="44" y="26"/>
                    <a:pt x="40" y="29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4"/>
                    <a:pt x="34" y="24"/>
                    <a:pt x="34" y="24"/>
                  </a:cubicBezTo>
                  <a:cubicBezTo>
                    <a:pt x="33" y="24"/>
                    <a:pt x="32" y="24"/>
                    <a:pt x="32" y="25"/>
                  </a:cubicBezTo>
                  <a:cubicBezTo>
                    <a:pt x="30" y="26"/>
                    <a:pt x="28" y="28"/>
                    <a:pt x="26" y="31"/>
                  </a:cubicBezTo>
                  <a:cubicBezTo>
                    <a:pt x="25" y="31"/>
                    <a:pt x="25" y="33"/>
                    <a:pt x="26" y="34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7" y="42"/>
                    <a:pt x="24" y="46"/>
                    <a:pt x="21" y="50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8"/>
                    <a:pt x="13" y="48"/>
                    <a:pt x="13" y="49"/>
                  </a:cubicBezTo>
                  <a:cubicBezTo>
                    <a:pt x="11" y="51"/>
                    <a:pt x="10" y="54"/>
                    <a:pt x="9" y="56"/>
                  </a:cubicBezTo>
                  <a:cubicBezTo>
                    <a:pt x="8" y="57"/>
                    <a:pt x="9" y="59"/>
                    <a:pt x="10" y="5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3" y="67"/>
                    <a:pt x="12" y="72"/>
                    <a:pt x="10" y="7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3" y="76"/>
                    <a:pt x="2" y="77"/>
                    <a:pt x="2" y="78"/>
                  </a:cubicBezTo>
                  <a:cubicBezTo>
                    <a:pt x="1" y="80"/>
                    <a:pt x="1" y="83"/>
                    <a:pt x="0" y="86"/>
                  </a:cubicBezTo>
                  <a:cubicBezTo>
                    <a:pt x="0" y="87"/>
                    <a:pt x="1" y="88"/>
                    <a:pt x="2" y="89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2"/>
                    <a:pt x="8" y="95"/>
                    <a:pt x="8" y="97"/>
                  </a:cubicBezTo>
                  <a:cubicBezTo>
                    <a:pt x="8" y="100"/>
                    <a:pt x="8" y="103"/>
                    <a:pt x="8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6"/>
                    <a:pt x="0" y="107"/>
                    <a:pt x="0" y="109"/>
                  </a:cubicBezTo>
                  <a:cubicBezTo>
                    <a:pt x="1" y="112"/>
                    <a:pt x="1" y="114"/>
                    <a:pt x="2" y="117"/>
                  </a:cubicBezTo>
                  <a:cubicBezTo>
                    <a:pt x="2" y="118"/>
                    <a:pt x="3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12" y="123"/>
                    <a:pt x="13" y="128"/>
                    <a:pt x="15" y="133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9" y="136"/>
                    <a:pt x="8" y="137"/>
                    <a:pt x="9" y="139"/>
                  </a:cubicBezTo>
                  <a:cubicBezTo>
                    <a:pt x="10" y="141"/>
                    <a:pt x="11" y="144"/>
                    <a:pt x="13" y="146"/>
                  </a:cubicBezTo>
                  <a:cubicBezTo>
                    <a:pt x="13" y="147"/>
                    <a:pt x="14" y="147"/>
                    <a:pt x="15" y="147"/>
                  </a:cubicBezTo>
                  <a:cubicBezTo>
                    <a:pt x="15" y="147"/>
                    <a:pt x="15" y="147"/>
                    <a:pt x="16" y="147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4" y="149"/>
                    <a:pt x="27" y="153"/>
                    <a:pt x="30" y="157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25" y="162"/>
                    <a:pt x="25" y="163"/>
                    <a:pt x="26" y="164"/>
                  </a:cubicBezTo>
                  <a:cubicBezTo>
                    <a:pt x="28" y="166"/>
                    <a:pt x="30" y="168"/>
                    <a:pt x="32" y="170"/>
                  </a:cubicBezTo>
                  <a:cubicBezTo>
                    <a:pt x="32" y="171"/>
                    <a:pt x="33" y="171"/>
                    <a:pt x="34" y="171"/>
                  </a:cubicBezTo>
                  <a:cubicBezTo>
                    <a:pt x="34" y="171"/>
                    <a:pt x="35" y="171"/>
                    <a:pt x="35" y="170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44" y="169"/>
                    <a:pt x="48" y="172"/>
                    <a:pt x="52" y="175"/>
                  </a:cubicBezTo>
                  <a:cubicBezTo>
                    <a:pt x="49" y="180"/>
                    <a:pt x="49" y="180"/>
                    <a:pt x="49" y="180"/>
                  </a:cubicBezTo>
                  <a:cubicBezTo>
                    <a:pt x="49" y="181"/>
                    <a:pt x="49" y="183"/>
                    <a:pt x="50" y="183"/>
                  </a:cubicBezTo>
                  <a:cubicBezTo>
                    <a:pt x="53" y="185"/>
                    <a:pt x="55" y="186"/>
                    <a:pt x="58" y="187"/>
                  </a:cubicBezTo>
                  <a:cubicBezTo>
                    <a:pt x="58" y="187"/>
                    <a:pt x="58" y="187"/>
                    <a:pt x="59" y="187"/>
                  </a:cubicBezTo>
                  <a:cubicBezTo>
                    <a:pt x="60" y="187"/>
                    <a:pt x="60" y="187"/>
                    <a:pt x="61" y="186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68" y="183"/>
                    <a:pt x="73" y="184"/>
                    <a:pt x="78" y="185"/>
                  </a:cubicBezTo>
                  <a:cubicBezTo>
                    <a:pt x="77" y="191"/>
                    <a:pt x="77" y="191"/>
                    <a:pt x="77" y="191"/>
                  </a:cubicBezTo>
                  <a:cubicBezTo>
                    <a:pt x="77" y="193"/>
                    <a:pt x="78" y="194"/>
                    <a:pt x="79" y="194"/>
                  </a:cubicBezTo>
                  <a:cubicBezTo>
                    <a:pt x="82" y="194"/>
                    <a:pt x="85" y="195"/>
                    <a:pt x="88" y="195"/>
                  </a:cubicBezTo>
                  <a:cubicBezTo>
                    <a:pt x="88" y="195"/>
                    <a:pt x="88" y="195"/>
                    <a:pt x="88" y="195"/>
                  </a:cubicBezTo>
                  <a:cubicBezTo>
                    <a:pt x="89" y="195"/>
                    <a:pt x="90" y="195"/>
                    <a:pt x="90" y="193"/>
                  </a:cubicBezTo>
                  <a:cubicBezTo>
                    <a:pt x="91" y="187"/>
                    <a:pt x="91" y="187"/>
                    <a:pt x="91" y="187"/>
                  </a:cubicBezTo>
                  <a:cubicBezTo>
                    <a:pt x="94" y="187"/>
                    <a:pt x="96" y="188"/>
                    <a:pt x="99" y="188"/>
                  </a:cubicBezTo>
                  <a:cubicBezTo>
                    <a:pt x="101" y="188"/>
                    <a:pt x="104" y="187"/>
                    <a:pt x="106" y="187"/>
                  </a:cubicBezTo>
                  <a:cubicBezTo>
                    <a:pt x="107" y="193"/>
                    <a:pt x="107" y="193"/>
                    <a:pt x="107" y="193"/>
                  </a:cubicBezTo>
                  <a:cubicBezTo>
                    <a:pt x="108" y="195"/>
                    <a:pt x="109" y="195"/>
                    <a:pt x="110" y="195"/>
                  </a:cubicBezTo>
                  <a:cubicBezTo>
                    <a:pt x="110" y="195"/>
                    <a:pt x="110" y="195"/>
                    <a:pt x="110" y="195"/>
                  </a:cubicBezTo>
                  <a:cubicBezTo>
                    <a:pt x="113" y="195"/>
                    <a:pt x="116" y="194"/>
                    <a:pt x="118" y="194"/>
                  </a:cubicBezTo>
                  <a:cubicBezTo>
                    <a:pt x="120" y="194"/>
                    <a:pt x="120" y="193"/>
                    <a:pt x="120" y="191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24" y="184"/>
                    <a:pt x="129" y="183"/>
                    <a:pt x="134" y="181"/>
                  </a:cubicBezTo>
                  <a:cubicBezTo>
                    <a:pt x="137" y="186"/>
                    <a:pt x="137" y="186"/>
                    <a:pt x="137" y="186"/>
                  </a:cubicBezTo>
                  <a:cubicBezTo>
                    <a:pt x="137" y="187"/>
                    <a:pt x="138" y="187"/>
                    <a:pt x="139" y="187"/>
                  </a:cubicBezTo>
                  <a:cubicBezTo>
                    <a:pt x="139" y="187"/>
                    <a:pt x="139" y="187"/>
                    <a:pt x="140" y="187"/>
                  </a:cubicBezTo>
                  <a:cubicBezTo>
                    <a:pt x="142" y="186"/>
                    <a:pt x="145" y="185"/>
                    <a:pt x="147" y="183"/>
                  </a:cubicBezTo>
                  <a:cubicBezTo>
                    <a:pt x="148" y="183"/>
                    <a:pt x="149" y="181"/>
                    <a:pt x="148" y="180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50" y="172"/>
                    <a:pt x="154" y="169"/>
                    <a:pt x="158" y="166"/>
                  </a:cubicBezTo>
                  <a:cubicBezTo>
                    <a:pt x="162" y="170"/>
                    <a:pt x="162" y="170"/>
                    <a:pt x="162" y="170"/>
                  </a:cubicBezTo>
                  <a:cubicBezTo>
                    <a:pt x="163" y="171"/>
                    <a:pt x="163" y="171"/>
                    <a:pt x="164" y="171"/>
                  </a:cubicBezTo>
                  <a:cubicBezTo>
                    <a:pt x="165" y="171"/>
                    <a:pt x="165" y="171"/>
                    <a:pt x="166" y="170"/>
                  </a:cubicBezTo>
                  <a:cubicBezTo>
                    <a:pt x="168" y="168"/>
                    <a:pt x="170" y="166"/>
                    <a:pt x="172" y="164"/>
                  </a:cubicBezTo>
                  <a:cubicBezTo>
                    <a:pt x="172" y="163"/>
                    <a:pt x="172" y="162"/>
                    <a:pt x="172" y="161"/>
                  </a:cubicBezTo>
                  <a:cubicBezTo>
                    <a:pt x="167" y="157"/>
                    <a:pt x="167" y="157"/>
                    <a:pt x="167" y="157"/>
                  </a:cubicBezTo>
                  <a:cubicBezTo>
                    <a:pt x="171" y="153"/>
                    <a:pt x="174" y="149"/>
                    <a:pt x="176" y="144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7"/>
                    <a:pt x="183" y="147"/>
                    <a:pt x="183" y="147"/>
                  </a:cubicBezTo>
                  <a:cubicBezTo>
                    <a:pt x="184" y="147"/>
                    <a:pt x="185" y="147"/>
                    <a:pt x="185" y="146"/>
                  </a:cubicBezTo>
                  <a:cubicBezTo>
                    <a:pt x="186" y="144"/>
                    <a:pt x="188" y="141"/>
                    <a:pt x="189" y="139"/>
                  </a:cubicBezTo>
                  <a:cubicBezTo>
                    <a:pt x="189" y="137"/>
                    <a:pt x="189" y="136"/>
                    <a:pt x="188" y="136"/>
                  </a:cubicBezTo>
                  <a:cubicBezTo>
                    <a:pt x="182" y="133"/>
                    <a:pt x="182" y="133"/>
                    <a:pt x="182" y="133"/>
                  </a:cubicBezTo>
                  <a:cubicBezTo>
                    <a:pt x="184" y="128"/>
                    <a:pt x="186" y="123"/>
                    <a:pt x="187" y="118"/>
                  </a:cubicBezTo>
                  <a:cubicBezTo>
                    <a:pt x="193" y="119"/>
                    <a:pt x="193" y="119"/>
                    <a:pt x="193" y="119"/>
                  </a:cubicBezTo>
                  <a:cubicBezTo>
                    <a:pt x="194" y="119"/>
                    <a:pt x="194" y="119"/>
                    <a:pt x="194" y="119"/>
                  </a:cubicBezTo>
                  <a:cubicBezTo>
                    <a:pt x="195" y="119"/>
                    <a:pt x="196" y="118"/>
                    <a:pt x="196" y="117"/>
                  </a:cubicBezTo>
                  <a:cubicBezTo>
                    <a:pt x="196" y="114"/>
                    <a:pt x="197" y="112"/>
                    <a:pt x="197" y="109"/>
                  </a:cubicBezTo>
                  <a:cubicBezTo>
                    <a:pt x="197" y="107"/>
                    <a:pt x="197" y="106"/>
                    <a:pt x="195" y="106"/>
                  </a:cubicBezTo>
                  <a:close/>
                </a:path>
              </a:pathLst>
            </a:custGeom>
            <a:solidFill>
              <a:schemeClr val="accent1"/>
            </a:solidFill>
            <a:ln w="19050" cap="rnd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="" xmlns:a16="http://schemas.microsoft.com/office/drawing/2014/main" id="{6EC1DA99-4F1E-4947-992D-154D17948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3032" y="4716036"/>
              <a:ext cx="5894988" cy="5873912"/>
            </a:xfrm>
            <a:custGeom>
              <a:avLst/>
              <a:gdLst>
                <a:gd name="T0" fmla="*/ 189 w 197"/>
                <a:gd name="T1" fmla="*/ 92 h 196"/>
                <a:gd name="T2" fmla="*/ 196 w 197"/>
                <a:gd name="T3" fmla="*/ 80 h 196"/>
                <a:gd name="T4" fmla="*/ 187 w 197"/>
                <a:gd name="T5" fmla="*/ 79 h 196"/>
                <a:gd name="T6" fmla="*/ 189 w 197"/>
                <a:gd name="T7" fmla="*/ 58 h 196"/>
                <a:gd name="T8" fmla="*/ 183 w 197"/>
                <a:gd name="T9" fmla="*/ 50 h 196"/>
                <a:gd name="T10" fmla="*/ 172 w 197"/>
                <a:gd name="T11" fmla="*/ 35 h 196"/>
                <a:gd name="T12" fmla="*/ 165 w 197"/>
                <a:gd name="T13" fmla="*/ 26 h 196"/>
                <a:gd name="T14" fmla="*/ 147 w 197"/>
                <a:gd name="T15" fmla="*/ 21 h 196"/>
                <a:gd name="T16" fmla="*/ 141 w 197"/>
                <a:gd name="T17" fmla="*/ 9 h 196"/>
                <a:gd name="T18" fmla="*/ 135 w 197"/>
                <a:gd name="T19" fmla="*/ 15 h 196"/>
                <a:gd name="T20" fmla="*/ 122 w 197"/>
                <a:gd name="T21" fmla="*/ 4 h 196"/>
                <a:gd name="T22" fmla="*/ 111 w 197"/>
                <a:gd name="T23" fmla="*/ 0 h 196"/>
                <a:gd name="T24" fmla="*/ 98 w 197"/>
                <a:gd name="T25" fmla="*/ 8 h 196"/>
                <a:gd name="T26" fmla="*/ 98 w 197"/>
                <a:gd name="T27" fmla="*/ 8 h 196"/>
                <a:gd name="T28" fmla="*/ 92 w 197"/>
                <a:gd name="T29" fmla="*/ 2 h 196"/>
                <a:gd name="T30" fmla="*/ 81 w 197"/>
                <a:gd name="T31" fmla="*/ 1 h 196"/>
                <a:gd name="T32" fmla="*/ 65 w 197"/>
                <a:gd name="T33" fmla="*/ 14 h 196"/>
                <a:gd name="T34" fmla="*/ 59 w 197"/>
                <a:gd name="T35" fmla="*/ 7 h 196"/>
                <a:gd name="T36" fmla="*/ 53 w 197"/>
                <a:gd name="T37" fmla="*/ 20 h 196"/>
                <a:gd name="T38" fmla="*/ 35 w 197"/>
                <a:gd name="T39" fmla="*/ 23 h 196"/>
                <a:gd name="T40" fmla="*/ 27 w 197"/>
                <a:gd name="T41" fmla="*/ 33 h 196"/>
                <a:gd name="T42" fmla="*/ 16 w 197"/>
                <a:gd name="T43" fmla="*/ 47 h 196"/>
                <a:gd name="T44" fmla="*/ 9 w 197"/>
                <a:gd name="T45" fmla="*/ 55 h 196"/>
                <a:gd name="T46" fmla="*/ 13 w 197"/>
                <a:gd name="T47" fmla="*/ 69 h 196"/>
                <a:gd name="T48" fmla="*/ 4 w 197"/>
                <a:gd name="T49" fmla="*/ 75 h 196"/>
                <a:gd name="T50" fmla="*/ 2 w 197"/>
                <a:gd name="T51" fmla="*/ 88 h 196"/>
                <a:gd name="T52" fmla="*/ 2 w 197"/>
                <a:gd name="T53" fmla="*/ 105 h 196"/>
                <a:gd name="T54" fmla="*/ 4 w 197"/>
                <a:gd name="T55" fmla="*/ 118 h 196"/>
                <a:gd name="T56" fmla="*/ 15 w 197"/>
                <a:gd name="T57" fmla="*/ 132 h 196"/>
                <a:gd name="T58" fmla="*/ 12 w 197"/>
                <a:gd name="T59" fmla="*/ 145 h 196"/>
                <a:gd name="T60" fmla="*/ 21 w 197"/>
                <a:gd name="T61" fmla="*/ 144 h 196"/>
                <a:gd name="T62" fmla="*/ 25 w 197"/>
                <a:gd name="T63" fmla="*/ 163 h 196"/>
                <a:gd name="T64" fmla="*/ 34 w 197"/>
                <a:gd name="T65" fmla="*/ 170 h 196"/>
                <a:gd name="T66" fmla="*/ 48 w 197"/>
                <a:gd name="T67" fmla="*/ 180 h 196"/>
                <a:gd name="T68" fmla="*/ 58 w 197"/>
                <a:gd name="T69" fmla="*/ 187 h 196"/>
                <a:gd name="T70" fmla="*/ 70 w 197"/>
                <a:gd name="T71" fmla="*/ 183 h 196"/>
                <a:gd name="T72" fmla="*/ 78 w 197"/>
                <a:gd name="T73" fmla="*/ 194 h 196"/>
                <a:gd name="T74" fmla="*/ 89 w 197"/>
                <a:gd name="T75" fmla="*/ 194 h 196"/>
                <a:gd name="T76" fmla="*/ 105 w 197"/>
                <a:gd name="T77" fmla="*/ 188 h 196"/>
                <a:gd name="T78" fmla="*/ 108 w 197"/>
                <a:gd name="T79" fmla="*/ 196 h 196"/>
                <a:gd name="T80" fmla="*/ 118 w 197"/>
                <a:gd name="T81" fmla="*/ 186 h 196"/>
                <a:gd name="T82" fmla="*/ 137 w 197"/>
                <a:gd name="T83" fmla="*/ 189 h 196"/>
                <a:gd name="T84" fmla="*/ 147 w 197"/>
                <a:gd name="T85" fmla="*/ 182 h 196"/>
                <a:gd name="T86" fmla="*/ 161 w 197"/>
                <a:gd name="T87" fmla="*/ 172 h 196"/>
                <a:gd name="T88" fmla="*/ 171 w 197"/>
                <a:gd name="T89" fmla="*/ 166 h 196"/>
                <a:gd name="T90" fmla="*/ 176 w 197"/>
                <a:gd name="T91" fmla="*/ 146 h 196"/>
                <a:gd name="T92" fmla="*/ 184 w 197"/>
                <a:gd name="T93" fmla="*/ 148 h 196"/>
                <a:gd name="T94" fmla="*/ 182 w 197"/>
                <a:gd name="T95" fmla="*/ 134 h 196"/>
                <a:gd name="T96" fmla="*/ 193 w 197"/>
                <a:gd name="T97" fmla="*/ 121 h 196"/>
                <a:gd name="T98" fmla="*/ 197 w 197"/>
                <a:gd name="T99" fmla="*/ 11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7" h="196">
                  <a:moveTo>
                    <a:pt x="195" y="108"/>
                  </a:moveTo>
                  <a:cubicBezTo>
                    <a:pt x="189" y="107"/>
                    <a:pt x="189" y="107"/>
                    <a:pt x="189" y="107"/>
                  </a:cubicBezTo>
                  <a:cubicBezTo>
                    <a:pt x="190" y="102"/>
                    <a:pt x="190" y="97"/>
                    <a:pt x="189" y="92"/>
                  </a:cubicBezTo>
                  <a:cubicBezTo>
                    <a:pt x="195" y="91"/>
                    <a:pt x="195" y="91"/>
                    <a:pt x="195" y="91"/>
                  </a:cubicBezTo>
                  <a:cubicBezTo>
                    <a:pt x="197" y="90"/>
                    <a:pt x="197" y="89"/>
                    <a:pt x="197" y="88"/>
                  </a:cubicBezTo>
                  <a:cubicBezTo>
                    <a:pt x="197" y="85"/>
                    <a:pt x="197" y="83"/>
                    <a:pt x="196" y="80"/>
                  </a:cubicBezTo>
                  <a:cubicBezTo>
                    <a:pt x="196" y="79"/>
                    <a:pt x="195" y="78"/>
                    <a:pt x="194" y="78"/>
                  </a:cubicBezTo>
                  <a:cubicBezTo>
                    <a:pt x="194" y="78"/>
                    <a:pt x="194" y="78"/>
                    <a:pt x="194" y="78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4"/>
                    <a:pt x="185" y="69"/>
                    <a:pt x="183" y="64"/>
                  </a:cubicBezTo>
                  <a:cubicBezTo>
                    <a:pt x="188" y="61"/>
                    <a:pt x="188" y="61"/>
                    <a:pt x="188" y="61"/>
                  </a:cubicBezTo>
                  <a:cubicBezTo>
                    <a:pt x="189" y="61"/>
                    <a:pt x="190" y="59"/>
                    <a:pt x="189" y="58"/>
                  </a:cubicBezTo>
                  <a:cubicBezTo>
                    <a:pt x="188" y="56"/>
                    <a:pt x="187" y="53"/>
                    <a:pt x="186" y="51"/>
                  </a:cubicBezTo>
                  <a:cubicBezTo>
                    <a:pt x="185" y="50"/>
                    <a:pt x="184" y="49"/>
                    <a:pt x="184" y="49"/>
                  </a:cubicBezTo>
                  <a:cubicBezTo>
                    <a:pt x="183" y="49"/>
                    <a:pt x="183" y="50"/>
                    <a:pt x="183" y="50"/>
                  </a:cubicBezTo>
                  <a:cubicBezTo>
                    <a:pt x="177" y="52"/>
                    <a:pt x="177" y="52"/>
                    <a:pt x="177" y="52"/>
                  </a:cubicBezTo>
                  <a:cubicBezTo>
                    <a:pt x="174" y="48"/>
                    <a:pt x="171" y="44"/>
                    <a:pt x="168" y="40"/>
                  </a:cubicBezTo>
                  <a:cubicBezTo>
                    <a:pt x="172" y="35"/>
                    <a:pt x="172" y="35"/>
                    <a:pt x="172" y="35"/>
                  </a:cubicBezTo>
                  <a:cubicBezTo>
                    <a:pt x="173" y="35"/>
                    <a:pt x="173" y="33"/>
                    <a:pt x="173" y="32"/>
                  </a:cubicBezTo>
                  <a:cubicBezTo>
                    <a:pt x="171" y="30"/>
                    <a:pt x="169" y="28"/>
                    <a:pt x="167" y="26"/>
                  </a:cubicBezTo>
                  <a:cubicBezTo>
                    <a:pt x="166" y="26"/>
                    <a:pt x="166" y="26"/>
                    <a:pt x="165" y="26"/>
                  </a:cubicBezTo>
                  <a:cubicBezTo>
                    <a:pt x="164" y="26"/>
                    <a:pt x="164" y="26"/>
                    <a:pt x="163" y="26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5" y="27"/>
                    <a:pt x="151" y="24"/>
                    <a:pt x="147" y="21"/>
                  </a:cubicBezTo>
                  <a:cubicBezTo>
                    <a:pt x="150" y="16"/>
                    <a:pt x="150" y="16"/>
                    <a:pt x="150" y="16"/>
                  </a:cubicBezTo>
                  <a:cubicBezTo>
                    <a:pt x="150" y="15"/>
                    <a:pt x="150" y="13"/>
                    <a:pt x="149" y="13"/>
                  </a:cubicBezTo>
                  <a:cubicBezTo>
                    <a:pt x="146" y="12"/>
                    <a:pt x="144" y="10"/>
                    <a:pt x="141" y="9"/>
                  </a:cubicBezTo>
                  <a:cubicBezTo>
                    <a:pt x="141" y="9"/>
                    <a:pt x="140" y="9"/>
                    <a:pt x="140" y="9"/>
                  </a:cubicBezTo>
                  <a:cubicBezTo>
                    <a:pt x="139" y="9"/>
                    <a:pt x="139" y="9"/>
                    <a:pt x="138" y="10"/>
                  </a:cubicBezTo>
                  <a:cubicBezTo>
                    <a:pt x="135" y="15"/>
                    <a:pt x="135" y="15"/>
                    <a:pt x="135" y="15"/>
                  </a:cubicBezTo>
                  <a:cubicBezTo>
                    <a:pt x="133" y="14"/>
                    <a:pt x="130" y="13"/>
                    <a:pt x="128" y="13"/>
                  </a:cubicBezTo>
                  <a:cubicBezTo>
                    <a:pt x="126" y="12"/>
                    <a:pt x="123" y="11"/>
                    <a:pt x="121" y="10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22" y="3"/>
                    <a:pt x="121" y="2"/>
                    <a:pt x="120" y="2"/>
                  </a:cubicBezTo>
                  <a:cubicBezTo>
                    <a:pt x="117" y="1"/>
                    <a:pt x="114" y="1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0" y="0"/>
                    <a:pt x="109" y="1"/>
                    <a:pt x="109" y="2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105" y="8"/>
                    <a:pt x="102" y="8"/>
                    <a:pt x="98" y="8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96" y="8"/>
                    <a:pt x="95" y="8"/>
                    <a:pt x="93" y="8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1" y="1"/>
                    <a:pt x="90" y="0"/>
                    <a:pt x="89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6" y="0"/>
                    <a:pt x="83" y="0"/>
                    <a:pt x="81" y="1"/>
                  </a:cubicBezTo>
                  <a:cubicBezTo>
                    <a:pt x="79" y="1"/>
                    <a:pt x="79" y="2"/>
                    <a:pt x="79" y="3"/>
                  </a:cubicBezTo>
                  <a:cubicBezTo>
                    <a:pt x="80" y="10"/>
                    <a:pt x="80" y="10"/>
                    <a:pt x="80" y="10"/>
                  </a:cubicBezTo>
                  <a:cubicBezTo>
                    <a:pt x="75" y="11"/>
                    <a:pt x="70" y="12"/>
                    <a:pt x="65" y="14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1" y="7"/>
                    <a:pt x="60" y="7"/>
                  </a:cubicBezTo>
                  <a:cubicBezTo>
                    <a:pt x="60" y="7"/>
                    <a:pt x="59" y="7"/>
                    <a:pt x="59" y="7"/>
                  </a:cubicBezTo>
                  <a:cubicBezTo>
                    <a:pt x="57" y="8"/>
                    <a:pt x="54" y="10"/>
                    <a:pt x="52" y="11"/>
                  </a:cubicBezTo>
                  <a:cubicBezTo>
                    <a:pt x="50" y="12"/>
                    <a:pt x="50" y="13"/>
                    <a:pt x="51" y="14"/>
                  </a:cubicBezTo>
                  <a:cubicBezTo>
                    <a:pt x="53" y="20"/>
                    <a:pt x="53" y="20"/>
                    <a:pt x="53" y="20"/>
                  </a:cubicBezTo>
                  <a:cubicBezTo>
                    <a:pt x="49" y="22"/>
                    <a:pt x="45" y="25"/>
                    <a:pt x="41" y="28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24"/>
                    <a:pt x="35" y="23"/>
                    <a:pt x="35" y="23"/>
                  </a:cubicBezTo>
                  <a:cubicBezTo>
                    <a:pt x="34" y="23"/>
                    <a:pt x="33" y="24"/>
                    <a:pt x="33" y="24"/>
                  </a:cubicBezTo>
                  <a:cubicBezTo>
                    <a:pt x="31" y="26"/>
                    <a:pt x="29" y="28"/>
                    <a:pt x="27" y="30"/>
                  </a:cubicBezTo>
                  <a:cubicBezTo>
                    <a:pt x="26" y="31"/>
                    <a:pt x="26" y="32"/>
                    <a:pt x="27" y="33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28" y="41"/>
                    <a:pt x="25" y="45"/>
                    <a:pt x="22" y="50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7"/>
                    <a:pt x="16" y="47"/>
                    <a:pt x="15" y="47"/>
                  </a:cubicBezTo>
                  <a:cubicBezTo>
                    <a:pt x="14" y="47"/>
                    <a:pt x="14" y="47"/>
                    <a:pt x="13" y="48"/>
                  </a:cubicBezTo>
                  <a:cubicBezTo>
                    <a:pt x="12" y="50"/>
                    <a:pt x="11" y="53"/>
                    <a:pt x="9" y="55"/>
                  </a:cubicBezTo>
                  <a:cubicBezTo>
                    <a:pt x="9" y="56"/>
                    <a:pt x="9" y="58"/>
                    <a:pt x="10" y="58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5" y="64"/>
                    <a:pt x="14" y="66"/>
                    <a:pt x="13" y="69"/>
                  </a:cubicBezTo>
                  <a:cubicBezTo>
                    <a:pt x="12" y="71"/>
                    <a:pt x="11" y="73"/>
                    <a:pt x="11" y="76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3" y="75"/>
                    <a:pt x="2" y="76"/>
                    <a:pt x="2" y="77"/>
                  </a:cubicBezTo>
                  <a:cubicBezTo>
                    <a:pt x="1" y="80"/>
                    <a:pt x="1" y="82"/>
                    <a:pt x="0" y="85"/>
                  </a:cubicBezTo>
                  <a:cubicBezTo>
                    <a:pt x="0" y="86"/>
                    <a:pt x="1" y="87"/>
                    <a:pt x="2" y="8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8" y="94"/>
                    <a:pt x="8" y="99"/>
                    <a:pt x="8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1" y="105"/>
                    <a:pt x="0" y="106"/>
                    <a:pt x="0" y="108"/>
                  </a:cubicBezTo>
                  <a:cubicBezTo>
                    <a:pt x="1" y="110"/>
                    <a:pt x="1" y="113"/>
                    <a:pt x="1" y="116"/>
                  </a:cubicBezTo>
                  <a:cubicBezTo>
                    <a:pt x="2" y="117"/>
                    <a:pt x="3" y="118"/>
                    <a:pt x="4" y="118"/>
                  </a:cubicBezTo>
                  <a:cubicBezTo>
                    <a:pt x="4" y="118"/>
                    <a:pt x="4" y="118"/>
                    <a:pt x="4" y="118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1" y="122"/>
                    <a:pt x="13" y="127"/>
                    <a:pt x="15" y="132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8" y="135"/>
                    <a:pt x="8" y="136"/>
                    <a:pt x="8" y="138"/>
                  </a:cubicBezTo>
                  <a:cubicBezTo>
                    <a:pt x="9" y="140"/>
                    <a:pt x="11" y="143"/>
                    <a:pt x="12" y="145"/>
                  </a:cubicBezTo>
                  <a:cubicBezTo>
                    <a:pt x="12" y="146"/>
                    <a:pt x="13" y="146"/>
                    <a:pt x="14" y="146"/>
                  </a:cubicBezTo>
                  <a:cubicBezTo>
                    <a:pt x="14" y="146"/>
                    <a:pt x="15" y="146"/>
                    <a:pt x="15" y="146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3" y="148"/>
                    <a:pt x="26" y="152"/>
                    <a:pt x="29" y="156"/>
                  </a:cubicBezTo>
                  <a:cubicBezTo>
                    <a:pt x="25" y="160"/>
                    <a:pt x="25" y="160"/>
                    <a:pt x="25" y="160"/>
                  </a:cubicBezTo>
                  <a:cubicBezTo>
                    <a:pt x="24" y="161"/>
                    <a:pt x="24" y="163"/>
                    <a:pt x="25" y="163"/>
                  </a:cubicBezTo>
                  <a:cubicBezTo>
                    <a:pt x="27" y="166"/>
                    <a:pt x="29" y="168"/>
                    <a:pt x="31" y="170"/>
                  </a:cubicBezTo>
                  <a:cubicBezTo>
                    <a:pt x="31" y="170"/>
                    <a:pt x="32" y="170"/>
                    <a:pt x="33" y="170"/>
                  </a:cubicBezTo>
                  <a:cubicBezTo>
                    <a:pt x="33" y="170"/>
                    <a:pt x="34" y="170"/>
                    <a:pt x="34" y="170"/>
                  </a:cubicBezTo>
                  <a:cubicBezTo>
                    <a:pt x="39" y="165"/>
                    <a:pt x="39" y="165"/>
                    <a:pt x="39" y="165"/>
                  </a:cubicBezTo>
                  <a:cubicBezTo>
                    <a:pt x="42" y="169"/>
                    <a:pt x="47" y="172"/>
                    <a:pt x="51" y="174"/>
                  </a:cubicBezTo>
                  <a:cubicBezTo>
                    <a:pt x="48" y="180"/>
                    <a:pt x="48" y="180"/>
                    <a:pt x="48" y="180"/>
                  </a:cubicBezTo>
                  <a:cubicBezTo>
                    <a:pt x="48" y="181"/>
                    <a:pt x="48" y="182"/>
                    <a:pt x="49" y="183"/>
                  </a:cubicBezTo>
                  <a:cubicBezTo>
                    <a:pt x="51" y="184"/>
                    <a:pt x="54" y="186"/>
                    <a:pt x="57" y="187"/>
                  </a:cubicBezTo>
                  <a:cubicBezTo>
                    <a:pt x="57" y="187"/>
                    <a:pt x="57" y="187"/>
                    <a:pt x="58" y="187"/>
                  </a:cubicBezTo>
                  <a:cubicBezTo>
                    <a:pt x="58" y="187"/>
                    <a:pt x="59" y="187"/>
                    <a:pt x="59" y="186"/>
                  </a:cubicBezTo>
                  <a:cubicBezTo>
                    <a:pt x="63" y="181"/>
                    <a:pt x="63" y="181"/>
                    <a:pt x="63" y="181"/>
                  </a:cubicBezTo>
                  <a:cubicBezTo>
                    <a:pt x="65" y="182"/>
                    <a:pt x="67" y="182"/>
                    <a:pt x="70" y="183"/>
                  </a:cubicBezTo>
                  <a:cubicBezTo>
                    <a:pt x="72" y="184"/>
                    <a:pt x="74" y="185"/>
                    <a:pt x="77" y="185"/>
                  </a:cubicBezTo>
                  <a:cubicBezTo>
                    <a:pt x="76" y="192"/>
                    <a:pt x="76" y="192"/>
                    <a:pt x="76" y="192"/>
                  </a:cubicBezTo>
                  <a:cubicBezTo>
                    <a:pt x="76" y="193"/>
                    <a:pt x="76" y="194"/>
                    <a:pt x="78" y="194"/>
                  </a:cubicBezTo>
                  <a:cubicBezTo>
                    <a:pt x="81" y="195"/>
                    <a:pt x="83" y="195"/>
                    <a:pt x="86" y="196"/>
                  </a:cubicBezTo>
                  <a:cubicBezTo>
                    <a:pt x="86" y="196"/>
                    <a:pt x="86" y="196"/>
                    <a:pt x="86" y="196"/>
                  </a:cubicBezTo>
                  <a:cubicBezTo>
                    <a:pt x="87" y="196"/>
                    <a:pt x="88" y="195"/>
                    <a:pt x="89" y="194"/>
                  </a:cubicBezTo>
                  <a:cubicBezTo>
                    <a:pt x="90" y="188"/>
                    <a:pt x="90" y="188"/>
                    <a:pt x="90" y="188"/>
                  </a:cubicBezTo>
                  <a:cubicBezTo>
                    <a:pt x="93" y="188"/>
                    <a:pt x="96" y="188"/>
                    <a:pt x="99" y="188"/>
                  </a:cubicBezTo>
                  <a:cubicBezTo>
                    <a:pt x="101" y="188"/>
                    <a:pt x="103" y="188"/>
                    <a:pt x="105" y="188"/>
                  </a:cubicBezTo>
                  <a:cubicBezTo>
                    <a:pt x="106" y="194"/>
                    <a:pt x="106" y="194"/>
                    <a:pt x="106" y="194"/>
                  </a:cubicBezTo>
                  <a:cubicBezTo>
                    <a:pt x="106" y="195"/>
                    <a:pt x="107" y="196"/>
                    <a:pt x="108" y="196"/>
                  </a:cubicBezTo>
                  <a:cubicBezTo>
                    <a:pt x="108" y="196"/>
                    <a:pt x="108" y="196"/>
                    <a:pt x="108" y="196"/>
                  </a:cubicBezTo>
                  <a:cubicBezTo>
                    <a:pt x="111" y="196"/>
                    <a:pt x="114" y="195"/>
                    <a:pt x="117" y="195"/>
                  </a:cubicBezTo>
                  <a:cubicBezTo>
                    <a:pt x="118" y="195"/>
                    <a:pt x="119" y="194"/>
                    <a:pt x="119" y="192"/>
                  </a:cubicBezTo>
                  <a:cubicBezTo>
                    <a:pt x="118" y="186"/>
                    <a:pt x="118" y="186"/>
                    <a:pt x="118" y="186"/>
                  </a:cubicBezTo>
                  <a:cubicBezTo>
                    <a:pt x="123" y="185"/>
                    <a:pt x="128" y="184"/>
                    <a:pt x="133" y="182"/>
                  </a:cubicBezTo>
                  <a:cubicBezTo>
                    <a:pt x="135" y="187"/>
                    <a:pt x="135" y="187"/>
                    <a:pt x="135" y="187"/>
                  </a:cubicBezTo>
                  <a:cubicBezTo>
                    <a:pt x="136" y="188"/>
                    <a:pt x="137" y="189"/>
                    <a:pt x="137" y="189"/>
                  </a:cubicBezTo>
                  <a:cubicBezTo>
                    <a:pt x="138" y="189"/>
                    <a:pt x="138" y="189"/>
                    <a:pt x="138" y="188"/>
                  </a:cubicBezTo>
                  <a:cubicBezTo>
                    <a:pt x="141" y="187"/>
                    <a:pt x="143" y="186"/>
                    <a:pt x="146" y="185"/>
                  </a:cubicBezTo>
                  <a:cubicBezTo>
                    <a:pt x="147" y="184"/>
                    <a:pt x="148" y="183"/>
                    <a:pt x="147" y="182"/>
                  </a:cubicBezTo>
                  <a:cubicBezTo>
                    <a:pt x="144" y="176"/>
                    <a:pt x="144" y="176"/>
                    <a:pt x="144" y="176"/>
                  </a:cubicBezTo>
                  <a:cubicBezTo>
                    <a:pt x="149" y="174"/>
                    <a:pt x="153" y="171"/>
                    <a:pt x="157" y="167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162" y="172"/>
                    <a:pt x="162" y="172"/>
                    <a:pt x="163" y="172"/>
                  </a:cubicBezTo>
                  <a:cubicBezTo>
                    <a:pt x="164" y="172"/>
                    <a:pt x="164" y="172"/>
                    <a:pt x="165" y="172"/>
                  </a:cubicBezTo>
                  <a:cubicBezTo>
                    <a:pt x="167" y="170"/>
                    <a:pt x="169" y="168"/>
                    <a:pt x="171" y="166"/>
                  </a:cubicBezTo>
                  <a:cubicBezTo>
                    <a:pt x="172" y="165"/>
                    <a:pt x="172" y="164"/>
                    <a:pt x="171" y="163"/>
                  </a:cubicBezTo>
                  <a:cubicBezTo>
                    <a:pt x="166" y="158"/>
                    <a:pt x="166" y="158"/>
                    <a:pt x="166" y="158"/>
                  </a:cubicBezTo>
                  <a:cubicBezTo>
                    <a:pt x="170" y="155"/>
                    <a:pt x="173" y="150"/>
                    <a:pt x="176" y="146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82" y="149"/>
                    <a:pt x="182" y="149"/>
                    <a:pt x="182" y="149"/>
                  </a:cubicBezTo>
                  <a:cubicBezTo>
                    <a:pt x="183" y="149"/>
                    <a:pt x="184" y="149"/>
                    <a:pt x="184" y="148"/>
                  </a:cubicBezTo>
                  <a:cubicBezTo>
                    <a:pt x="186" y="146"/>
                    <a:pt x="187" y="143"/>
                    <a:pt x="188" y="140"/>
                  </a:cubicBezTo>
                  <a:cubicBezTo>
                    <a:pt x="189" y="139"/>
                    <a:pt x="188" y="138"/>
                    <a:pt x="187" y="138"/>
                  </a:cubicBezTo>
                  <a:cubicBezTo>
                    <a:pt x="182" y="134"/>
                    <a:pt x="182" y="134"/>
                    <a:pt x="182" y="134"/>
                  </a:cubicBezTo>
                  <a:cubicBezTo>
                    <a:pt x="183" y="132"/>
                    <a:pt x="184" y="130"/>
                    <a:pt x="185" y="127"/>
                  </a:cubicBezTo>
                  <a:cubicBezTo>
                    <a:pt x="186" y="125"/>
                    <a:pt x="186" y="122"/>
                    <a:pt x="187" y="120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4" y="121"/>
                    <a:pt x="195" y="120"/>
                    <a:pt x="196" y="119"/>
                  </a:cubicBezTo>
                  <a:cubicBezTo>
                    <a:pt x="196" y="116"/>
                    <a:pt x="197" y="113"/>
                    <a:pt x="197" y="111"/>
                  </a:cubicBezTo>
                  <a:cubicBezTo>
                    <a:pt x="197" y="110"/>
                    <a:pt x="196" y="108"/>
                    <a:pt x="195" y="108"/>
                  </a:cubicBezTo>
                  <a:close/>
                </a:path>
              </a:pathLst>
            </a:custGeom>
            <a:solidFill>
              <a:schemeClr val="accent3"/>
            </a:solidFill>
            <a:ln w="19050" cap="rnd">
              <a:solidFill>
                <a:schemeClr val="accent3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="" xmlns:a16="http://schemas.microsoft.com/office/drawing/2014/main" id="{7B4E98DC-766D-4256-89AC-006B9DD58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3543" y="7599383"/>
              <a:ext cx="4340132" cy="4314844"/>
            </a:xfrm>
            <a:custGeom>
              <a:avLst/>
              <a:gdLst>
                <a:gd name="T0" fmla="*/ 135 w 145"/>
                <a:gd name="T1" fmla="*/ 77 h 144"/>
                <a:gd name="T2" fmla="*/ 143 w 145"/>
                <a:gd name="T3" fmla="*/ 65 h 144"/>
                <a:gd name="T4" fmla="*/ 143 w 145"/>
                <a:gd name="T5" fmla="*/ 53 h 144"/>
                <a:gd name="T6" fmla="*/ 141 w 145"/>
                <a:gd name="T7" fmla="*/ 51 h 144"/>
                <a:gd name="T8" fmla="*/ 129 w 145"/>
                <a:gd name="T9" fmla="*/ 45 h 144"/>
                <a:gd name="T10" fmla="*/ 135 w 145"/>
                <a:gd name="T11" fmla="*/ 39 h 144"/>
                <a:gd name="T12" fmla="*/ 130 w 145"/>
                <a:gd name="T13" fmla="*/ 28 h 144"/>
                <a:gd name="T14" fmla="*/ 127 w 145"/>
                <a:gd name="T15" fmla="*/ 27 h 144"/>
                <a:gd name="T16" fmla="*/ 113 w 145"/>
                <a:gd name="T17" fmla="*/ 25 h 144"/>
                <a:gd name="T18" fmla="*/ 117 w 145"/>
                <a:gd name="T19" fmla="*/ 15 h 144"/>
                <a:gd name="T20" fmla="*/ 108 w 145"/>
                <a:gd name="T21" fmla="*/ 9 h 144"/>
                <a:gd name="T22" fmla="*/ 101 w 145"/>
                <a:gd name="T23" fmla="*/ 17 h 144"/>
                <a:gd name="T24" fmla="*/ 92 w 145"/>
                <a:gd name="T25" fmla="*/ 13 h 144"/>
                <a:gd name="T26" fmla="*/ 92 w 145"/>
                <a:gd name="T27" fmla="*/ 2 h 144"/>
                <a:gd name="T28" fmla="*/ 82 w 145"/>
                <a:gd name="T29" fmla="*/ 0 h 144"/>
                <a:gd name="T30" fmla="*/ 78 w 145"/>
                <a:gd name="T31" fmla="*/ 10 h 144"/>
                <a:gd name="T32" fmla="*/ 72 w 145"/>
                <a:gd name="T33" fmla="*/ 10 h 144"/>
                <a:gd name="T34" fmla="*/ 66 w 145"/>
                <a:gd name="T35" fmla="*/ 2 h 144"/>
                <a:gd name="T36" fmla="*/ 63 w 145"/>
                <a:gd name="T37" fmla="*/ 0 h 144"/>
                <a:gd name="T38" fmla="*/ 52 w 145"/>
                <a:gd name="T39" fmla="*/ 4 h 144"/>
                <a:gd name="T40" fmla="*/ 45 w 145"/>
                <a:gd name="T41" fmla="*/ 17 h 144"/>
                <a:gd name="T42" fmla="*/ 38 w 145"/>
                <a:gd name="T43" fmla="*/ 9 h 144"/>
                <a:gd name="T44" fmla="*/ 28 w 145"/>
                <a:gd name="T45" fmla="*/ 14 h 144"/>
                <a:gd name="T46" fmla="*/ 32 w 145"/>
                <a:gd name="T47" fmla="*/ 25 h 144"/>
                <a:gd name="T48" fmla="*/ 18 w 145"/>
                <a:gd name="T49" fmla="*/ 27 h 144"/>
                <a:gd name="T50" fmla="*/ 15 w 145"/>
                <a:gd name="T51" fmla="*/ 28 h 144"/>
                <a:gd name="T52" fmla="*/ 10 w 145"/>
                <a:gd name="T53" fmla="*/ 39 h 144"/>
                <a:gd name="T54" fmla="*/ 14 w 145"/>
                <a:gd name="T55" fmla="*/ 52 h 144"/>
                <a:gd name="T56" fmla="*/ 5 w 145"/>
                <a:gd name="T57" fmla="*/ 51 h 144"/>
                <a:gd name="T58" fmla="*/ 2 w 145"/>
                <a:gd name="T59" fmla="*/ 53 h 144"/>
                <a:gd name="T60" fmla="*/ 2 w 145"/>
                <a:gd name="T61" fmla="*/ 65 h 144"/>
                <a:gd name="T62" fmla="*/ 11 w 145"/>
                <a:gd name="T63" fmla="*/ 77 h 144"/>
                <a:gd name="T64" fmla="*/ 0 w 145"/>
                <a:gd name="T65" fmla="*/ 82 h 144"/>
                <a:gd name="T66" fmla="*/ 5 w 145"/>
                <a:gd name="T67" fmla="*/ 93 h 144"/>
                <a:gd name="T68" fmla="*/ 14 w 145"/>
                <a:gd name="T69" fmla="*/ 91 h 144"/>
                <a:gd name="T70" fmla="*/ 17 w 145"/>
                <a:gd name="T71" fmla="*/ 100 h 144"/>
                <a:gd name="T72" fmla="*/ 10 w 145"/>
                <a:gd name="T73" fmla="*/ 108 h 144"/>
                <a:gd name="T74" fmla="*/ 17 w 145"/>
                <a:gd name="T75" fmla="*/ 117 h 144"/>
                <a:gd name="T76" fmla="*/ 26 w 145"/>
                <a:gd name="T77" fmla="*/ 112 h 144"/>
                <a:gd name="T78" fmla="*/ 28 w 145"/>
                <a:gd name="T79" fmla="*/ 127 h 144"/>
                <a:gd name="T80" fmla="*/ 37 w 145"/>
                <a:gd name="T81" fmla="*/ 135 h 144"/>
                <a:gd name="T82" fmla="*/ 40 w 145"/>
                <a:gd name="T83" fmla="*/ 134 h 144"/>
                <a:gd name="T84" fmla="*/ 53 w 145"/>
                <a:gd name="T85" fmla="*/ 131 h 144"/>
                <a:gd name="T86" fmla="*/ 52 w 145"/>
                <a:gd name="T87" fmla="*/ 140 h 144"/>
                <a:gd name="T88" fmla="*/ 63 w 145"/>
                <a:gd name="T89" fmla="*/ 144 h 144"/>
                <a:gd name="T90" fmla="*/ 66 w 145"/>
                <a:gd name="T91" fmla="*/ 142 h 144"/>
                <a:gd name="T92" fmla="*/ 73 w 145"/>
                <a:gd name="T93" fmla="*/ 134 h 144"/>
                <a:gd name="T94" fmla="*/ 80 w 145"/>
                <a:gd name="T95" fmla="*/ 142 h 144"/>
                <a:gd name="T96" fmla="*/ 82 w 145"/>
                <a:gd name="T97" fmla="*/ 144 h 144"/>
                <a:gd name="T98" fmla="*/ 93 w 145"/>
                <a:gd name="T99" fmla="*/ 140 h 144"/>
                <a:gd name="T100" fmla="*/ 101 w 145"/>
                <a:gd name="T101" fmla="*/ 127 h 144"/>
                <a:gd name="T102" fmla="*/ 108 w 145"/>
                <a:gd name="T103" fmla="*/ 136 h 144"/>
                <a:gd name="T104" fmla="*/ 117 w 145"/>
                <a:gd name="T105" fmla="*/ 130 h 144"/>
                <a:gd name="T106" fmla="*/ 113 w 145"/>
                <a:gd name="T107" fmla="*/ 119 h 144"/>
                <a:gd name="T108" fmla="*/ 128 w 145"/>
                <a:gd name="T109" fmla="*/ 117 h 144"/>
                <a:gd name="T110" fmla="*/ 131 w 145"/>
                <a:gd name="T111" fmla="*/ 117 h 144"/>
                <a:gd name="T112" fmla="*/ 135 w 145"/>
                <a:gd name="T113" fmla="*/ 106 h 144"/>
                <a:gd name="T114" fmla="*/ 132 w 145"/>
                <a:gd name="T115" fmla="*/ 92 h 144"/>
                <a:gd name="T116" fmla="*/ 141 w 145"/>
                <a:gd name="T117" fmla="*/ 93 h 144"/>
                <a:gd name="T118" fmla="*/ 143 w 145"/>
                <a:gd name="T119" fmla="*/ 91 h 144"/>
                <a:gd name="T120" fmla="*/ 143 w 145"/>
                <a:gd name="T121" fmla="*/ 7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5" h="144">
                  <a:moveTo>
                    <a:pt x="143" y="79"/>
                  </a:moveTo>
                  <a:cubicBezTo>
                    <a:pt x="135" y="77"/>
                    <a:pt x="135" y="77"/>
                    <a:pt x="135" y="77"/>
                  </a:cubicBezTo>
                  <a:cubicBezTo>
                    <a:pt x="135" y="74"/>
                    <a:pt x="135" y="70"/>
                    <a:pt x="135" y="67"/>
                  </a:cubicBezTo>
                  <a:cubicBezTo>
                    <a:pt x="143" y="65"/>
                    <a:pt x="143" y="65"/>
                    <a:pt x="143" y="65"/>
                  </a:cubicBezTo>
                  <a:cubicBezTo>
                    <a:pt x="144" y="65"/>
                    <a:pt x="145" y="64"/>
                    <a:pt x="145" y="63"/>
                  </a:cubicBezTo>
                  <a:cubicBezTo>
                    <a:pt x="145" y="59"/>
                    <a:pt x="144" y="56"/>
                    <a:pt x="143" y="53"/>
                  </a:cubicBezTo>
                  <a:cubicBezTo>
                    <a:pt x="143" y="52"/>
                    <a:pt x="142" y="51"/>
                    <a:pt x="141" y="51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50"/>
                    <a:pt x="130" y="48"/>
                    <a:pt x="129" y="45"/>
                  </a:cubicBezTo>
                  <a:cubicBezTo>
                    <a:pt x="128" y="45"/>
                    <a:pt x="128" y="44"/>
                    <a:pt x="128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6" y="38"/>
                    <a:pt x="136" y="37"/>
                    <a:pt x="136" y="36"/>
                  </a:cubicBezTo>
                  <a:cubicBezTo>
                    <a:pt x="134" y="33"/>
                    <a:pt x="132" y="30"/>
                    <a:pt x="130" y="28"/>
                  </a:cubicBezTo>
                  <a:cubicBezTo>
                    <a:pt x="130" y="27"/>
                    <a:pt x="129" y="27"/>
                    <a:pt x="129" y="27"/>
                  </a:cubicBezTo>
                  <a:cubicBezTo>
                    <a:pt x="128" y="27"/>
                    <a:pt x="128" y="27"/>
                    <a:pt x="127" y="27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29"/>
                    <a:pt x="115" y="27"/>
                    <a:pt x="113" y="25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7"/>
                    <a:pt x="118" y="15"/>
                    <a:pt x="117" y="15"/>
                  </a:cubicBezTo>
                  <a:cubicBezTo>
                    <a:pt x="114" y="13"/>
                    <a:pt x="112" y="11"/>
                    <a:pt x="109" y="9"/>
                  </a:cubicBezTo>
                  <a:cubicBezTo>
                    <a:pt x="109" y="9"/>
                    <a:pt x="108" y="9"/>
                    <a:pt x="108" y="9"/>
                  </a:cubicBezTo>
                  <a:cubicBezTo>
                    <a:pt x="107" y="9"/>
                    <a:pt x="106" y="9"/>
                    <a:pt x="106" y="1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98" y="16"/>
                    <a:pt x="96" y="15"/>
                    <a:pt x="93" y="14"/>
                  </a:cubicBezTo>
                  <a:cubicBezTo>
                    <a:pt x="92" y="14"/>
                    <a:pt x="92" y="13"/>
                    <a:pt x="92" y="13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4" y="4"/>
                    <a:pt x="93" y="2"/>
                    <a:pt x="92" y="2"/>
                  </a:cubicBezTo>
                  <a:cubicBezTo>
                    <a:pt x="88" y="1"/>
                    <a:pt x="85" y="1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0" y="1"/>
                    <a:pt x="80" y="2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10"/>
                    <a:pt x="74" y="10"/>
                    <a:pt x="72" y="10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71" y="10"/>
                    <a:pt x="69" y="10"/>
                    <a:pt x="68" y="10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6" y="1"/>
                    <a:pt x="65" y="0"/>
                    <a:pt x="64" y="0"/>
                  </a:cubicBezTo>
                  <a:cubicBezTo>
                    <a:pt x="64" y="0"/>
                    <a:pt x="64" y="0"/>
                    <a:pt x="63" y="0"/>
                  </a:cubicBezTo>
                  <a:cubicBezTo>
                    <a:pt x="60" y="0"/>
                    <a:pt x="57" y="1"/>
                    <a:pt x="54" y="2"/>
                  </a:cubicBezTo>
                  <a:cubicBezTo>
                    <a:pt x="53" y="2"/>
                    <a:pt x="52" y="3"/>
                    <a:pt x="52" y="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0" y="14"/>
                    <a:pt x="47" y="15"/>
                    <a:pt x="45" y="17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9"/>
                    <a:pt x="38" y="9"/>
                    <a:pt x="38" y="9"/>
                  </a:cubicBezTo>
                  <a:cubicBezTo>
                    <a:pt x="37" y="9"/>
                    <a:pt x="37" y="9"/>
                    <a:pt x="36" y="9"/>
                  </a:cubicBezTo>
                  <a:cubicBezTo>
                    <a:pt x="34" y="11"/>
                    <a:pt x="31" y="12"/>
                    <a:pt x="28" y="14"/>
                  </a:cubicBezTo>
                  <a:cubicBezTo>
                    <a:pt x="27" y="15"/>
                    <a:pt x="27" y="16"/>
                    <a:pt x="28" y="1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0" y="27"/>
                    <a:pt x="28" y="29"/>
                    <a:pt x="25" y="32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7" y="27"/>
                    <a:pt x="17" y="27"/>
                  </a:cubicBezTo>
                  <a:cubicBezTo>
                    <a:pt x="16" y="27"/>
                    <a:pt x="15" y="27"/>
                    <a:pt x="15" y="28"/>
                  </a:cubicBezTo>
                  <a:cubicBezTo>
                    <a:pt x="13" y="30"/>
                    <a:pt x="11" y="33"/>
                    <a:pt x="9" y="36"/>
                  </a:cubicBezTo>
                  <a:cubicBezTo>
                    <a:pt x="9" y="37"/>
                    <a:pt x="9" y="38"/>
                    <a:pt x="10" y="39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6" y="46"/>
                    <a:pt x="15" y="49"/>
                    <a:pt x="14" y="52"/>
                  </a:cubicBezTo>
                  <a:cubicBezTo>
                    <a:pt x="14" y="52"/>
                    <a:pt x="14" y="53"/>
                    <a:pt x="14" y="53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4" y="51"/>
                  </a:cubicBezTo>
                  <a:cubicBezTo>
                    <a:pt x="3" y="51"/>
                    <a:pt x="3" y="52"/>
                    <a:pt x="2" y="53"/>
                  </a:cubicBezTo>
                  <a:cubicBezTo>
                    <a:pt x="1" y="56"/>
                    <a:pt x="1" y="60"/>
                    <a:pt x="0" y="63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70"/>
                    <a:pt x="10" y="74"/>
                    <a:pt x="11" y="77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9"/>
                    <a:pt x="0" y="80"/>
                    <a:pt x="0" y="82"/>
                  </a:cubicBezTo>
                  <a:cubicBezTo>
                    <a:pt x="1" y="85"/>
                    <a:pt x="2" y="88"/>
                    <a:pt x="2" y="91"/>
                  </a:cubicBezTo>
                  <a:cubicBezTo>
                    <a:pt x="3" y="92"/>
                    <a:pt x="4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4"/>
                    <a:pt x="16" y="97"/>
                    <a:pt x="17" y="99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9" y="106"/>
                    <a:pt x="9" y="107"/>
                    <a:pt x="10" y="108"/>
                  </a:cubicBezTo>
                  <a:cubicBezTo>
                    <a:pt x="11" y="111"/>
                    <a:pt x="13" y="114"/>
                    <a:pt x="15" y="117"/>
                  </a:cubicBezTo>
                  <a:cubicBezTo>
                    <a:pt x="16" y="117"/>
                    <a:pt x="16" y="117"/>
                    <a:pt x="17" y="117"/>
                  </a:cubicBezTo>
                  <a:cubicBezTo>
                    <a:pt x="17" y="117"/>
                    <a:pt x="18" y="117"/>
                    <a:pt x="18" y="117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8" y="115"/>
                    <a:pt x="30" y="117"/>
                    <a:pt x="33" y="119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7" y="128"/>
                    <a:pt x="27" y="129"/>
                    <a:pt x="28" y="130"/>
                  </a:cubicBezTo>
                  <a:cubicBezTo>
                    <a:pt x="31" y="132"/>
                    <a:pt x="34" y="133"/>
                    <a:pt x="37" y="135"/>
                  </a:cubicBezTo>
                  <a:cubicBezTo>
                    <a:pt x="37" y="135"/>
                    <a:pt x="37" y="135"/>
                    <a:pt x="38" y="135"/>
                  </a:cubicBezTo>
                  <a:cubicBezTo>
                    <a:pt x="38" y="135"/>
                    <a:pt x="39" y="135"/>
                    <a:pt x="40" y="134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7" y="129"/>
                    <a:pt x="50" y="130"/>
                    <a:pt x="53" y="131"/>
                  </a:cubicBezTo>
                  <a:cubicBezTo>
                    <a:pt x="53" y="131"/>
                    <a:pt x="53" y="131"/>
                    <a:pt x="54" y="131"/>
                  </a:cubicBezTo>
                  <a:cubicBezTo>
                    <a:pt x="52" y="140"/>
                    <a:pt x="52" y="140"/>
                    <a:pt x="52" y="140"/>
                  </a:cubicBezTo>
                  <a:cubicBezTo>
                    <a:pt x="52" y="141"/>
                    <a:pt x="53" y="142"/>
                    <a:pt x="54" y="142"/>
                  </a:cubicBezTo>
                  <a:cubicBezTo>
                    <a:pt x="57" y="143"/>
                    <a:pt x="60" y="144"/>
                    <a:pt x="63" y="144"/>
                  </a:cubicBezTo>
                  <a:cubicBezTo>
                    <a:pt x="64" y="144"/>
                    <a:pt x="64" y="144"/>
                    <a:pt x="64" y="144"/>
                  </a:cubicBezTo>
                  <a:cubicBezTo>
                    <a:pt x="65" y="144"/>
                    <a:pt x="66" y="143"/>
                    <a:pt x="66" y="142"/>
                  </a:cubicBezTo>
                  <a:cubicBezTo>
                    <a:pt x="68" y="134"/>
                    <a:pt x="68" y="134"/>
                    <a:pt x="68" y="134"/>
                  </a:cubicBezTo>
                  <a:cubicBezTo>
                    <a:pt x="70" y="134"/>
                    <a:pt x="71" y="134"/>
                    <a:pt x="73" y="134"/>
                  </a:cubicBezTo>
                  <a:cubicBezTo>
                    <a:pt x="75" y="134"/>
                    <a:pt x="76" y="134"/>
                    <a:pt x="78" y="134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3"/>
                    <a:pt x="81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5" y="144"/>
                    <a:pt x="89" y="143"/>
                    <a:pt x="92" y="142"/>
                  </a:cubicBezTo>
                  <a:cubicBezTo>
                    <a:pt x="93" y="142"/>
                    <a:pt x="94" y="141"/>
                    <a:pt x="93" y="140"/>
                  </a:cubicBezTo>
                  <a:cubicBezTo>
                    <a:pt x="92" y="131"/>
                    <a:pt x="92" y="131"/>
                    <a:pt x="92" y="131"/>
                  </a:cubicBezTo>
                  <a:cubicBezTo>
                    <a:pt x="95" y="130"/>
                    <a:pt x="98" y="129"/>
                    <a:pt x="101" y="127"/>
                  </a:cubicBezTo>
                  <a:cubicBezTo>
                    <a:pt x="106" y="135"/>
                    <a:pt x="106" y="135"/>
                    <a:pt x="106" y="135"/>
                  </a:cubicBezTo>
                  <a:cubicBezTo>
                    <a:pt x="106" y="135"/>
                    <a:pt x="107" y="136"/>
                    <a:pt x="108" y="136"/>
                  </a:cubicBezTo>
                  <a:cubicBezTo>
                    <a:pt x="108" y="136"/>
                    <a:pt x="109" y="135"/>
                    <a:pt x="109" y="135"/>
                  </a:cubicBezTo>
                  <a:cubicBezTo>
                    <a:pt x="112" y="134"/>
                    <a:pt x="115" y="132"/>
                    <a:pt x="117" y="130"/>
                  </a:cubicBezTo>
                  <a:cubicBezTo>
                    <a:pt x="118" y="129"/>
                    <a:pt x="118" y="128"/>
                    <a:pt x="118" y="127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6" y="117"/>
                    <a:pt x="118" y="115"/>
                    <a:pt x="120" y="11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7"/>
                    <a:pt x="128" y="118"/>
                    <a:pt x="129" y="118"/>
                  </a:cubicBezTo>
                  <a:cubicBezTo>
                    <a:pt x="129" y="118"/>
                    <a:pt x="130" y="117"/>
                    <a:pt x="131" y="117"/>
                  </a:cubicBezTo>
                  <a:cubicBezTo>
                    <a:pt x="133" y="114"/>
                    <a:pt x="134" y="111"/>
                    <a:pt x="136" y="109"/>
                  </a:cubicBezTo>
                  <a:cubicBezTo>
                    <a:pt x="137" y="108"/>
                    <a:pt x="136" y="106"/>
                    <a:pt x="135" y="106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29" y="98"/>
                    <a:pt x="131" y="95"/>
                    <a:pt x="132" y="92"/>
                  </a:cubicBezTo>
                  <a:cubicBezTo>
                    <a:pt x="132" y="92"/>
                    <a:pt x="132" y="92"/>
                    <a:pt x="132" y="91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42" y="93"/>
                    <a:pt x="143" y="92"/>
                    <a:pt x="143" y="91"/>
                  </a:cubicBezTo>
                  <a:cubicBezTo>
                    <a:pt x="144" y="88"/>
                    <a:pt x="145" y="85"/>
                    <a:pt x="145" y="82"/>
                  </a:cubicBezTo>
                  <a:cubicBezTo>
                    <a:pt x="145" y="80"/>
                    <a:pt x="145" y="79"/>
                    <a:pt x="143" y="79"/>
                  </a:cubicBezTo>
                  <a:close/>
                </a:path>
              </a:pathLst>
            </a:custGeom>
            <a:solidFill>
              <a:schemeClr val="accent2"/>
            </a:solidFill>
            <a:ln w="19050" cap="rnd">
              <a:solidFill>
                <a:schemeClr val="accent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="" xmlns:a16="http://schemas.microsoft.com/office/drawing/2014/main" id="{43DA15C9-EC25-4A8F-8B2C-758AA5B68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7169" y="6869266"/>
              <a:ext cx="4369623" cy="4314844"/>
            </a:xfrm>
            <a:custGeom>
              <a:avLst/>
              <a:gdLst>
                <a:gd name="T0" fmla="*/ 135 w 146"/>
                <a:gd name="T1" fmla="*/ 77 h 144"/>
                <a:gd name="T2" fmla="*/ 144 w 146"/>
                <a:gd name="T3" fmla="*/ 65 h 144"/>
                <a:gd name="T4" fmla="*/ 143 w 146"/>
                <a:gd name="T5" fmla="*/ 53 h 144"/>
                <a:gd name="T6" fmla="*/ 141 w 146"/>
                <a:gd name="T7" fmla="*/ 51 h 144"/>
                <a:gd name="T8" fmla="*/ 129 w 146"/>
                <a:gd name="T9" fmla="*/ 45 h 144"/>
                <a:gd name="T10" fmla="*/ 135 w 146"/>
                <a:gd name="T11" fmla="*/ 39 h 144"/>
                <a:gd name="T12" fmla="*/ 131 w 146"/>
                <a:gd name="T13" fmla="*/ 27 h 144"/>
                <a:gd name="T14" fmla="*/ 128 w 146"/>
                <a:gd name="T15" fmla="*/ 27 h 144"/>
                <a:gd name="T16" fmla="*/ 113 w 146"/>
                <a:gd name="T17" fmla="*/ 25 h 144"/>
                <a:gd name="T18" fmla="*/ 117 w 146"/>
                <a:gd name="T19" fmla="*/ 14 h 144"/>
                <a:gd name="T20" fmla="*/ 108 w 146"/>
                <a:gd name="T21" fmla="*/ 9 h 144"/>
                <a:gd name="T22" fmla="*/ 101 w 146"/>
                <a:gd name="T23" fmla="*/ 17 h 144"/>
                <a:gd name="T24" fmla="*/ 92 w 146"/>
                <a:gd name="T25" fmla="*/ 13 h 144"/>
                <a:gd name="T26" fmla="*/ 92 w 146"/>
                <a:gd name="T27" fmla="*/ 2 h 144"/>
                <a:gd name="T28" fmla="*/ 82 w 146"/>
                <a:gd name="T29" fmla="*/ 0 h 144"/>
                <a:gd name="T30" fmla="*/ 78 w 146"/>
                <a:gd name="T31" fmla="*/ 10 h 144"/>
                <a:gd name="T32" fmla="*/ 73 w 146"/>
                <a:gd name="T33" fmla="*/ 10 h 144"/>
                <a:gd name="T34" fmla="*/ 66 w 146"/>
                <a:gd name="T35" fmla="*/ 1 h 144"/>
                <a:gd name="T36" fmla="*/ 64 w 146"/>
                <a:gd name="T37" fmla="*/ 0 h 144"/>
                <a:gd name="T38" fmla="*/ 52 w 146"/>
                <a:gd name="T39" fmla="*/ 4 h 144"/>
                <a:gd name="T40" fmla="*/ 45 w 146"/>
                <a:gd name="T41" fmla="*/ 17 h 144"/>
                <a:gd name="T42" fmla="*/ 38 w 146"/>
                <a:gd name="T43" fmla="*/ 8 h 144"/>
                <a:gd name="T44" fmla="*/ 29 w 146"/>
                <a:gd name="T45" fmla="*/ 14 h 144"/>
                <a:gd name="T46" fmla="*/ 33 w 146"/>
                <a:gd name="T47" fmla="*/ 25 h 144"/>
                <a:gd name="T48" fmla="*/ 18 w 146"/>
                <a:gd name="T49" fmla="*/ 27 h 144"/>
                <a:gd name="T50" fmla="*/ 15 w 146"/>
                <a:gd name="T51" fmla="*/ 27 h 144"/>
                <a:gd name="T52" fmla="*/ 10 w 146"/>
                <a:gd name="T53" fmla="*/ 38 h 144"/>
                <a:gd name="T54" fmla="*/ 14 w 146"/>
                <a:gd name="T55" fmla="*/ 52 h 144"/>
                <a:gd name="T56" fmla="*/ 5 w 146"/>
                <a:gd name="T57" fmla="*/ 51 h 144"/>
                <a:gd name="T58" fmla="*/ 3 w 146"/>
                <a:gd name="T59" fmla="*/ 53 h 144"/>
                <a:gd name="T60" fmla="*/ 2 w 146"/>
                <a:gd name="T61" fmla="*/ 65 h 144"/>
                <a:gd name="T62" fmla="*/ 11 w 146"/>
                <a:gd name="T63" fmla="*/ 77 h 144"/>
                <a:gd name="T64" fmla="*/ 1 w 146"/>
                <a:gd name="T65" fmla="*/ 81 h 144"/>
                <a:gd name="T66" fmla="*/ 5 w 146"/>
                <a:gd name="T67" fmla="*/ 92 h 144"/>
                <a:gd name="T68" fmla="*/ 14 w 146"/>
                <a:gd name="T69" fmla="*/ 91 h 144"/>
                <a:gd name="T70" fmla="*/ 18 w 146"/>
                <a:gd name="T71" fmla="*/ 100 h 144"/>
                <a:gd name="T72" fmla="*/ 10 w 146"/>
                <a:gd name="T73" fmla="*/ 108 h 144"/>
                <a:gd name="T74" fmla="*/ 17 w 146"/>
                <a:gd name="T75" fmla="*/ 117 h 144"/>
                <a:gd name="T76" fmla="*/ 26 w 146"/>
                <a:gd name="T77" fmla="*/ 112 h 144"/>
                <a:gd name="T78" fmla="*/ 28 w 146"/>
                <a:gd name="T79" fmla="*/ 126 h 144"/>
                <a:gd name="T80" fmla="*/ 37 w 146"/>
                <a:gd name="T81" fmla="*/ 135 h 144"/>
                <a:gd name="T82" fmla="*/ 40 w 146"/>
                <a:gd name="T83" fmla="*/ 134 h 144"/>
                <a:gd name="T84" fmla="*/ 53 w 146"/>
                <a:gd name="T85" fmla="*/ 130 h 144"/>
                <a:gd name="T86" fmla="*/ 52 w 146"/>
                <a:gd name="T87" fmla="*/ 139 h 144"/>
                <a:gd name="T88" fmla="*/ 64 w 146"/>
                <a:gd name="T89" fmla="*/ 144 h 144"/>
                <a:gd name="T90" fmla="*/ 66 w 146"/>
                <a:gd name="T91" fmla="*/ 142 h 144"/>
                <a:gd name="T92" fmla="*/ 73 w 146"/>
                <a:gd name="T93" fmla="*/ 134 h 144"/>
                <a:gd name="T94" fmla="*/ 80 w 146"/>
                <a:gd name="T95" fmla="*/ 142 h 144"/>
                <a:gd name="T96" fmla="*/ 82 w 146"/>
                <a:gd name="T97" fmla="*/ 144 h 144"/>
                <a:gd name="T98" fmla="*/ 94 w 146"/>
                <a:gd name="T99" fmla="*/ 139 h 144"/>
                <a:gd name="T100" fmla="*/ 101 w 146"/>
                <a:gd name="T101" fmla="*/ 127 h 144"/>
                <a:gd name="T102" fmla="*/ 108 w 146"/>
                <a:gd name="T103" fmla="*/ 135 h 144"/>
                <a:gd name="T104" fmla="*/ 118 w 146"/>
                <a:gd name="T105" fmla="*/ 130 h 144"/>
                <a:gd name="T106" fmla="*/ 113 w 146"/>
                <a:gd name="T107" fmla="*/ 119 h 144"/>
                <a:gd name="T108" fmla="*/ 128 w 146"/>
                <a:gd name="T109" fmla="*/ 117 h 144"/>
                <a:gd name="T110" fmla="*/ 131 w 146"/>
                <a:gd name="T111" fmla="*/ 116 h 144"/>
                <a:gd name="T112" fmla="*/ 136 w 146"/>
                <a:gd name="T113" fmla="*/ 105 h 144"/>
                <a:gd name="T114" fmla="*/ 132 w 146"/>
                <a:gd name="T115" fmla="*/ 92 h 144"/>
                <a:gd name="T116" fmla="*/ 141 w 146"/>
                <a:gd name="T117" fmla="*/ 92 h 144"/>
                <a:gd name="T118" fmla="*/ 144 w 146"/>
                <a:gd name="T119" fmla="*/ 91 h 144"/>
                <a:gd name="T120" fmla="*/ 144 w 146"/>
                <a:gd name="T121" fmla="*/ 7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6" h="144">
                  <a:moveTo>
                    <a:pt x="144" y="79"/>
                  </a:moveTo>
                  <a:cubicBezTo>
                    <a:pt x="135" y="77"/>
                    <a:pt x="135" y="77"/>
                    <a:pt x="135" y="77"/>
                  </a:cubicBezTo>
                  <a:cubicBezTo>
                    <a:pt x="135" y="73"/>
                    <a:pt x="135" y="70"/>
                    <a:pt x="135" y="67"/>
                  </a:cubicBezTo>
                  <a:cubicBezTo>
                    <a:pt x="144" y="65"/>
                    <a:pt x="144" y="65"/>
                    <a:pt x="144" y="65"/>
                  </a:cubicBezTo>
                  <a:cubicBezTo>
                    <a:pt x="145" y="65"/>
                    <a:pt x="146" y="64"/>
                    <a:pt x="145" y="62"/>
                  </a:cubicBezTo>
                  <a:cubicBezTo>
                    <a:pt x="145" y="59"/>
                    <a:pt x="144" y="56"/>
                    <a:pt x="143" y="53"/>
                  </a:cubicBezTo>
                  <a:cubicBezTo>
                    <a:pt x="143" y="52"/>
                    <a:pt x="142" y="51"/>
                    <a:pt x="141" y="51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50"/>
                    <a:pt x="130" y="47"/>
                    <a:pt x="129" y="45"/>
                  </a:cubicBezTo>
                  <a:cubicBezTo>
                    <a:pt x="129" y="44"/>
                    <a:pt x="128" y="44"/>
                    <a:pt x="128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6" y="38"/>
                    <a:pt x="137" y="37"/>
                    <a:pt x="136" y="36"/>
                  </a:cubicBezTo>
                  <a:cubicBezTo>
                    <a:pt x="134" y="33"/>
                    <a:pt x="133" y="30"/>
                    <a:pt x="131" y="27"/>
                  </a:cubicBezTo>
                  <a:cubicBezTo>
                    <a:pt x="130" y="27"/>
                    <a:pt x="130" y="27"/>
                    <a:pt x="129" y="27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29"/>
                    <a:pt x="116" y="27"/>
                    <a:pt x="113" y="25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9" y="16"/>
                    <a:pt x="118" y="15"/>
                    <a:pt x="117" y="14"/>
                  </a:cubicBezTo>
                  <a:cubicBezTo>
                    <a:pt x="115" y="12"/>
                    <a:pt x="112" y="10"/>
                    <a:pt x="109" y="9"/>
                  </a:cubicBezTo>
                  <a:cubicBezTo>
                    <a:pt x="109" y="9"/>
                    <a:pt x="108" y="9"/>
                    <a:pt x="108" y="9"/>
                  </a:cubicBezTo>
                  <a:cubicBezTo>
                    <a:pt x="107" y="9"/>
                    <a:pt x="107" y="9"/>
                    <a:pt x="106" y="1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99" y="15"/>
                    <a:pt x="96" y="14"/>
                    <a:pt x="93" y="13"/>
                  </a:cubicBezTo>
                  <a:cubicBezTo>
                    <a:pt x="93" y="13"/>
                    <a:pt x="92" y="13"/>
                    <a:pt x="92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3"/>
                    <a:pt x="93" y="2"/>
                    <a:pt x="92" y="2"/>
                  </a:cubicBezTo>
                  <a:cubicBezTo>
                    <a:pt x="89" y="1"/>
                    <a:pt x="86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0" y="0"/>
                    <a:pt x="80" y="2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10"/>
                    <a:pt x="75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10"/>
                    <a:pt x="70" y="10"/>
                    <a:pt x="68" y="10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0" y="0"/>
                    <a:pt x="57" y="1"/>
                    <a:pt x="54" y="2"/>
                  </a:cubicBezTo>
                  <a:cubicBezTo>
                    <a:pt x="53" y="2"/>
                    <a:pt x="52" y="3"/>
                    <a:pt x="52" y="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1" y="14"/>
                    <a:pt x="48" y="15"/>
                    <a:pt x="45" y="1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9"/>
                    <a:pt x="39" y="8"/>
                    <a:pt x="38" y="8"/>
                  </a:cubicBezTo>
                  <a:cubicBezTo>
                    <a:pt x="38" y="8"/>
                    <a:pt x="37" y="8"/>
                    <a:pt x="37" y="9"/>
                  </a:cubicBezTo>
                  <a:cubicBezTo>
                    <a:pt x="34" y="10"/>
                    <a:pt x="31" y="12"/>
                    <a:pt x="29" y="14"/>
                  </a:cubicBezTo>
                  <a:cubicBezTo>
                    <a:pt x="28" y="15"/>
                    <a:pt x="27" y="16"/>
                    <a:pt x="28" y="17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0" y="27"/>
                    <a:pt x="28" y="29"/>
                    <a:pt x="26" y="31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7" y="26"/>
                    <a:pt x="17" y="26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3" y="30"/>
                    <a:pt x="11" y="33"/>
                    <a:pt x="10" y="35"/>
                  </a:cubicBezTo>
                  <a:cubicBezTo>
                    <a:pt x="9" y="36"/>
                    <a:pt x="9" y="38"/>
                    <a:pt x="10" y="3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6" y="46"/>
                    <a:pt x="15" y="49"/>
                    <a:pt x="14" y="52"/>
                  </a:cubicBezTo>
                  <a:cubicBezTo>
                    <a:pt x="14" y="52"/>
                    <a:pt x="14" y="52"/>
                    <a:pt x="14" y="53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3" y="52"/>
                    <a:pt x="3" y="53"/>
                  </a:cubicBezTo>
                  <a:cubicBezTo>
                    <a:pt x="2" y="56"/>
                    <a:pt x="1" y="59"/>
                    <a:pt x="1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70"/>
                    <a:pt x="11" y="73"/>
                    <a:pt x="11" y="77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9"/>
                    <a:pt x="1" y="80"/>
                    <a:pt x="1" y="81"/>
                  </a:cubicBezTo>
                  <a:cubicBezTo>
                    <a:pt x="1" y="84"/>
                    <a:pt x="2" y="88"/>
                    <a:pt x="3" y="91"/>
                  </a:cubicBezTo>
                  <a:cubicBezTo>
                    <a:pt x="3" y="92"/>
                    <a:pt x="4" y="92"/>
                    <a:pt x="5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4"/>
                    <a:pt x="16" y="96"/>
                    <a:pt x="17" y="99"/>
                  </a:cubicBezTo>
                  <a:cubicBezTo>
                    <a:pt x="17" y="99"/>
                    <a:pt x="18" y="100"/>
                    <a:pt x="18" y="100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0" y="106"/>
                    <a:pt x="9" y="107"/>
                    <a:pt x="10" y="108"/>
                  </a:cubicBezTo>
                  <a:cubicBezTo>
                    <a:pt x="12" y="111"/>
                    <a:pt x="13" y="114"/>
                    <a:pt x="15" y="116"/>
                  </a:cubicBezTo>
                  <a:cubicBezTo>
                    <a:pt x="16" y="117"/>
                    <a:pt x="17" y="117"/>
                    <a:pt x="17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8" y="114"/>
                    <a:pt x="30" y="117"/>
                    <a:pt x="33" y="119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8" y="127"/>
                    <a:pt x="28" y="129"/>
                    <a:pt x="29" y="129"/>
                  </a:cubicBezTo>
                  <a:cubicBezTo>
                    <a:pt x="31" y="131"/>
                    <a:pt x="34" y="133"/>
                    <a:pt x="37" y="135"/>
                  </a:cubicBezTo>
                  <a:cubicBezTo>
                    <a:pt x="37" y="135"/>
                    <a:pt x="38" y="135"/>
                    <a:pt x="38" y="135"/>
                  </a:cubicBezTo>
                  <a:cubicBezTo>
                    <a:pt x="39" y="135"/>
                    <a:pt x="39" y="135"/>
                    <a:pt x="40" y="134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8" y="128"/>
                    <a:pt x="50" y="129"/>
                    <a:pt x="53" y="130"/>
                  </a:cubicBezTo>
                  <a:cubicBezTo>
                    <a:pt x="53" y="130"/>
                    <a:pt x="54" y="130"/>
                    <a:pt x="54" y="131"/>
                  </a:cubicBezTo>
                  <a:cubicBezTo>
                    <a:pt x="52" y="139"/>
                    <a:pt x="52" y="139"/>
                    <a:pt x="52" y="139"/>
                  </a:cubicBezTo>
                  <a:cubicBezTo>
                    <a:pt x="52" y="140"/>
                    <a:pt x="53" y="142"/>
                    <a:pt x="54" y="142"/>
                  </a:cubicBezTo>
                  <a:cubicBezTo>
                    <a:pt x="57" y="143"/>
                    <a:pt x="61" y="143"/>
                    <a:pt x="64" y="144"/>
                  </a:cubicBezTo>
                  <a:cubicBezTo>
                    <a:pt x="64" y="144"/>
                    <a:pt x="64" y="144"/>
                    <a:pt x="64" y="144"/>
                  </a:cubicBezTo>
                  <a:cubicBezTo>
                    <a:pt x="65" y="144"/>
                    <a:pt x="66" y="143"/>
                    <a:pt x="66" y="142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0" y="134"/>
                    <a:pt x="72" y="134"/>
                    <a:pt x="73" y="134"/>
                  </a:cubicBezTo>
                  <a:cubicBezTo>
                    <a:pt x="75" y="134"/>
                    <a:pt x="76" y="134"/>
                    <a:pt x="78" y="133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3"/>
                    <a:pt x="81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6" y="143"/>
                    <a:pt x="89" y="143"/>
                    <a:pt x="92" y="142"/>
                  </a:cubicBezTo>
                  <a:cubicBezTo>
                    <a:pt x="93" y="142"/>
                    <a:pt x="94" y="141"/>
                    <a:pt x="94" y="139"/>
                  </a:cubicBezTo>
                  <a:cubicBezTo>
                    <a:pt x="92" y="131"/>
                    <a:pt x="92" y="131"/>
                    <a:pt x="92" y="131"/>
                  </a:cubicBezTo>
                  <a:cubicBezTo>
                    <a:pt x="95" y="130"/>
                    <a:pt x="98" y="129"/>
                    <a:pt x="101" y="127"/>
                  </a:cubicBezTo>
                  <a:cubicBezTo>
                    <a:pt x="106" y="134"/>
                    <a:pt x="106" y="134"/>
                    <a:pt x="106" y="134"/>
                  </a:cubicBezTo>
                  <a:cubicBezTo>
                    <a:pt x="107" y="135"/>
                    <a:pt x="107" y="135"/>
                    <a:pt x="108" y="135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12" y="133"/>
                    <a:pt x="115" y="131"/>
                    <a:pt x="118" y="130"/>
                  </a:cubicBezTo>
                  <a:cubicBezTo>
                    <a:pt x="118" y="129"/>
                    <a:pt x="119" y="128"/>
                    <a:pt x="118" y="127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6" y="117"/>
                    <a:pt x="118" y="115"/>
                    <a:pt x="120" y="11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7"/>
                    <a:pt x="129" y="117"/>
                    <a:pt x="129" y="117"/>
                  </a:cubicBezTo>
                  <a:cubicBezTo>
                    <a:pt x="130" y="117"/>
                    <a:pt x="130" y="117"/>
                    <a:pt x="131" y="116"/>
                  </a:cubicBezTo>
                  <a:cubicBezTo>
                    <a:pt x="133" y="114"/>
                    <a:pt x="135" y="111"/>
                    <a:pt x="136" y="108"/>
                  </a:cubicBezTo>
                  <a:cubicBezTo>
                    <a:pt x="137" y="107"/>
                    <a:pt x="137" y="106"/>
                    <a:pt x="136" y="105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30" y="97"/>
                    <a:pt x="131" y="95"/>
                    <a:pt x="132" y="92"/>
                  </a:cubicBezTo>
                  <a:cubicBezTo>
                    <a:pt x="132" y="92"/>
                    <a:pt x="132" y="91"/>
                    <a:pt x="132" y="91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2" y="92"/>
                    <a:pt x="143" y="92"/>
                    <a:pt x="144" y="91"/>
                  </a:cubicBezTo>
                  <a:cubicBezTo>
                    <a:pt x="144" y="88"/>
                    <a:pt x="145" y="84"/>
                    <a:pt x="145" y="81"/>
                  </a:cubicBezTo>
                  <a:cubicBezTo>
                    <a:pt x="146" y="80"/>
                    <a:pt x="145" y="79"/>
                    <a:pt x="144" y="79"/>
                  </a:cubicBezTo>
                  <a:close/>
                </a:path>
              </a:pathLst>
            </a:custGeom>
            <a:solidFill>
              <a:schemeClr val="accent4"/>
            </a:solidFill>
            <a:ln w="19050" cap="rnd">
              <a:solidFill>
                <a:schemeClr val="accent4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="" xmlns:a16="http://schemas.microsoft.com/office/drawing/2014/main" id="{5242F9F2-4B05-4927-A886-36CBDB33A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6545" y="3635229"/>
              <a:ext cx="4369623" cy="4314844"/>
            </a:xfrm>
            <a:custGeom>
              <a:avLst/>
              <a:gdLst>
                <a:gd name="T0" fmla="*/ 135 w 146"/>
                <a:gd name="T1" fmla="*/ 77 h 144"/>
                <a:gd name="T2" fmla="*/ 144 w 146"/>
                <a:gd name="T3" fmla="*/ 65 h 144"/>
                <a:gd name="T4" fmla="*/ 143 w 146"/>
                <a:gd name="T5" fmla="*/ 53 h 144"/>
                <a:gd name="T6" fmla="*/ 141 w 146"/>
                <a:gd name="T7" fmla="*/ 51 h 144"/>
                <a:gd name="T8" fmla="*/ 129 w 146"/>
                <a:gd name="T9" fmla="*/ 45 h 144"/>
                <a:gd name="T10" fmla="*/ 135 w 146"/>
                <a:gd name="T11" fmla="*/ 39 h 144"/>
                <a:gd name="T12" fmla="*/ 131 w 146"/>
                <a:gd name="T13" fmla="*/ 27 h 144"/>
                <a:gd name="T14" fmla="*/ 128 w 146"/>
                <a:gd name="T15" fmla="*/ 27 h 144"/>
                <a:gd name="T16" fmla="*/ 113 w 146"/>
                <a:gd name="T17" fmla="*/ 25 h 144"/>
                <a:gd name="T18" fmla="*/ 117 w 146"/>
                <a:gd name="T19" fmla="*/ 14 h 144"/>
                <a:gd name="T20" fmla="*/ 108 w 146"/>
                <a:gd name="T21" fmla="*/ 9 h 144"/>
                <a:gd name="T22" fmla="*/ 101 w 146"/>
                <a:gd name="T23" fmla="*/ 17 h 144"/>
                <a:gd name="T24" fmla="*/ 92 w 146"/>
                <a:gd name="T25" fmla="*/ 13 h 144"/>
                <a:gd name="T26" fmla="*/ 92 w 146"/>
                <a:gd name="T27" fmla="*/ 2 h 144"/>
                <a:gd name="T28" fmla="*/ 82 w 146"/>
                <a:gd name="T29" fmla="*/ 0 h 144"/>
                <a:gd name="T30" fmla="*/ 78 w 146"/>
                <a:gd name="T31" fmla="*/ 10 h 144"/>
                <a:gd name="T32" fmla="*/ 73 w 146"/>
                <a:gd name="T33" fmla="*/ 10 h 144"/>
                <a:gd name="T34" fmla="*/ 66 w 146"/>
                <a:gd name="T35" fmla="*/ 1 h 144"/>
                <a:gd name="T36" fmla="*/ 64 w 146"/>
                <a:gd name="T37" fmla="*/ 0 h 144"/>
                <a:gd name="T38" fmla="*/ 52 w 146"/>
                <a:gd name="T39" fmla="*/ 4 h 144"/>
                <a:gd name="T40" fmla="*/ 45 w 146"/>
                <a:gd name="T41" fmla="*/ 17 h 144"/>
                <a:gd name="T42" fmla="*/ 38 w 146"/>
                <a:gd name="T43" fmla="*/ 8 h 144"/>
                <a:gd name="T44" fmla="*/ 29 w 146"/>
                <a:gd name="T45" fmla="*/ 14 h 144"/>
                <a:gd name="T46" fmla="*/ 33 w 146"/>
                <a:gd name="T47" fmla="*/ 25 h 144"/>
                <a:gd name="T48" fmla="*/ 18 w 146"/>
                <a:gd name="T49" fmla="*/ 27 h 144"/>
                <a:gd name="T50" fmla="*/ 15 w 146"/>
                <a:gd name="T51" fmla="*/ 27 h 144"/>
                <a:gd name="T52" fmla="*/ 10 w 146"/>
                <a:gd name="T53" fmla="*/ 38 h 144"/>
                <a:gd name="T54" fmla="*/ 14 w 146"/>
                <a:gd name="T55" fmla="*/ 52 h 144"/>
                <a:gd name="T56" fmla="*/ 5 w 146"/>
                <a:gd name="T57" fmla="*/ 51 h 144"/>
                <a:gd name="T58" fmla="*/ 3 w 146"/>
                <a:gd name="T59" fmla="*/ 53 h 144"/>
                <a:gd name="T60" fmla="*/ 2 w 146"/>
                <a:gd name="T61" fmla="*/ 65 h 144"/>
                <a:gd name="T62" fmla="*/ 11 w 146"/>
                <a:gd name="T63" fmla="*/ 77 h 144"/>
                <a:gd name="T64" fmla="*/ 1 w 146"/>
                <a:gd name="T65" fmla="*/ 81 h 144"/>
                <a:gd name="T66" fmla="*/ 5 w 146"/>
                <a:gd name="T67" fmla="*/ 92 h 144"/>
                <a:gd name="T68" fmla="*/ 14 w 146"/>
                <a:gd name="T69" fmla="*/ 91 h 144"/>
                <a:gd name="T70" fmla="*/ 18 w 146"/>
                <a:gd name="T71" fmla="*/ 100 h 144"/>
                <a:gd name="T72" fmla="*/ 10 w 146"/>
                <a:gd name="T73" fmla="*/ 108 h 144"/>
                <a:gd name="T74" fmla="*/ 17 w 146"/>
                <a:gd name="T75" fmla="*/ 117 h 144"/>
                <a:gd name="T76" fmla="*/ 26 w 146"/>
                <a:gd name="T77" fmla="*/ 112 h 144"/>
                <a:gd name="T78" fmla="*/ 28 w 146"/>
                <a:gd name="T79" fmla="*/ 126 h 144"/>
                <a:gd name="T80" fmla="*/ 37 w 146"/>
                <a:gd name="T81" fmla="*/ 135 h 144"/>
                <a:gd name="T82" fmla="*/ 40 w 146"/>
                <a:gd name="T83" fmla="*/ 134 h 144"/>
                <a:gd name="T84" fmla="*/ 53 w 146"/>
                <a:gd name="T85" fmla="*/ 130 h 144"/>
                <a:gd name="T86" fmla="*/ 52 w 146"/>
                <a:gd name="T87" fmla="*/ 139 h 144"/>
                <a:gd name="T88" fmla="*/ 64 w 146"/>
                <a:gd name="T89" fmla="*/ 144 h 144"/>
                <a:gd name="T90" fmla="*/ 66 w 146"/>
                <a:gd name="T91" fmla="*/ 142 h 144"/>
                <a:gd name="T92" fmla="*/ 73 w 146"/>
                <a:gd name="T93" fmla="*/ 134 h 144"/>
                <a:gd name="T94" fmla="*/ 80 w 146"/>
                <a:gd name="T95" fmla="*/ 142 h 144"/>
                <a:gd name="T96" fmla="*/ 82 w 146"/>
                <a:gd name="T97" fmla="*/ 144 h 144"/>
                <a:gd name="T98" fmla="*/ 94 w 146"/>
                <a:gd name="T99" fmla="*/ 139 h 144"/>
                <a:gd name="T100" fmla="*/ 101 w 146"/>
                <a:gd name="T101" fmla="*/ 127 h 144"/>
                <a:gd name="T102" fmla="*/ 108 w 146"/>
                <a:gd name="T103" fmla="*/ 135 h 144"/>
                <a:gd name="T104" fmla="*/ 118 w 146"/>
                <a:gd name="T105" fmla="*/ 130 h 144"/>
                <a:gd name="T106" fmla="*/ 113 w 146"/>
                <a:gd name="T107" fmla="*/ 119 h 144"/>
                <a:gd name="T108" fmla="*/ 128 w 146"/>
                <a:gd name="T109" fmla="*/ 117 h 144"/>
                <a:gd name="T110" fmla="*/ 131 w 146"/>
                <a:gd name="T111" fmla="*/ 116 h 144"/>
                <a:gd name="T112" fmla="*/ 136 w 146"/>
                <a:gd name="T113" fmla="*/ 105 h 144"/>
                <a:gd name="T114" fmla="*/ 132 w 146"/>
                <a:gd name="T115" fmla="*/ 92 h 144"/>
                <a:gd name="T116" fmla="*/ 141 w 146"/>
                <a:gd name="T117" fmla="*/ 92 h 144"/>
                <a:gd name="T118" fmla="*/ 144 w 146"/>
                <a:gd name="T119" fmla="*/ 91 h 144"/>
                <a:gd name="T120" fmla="*/ 144 w 146"/>
                <a:gd name="T121" fmla="*/ 7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6" h="144">
                  <a:moveTo>
                    <a:pt x="144" y="79"/>
                  </a:moveTo>
                  <a:cubicBezTo>
                    <a:pt x="135" y="77"/>
                    <a:pt x="135" y="77"/>
                    <a:pt x="135" y="77"/>
                  </a:cubicBezTo>
                  <a:cubicBezTo>
                    <a:pt x="135" y="73"/>
                    <a:pt x="135" y="70"/>
                    <a:pt x="135" y="67"/>
                  </a:cubicBezTo>
                  <a:cubicBezTo>
                    <a:pt x="144" y="65"/>
                    <a:pt x="144" y="65"/>
                    <a:pt x="144" y="65"/>
                  </a:cubicBezTo>
                  <a:cubicBezTo>
                    <a:pt x="145" y="65"/>
                    <a:pt x="146" y="64"/>
                    <a:pt x="145" y="62"/>
                  </a:cubicBezTo>
                  <a:cubicBezTo>
                    <a:pt x="145" y="59"/>
                    <a:pt x="144" y="56"/>
                    <a:pt x="143" y="53"/>
                  </a:cubicBezTo>
                  <a:cubicBezTo>
                    <a:pt x="143" y="52"/>
                    <a:pt x="142" y="51"/>
                    <a:pt x="141" y="51"/>
                  </a:cubicBezTo>
                  <a:cubicBezTo>
                    <a:pt x="141" y="51"/>
                    <a:pt x="141" y="51"/>
                    <a:pt x="141" y="51"/>
                  </a:cubicBezTo>
                  <a:cubicBezTo>
                    <a:pt x="132" y="53"/>
                    <a:pt x="132" y="53"/>
                    <a:pt x="132" y="53"/>
                  </a:cubicBezTo>
                  <a:cubicBezTo>
                    <a:pt x="131" y="50"/>
                    <a:pt x="130" y="47"/>
                    <a:pt x="129" y="45"/>
                  </a:cubicBezTo>
                  <a:cubicBezTo>
                    <a:pt x="129" y="44"/>
                    <a:pt x="128" y="44"/>
                    <a:pt x="128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6" y="38"/>
                    <a:pt x="137" y="37"/>
                    <a:pt x="136" y="36"/>
                  </a:cubicBezTo>
                  <a:cubicBezTo>
                    <a:pt x="134" y="33"/>
                    <a:pt x="133" y="30"/>
                    <a:pt x="131" y="27"/>
                  </a:cubicBezTo>
                  <a:cubicBezTo>
                    <a:pt x="130" y="27"/>
                    <a:pt x="130" y="27"/>
                    <a:pt x="129" y="27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0" y="32"/>
                    <a:pt x="120" y="32"/>
                    <a:pt x="120" y="32"/>
                  </a:cubicBezTo>
                  <a:cubicBezTo>
                    <a:pt x="118" y="29"/>
                    <a:pt x="116" y="27"/>
                    <a:pt x="113" y="25"/>
                  </a:cubicBezTo>
                  <a:cubicBezTo>
                    <a:pt x="118" y="17"/>
                    <a:pt x="118" y="17"/>
                    <a:pt x="118" y="17"/>
                  </a:cubicBezTo>
                  <a:cubicBezTo>
                    <a:pt x="119" y="16"/>
                    <a:pt x="118" y="15"/>
                    <a:pt x="117" y="14"/>
                  </a:cubicBezTo>
                  <a:cubicBezTo>
                    <a:pt x="115" y="12"/>
                    <a:pt x="112" y="10"/>
                    <a:pt x="109" y="9"/>
                  </a:cubicBezTo>
                  <a:cubicBezTo>
                    <a:pt x="109" y="9"/>
                    <a:pt x="108" y="9"/>
                    <a:pt x="108" y="9"/>
                  </a:cubicBezTo>
                  <a:cubicBezTo>
                    <a:pt x="107" y="9"/>
                    <a:pt x="107" y="9"/>
                    <a:pt x="106" y="10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99" y="15"/>
                    <a:pt x="96" y="14"/>
                    <a:pt x="93" y="13"/>
                  </a:cubicBezTo>
                  <a:cubicBezTo>
                    <a:pt x="93" y="13"/>
                    <a:pt x="92" y="13"/>
                    <a:pt x="92" y="1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3"/>
                    <a:pt x="93" y="2"/>
                    <a:pt x="92" y="2"/>
                  </a:cubicBezTo>
                  <a:cubicBezTo>
                    <a:pt x="89" y="1"/>
                    <a:pt x="86" y="0"/>
                    <a:pt x="82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1" y="0"/>
                    <a:pt x="80" y="0"/>
                    <a:pt x="80" y="2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6" y="10"/>
                    <a:pt x="75" y="10"/>
                    <a:pt x="73" y="10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1" y="10"/>
                    <a:pt x="70" y="10"/>
                    <a:pt x="68" y="10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0"/>
                    <a:pt x="65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0" y="0"/>
                    <a:pt x="57" y="1"/>
                    <a:pt x="54" y="2"/>
                  </a:cubicBezTo>
                  <a:cubicBezTo>
                    <a:pt x="53" y="2"/>
                    <a:pt x="52" y="3"/>
                    <a:pt x="52" y="4"/>
                  </a:cubicBezTo>
                  <a:cubicBezTo>
                    <a:pt x="54" y="13"/>
                    <a:pt x="54" y="13"/>
                    <a:pt x="54" y="13"/>
                  </a:cubicBezTo>
                  <a:cubicBezTo>
                    <a:pt x="51" y="14"/>
                    <a:pt x="48" y="15"/>
                    <a:pt x="45" y="17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9" y="9"/>
                    <a:pt x="39" y="8"/>
                    <a:pt x="38" y="8"/>
                  </a:cubicBezTo>
                  <a:cubicBezTo>
                    <a:pt x="38" y="8"/>
                    <a:pt x="37" y="8"/>
                    <a:pt x="37" y="9"/>
                  </a:cubicBezTo>
                  <a:cubicBezTo>
                    <a:pt x="34" y="10"/>
                    <a:pt x="31" y="12"/>
                    <a:pt x="29" y="14"/>
                  </a:cubicBezTo>
                  <a:cubicBezTo>
                    <a:pt x="28" y="15"/>
                    <a:pt x="27" y="16"/>
                    <a:pt x="28" y="17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0" y="27"/>
                    <a:pt x="28" y="29"/>
                    <a:pt x="26" y="31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7" y="26"/>
                    <a:pt x="17" y="26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3" y="30"/>
                    <a:pt x="11" y="33"/>
                    <a:pt x="10" y="35"/>
                  </a:cubicBezTo>
                  <a:cubicBezTo>
                    <a:pt x="9" y="36"/>
                    <a:pt x="9" y="38"/>
                    <a:pt x="10" y="38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6" y="46"/>
                    <a:pt x="15" y="49"/>
                    <a:pt x="14" y="52"/>
                  </a:cubicBezTo>
                  <a:cubicBezTo>
                    <a:pt x="14" y="52"/>
                    <a:pt x="14" y="52"/>
                    <a:pt x="14" y="53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4" y="51"/>
                    <a:pt x="3" y="52"/>
                    <a:pt x="3" y="53"/>
                  </a:cubicBezTo>
                  <a:cubicBezTo>
                    <a:pt x="2" y="56"/>
                    <a:pt x="1" y="59"/>
                    <a:pt x="1" y="62"/>
                  </a:cubicBezTo>
                  <a:cubicBezTo>
                    <a:pt x="0" y="64"/>
                    <a:pt x="1" y="65"/>
                    <a:pt x="2" y="65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70"/>
                    <a:pt x="11" y="73"/>
                    <a:pt x="11" y="77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" y="79"/>
                    <a:pt x="1" y="80"/>
                    <a:pt x="1" y="81"/>
                  </a:cubicBezTo>
                  <a:cubicBezTo>
                    <a:pt x="1" y="84"/>
                    <a:pt x="2" y="88"/>
                    <a:pt x="3" y="91"/>
                  </a:cubicBezTo>
                  <a:cubicBezTo>
                    <a:pt x="3" y="92"/>
                    <a:pt x="4" y="92"/>
                    <a:pt x="5" y="92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5" y="94"/>
                    <a:pt x="16" y="96"/>
                    <a:pt x="17" y="99"/>
                  </a:cubicBezTo>
                  <a:cubicBezTo>
                    <a:pt x="17" y="99"/>
                    <a:pt x="18" y="100"/>
                    <a:pt x="18" y="100"/>
                  </a:cubicBezTo>
                  <a:cubicBezTo>
                    <a:pt x="11" y="105"/>
                    <a:pt x="11" y="105"/>
                    <a:pt x="11" y="105"/>
                  </a:cubicBezTo>
                  <a:cubicBezTo>
                    <a:pt x="10" y="106"/>
                    <a:pt x="9" y="107"/>
                    <a:pt x="10" y="108"/>
                  </a:cubicBezTo>
                  <a:cubicBezTo>
                    <a:pt x="12" y="111"/>
                    <a:pt x="13" y="114"/>
                    <a:pt x="15" y="116"/>
                  </a:cubicBezTo>
                  <a:cubicBezTo>
                    <a:pt x="16" y="117"/>
                    <a:pt x="17" y="117"/>
                    <a:pt x="17" y="117"/>
                  </a:cubicBezTo>
                  <a:cubicBezTo>
                    <a:pt x="18" y="117"/>
                    <a:pt x="18" y="117"/>
                    <a:pt x="18" y="117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8" y="114"/>
                    <a:pt x="30" y="117"/>
                    <a:pt x="33" y="119"/>
                  </a:cubicBezTo>
                  <a:cubicBezTo>
                    <a:pt x="28" y="126"/>
                    <a:pt x="28" y="126"/>
                    <a:pt x="28" y="126"/>
                  </a:cubicBezTo>
                  <a:cubicBezTo>
                    <a:pt x="28" y="127"/>
                    <a:pt x="28" y="129"/>
                    <a:pt x="29" y="129"/>
                  </a:cubicBezTo>
                  <a:cubicBezTo>
                    <a:pt x="31" y="131"/>
                    <a:pt x="34" y="133"/>
                    <a:pt x="37" y="135"/>
                  </a:cubicBezTo>
                  <a:cubicBezTo>
                    <a:pt x="37" y="135"/>
                    <a:pt x="38" y="135"/>
                    <a:pt x="38" y="135"/>
                  </a:cubicBezTo>
                  <a:cubicBezTo>
                    <a:pt x="39" y="135"/>
                    <a:pt x="39" y="135"/>
                    <a:pt x="40" y="134"/>
                  </a:cubicBezTo>
                  <a:cubicBezTo>
                    <a:pt x="45" y="127"/>
                    <a:pt x="45" y="127"/>
                    <a:pt x="45" y="127"/>
                  </a:cubicBezTo>
                  <a:cubicBezTo>
                    <a:pt x="48" y="128"/>
                    <a:pt x="50" y="129"/>
                    <a:pt x="53" y="130"/>
                  </a:cubicBezTo>
                  <a:cubicBezTo>
                    <a:pt x="53" y="130"/>
                    <a:pt x="54" y="130"/>
                    <a:pt x="54" y="131"/>
                  </a:cubicBezTo>
                  <a:cubicBezTo>
                    <a:pt x="52" y="139"/>
                    <a:pt x="52" y="139"/>
                    <a:pt x="52" y="139"/>
                  </a:cubicBezTo>
                  <a:cubicBezTo>
                    <a:pt x="52" y="140"/>
                    <a:pt x="53" y="142"/>
                    <a:pt x="54" y="142"/>
                  </a:cubicBezTo>
                  <a:cubicBezTo>
                    <a:pt x="57" y="143"/>
                    <a:pt x="61" y="143"/>
                    <a:pt x="64" y="144"/>
                  </a:cubicBezTo>
                  <a:cubicBezTo>
                    <a:pt x="64" y="144"/>
                    <a:pt x="64" y="144"/>
                    <a:pt x="64" y="144"/>
                  </a:cubicBezTo>
                  <a:cubicBezTo>
                    <a:pt x="65" y="144"/>
                    <a:pt x="66" y="143"/>
                    <a:pt x="66" y="142"/>
                  </a:cubicBezTo>
                  <a:cubicBezTo>
                    <a:pt x="68" y="133"/>
                    <a:pt x="68" y="133"/>
                    <a:pt x="68" y="133"/>
                  </a:cubicBezTo>
                  <a:cubicBezTo>
                    <a:pt x="70" y="134"/>
                    <a:pt x="72" y="134"/>
                    <a:pt x="73" y="134"/>
                  </a:cubicBezTo>
                  <a:cubicBezTo>
                    <a:pt x="75" y="134"/>
                    <a:pt x="76" y="134"/>
                    <a:pt x="78" y="133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43"/>
                    <a:pt x="81" y="144"/>
                    <a:pt x="82" y="144"/>
                  </a:cubicBezTo>
                  <a:cubicBezTo>
                    <a:pt x="82" y="144"/>
                    <a:pt x="82" y="144"/>
                    <a:pt x="82" y="144"/>
                  </a:cubicBezTo>
                  <a:cubicBezTo>
                    <a:pt x="86" y="143"/>
                    <a:pt x="89" y="143"/>
                    <a:pt x="92" y="142"/>
                  </a:cubicBezTo>
                  <a:cubicBezTo>
                    <a:pt x="93" y="142"/>
                    <a:pt x="94" y="141"/>
                    <a:pt x="94" y="139"/>
                  </a:cubicBezTo>
                  <a:cubicBezTo>
                    <a:pt x="92" y="131"/>
                    <a:pt x="92" y="131"/>
                    <a:pt x="92" y="131"/>
                  </a:cubicBezTo>
                  <a:cubicBezTo>
                    <a:pt x="95" y="130"/>
                    <a:pt x="98" y="129"/>
                    <a:pt x="101" y="127"/>
                  </a:cubicBezTo>
                  <a:cubicBezTo>
                    <a:pt x="106" y="134"/>
                    <a:pt x="106" y="134"/>
                    <a:pt x="106" y="134"/>
                  </a:cubicBezTo>
                  <a:cubicBezTo>
                    <a:pt x="107" y="135"/>
                    <a:pt x="107" y="135"/>
                    <a:pt x="108" y="135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12" y="133"/>
                    <a:pt x="115" y="131"/>
                    <a:pt x="118" y="130"/>
                  </a:cubicBezTo>
                  <a:cubicBezTo>
                    <a:pt x="118" y="129"/>
                    <a:pt x="119" y="128"/>
                    <a:pt x="118" y="127"/>
                  </a:cubicBezTo>
                  <a:cubicBezTo>
                    <a:pt x="113" y="119"/>
                    <a:pt x="113" y="119"/>
                    <a:pt x="113" y="119"/>
                  </a:cubicBezTo>
                  <a:cubicBezTo>
                    <a:pt x="116" y="117"/>
                    <a:pt x="118" y="115"/>
                    <a:pt x="120" y="112"/>
                  </a:cubicBezTo>
                  <a:cubicBezTo>
                    <a:pt x="128" y="117"/>
                    <a:pt x="128" y="117"/>
                    <a:pt x="128" y="117"/>
                  </a:cubicBezTo>
                  <a:cubicBezTo>
                    <a:pt x="128" y="117"/>
                    <a:pt x="129" y="117"/>
                    <a:pt x="129" y="117"/>
                  </a:cubicBezTo>
                  <a:cubicBezTo>
                    <a:pt x="130" y="117"/>
                    <a:pt x="130" y="117"/>
                    <a:pt x="131" y="116"/>
                  </a:cubicBezTo>
                  <a:cubicBezTo>
                    <a:pt x="133" y="114"/>
                    <a:pt x="135" y="111"/>
                    <a:pt x="136" y="108"/>
                  </a:cubicBezTo>
                  <a:cubicBezTo>
                    <a:pt x="137" y="107"/>
                    <a:pt x="137" y="106"/>
                    <a:pt x="136" y="105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30" y="97"/>
                    <a:pt x="131" y="95"/>
                    <a:pt x="132" y="92"/>
                  </a:cubicBezTo>
                  <a:cubicBezTo>
                    <a:pt x="132" y="92"/>
                    <a:pt x="132" y="91"/>
                    <a:pt x="132" y="91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1" y="92"/>
                    <a:pt x="141" y="92"/>
                    <a:pt x="141" y="92"/>
                  </a:cubicBezTo>
                  <a:cubicBezTo>
                    <a:pt x="142" y="92"/>
                    <a:pt x="143" y="92"/>
                    <a:pt x="144" y="91"/>
                  </a:cubicBezTo>
                  <a:cubicBezTo>
                    <a:pt x="144" y="88"/>
                    <a:pt x="145" y="84"/>
                    <a:pt x="145" y="81"/>
                  </a:cubicBezTo>
                  <a:cubicBezTo>
                    <a:pt x="146" y="80"/>
                    <a:pt x="145" y="79"/>
                    <a:pt x="144" y="79"/>
                  </a:cubicBezTo>
                  <a:close/>
                </a:path>
              </a:pathLst>
            </a:custGeom>
            <a:solidFill>
              <a:schemeClr val="accent5"/>
            </a:solidFill>
            <a:ln w="19050" cap="rnd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2" name="圖片版面配置區 11">
            <a:extLst>
              <a:ext uri="{FF2B5EF4-FFF2-40B4-BE49-F238E27FC236}">
                <a16:creationId xmlns="" xmlns:a16="http://schemas.microsoft.com/office/drawing/2014/main" id="{6F4C6EFA-EA92-454D-9771-4446D89868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36454" y="2152061"/>
            <a:ext cx="916193" cy="9180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57" name="圖片版面配置區 11">
            <a:extLst>
              <a:ext uri="{FF2B5EF4-FFF2-40B4-BE49-F238E27FC236}">
                <a16:creationId xmlns="" xmlns:a16="http://schemas.microsoft.com/office/drawing/2014/main" id="{E894B885-8221-4360-9621-F71540C87FE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8777" y="2817557"/>
            <a:ext cx="916193" cy="9180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8" name="圖片版面配置區 17">
            <a:extLst>
              <a:ext uri="{FF2B5EF4-FFF2-40B4-BE49-F238E27FC236}">
                <a16:creationId xmlns="" xmlns:a16="http://schemas.microsoft.com/office/drawing/2014/main" id="{1AD5579F-B385-4E45-8F55-A95053D088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65760" y="4177250"/>
            <a:ext cx="687600" cy="6858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60" name="圖片版面配置區 17">
            <a:extLst>
              <a:ext uri="{FF2B5EF4-FFF2-40B4-BE49-F238E27FC236}">
                <a16:creationId xmlns="" xmlns:a16="http://schemas.microsoft.com/office/drawing/2014/main" id="{C3101CD1-C9F1-457B-8EAC-3DB6F06D639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19019" y="3834350"/>
            <a:ext cx="687600" cy="6858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61" name="圖片版面配置區 17">
            <a:extLst>
              <a:ext uri="{FF2B5EF4-FFF2-40B4-BE49-F238E27FC236}">
                <a16:creationId xmlns="" xmlns:a16="http://schemas.microsoft.com/office/drawing/2014/main" id="{5A404861-7F6B-4CA6-A5F6-5A58647FCB7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25553" y="2268161"/>
            <a:ext cx="687600" cy="6858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62" name="文字版面配置區 20">
            <a:extLst>
              <a:ext uri="{FF2B5EF4-FFF2-40B4-BE49-F238E27FC236}">
                <a16:creationId xmlns="" xmlns:a16="http://schemas.microsoft.com/office/drawing/2014/main" id="{B59E8765-2932-44B1-B858-AFDA68C91D2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40553" y="3276557"/>
            <a:ext cx="2108066" cy="90069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3" name="文字版面配置區 20">
            <a:extLst>
              <a:ext uri="{FF2B5EF4-FFF2-40B4-BE49-F238E27FC236}">
                <a16:creationId xmlns="" xmlns:a16="http://schemas.microsoft.com/office/drawing/2014/main" id="{D18879EE-914C-42C3-B324-AF4C70CC38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23421" y="3931375"/>
            <a:ext cx="2108066" cy="90069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4" name="文字版面配置區 20">
            <a:extLst>
              <a:ext uri="{FF2B5EF4-FFF2-40B4-BE49-F238E27FC236}">
                <a16:creationId xmlns="" xmlns:a16="http://schemas.microsoft.com/office/drawing/2014/main" id="{32737B95-FC12-49B3-8DFB-D4F0C51C3D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06292" y="4994140"/>
            <a:ext cx="1606536" cy="6926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5" name="文字版面配置區 20">
            <a:extLst>
              <a:ext uri="{FF2B5EF4-FFF2-40B4-BE49-F238E27FC236}">
                <a16:creationId xmlns="" xmlns:a16="http://schemas.microsoft.com/office/drawing/2014/main" id="{9C6F9F69-C1BC-4E38-A5B5-149B14AC114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59551" y="4635115"/>
            <a:ext cx="1606536" cy="6926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66" name="文字版面配置區 20">
            <a:extLst>
              <a:ext uri="{FF2B5EF4-FFF2-40B4-BE49-F238E27FC236}">
                <a16:creationId xmlns="" xmlns:a16="http://schemas.microsoft.com/office/drawing/2014/main" id="{FE6A6035-3E83-45C7-9E1A-39865290DBF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66085" y="3099494"/>
            <a:ext cx="1606536" cy="69266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="" xmlns:p14="http://schemas.microsoft.com/office/powerpoint/2010/main" val="127145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項交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90F5FC6-2C4E-4AA0-8DCA-CDD3147B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1927-D63A-49A5-8C57-970D55C22AB0}" type="datetimeFigureOut">
              <a:rPr lang="zh-TW" altLang="en-US" smtClean="0"/>
              <a:pPr/>
              <a:t>2019/7/31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5689517-FC18-4EA9-AAF1-310B7943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32BD2CA-ED5A-4112-8A9D-D8223FE7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1F5-B56D-453A-96B9-BB0AD05BA44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Diamond 33">
            <a:extLst>
              <a:ext uri="{FF2B5EF4-FFF2-40B4-BE49-F238E27FC236}">
                <a16:creationId xmlns="" xmlns:a16="http://schemas.microsoft.com/office/drawing/2014/main" id="{7EC92398-96C4-4CA9-82FE-A08A5CCE8CBF}"/>
              </a:ext>
            </a:extLst>
          </p:cNvPr>
          <p:cNvSpPr/>
          <p:nvPr/>
        </p:nvSpPr>
        <p:spPr>
          <a:xfrm>
            <a:off x="418475" y="902864"/>
            <a:ext cx="250083" cy="250083"/>
          </a:xfrm>
          <a:prstGeom prst="diamond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550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Diamond 33">
            <a:extLst>
              <a:ext uri="{FF2B5EF4-FFF2-40B4-BE49-F238E27FC236}">
                <a16:creationId xmlns="" xmlns:a16="http://schemas.microsoft.com/office/drawing/2014/main" id="{3C3B9FEE-C7ED-4ED5-93F8-DBE2C8E7B33C}"/>
              </a:ext>
            </a:extLst>
          </p:cNvPr>
          <p:cNvSpPr/>
          <p:nvPr/>
        </p:nvSpPr>
        <p:spPr>
          <a:xfrm>
            <a:off x="-293799" y="712828"/>
            <a:ext cx="618661" cy="630151"/>
          </a:xfrm>
          <a:prstGeom prst="diamond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="" xmlns:a16="http://schemas.microsoft.com/office/drawing/2014/main" id="{59DF4AF5-A317-4855-AC43-F597D486FD9C}"/>
              </a:ext>
            </a:extLst>
          </p:cNvPr>
          <p:cNvGrpSpPr/>
          <p:nvPr/>
        </p:nvGrpSpPr>
        <p:grpSpPr>
          <a:xfrm>
            <a:off x="7845668" y="111824"/>
            <a:ext cx="4163097" cy="571269"/>
            <a:chOff x="7845668" y="111824"/>
            <a:chExt cx="4163097" cy="571269"/>
          </a:xfrm>
        </p:grpSpPr>
        <p:pic>
          <p:nvPicPr>
            <p:cNvPr id="10" name="圖片 9">
              <a:extLst>
                <a:ext uri="{FF2B5EF4-FFF2-40B4-BE49-F238E27FC236}">
                  <a16:creationId xmlns="" xmlns:a16="http://schemas.microsoft.com/office/drawing/2014/main" id="{CC4F4189-D435-47FF-9AA8-59E4893CEE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61" t="16432" r="6061" b="16202"/>
            <a:stretch/>
          </p:blipFill>
          <p:spPr>
            <a:xfrm>
              <a:off x="7845668" y="111824"/>
              <a:ext cx="1781907" cy="571269"/>
            </a:xfrm>
            <a:prstGeom prst="rect">
              <a:avLst/>
            </a:prstGeom>
          </p:spPr>
        </p:pic>
        <p:pic>
          <p:nvPicPr>
            <p:cNvPr id="11" name="Picture 2" descr="ãFOXCONN LOGOãçåçæå°çµæ">
              <a:extLst>
                <a:ext uri="{FF2B5EF4-FFF2-40B4-BE49-F238E27FC236}">
                  <a16:creationId xmlns="" xmlns:a16="http://schemas.microsoft.com/office/drawing/2014/main" id="{2EFE0AD6-9EB6-4C00-8CF8-2FE4392BD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810" y="161925"/>
              <a:ext cx="2197955" cy="3165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群組 2">
            <a:extLst>
              <a:ext uri="{FF2B5EF4-FFF2-40B4-BE49-F238E27FC236}">
                <a16:creationId xmlns="" xmlns:a16="http://schemas.microsoft.com/office/drawing/2014/main" id="{C08E4706-A386-4429-9352-AF310C872CB4}"/>
              </a:ext>
            </a:extLst>
          </p:cNvPr>
          <p:cNvGrpSpPr/>
          <p:nvPr/>
        </p:nvGrpSpPr>
        <p:grpSpPr>
          <a:xfrm>
            <a:off x="3653492" y="1372716"/>
            <a:ext cx="5075515" cy="4449955"/>
            <a:chOff x="2084585" y="1219225"/>
            <a:chExt cx="4772025" cy="4035425"/>
          </a:xfrm>
        </p:grpSpPr>
        <p:sp>
          <p:nvSpPr>
            <p:cNvPr id="27" name="Oval 3">
              <a:extLst>
                <a:ext uri="{FF2B5EF4-FFF2-40B4-BE49-F238E27FC236}">
                  <a16:creationId xmlns="" xmlns:a16="http://schemas.microsoft.com/office/drawing/2014/main" id="{182A6B42-FAD3-4DBF-B085-A6867489A52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27573" y="1219225"/>
              <a:ext cx="2641600" cy="2644775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" name="Oval 4">
              <a:extLst>
                <a:ext uri="{FF2B5EF4-FFF2-40B4-BE49-F238E27FC236}">
                  <a16:creationId xmlns="" xmlns:a16="http://schemas.microsoft.com/office/drawing/2014/main" id="{35AC0D88-101A-4C9A-84C4-0217436C10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067373" y="2611462"/>
              <a:ext cx="2643187" cy="2643188"/>
            </a:xfrm>
            <a:prstGeom prst="ellipse">
              <a:avLst/>
            </a:pr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" name="Oval 5">
              <a:extLst>
                <a:ext uri="{FF2B5EF4-FFF2-40B4-BE49-F238E27FC236}">
                  <a16:creationId xmlns="" xmlns:a16="http://schemas.microsoft.com/office/drawing/2014/main" id="{6A53127A-1CED-4E2A-B9F6-DDC4F275E41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84585" y="2576537"/>
              <a:ext cx="2644775" cy="2643188"/>
            </a:xfrm>
            <a:prstGeom prst="ellipse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Line 6">
              <a:extLst>
                <a:ext uri="{FF2B5EF4-FFF2-40B4-BE49-F238E27FC236}">
                  <a16:creationId xmlns="" xmlns:a16="http://schemas.microsoft.com/office/drawing/2014/main" id="{D725BD1C-4DFB-423A-90ED-B8A14A5D2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7010" y="2122512"/>
              <a:ext cx="1385888" cy="974725"/>
            </a:xfrm>
            <a:prstGeom prst="line">
              <a:avLst/>
            </a:prstGeom>
            <a:noFill/>
            <a:ln w="19050">
              <a:solidFill>
                <a:srgbClr val="4D4D4D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7">
              <a:extLst>
                <a:ext uri="{FF2B5EF4-FFF2-40B4-BE49-F238E27FC236}">
                  <a16:creationId xmlns="" xmlns:a16="http://schemas.microsoft.com/office/drawing/2014/main" id="{A043E68D-E4E4-454B-8862-F7FA22A64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78623" y="2274912"/>
              <a:ext cx="1677987" cy="787400"/>
            </a:xfrm>
            <a:prstGeom prst="line">
              <a:avLst/>
            </a:prstGeom>
            <a:noFill/>
            <a:ln w="19050">
              <a:solidFill>
                <a:srgbClr val="4D4D4D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8">
              <a:extLst>
                <a:ext uri="{FF2B5EF4-FFF2-40B4-BE49-F238E27FC236}">
                  <a16:creationId xmlns="" xmlns:a16="http://schemas.microsoft.com/office/drawing/2014/main" id="{CD2E9BE4-8FF0-4EA8-8DFD-A59EDF308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6845" y="4246587"/>
              <a:ext cx="8665" cy="973138"/>
            </a:xfrm>
            <a:prstGeom prst="line">
              <a:avLst/>
            </a:prstGeom>
            <a:noFill/>
            <a:ln w="19050">
              <a:solidFill>
                <a:srgbClr val="4D4D4D"/>
              </a:solidFill>
              <a:round/>
              <a:headEnd type="oval" w="lg" len="lg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" name="文字版面配置區 11">
            <a:extLst>
              <a:ext uri="{FF2B5EF4-FFF2-40B4-BE49-F238E27FC236}">
                <a16:creationId xmlns="" xmlns:a16="http://schemas.microsoft.com/office/drawing/2014/main" id="{03776EF1-2A32-4BDC-8FE2-63F2AA0590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91274" y="3728822"/>
            <a:ext cx="2352675" cy="353944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47" name="文字版面配置區 11">
            <a:extLst>
              <a:ext uri="{FF2B5EF4-FFF2-40B4-BE49-F238E27FC236}">
                <a16:creationId xmlns="" xmlns:a16="http://schemas.microsoft.com/office/drawing/2014/main" id="{F31E7B59-822C-4917-BA6C-D059A22B4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91274" y="2419662"/>
            <a:ext cx="2352675" cy="353944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48" name="文字版面配置區 11">
            <a:extLst>
              <a:ext uri="{FF2B5EF4-FFF2-40B4-BE49-F238E27FC236}">
                <a16:creationId xmlns="" xmlns:a16="http://schemas.microsoft.com/office/drawing/2014/main" id="{9312C9BB-7C10-4DD9-B201-6D3628DAA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12807" y="4286063"/>
            <a:ext cx="2352675" cy="353944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49" name="文字版面配置區 11">
            <a:extLst>
              <a:ext uri="{FF2B5EF4-FFF2-40B4-BE49-F238E27FC236}">
                <a16:creationId xmlns="" xmlns:a16="http://schemas.microsoft.com/office/drawing/2014/main" id="{59A8EB12-0F5B-4D62-9F2D-ADCCF31B08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53492" y="4286063"/>
            <a:ext cx="2352675" cy="353944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50" name="文字版面配置區 11">
            <a:extLst>
              <a:ext uri="{FF2B5EF4-FFF2-40B4-BE49-F238E27FC236}">
                <a16:creationId xmlns="" xmlns:a16="http://schemas.microsoft.com/office/drawing/2014/main" id="{3560813D-A1C2-4895-9B9C-7408E0A821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45643" y="2124310"/>
            <a:ext cx="2352675" cy="353944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51" name="文字版面配置區 11">
            <a:extLst>
              <a:ext uri="{FF2B5EF4-FFF2-40B4-BE49-F238E27FC236}">
                <a16:creationId xmlns="" xmlns:a16="http://schemas.microsoft.com/office/drawing/2014/main" id="{C0297F97-D918-4E35-89CB-460F8B523A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93329" y="5799169"/>
            <a:ext cx="2352675" cy="353944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52" name="文字版面配置區 11">
            <a:extLst>
              <a:ext uri="{FF2B5EF4-FFF2-40B4-BE49-F238E27FC236}">
                <a16:creationId xmlns="" xmlns:a16="http://schemas.microsoft.com/office/drawing/2014/main" id="{9E349DCC-4B76-4357-A5D2-30CF3AB19B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4934" y="1923128"/>
            <a:ext cx="2352675" cy="353944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</p:spTree>
    <p:extLst>
      <p:ext uri="{BB962C8B-B14F-4D97-AF65-F5344CB8AC3E}">
        <p14:creationId xmlns="" xmlns:p14="http://schemas.microsoft.com/office/powerpoint/2010/main" val="1409398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相加相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90F5FC6-2C4E-4AA0-8DCA-CDD3147B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1927-D63A-49A5-8C57-970D55C22AB0}" type="datetimeFigureOut">
              <a:rPr lang="zh-TW" altLang="en-US" smtClean="0"/>
              <a:pPr/>
              <a:t>2019/7/31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5689517-FC18-4EA9-AAF1-310B7943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32BD2CA-ED5A-4112-8A9D-D8223FE7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1F5-B56D-453A-96B9-BB0AD05BA44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Diamond 33">
            <a:extLst>
              <a:ext uri="{FF2B5EF4-FFF2-40B4-BE49-F238E27FC236}">
                <a16:creationId xmlns="" xmlns:a16="http://schemas.microsoft.com/office/drawing/2014/main" id="{7EC92398-96C4-4CA9-82FE-A08A5CCE8CBF}"/>
              </a:ext>
            </a:extLst>
          </p:cNvPr>
          <p:cNvSpPr/>
          <p:nvPr/>
        </p:nvSpPr>
        <p:spPr>
          <a:xfrm>
            <a:off x="418475" y="902864"/>
            <a:ext cx="250083" cy="250083"/>
          </a:xfrm>
          <a:prstGeom prst="diamond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550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Diamond 33">
            <a:extLst>
              <a:ext uri="{FF2B5EF4-FFF2-40B4-BE49-F238E27FC236}">
                <a16:creationId xmlns="" xmlns:a16="http://schemas.microsoft.com/office/drawing/2014/main" id="{3C3B9FEE-C7ED-4ED5-93F8-DBE2C8E7B33C}"/>
              </a:ext>
            </a:extLst>
          </p:cNvPr>
          <p:cNvSpPr/>
          <p:nvPr/>
        </p:nvSpPr>
        <p:spPr>
          <a:xfrm>
            <a:off x="-293799" y="712828"/>
            <a:ext cx="618661" cy="630151"/>
          </a:xfrm>
          <a:prstGeom prst="diamond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="" xmlns:a16="http://schemas.microsoft.com/office/drawing/2014/main" id="{59DF4AF5-A317-4855-AC43-F597D486FD9C}"/>
              </a:ext>
            </a:extLst>
          </p:cNvPr>
          <p:cNvGrpSpPr/>
          <p:nvPr/>
        </p:nvGrpSpPr>
        <p:grpSpPr>
          <a:xfrm>
            <a:off x="7845668" y="111824"/>
            <a:ext cx="4163097" cy="571269"/>
            <a:chOff x="7845668" y="111824"/>
            <a:chExt cx="4163097" cy="571269"/>
          </a:xfrm>
        </p:grpSpPr>
        <p:pic>
          <p:nvPicPr>
            <p:cNvPr id="10" name="圖片 9">
              <a:extLst>
                <a:ext uri="{FF2B5EF4-FFF2-40B4-BE49-F238E27FC236}">
                  <a16:creationId xmlns="" xmlns:a16="http://schemas.microsoft.com/office/drawing/2014/main" id="{CC4F4189-D435-47FF-9AA8-59E4893CEE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61" t="16432" r="6061" b="16202"/>
            <a:stretch/>
          </p:blipFill>
          <p:spPr>
            <a:xfrm>
              <a:off x="7845668" y="111824"/>
              <a:ext cx="1781907" cy="571269"/>
            </a:xfrm>
            <a:prstGeom prst="rect">
              <a:avLst/>
            </a:prstGeom>
          </p:spPr>
        </p:pic>
        <p:pic>
          <p:nvPicPr>
            <p:cNvPr id="11" name="Picture 2" descr="ãFOXCONN LOGOãçåçæå°çµæ">
              <a:extLst>
                <a:ext uri="{FF2B5EF4-FFF2-40B4-BE49-F238E27FC236}">
                  <a16:creationId xmlns="" xmlns:a16="http://schemas.microsoft.com/office/drawing/2014/main" id="{2EFE0AD6-9EB6-4C00-8CF8-2FE4392BD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810" y="161925"/>
              <a:ext cx="2197955" cy="3165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Freeform 23">
            <a:extLst>
              <a:ext uri="{FF2B5EF4-FFF2-40B4-BE49-F238E27FC236}">
                <a16:creationId xmlns="" xmlns:a16="http://schemas.microsoft.com/office/drawing/2014/main" id="{03831D84-B0D4-442E-8373-3004157AE1E1}"/>
              </a:ext>
            </a:extLst>
          </p:cNvPr>
          <p:cNvSpPr/>
          <p:nvPr/>
        </p:nvSpPr>
        <p:spPr>
          <a:xfrm>
            <a:off x="4042901" y="1677214"/>
            <a:ext cx="1497301" cy="1497301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6122" tIns="316122" rIns="316122" bIns="31612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40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Freeform 24">
            <a:extLst>
              <a:ext uri="{FF2B5EF4-FFF2-40B4-BE49-F238E27FC236}">
                <a16:creationId xmlns="" xmlns:a16="http://schemas.microsoft.com/office/drawing/2014/main" id="{9AD96C04-C623-445E-AA0F-A31645AB1B19}"/>
              </a:ext>
            </a:extLst>
          </p:cNvPr>
          <p:cNvSpPr/>
          <p:nvPr/>
        </p:nvSpPr>
        <p:spPr>
          <a:xfrm>
            <a:off x="5661784" y="1991647"/>
            <a:ext cx="868434" cy="868434"/>
          </a:xfrm>
          <a:custGeom>
            <a:avLst/>
            <a:gdLst>
              <a:gd name="connsiteX0" fmla="*/ 139284 w 1050805"/>
              <a:gd name="connsiteY0" fmla="*/ 401828 h 1050805"/>
              <a:gd name="connsiteX1" fmla="*/ 401828 w 1050805"/>
              <a:gd name="connsiteY1" fmla="*/ 401828 h 1050805"/>
              <a:gd name="connsiteX2" fmla="*/ 401828 w 1050805"/>
              <a:gd name="connsiteY2" fmla="*/ 139284 h 1050805"/>
              <a:gd name="connsiteX3" fmla="*/ 648977 w 1050805"/>
              <a:gd name="connsiteY3" fmla="*/ 139284 h 1050805"/>
              <a:gd name="connsiteX4" fmla="*/ 648977 w 1050805"/>
              <a:gd name="connsiteY4" fmla="*/ 401828 h 1050805"/>
              <a:gd name="connsiteX5" fmla="*/ 911521 w 1050805"/>
              <a:gd name="connsiteY5" fmla="*/ 401828 h 1050805"/>
              <a:gd name="connsiteX6" fmla="*/ 911521 w 1050805"/>
              <a:gd name="connsiteY6" fmla="*/ 648977 h 1050805"/>
              <a:gd name="connsiteX7" fmla="*/ 648977 w 1050805"/>
              <a:gd name="connsiteY7" fmla="*/ 648977 h 1050805"/>
              <a:gd name="connsiteX8" fmla="*/ 648977 w 1050805"/>
              <a:gd name="connsiteY8" fmla="*/ 911521 h 1050805"/>
              <a:gd name="connsiteX9" fmla="*/ 401828 w 1050805"/>
              <a:gd name="connsiteY9" fmla="*/ 911521 h 1050805"/>
              <a:gd name="connsiteX10" fmla="*/ 401828 w 1050805"/>
              <a:gd name="connsiteY10" fmla="*/ 648977 h 1050805"/>
              <a:gd name="connsiteX11" fmla="*/ 139284 w 1050805"/>
              <a:gd name="connsiteY11" fmla="*/ 648977 h 1050805"/>
              <a:gd name="connsiteX12" fmla="*/ 139284 w 1050805"/>
              <a:gd name="connsiteY12" fmla="*/ 401828 h 105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0805" h="1050805">
                <a:moveTo>
                  <a:pt x="139284" y="401828"/>
                </a:moveTo>
                <a:lnTo>
                  <a:pt x="401828" y="401828"/>
                </a:lnTo>
                <a:lnTo>
                  <a:pt x="401828" y="139284"/>
                </a:lnTo>
                <a:lnTo>
                  <a:pt x="648977" y="139284"/>
                </a:lnTo>
                <a:lnTo>
                  <a:pt x="648977" y="401828"/>
                </a:lnTo>
                <a:lnTo>
                  <a:pt x="911521" y="401828"/>
                </a:lnTo>
                <a:lnTo>
                  <a:pt x="911521" y="648977"/>
                </a:lnTo>
                <a:lnTo>
                  <a:pt x="648977" y="648977"/>
                </a:lnTo>
                <a:lnTo>
                  <a:pt x="648977" y="911521"/>
                </a:lnTo>
                <a:lnTo>
                  <a:pt x="401828" y="911521"/>
                </a:lnTo>
                <a:lnTo>
                  <a:pt x="401828" y="648977"/>
                </a:lnTo>
                <a:lnTo>
                  <a:pt x="139284" y="648977"/>
                </a:lnTo>
                <a:lnTo>
                  <a:pt x="139284" y="40182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284" tIns="401828" rIns="139284" bIns="401828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7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Freeform 25">
            <a:extLst>
              <a:ext uri="{FF2B5EF4-FFF2-40B4-BE49-F238E27FC236}">
                <a16:creationId xmlns="" xmlns:a16="http://schemas.microsoft.com/office/drawing/2014/main" id="{B9B78136-9375-4917-A9F9-B59496798743}"/>
              </a:ext>
            </a:extLst>
          </p:cNvPr>
          <p:cNvSpPr/>
          <p:nvPr/>
        </p:nvSpPr>
        <p:spPr>
          <a:xfrm>
            <a:off x="6651799" y="1677214"/>
            <a:ext cx="1497301" cy="1497301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6122" tIns="316122" rIns="316122" bIns="31612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40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Freeform 26">
            <a:extLst>
              <a:ext uri="{FF2B5EF4-FFF2-40B4-BE49-F238E27FC236}">
                <a16:creationId xmlns="" xmlns:a16="http://schemas.microsoft.com/office/drawing/2014/main" id="{910C8051-4764-4062-A525-88A123B9935A}"/>
              </a:ext>
            </a:extLst>
          </p:cNvPr>
          <p:cNvSpPr/>
          <p:nvPr/>
        </p:nvSpPr>
        <p:spPr>
          <a:xfrm>
            <a:off x="8270681" y="1991647"/>
            <a:ext cx="868434" cy="868434"/>
          </a:xfrm>
          <a:custGeom>
            <a:avLst/>
            <a:gdLst>
              <a:gd name="connsiteX0" fmla="*/ 139284 w 1050805"/>
              <a:gd name="connsiteY0" fmla="*/ 216466 h 1050805"/>
              <a:gd name="connsiteX1" fmla="*/ 911521 w 1050805"/>
              <a:gd name="connsiteY1" fmla="*/ 216466 h 1050805"/>
              <a:gd name="connsiteX2" fmla="*/ 911521 w 1050805"/>
              <a:gd name="connsiteY2" fmla="*/ 463615 h 1050805"/>
              <a:gd name="connsiteX3" fmla="*/ 139284 w 1050805"/>
              <a:gd name="connsiteY3" fmla="*/ 463615 h 1050805"/>
              <a:gd name="connsiteX4" fmla="*/ 139284 w 1050805"/>
              <a:gd name="connsiteY4" fmla="*/ 216466 h 1050805"/>
              <a:gd name="connsiteX5" fmla="*/ 139284 w 1050805"/>
              <a:gd name="connsiteY5" fmla="*/ 587190 h 1050805"/>
              <a:gd name="connsiteX6" fmla="*/ 911521 w 1050805"/>
              <a:gd name="connsiteY6" fmla="*/ 587190 h 1050805"/>
              <a:gd name="connsiteX7" fmla="*/ 911521 w 1050805"/>
              <a:gd name="connsiteY7" fmla="*/ 834339 h 1050805"/>
              <a:gd name="connsiteX8" fmla="*/ 139284 w 1050805"/>
              <a:gd name="connsiteY8" fmla="*/ 834339 h 1050805"/>
              <a:gd name="connsiteX9" fmla="*/ 139284 w 1050805"/>
              <a:gd name="connsiteY9" fmla="*/ 587190 h 105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50805" h="1050805">
                <a:moveTo>
                  <a:pt x="139284" y="216466"/>
                </a:moveTo>
                <a:lnTo>
                  <a:pt x="911521" y="216466"/>
                </a:lnTo>
                <a:lnTo>
                  <a:pt x="911521" y="463615"/>
                </a:lnTo>
                <a:lnTo>
                  <a:pt x="139284" y="463615"/>
                </a:lnTo>
                <a:lnTo>
                  <a:pt x="139284" y="216466"/>
                </a:lnTo>
                <a:close/>
                <a:moveTo>
                  <a:pt x="139284" y="587190"/>
                </a:moveTo>
                <a:lnTo>
                  <a:pt x="911521" y="587190"/>
                </a:lnTo>
                <a:lnTo>
                  <a:pt x="911521" y="834339"/>
                </a:lnTo>
                <a:lnTo>
                  <a:pt x="139284" y="834339"/>
                </a:lnTo>
                <a:lnTo>
                  <a:pt x="139284" y="587190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284" tIns="216466" rIns="139284" bIns="216466" numCol="1" spcCol="1270" anchor="ctr" anchorCtr="0">
            <a:noAutofit/>
          </a:bodyPr>
          <a:lstStyle/>
          <a:p>
            <a:pPr lvl="0"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44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Freeform 27">
            <a:extLst>
              <a:ext uri="{FF2B5EF4-FFF2-40B4-BE49-F238E27FC236}">
                <a16:creationId xmlns="" xmlns:a16="http://schemas.microsoft.com/office/drawing/2014/main" id="{61CD87CC-8B3B-4D6E-85D2-F1A68FAA7BE6}"/>
              </a:ext>
            </a:extLst>
          </p:cNvPr>
          <p:cNvSpPr/>
          <p:nvPr/>
        </p:nvSpPr>
        <p:spPr>
          <a:xfrm>
            <a:off x="9260696" y="1677214"/>
            <a:ext cx="1497301" cy="1497301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6122" tIns="316122" rIns="316122" bIns="31612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40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Freeform 28">
            <a:extLst>
              <a:ext uri="{FF2B5EF4-FFF2-40B4-BE49-F238E27FC236}">
                <a16:creationId xmlns="" xmlns:a16="http://schemas.microsoft.com/office/drawing/2014/main" id="{FB12AC61-8C69-44AA-86E8-6B3B75388C7D}"/>
              </a:ext>
            </a:extLst>
          </p:cNvPr>
          <p:cNvSpPr/>
          <p:nvPr/>
        </p:nvSpPr>
        <p:spPr>
          <a:xfrm>
            <a:off x="1434003" y="1677214"/>
            <a:ext cx="1497301" cy="1497301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6122" tIns="316122" rIns="316122" bIns="31612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40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Freeform 29">
            <a:extLst>
              <a:ext uri="{FF2B5EF4-FFF2-40B4-BE49-F238E27FC236}">
                <a16:creationId xmlns="" xmlns:a16="http://schemas.microsoft.com/office/drawing/2014/main" id="{C87CACAE-49C8-478B-ABEE-45B870C3C0E7}"/>
              </a:ext>
            </a:extLst>
          </p:cNvPr>
          <p:cNvSpPr/>
          <p:nvPr/>
        </p:nvSpPr>
        <p:spPr>
          <a:xfrm>
            <a:off x="3052886" y="1991647"/>
            <a:ext cx="868434" cy="868434"/>
          </a:xfrm>
          <a:custGeom>
            <a:avLst/>
            <a:gdLst>
              <a:gd name="connsiteX0" fmla="*/ 139284 w 1050805"/>
              <a:gd name="connsiteY0" fmla="*/ 401828 h 1050805"/>
              <a:gd name="connsiteX1" fmla="*/ 401828 w 1050805"/>
              <a:gd name="connsiteY1" fmla="*/ 401828 h 1050805"/>
              <a:gd name="connsiteX2" fmla="*/ 401828 w 1050805"/>
              <a:gd name="connsiteY2" fmla="*/ 139284 h 1050805"/>
              <a:gd name="connsiteX3" fmla="*/ 648977 w 1050805"/>
              <a:gd name="connsiteY3" fmla="*/ 139284 h 1050805"/>
              <a:gd name="connsiteX4" fmla="*/ 648977 w 1050805"/>
              <a:gd name="connsiteY4" fmla="*/ 401828 h 1050805"/>
              <a:gd name="connsiteX5" fmla="*/ 911521 w 1050805"/>
              <a:gd name="connsiteY5" fmla="*/ 401828 h 1050805"/>
              <a:gd name="connsiteX6" fmla="*/ 911521 w 1050805"/>
              <a:gd name="connsiteY6" fmla="*/ 648977 h 1050805"/>
              <a:gd name="connsiteX7" fmla="*/ 648977 w 1050805"/>
              <a:gd name="connsiteY7" fmla="*/ 648977 h 1050805"/>
              <a:gd name="connsiteX8" fmla="*/ 648977 w 1050805"/>
              <a:gd name="connsiteY8" fmla="*/ 911521 h 1050805"/>
              <a:gd name="connsiteX9" fmla="*/ 401828 w 1050805"/>
              <a:gd name="connsiteY9" fmla="*/ 911521 h 1050805"/>
              <a:gd name="connsiteX10" fmla="*/ 401828 w 1050805"/>
              <a:gd name="connsiteY10" fmla="*/ 648977 h 1050805"/>
              <a:gd name="connsiteX11" fmla="*/ 139284 w 1050805"/>
              <a:gd name="connsiteY11" fmla="*/ 648977 h 1050805"/>
              <a:gd name="connsiteX12" fmla="*/ 139284 w 1050805"/>
              <a:gd name="connsiteY12" fmla="*/ 401828 h 105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50805" h="1050805">
                <a:moveTo>
                  <a:pt x="139284" y="401828"/>
                </a:moveTo>
                <a:lnTo>
                  <a:pt x="401828" y="401828"/>
                </a:lnTo>
                <a:lnTo>
                  <a:pt x="401828" y="139284"/>
                </a:lnTo>
                <a:lnTo>
                  <a:pt x="648977" y="139284"/>
                </a:lnTo>
                <a:lnTo>
                  <a:pt x="648977" y="401828"/>
                </a:lnTo>
                <a:lnTo>
                  <a:pt x="911521" y="401828"/>
                </a:lnTo>
                <a:lnTo>
                  <a:pt x="911521" y="648977"/>
                </a:lnTo>
                <a:lnTo>
                  <a:pt x="648977" y="648977"/>
                </a:lnTo>
                <a:lnTo>
                  <a:pt x="648977" y="911521"/>
                </a:lnTo>
                <a:lnTo>
                  <a:pt x="401828" y="911521"/>
                </a:lnTo>
                <a:lnTo>
                  <a:pt x="401828" y="648977"/>
                </a:lnTo>
                <a:lnTo>
                  <a:pt x="139284" y="648977"/>
                </a:lnTo>
                <a:lnTo>
                  <a:pt x="139284" y="401828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9284" tIns="401828" rIns="139284" bIns="401828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7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Straight Connector 43">
            <a:extLst>
              <a:ext uri="{FF2B5EF4-FFF2-40B4-BE49-F238E27FC236}">
                <a16:creationId xmlns="" xmlns:a16="http://schemas.microsoft.com/office/drawing/2014/main" id="{BE9D08C6-2E33-4F79-B8C4-693C6CA02718}"/>
              </a:ext>
            </a:extLst>
          </p:cNvPr>
          <p:cNvCxnSpPr/>
          <p:nvPr/>
        </p:nvCxnSpPr>
        <p:spPr>
          <a:xfrm>
            <a:off x="3444985" y="4666145"/>
            <a:ext cx="508375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版面配置區 11">
            <a:extLst>
              <a:ext uri="{FF2B5EF4-FFF2-40B4-BE49-F238E27FC236}">
                <a16:creationId xmlns="" xmlns:a16="http://schemas.microsoft.com/office/drawing/2014/main" id="{4AFE0666-0E90-4A67-B651-CB4FC77A32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92310" y="3319536"/>
            <a:ext cx="2352675" cy="353944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82" name="文字版面配置區 11">
            <a:extLst>
              <a:ext uri="{FF2B5EF4-FFF2-40B4-BE49-F238E27FC236}">
                <a16:creationId xmlns="" xmlns:a16="http://schemas.microsoft.com/office/drawing/2014/main" id="{37986596-48A0-465E-82DA-6B0517F3D27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92310" y="3691064"/>
            <a:ext cx="2352675" cy="94283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83" name="文字版面配置區 11">
            <a:extLst>
              <a:ext uri="{FF2B5EF4-FFF2-40B4-BE49-F238E27FC236}">
                <a16:creationId xmlns="" xmlns:a16="http://schemas.microsoft.com/office/drawing/2014/main" id="{B71A220A-EECC-4E8B-A175-FDD6DB80B6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81400" y="3319536"/>
            <a:ext cx="2352675" cy="353944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84" name="文字版面配置區 11">
            <a:extLst>
              <a:ext uri="{FF2B5EF4-FFF2-40B4-BE49-F238E27FC236}">
                <a16:creationId xmlns="" xmlns:a16="http://schemas.microsoft.com/office/drawing/2014/main" id="{2A6A2A0B-B9EA-473D-BE8E-0DE645A5578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81400" y="3691064"/>
            <a:ext cx="2352675" cy="94283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85" name="文字版面配置區 11">
            <a:extLst>
              <a:ext uri="{FF2B5EF4-FFF2-40B4-BE49-F238E27FC236}">
                <a16:creationId xmlns="" xmlns:a16="http://schemas.microsoft.com/office/drawing/2014/main" id="{0674362D-5564-4AD8-B1EC-CB8009E1EB3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57925" y="3307160"/>
            <a:ext cx="2352675" cy="353944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86" name="文字版面配置區 11">
            <a:extLst>
              <a:ext uri="{FF2B5EF4-FFF2-40B4-BE49-F238E27FC236}">
                <a16:creationId xmlns="" xmlns:a16="http://schemas.microsoft.com/office/drawing/2014/main" id="{D88A3E07-59CE-4ADA-8C66-AB72E03450D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57925" y="3678688"/>
            <a:ext cx="2352675" cy="94283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87" name="文字版面配置區 11">
            <a:extLst>
              <a:ext uri="{FF2B5EF4-FFF2-40B4-BE49-F238E27FC236}">
                <a16:creationId xmlns="" xmlns:a16="http://schemas.microsoft.com/office/drawing/2014/main" id="{6E129F71-DD97-4A49-959C-BC3D98806D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34450" y="3307160"/>
            <a:ext cx="2352675" cy="353944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88" name="文字版面配置區 11">
            <a:extLst>
              <a:ext uri="{FF2B5EF4-FFF2-40B4-BE49-F238E27FC236}">
                <a16:creationId xmlns="" xmlns:a16="http://schemas.microsoft.com/office/drawing/2014/main" id="{558DEC0E-CF09-4F6C-A95D-154DE54EC7C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34450" y="3678688"/>
            <a:ext cx="2352675" cy="942839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13" name="圖片版面配置區 12">
            <a:extLst>
              <a:ext uri="{FF2B5EF4-FFF2-40B4-BE49-F238E27FC236}">
                <a16:creationId xmlns="" xmlns:a16="http://schemas.microsoft.com/office/drawing/2014/main" id="{0FFEF0A8-649D-467E-A363-D09CB8E825DB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334351" y="1968664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89" name="圖片版面配置區 12">
            <a:extLst>
              <a:ext uri="{FF2B5EF4-FFF2-40B4-BE49-F238E27FC236}">
                <a16:creationId xmlns="" xmlns:a16="http://schemas.microsoft.com/office/drawing/2014/main" id="{E48B1DE6-A74A-47E0-8E27-C9452FA2C9C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725453" y="1968664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90" name="圖片版面配置區 12">
            <a:extLst>
              <a:ext uri="{FF2B5EF4-FFF2-40B4-BE49-F238E27FC236}">
                <a16:creationId xmlns="" xmlns:a16="http://schemas.microsoft.com/office/drawing/2014/main" id="{D34A1A53-B064-4791-84B8-35BA6FBCAEA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977062" y="1945594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91" name="圖片版面配置區 12">
            <a:extLst>
              <a:ext uri="{FF2B5EF4-FFF2-40B4-BE49-F238E27FC236}">
                <a16:creationId xmlns="" xmlns:a16="http://schemas.microsoft.com/office/drawing/2014/main" id="{AFDD2807-B8AD-4E31-86F4-27073B2B390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525000" y="1968664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92" name="文字版面配置區 11">
            <a:extLst>
              <a:ext uri="{FF2B5EF4-FFF2-40B4-BE49-F238E27FC236}">
                <a16:creationId xmlns="" xmlns:a16="http://schemas.microsoft.com/office/drawing/2014/main" id="{9D933BA6-4322-4442-99AF-55FFA5A3093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22327" y="4859960"/>
            <a:ext cx="4947342" cy="369490"/>
          </a:xfrm>
        </p:spPr>
        <p:txBody>
          <a:bodyPr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93" name="文字版面配置區 11">
            <a:extLst>
              <a:ext uri="{FF2B5EF4-FFF2-40B4-BE49-F238E27FC236}">
                <a16:creationId xmlns="" xmlns:a16="http://schemas.microsoft.com/office/drawing/2014/main" id="{395D08E0-1ECB-4E94-A3F5-D214C1B4FE5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36100" y="5386214"/>
            <a:ext cx="9919797" cy="868434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編輯母片文字樣式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9271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效益/獲利模式說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90F5FC6-2C4E-4AA0-8DCA-CDD3147B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1927-D63A-49A5-8C57-970D55C22AB0}" type="datetimeFigureOut">
              <a:rPr lang="zh-TW" altLang="en-US" smtClean="0"/>
              <a:pPr/>
              <a:t>2019/7/31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5689517-FC18-4EA9-AAF1-310B7943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32BD2CA-ED5A-4112-8A9D-D8223FE7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1F5-B56D-453A-96B9-BB0AD05BA44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Diamond 33">
            <a:extLst>
              <a:ext uri="{FF2B5EF4-FFF2-40B4-BE49-F238E27FC236}">
                <a16:creationId xmlns="" xmlns:a16="http://schemas.microsoft.com/office/drawing/2014/main" id="{7EC92398-96C4-4CA9-82FE-A08A5CCE8CBF}"/>
              </a:ext>
            </a:extLst>
          </p:cNvPr>
          <p:cNvSpPr/>
          <p:nvPr/>
        </p:nvSpPr>
        <p:spPr>
          <a:xfrm>
            <a:off x="418475" y="902864"/>
            <a:ext cx="250083" cy="250083"/>
          </a:xfrm>
          <a:prstGeom prst="diamond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550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Diamond 33">
            <a:extLst>
              <a:ext uri="{FF2B5EF4-FFF2-40B4-BE49-F238E27FC236}">
                <a16:creationId xmlns="" xmlns:a16="http://schemas.microsoft.com/office/drawing/2014/main" id="{3C3B9FEE-C7ED-4ED5-93F8-DBE2C8E7B33C}"/>
              </a:ext>
            </a:extLst>
          </p:cNvPr>
          <p:cNvSpPr/>
          <p:nvPr/>
        </p:nvSpPr>
        <p:spPr>
          <a:xfrm>
            <a:off x="-293799" y="712828"/>
            <a:ext cx="618661" cy="630151"/>
          </a:xfrm>
          <a:prstGeom prst="diamond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="" xmlns:a16="http://schemas.microsoft.com/office/drawing/2014/main" id="{59DF4AF5-A317-4855-AC43-F597D486FD9C}"/>
              </a:ext>
            </a:extLst>
          </p:cNvPr>
          <p:cNvGrpSpPr/>
          <p:nvPr/>
        </p:nvGrpSpPr>
        <p:grpSpPr>
          <a:xfrm>
            <a:off x="7845668" y="111824"/>
            <a:ext cx="4163097" cy="571269"/>
            <a:chOff x="7845668" y="111824"/>
            <a:chExt cx="4163097" cy="571269"/>
          </a:xfrm>
        </p:grpSpPr>
        <p:pic>
          <p:nvPicPr>
            <p:cNvPr id="10" name="圖片 9">
              <a:extLst>
                <a:ext uri="{FF2B5EF4-FFF2-40B4-BE49-F238E27FC236}">
                  <a16:creationId xmlns="" xmlns:a16="http://schemas.microsoft.com/office/drawing/2014/main" id="{CC4F4189-D435-47FF-9AA8-59E4893CEE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61" t="16432" r="6061" b="16202"/>
            <a:stretch/>
          </p:blipFill>
          <p:spPr>
            <a:xfrm>
              <a:off x="7845668" y="111824"/>
              <a:ext cx="1781907" cy="571269"/>
            </a:xfrm>
            <a:prstGeom prst="rect">
              <a:avLst/>
            </a:prstGeom>
          </p:spPr>
        </p:pic>
        <p:pic>
          <p:nvPicPr>
            <p:cNvPr id="11" name="Picture 2" descr="ãFOXCONN LOGOãçåçæå°çµæ">
              <a:extLst>
                <a:ext uri="{FF2B5EF4-FFF2-40B4-BE49-F238E27FC236}">
                  <a16:creationId xmlns="" xmlns:a16="http://schemas.microsoft.com/office/drawing/2014/main" id="{2EFE0AD6-9EB6-4C00-8CF8-2FE4392BD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810" y="161925"/>
              <a:ext cx="2197955" cy="3165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">
            <a:extLst>
              <a:ext uri="{FF2B5EF4-FFF2-40B4-BE49-F238E27FC236}">
                <a16:creationId xmlns="" xmlns:a16="http://schemas.microsoft.com/office/drawing/2014/main" id="{1BADC686-3B60-48C7-94D9-3B8899EE8B49}"/>
              </a:ext>
            </a:extLst>
          </p:cNvPr>
          <p:cNvGrpSpPr/>
          <p:nvPr/>
        </p:nvGrpSpPr>
        <p:grpSpPr>
          <a:xfrm>
            <a:off x="7604206" y="1425923"/>
            <a:ext cx="4587794" cy="4801278"/>
            <a:chOff x="7435907" y="1141777"/>
            <a:chExt cx="4748428" cy="4969387"/>
          </a:xfrm>
        </p:grpSpPr>
        <p:sp>
          <p:nvSpPr>
            <p:cNvPr id="34" name="Freeform 4">
              <a:extLst>
                <a:ext uri="{FF2B5EF4-FFF2-40B4-BE49-F238E27FC236}">
                  <a16:creationId xmlns="" xmlns:a16="http://schemas.microsoft.com/office/drawing/2014/main" id="{23704BF9-BB92-42B3-9B48-4F4316F7F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6706" y="3951705"/>
              <a:ext cx="942057" cy="1411538"/>
            </a:xfrm>
            <a:custGeom>
              <a:avLst/>
              <a:gdLst>
                <a:gd name="connsiteX0" fmla="*/ 0 w 942057"/>
                <a:gd name="connsiteY0" fmla="*/ 0 h 1411538"/>
                <a:gd name="connsiteX1" fmla="*/ 942057 w 942057"/>
                <a:gd name="connsiteY1" fmla="*/ 0 h 1411538"/>
                <a:gd name="connsiteX2" fmla="*/ 942057 w 942057"/>
                <a:gd name="connsiteY2" fmla="*/ 689140 h 1411538"/>
                <a:gd name="connsiteX3" fmla="*/ 942057 w 942057"/>
                <a:gd name="connsiteY3" fmla="*/ 773446 h 1411538"/>
                <a:gd name="connsiteX4" fmla="*/ 942057 w 942057"/>
                <a:gd name="connsiteY4" fmla="*/ 1411538 h 1411538"/>
                <a:gd name="connsiteX5" fmla="*/ 800155 w 942057"/>
                <a:gd name="connsiteY5" fmla="*/ 1411538 h 1411538"/>
                <a:gd name="connsiteX6" fmla="*/ 800155 w 942057"/>
                <a:gd name="connsiteY6" fmla="*/ 1338646 h 1411538"/>
                <a:gd name="connsiteX7" fmla="*/ 801891 w 942057"/>
                <a:gd name="connsiteY7" fmla="*/ 1338646 h 1411538"/>
                <a:gd name="connsiteX8" fmla="*/ 807097 w 942057"/>
                <a:gd name="connsiteY8" fmla="*/ 1312613 h 1411538"/>
                <a:gd name="connsiteX9" fmla="*/ 827926 w 942057"/>
                <a:gd name="connsiteY9" fmla="*/ 1276167 h 1411538"/>
                <a:gd name="connsiteX10" fmla="*/ 847018 w 942057"/>
                <a:gd name="connsiteY10" fmla="*/ 1213687 h 1411538"/>
                <a:gd name="connsiteX11" fmla="*/ 730728 w 942057"/>
                <a:gd name="connsiteY11" fmla="*/ 1113026 h 1411538"/>
                <a:gd name="connsiteX12" fmla="*/ 614437 w 942057"/>
                <a:gd name="connsiteY12" fmla="*/ 1205009 h 1411538"/>
                <a:gd name="connsiteX13" fmla="*/ 614437 w 942057"/>
                <a:gd name="connsiteY13" fmla="*/ 1206745 h 1411538"/>
                <a:gd name="connsiteX14" fmla="*/ 614437 w 942057"/>
                <a:gd name="connsiteY14" fmla="*/ 1208481 h 1411538"/>
                <a:gd name="connsiteX15" fmla="*/ 633530 w 942057"/>
                <a:gd name="connsiteY15" fmla="*/ 1276167 h 1411538"/>
                <a:gd name="connsiteX16" fmla="*/ 654358 w 942057"/>
                <a:gd name="connsiteY16" fmla="*/ 1316084 h 1411538"/>
                <a:gd name="connsiteX17" fmla="*/ 661300 w 942057"/>
                <a:gd name="connsiteY17" fmla="*/ 1338646 h 1411538"/>
                <a:gd name="connsiteX18" fmla="*/ 661300 w 942057"/>
                <a:gd name="connsiteY18" fmla="*/ 1411538 h 1411538"/>
                <a:gd name="connsiteX19" fmla="*/ 280632 w 942057"/>
                <a:gd name="connsiteY19" fmla="*/ 1411538 h 1411538"/>
                <a:gd name="connsiteX20" fmla="*/ 280632 w 942057"/>
                <a:gd name="connsiteY20" fmla="*/ 1338646 h 1411538"/>
                <a:gd name="connsiteX21" fmla="*/ 282368 w 942057"/>
                <a:gd name="connsiteY21" fmla="*/ 1338646 h 1411538"/>
                <a:gd name="connsiteX22" fmla="*/ 287574 w 942057"/>
                <a:gd name="connsiteY22" fmla="*/ 1312613 h 1411538"/>
                <a:gd name="connsiteX23" fmla="*/ 308403 w 942057"/>
                <a:gd name="connsiteY23" fmla="*/ 1276167 h 1411538"/>
                <a:gd name="connsiteX24" fmla="*/ 327495 w 942057"/>
                <a:gd name="connsiteY24" fmla="*/ 1213687 h 1411538"/>
                <a:gd name="connsiteX25" fmla="*/ 211205 w 942057"/>
                <a:gd name="connsiteY25" fmla="*/ 1113026 h 1411538"/>
                <a:gd name="connsiteX26" fmla="*/ 94914 w 942057"/>
                <a:gd name="connsiteY26" fmla="*/ 1205009 h 1411538"/>
                <a:gd name="connsiteX27" fmla="*/ 94914 w 942057"/>
                <a:gd name="connsiteY27" fmla="*/ 1206745 h 1411538"/>
                <a:gd name="connsiteX28" fmla="*/ 94914 w 942057"/>
                <a:gd name="connsiteY28" fmla="*/ 1208481 h 1411538"/>
                <a:gd name="connsiteX29" fmla="*/ 114007 w 942057"/>
                <a:gd name="connsiteY29" fmla="*/ 1276167 h 1411538"/>
                <a:gd name="connsiteX30" fmla="*/ 134835 w 942057"/>
                <a:gd name="connsiteY30" fmla="*/ 1316084 h 1411538"/>
                <a:gd name="connsiteX31" fmla="*/ 141777 w 942057"/>
                <a:gd name="connsiteY31" fmla="*/ 1338646 h 1411538"/>
                <a:gd name="connsiteX32" fmla="*/ 141777 w 942057"/>
                <a:gd name="connsiteY32" fmla="*/ 1411538 h 1411538"/>
                <a:gd name="connsiteX33" fmla="*/ 0 w 942057"/>
                <a:gd name="connsiteY33" fmla="*/ 1411538 h 1411538"/>
                <a:gd name="connsiteX34" fmla="*/ 0 w 942057"/>
                <a:gd name="connsiteY34" fmla="*/ 773446 h 1411538"/>
                <a:gd name="connsiteX35" fmla="*/ 0 w 942057"/>
                <a:gd name="connsiteY35" fmla="*/ 689140 h 141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42057" h="1411538">
                  <a:moveTo>
                    <a:pt x="0" y="0"/>
                  </a:moveTo>
                  <a:lnTo>
                    <a:pt x="942057" y="0"/>
                  </a:lnTo>
                  <a:lnTo>
                    <a:pt x="942057" y="689140"/>
                  </a:lnTo>
                  <a:lnTo>
                    <a:pt x="942057" y="773446"/>
                  </a:lnTo>
                  <a:lnTo>
                    <a:pt x="942057" y="1411538"/>
                  </a:lnTo>
                  <a:lnTo>
                    <a:pt x="800155" y="1411538"/>
                  </a:lnTo>
                  <a:cubicBezTo>
                    <a:pt x="800155" y="1411538"/>
                    <a:pt x="800155" y="1411538"/>
                    <a:pt x="800155" y="1338646"/>
                  </a:cubicBezTo>
                  <a:cubicBezTo>
                    <a:pt x="800155" y="1338646"/>
                    <a:pt x="800155" y="1338646"/>
                    <a:pt x="801891" y="1338646"/>
                  </a:cubicBezTo>
                  <a:cubicBezTo>
                    <a:pt x="801891" y="1338646"/>
                    <a:pt x="801891" y="1338646"/>
                    <a:pt x="807097" y="1312613"/>
                  </a:cubicBezTo>
                  <a:cubicBezTo>
                    <a:pt x="812305" y="1298728"/>
                    <a:pt x="817512" y="1291786"/>
                    <a:pt x="827926" y="1276167"/>
                  </a:cubicBezTo>
                  <a:cubicBezTo>
                    <a:pt x="841811" y="1257076"/>
                    <a:pt x="848754" y="1236249"/>
                    <a:pt x="847018" y="1213687"/>
                  </a:cubicBezTo>
                  <a:cubicBezTo>
                    <a:pt x="847018" y="1158150"/>
                    <a:pt x="794947" y="1113026"/>
                    <a:pt x="730728" y="1113026"/>
                  </a:cubicBezTo>
                  <a:cubicBezTo>
                    <a:pt x="669979" y="1113026"/>
                    <a:pt x="619645" y="1152944"/>
                    <a:pt x="614437" y="1205009"/>
                  </a:cubicBezTo>
                  <a:cubicBezTo>
                    <a:pt x="614437" y="1205009"/>
                    <a:pt x="614437" y="1205009"/>
                    <a:pt x="614437" y="1206745"/>
                  </a:cubicBezTo>
                  <a:cubicBezTo>
                    <a:pt x="614437" y="1206745"/>
                    <a:pt x="614437" y="1208481"/>
                    <a:pt x="614437" y="1208481"/>
                  </a:cubicBezTo>
                  <a:cubicBezTo>
                    <a:pt x="612701" y="1234514"/>
                    <a:pt x="617909" y="1257076"/>
                    <a:pt x="633530" y="1276167"/>
                  </a:cubicBezTo>
                  <a:cubicBezTo>
                    <a:pt x="645680" y="1291786"/>
                    <a:pt x="649151" y="1300464"/>
                    <a:pt x="654358" y="1316084"/>
                  </a:cubicBezTo>
                  <a:cubicBezTo>
                    <a:pt x="654358" y="1316084"/>
                    <a:pt x="654358" y="1316084"/>
                    <a:pt x="661300" y="1338646"/>
                  </a:cubicBezTo>
                  <a:cubicBezTo>
                    <a:pt x="661300" y="1338646"/>
                    <a:pt x="661300" y="1338646"/>
                    <a:pt x="661300" y="1411538"/>
                  </a:cubicBezTo>
                  <a:lnTo>
                    <a:pt x="280632" y="1411538"/>
                  </a:lnTo>
                  <a:cubicBezTo>
                    <a:pt x="280632" y="1411538"/>
                    <a:pt x="280632" y="1411538"/>
                    <a:pt x="280632" y="1338646"/>
                  </a:cubicBezTo>
                  <a:cubicBezTo>
                    <a:pt x="280632" y="1338646"/>
                    <a:pt x="280632" y="1338646"/>
                    <a:pt x="282368" y="1338646"/>
                  </a:cubicBezTo>
                  <a:cubicBezTo>
                    <a:pt x="282368" y="1338646"/>
                    <a:pt x="282368" y="1338646"/>
                    <a:pt x="287574" y="1312613"/>
                  </a:cubicBezTo>
                  <a:cubicBezTo>
                    <a:pt x="292782" y="1298728"/>
                    <a:pt x="297989" y="1291786"/>
                    <a:pt x="308403" y="1276167"/>
                  </a:cubicBezTo>
                  <a:cubicBezTo>
                    <a:pt x="322288" y="1257076"/>
                    <a:pt x="329231" y="1236249"/>
                    <a:pt x="327495" y="1213687"/>
                  </a:cubicBezTo>
                  <a:cubicBezTo>
                    <a:pt x="327495" y="1158150"/>
                    <a:pt x="275424" y="1113026"/>
                    <a:pt x="211205" y="1113026"/>
                  </a:cubicBezTo>
                  <a:cubicBezTo>
                    <a:pt x="150456" y="1113026"/>
                    <a:pt x="100122" y="1152944"/>
                    <a:pt x="94914" y="1205009"/>
                  </a:cubicBezTo>
                  <a:cubicBezTo>
                    <a:pt x="94914" y="1205009"/>
                    <a:pt x="94914" y="1205009"/>
                    <a:pt x="94914" y="1206745"/>
                  </a:cubicBezTo>
                  <a:cubicBezTo>
                    <a:pt x="94914" y="1206745"/>
                    <a:pt x="94914" y="1208481"/>
                    <a:pt x="94914" y="1208481"/>
                  </a:cubicBezTo>
                  <a:cubicBezTo>
                    <a:pt x="93178" y="1234514"/>
                    <a:pt x="98386" y="1257076"/>
                    <a:pt x="114007" y="1276167"/>
                  </a:cubicBezTo>
                  <a:cubicBezTo>
                    <a:pt x="126157" y="1291786"/>
                    <a:pt x="129628" y="1300464"/>
                    <a:pt x="134835" y="1316084"/>
                  </a:cubicBezTo>
                  <a:cubicBezTo>
                    <a:pt x="134835" y="1316084"/>
                    <a:pt x="134835" y="1316084"/>
                    <a:pt x="141777" y="1338646"/>
                  </a:cubicBezTo>
                  <a:cubicBezTo>
                    <a:pt x="141777" y="1338646"/>
                    <a:pt x="141777" y="1338646"/>
                    <a:pt x="141777" y="1411538"/>
                  </a:cubicBezTo>
                  <a:lnTo>
                    <a:pt x="0" y="1411538"/>
                  </a:lnTo>
                  <a:lnTo>
                    <a:pt x="0" y="773446"/>
                  </a:lnTo>
                  <a:lnTo>
                    <a:pt x="0" y="68914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110">
              <a:extLst>
                <a:ext uri="{FF2B5EF4-FFF2-40B4-BE49-F238E27FC236}">
                  <a16:creationId xmlns="" xmlns:a16="http://schemas.microsoft.com/office/drawing/2014/main" id="{124C6A4A-E141-4DAA-A0D9-1C839CBC4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6706" y="3951705"/>
              <a:ext cx="942057" cy="1411538"/>
            </a:xfrm>
            <a:custGeom>
              <a:avLst/>
              <a:gdLst>
                <a:gd name="T0" fmla="*/ 0 w 1218"/>
                <a:gd name="T1" fmla="*/ 0 h 1825"/>
                <a:gd name="T2" fmla="*/ 0 w 1218"/>
                <a:gd name="T3" fmla="*/ 891 h 1825"/>
                <a:gd name="T4" fmla="*/ 0 w 1218"/>
                <a:gd name="T5" fmla="*/ 1000 h 1825"/>
                <a:gd name="T6" fmla="*/ 0 w 1218"/>
                <a:gd name="T7" fmla="*/ 1825 h 1825"/>
                <a:gd name="T8" fmla="*/ 1218 w 1218"/>
                <a:gd name="T9" fmla="*/ 1825 h 1825"/>
                <a:gd name="T10" fmla="*/ 1218 w 1218"/>
                <a:gd name="T11" fmla="*/ 1000 h 1825"/>
                <a:gd name="T12" fmla="*/ 1218 w 1218"/>
                <a:gd name="T13" fmla="*/ 891 h 1825"/>
                <a:gd name="T14" fmla="*/ 1218 w 1218"/>
                <a:gd name="T15" fmla="*/ 0 h 1825"/>
                <a:gd name="T16" fmla="*/ 0 w 1218"/>
                <a:gd name="T17" fmla="*/ 0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8" h="1825">
                  <a:moveTo>
                    <a:pt x="0" y="0"/>
                  </a:moveTo>
                  <a:lnTo>
                    <a:pt x="0" y="891"/>
                  </a:lnTo>
                  <a:lnTo>
                    <a:pt x="0" y="1000"/>
                  </a:lnTo>
                  <a:lnTo>
                    <a:pt x="0" y="1825"/>
                  </a:lnTo>
                  <a:lnTo>
                    <a:pt x="1218" y="1825"/>
                  </a:lnTo>
                  <a:lnTo>
                    <a:pt x="1218" y="1000"/>
                  </a:lnTo>
                  <a:lnTo>
                    <a:pt x="1218" y="891"/>
                  </a:lnTo>
                  <a:lnTo>
                    <a:pt x="121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6">
              <a:extLst>
                <a:ext uri="{FF2B5EF4-FFF2-40B4-BE49-F238E27FC236}">
                  <a16:creationId xmlns="" xmlns:a16="http://schemas.microsoft.com/office/drawing/2014/main" id="{0CE83DDC-495B-46FB-BF18-DC14DFCF5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5907" y="5105131"/>
              <a:ext cx="1686358" cy="1006033"/>
            </a:xfrm>
            <a:custGeom>
              <a:avLst/>
              <a:gdLst>
                <a:gd name="connsiteX0" fmla="*/ 1441509 w 1686358"/>
                <a:gd name="connsiteY0" fmla="*/ 0 h 1006033"/>
                <a:gd name="connsiteX1" fmla="*/ 1519008 w 1686358"/>
                <a:gd name="connsiteY1" fmla="*/ 64165 h 1006033"/>
                <a:gd name="connsiteX2" fmla="*/ 1506953 w 1686358"/>
                <a:gd name="connsiteY2" fmla="*/ 114456 h 1006033"/>
                <a:gd name="connsiteX3" fmla="*/ 1479397 w 1686358"/>
                <a:gd name="connsiteY3" fmla="*/ 163013 h 1006033"/>
                <a:gd name="connsiteX4" fmla="*/ 1481120 w 1686358"/>
                <a:gd name="connsiteY4" fmla="*/ 163013 h 1006033"/>
                <a:gd name="connsiteX5" fmla="*/ 1472509 w 1686358"/>
                <a:gd name="connsiteY5" fmla="*/ 192494 h 1006033"/>
                <a:gd name="connsiteX6" fmla="*/ 1472509 w 1686358"/>
                <a:gd name="connsiteY6" fmla="*/ 249348 h 1006033"/>
                <a:gd name="connsiteX7" fmla="*/ 1472509 w 1686358"/>
                <a:gd name="connsiteY7" fmla="*/ 275268 h 1006033"/>
                <a:gd name="connsiteX8" fmla="*/ 1490658 w 1686358"/>
                <a:gd name="connsiteY8" fmla="*/ 275268 h 1006033"/>
                <a:gd name="connsiteX9" fmla="*/ 1490658 w 1686358"/>
                <a:gd name="connsiteY9" fmla="*/ 276552 h 1006033"/>
                <a:gd name="connsiteX10" fmla="*/ 1686358 w 1686358"/>
                <a:gd name="connsiteY10" fmla="*/ 276552 h 1006033"/>
                <a:gd name="connsiteX11" fmla="*/ 1686358 w 1686358"/>
                <a:gd name="connsiteY11" fmla="*/ 1006033 h 1006033"/>
                <a:gd name="connsiteX12" fmla="*/ 1230944 w 1686358"/>
                <a:gd name="connsiteY12" fmla="*/ 987750 h 1006033"/>
                <a:gd name="connsiteX13" fmla="*/ 1203510 w 1686358"/>
                <a:gd name="connsiteY13" fmla="*/ 985922 h 1006033"/>
                <a:gd name="connsiteX14" fmla="*/ 475579 w 1686358"/>
                <a:gd name="connsiteY14" fmla="*/ 845145 h 1006033"/>
                <a:gd name="connsiteX15" fmla="*/ 1876 w 1686358"/>
                <a:gd name="connsiteY15" fmla="*/ 777499 h 1006033"/>
                <a:gd name="connsiteX16" fmla="*/ 221352 w 1686358"/>
                <a:gd name="connsiteY16" fmla="*/ 338713 h 1006033"/>
                <a:gd name="connsiteX17" fmla="*/ 206721 w 1686358"/>
                <a:gd name="connsiteY17" fmla="*/ 276552 h 1006033"/>
                <a:gd name="connsiteX18" fmla="*/ 604575 w 1686358"/>
                <a:gd name="connsiteY18" fmla="*/ 276552 h 1006033"/>
                <a:gd name="connsiteX19" fmla="*/ 640946 w 1686358"/>
                <a:gd name="connsiteY19" fmla="*/ 276552 h 1006033"/>
                <a:gd name="connsiteX20" fmla="*/ 640946 w 1686358"/>
                <a:gd name="connsiteY20" fmla="*/ 283673 h 1006033"/>
                <a:gd name="connsiteX21" fmla="*/ 640946 w 1686358"/>
                <a:gd name="connsiteY21" fmla="*/ 347453 h 1006033"/>
                <a:gd name="connsiteX22" fmla="*/ 639210 w 1686358"/>
                <a:gd name="connsiteY22" fmla="*/ 347453 h 1006033"/>
                <a:gd name="connsiteX23" fmla="*/ 634004 w 1686358"/>
                <a:gd name="connsiteY23" fmla="*/ 373486 h 1006033"/>
                <a:gd name="connsiteX24" fmla="*/ 613175 w 1686358"/>
                <a:gd name="connsiteY24" fmla="*/ 409932 h 1006033"/>
                <a:gd name="connsiteX25" fmla="*/ 594083 w 1686358"/>
                <a:gd name="connsiteY25" fmla="*/ 472412 h 1006033"/>
                <a:gd name="connsiteX26" fmla="*/ 710373 w 1686358"/>
                <a:gd name="connsiteY26" fmla="*/ 573073 h 1006033"/>
                <a:gd name="connsiteX27" fmla="*/ 826664 w 1686358"/>
                <a:gd name="connsiteY27" fmla="*/ 481090 h 1006033"/>
                <a:gd name="connsiteX28" fmla="*/ 826664 w 1686358"/>
                <a:gd name="connsiteY28" fmla="*/ 479354 h 1006033"/>
                <a:gd name="connsiteX29" fmla="*/ 826664 w 1686358"/>
                <a:gd name="connsiteY29" fmla="*/ 477618 h 1006033"/>
                <a:gd name="connsiteX30" fmla="*/ 807571 w 1686358"/>
                <a:gd name="connsiteY30" fmla="*/ 409932 h 1006033"/>
                <a:gd name="connsiteX31" fmla="*/ 786743 w 1686358"/>
                <a:gd name="connsiteY31" fmla="*/ 370015 h 1006033"/>
                <a:gd name="connsiteX32" fmla="*/ 779801 w 1686358"/>
                <a:gd name="connsiteY32" fmla="*/ 347453 h 1006033"/>
                <a:gd name="connsiteX33" fmla="*/ 779801 w 1686358"/>
                <a:gd name="connsiteY33" fmla="*/ 316702 h 1006033"/>
                <a:gd name="connsiteX34" fmla="*/ 779801 w 1686358"/>
                <a:gd name="connsiteY34" fmla="*/ 276552 h 1006033"/>
                <a:gd name="connsiteX35" fmla="*/ 796564 w 1686358"/>
                <a:gd name="connsiteY35" fmla="*/ 276552 h 1006033"/>
                <a:gd name="connsiteX36" fmla="*/ 1174246 w 1686358"/>
                <a:gd name="connsiteY36" fmla="*/ 276552 h 1006033"/>
                <a:gd name="connsiteX37" fmla="*/ 1203510 w 1686358"/>
                <a:gd name="connsiteY37" fmla="*/ 276552 h 1006033"/>
                <a:gd name="connsiteX38" fmla="*/ 1391894 w 1686358"/>
                <a:gd name="connsiteY38" fmla="*/ 276552 h 1006033"/>
                <a:gd name="connsiteX39" fmla="*/ 1391894 w 1686358"/>
                <a:gd name="connsiteY39" fmla="*/ 275268 h 1006033"/>
                <a:gd name="connsiteX40" fmla="*/ 1409495 w 1686358"/>
                <a:gd name="connsiteY40" fmla="*/ 275268 h 1006033"/>
                <a:gd name="connsiteX41" fmla="*/ 1409227 w 1686358"/>
                <a:gd name="connsiteY41" fmla="*/ 243933 h 1006033"/>
                <a:gd name="connsiteX42" fmla="*/ 1408786 w 1686358"/>
                <a:gd name="connsiteY42" fmla="*/ 192494 h 1006033"/>
                <a:gd name="connsiteX43" fmla="*/ 1400175 w 1686358"/>
                <a:gd name="connsiteY43" fmla="*/ 159546 h 1006033"/>
                <a:gd name="connsiteX44" fmla="*/ 1376064 w 1686358"/>
                <a:gd name="connsiteY44" fmla="*/ 114456 h 1006033"/>
                <a:gd name="connsiteX45" fmla="*/ 1362286 w 1686358"/>
                <a:gd name="connsiteY45" fmla="*/ 67633 h 1006033"/>
                <a:gd name="connsiteX46" fmla="*/ 1441509 w 1686358"/>
                <a:gd name="connsiteY46" fmla="*/ 0 h 100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686358" h="1006033">
                  <a:moveTo>
                    <a:pt x="1441509" y="0"/>
                  </a:moveTo>
                  <a:cubicBezTo>
                    <a:pt x="1482842" y="0"/>
                    <a:pt x="1515565" y="27747"/>
                    <a:pt x="1519008" y="64165"/>
                  </a:cubicBezTo>
                  <a:cubicBezTo>
                    <a:pt x="1520731" y="83241"/>
                    <a:pt x="1517287" y="98848"/>
                    <a:pt x="1506953" y="114456"/>
                  </a:cubicBezTo>
                  <a:cubicBezTo>
                    <a:pt x="1493176" y="131798"/>
                    <a:pt x="1488009" y="142203"/>
                    <a:pt x="1479397" y="163013"/>
                  </a:cubicBezTo>
                  <a:cubicBezTo>
                    <a:pt x="1479397" y="163013"/>
                    <a:pt x="1479397" y="163013"/>
                    <a:pt x="1481120" y="163013"/>
                  </a:cubicBezTo>
                  <a:lnTo>
                    <a:pt x="1472509" y="192494"/>
                  </a:lnTo>
                  <a:cubicBezTo>
                    <a:pt x="1472509" y="192494"/>
                    <a:pt x="1472509" y="192494"/>
                    <a:pt x="1472509" y="249348"/>
                  </a:cubicBezTo>
                  <a:lnTo>
                    <a:pt x="1472509" y="275268"/>
                  </a:lnTo>
                  <a:lnTo>
                    <a:pt x="1490658" y="275268"/>
                  </a:lnTo>
                  <a:lnTo>
                    <a:pt x="1490658" y="276552"/>
                  </a:lnTo>
                  <a:lnTo>
                    <a:pt x="1686358" y="276552"/>
                  </a:lnTo>
                  <a:cubicBezTo>
                    <a:pt x="1686358" y="276552"/>
                    <a:pt x="1686358" y="276552"/>
                    <a:pt x="1686358" y="1006033"/>
                  </a:cubicBezTo>
                  <a:cubicBezTo>
                    <a:pt x="1507119" y="1006033"/>
                    <a:pt x="1368117" y="998720"/>
                    <a:pt x="1230944" y="987750"/>
                  </a:cubicBezTo>
                  <a:cubicBezTo>
                    <a:pt x="1230944" y="987750"/>
                    <a:pt x="1230944" y="987750"/>
                    <a:pt x="1203510" y="985922"/>
                  </a:cubicBezTo>
                  <a:cubicBezTo>
                    <a:pt x="689569" y="942044"/>
                    <a:pt x="475579" y="845145"/>
                    <a:pt x="475579" y="845145"/>
                  </a:cubicBezTo>
                  <a:cubicBezTo>
                    <a:pt x="475579" y="845145"/>
                    <a:pt x="27481" y="828691"/>
                    <a:pt x="1876" y="777499"/>
                  </a:cubicBezTo>
                  <a:cubicBezTo>
                    <a:pt x="-23730" y="728136"/>
                    <a:pt x="221352" y="338713"/>
                    <a:pt x="221352" y="338713"/>
                  </a:cubicBezTo>
                  <a:cubicBezTo>
                    <a:pt x="215865" y="318602"/>
                    <a:pt x="212208" y="296663"/>
                    <a:pt x="206721" y="276552"/>
                  </a:cubicBezTo>
                  <a:cubicBezTo>
                    <a:pt x="206721" y="276552"/>
                    <a:pt x="206721" y="276552"/>
                    <a:pt x="604575" y="276552"/>
                  </a:cubicBezTo>
                  <a:lnTo>
                    <a:pt x="640946" y="276552"/>
                  </a:lnTo>
                  <a:lnTo>
                    <a:pt x="640946" y="283673"/>
                  </a:lnTo>
                  <a:cubicBezTo>
                    <a:pt x="640946" y="292784"/>
                    <a:pt x="640946" y="311007"/>
                    <a:pt x="640946" y="347453"/>
                  </a:cubicBezTo>
                  <a:cubicBezTo>
                    <a:pt x="640946" y="347453"/>
                    <a:pt x="640946" y="347453"/>
                    <a:pt x="639210" y="347453"/>
                  </a:cubicBezTo>
                  <a:cubicBezTo>
                    <a:pt x="639210" y="347453"/>
                    <a:pt x="639210" y="347453"/>
                    <a:pt x="634004" y="373486"/>
                  </a:cubicBezTo>
                  <a:cubicBezTo>
                    <a:pt x="628796" y="387371"/>
                    <a:pt x="623589" y="394313"/>
                    <a:pt x="613175" y="409932"/>
                  </a:cubicBezTo>
                  <a:cubicBezTo>
                    <a:pt x="599290" y="429023"/>
                    <a:pt x="592347" y="449850"/>
                    <a:pt x="594083" y="472412"/>
                  </a:cubicBezTo>
                  <a:cubicBezTo>
                    <a:pt x="594083" y="527949"/>
                    <a:pt x="646154" y="573073"/>
                    <a:pt x="710373" y="573073"/>
                  </a:cubicBezTo>
                  <a:cubicBezTo>
                    <a:pt x="771122" y="573073"/>
                    <a:pt x="821456" y="533155"/>
                    <a:pt x="826664" y="481090"/>
                  </a:cubicBezTo>
                  <a:cubicBezTo>
                    <a:pt x="826664" y="481090"/>
                    <a:pt x="826664" y="481090"/>
                    <a:pt x="826664" y="479354"/>
                  </a:cubicBezTo>
                  <a:cubicBezTo>
                    <a:pt x="826664" y="479354"/>
                    <a:pt x="826664" y="477618"/>
                    <a:pt x="826664" y="477618"/>
                  </a:cubicBezTo>
                  <a:cubicBezTo>
                    <a:pt x="828400" y="451585"/>
                    <a:pt x="823192" y="429023"/>
                    <a:pt x="807571" y="409932"/>
                  </a:cubicBezTo>
                  <a:cubicBezTo>
                    <a:pt x="795421" y="394313"/>
                    <a:pt x="791950" y="385635"/>
                    <a:pt x="786743" y="370015"/>
                  </a:cubicBezTo>
                  <a:cubicBezTo>
                    <a:pt x="786743" y="370015"/>
                    <a:pt x="786743" y="370015"/>
                    <a:pt x="779801" y="347453"/>
                  </a:cubicBezTo>
                  <a:cubicBezTo>
                    <a:pt x="779801" y="347453"/>
                    <a:pt x="779801" y="347453"/>
                    <a:pt x="779801" y="316702"/>
                  </a:cubicBezTo>
                  <a:lnTo>
                    <a:pt x="779801" y="276552"/>
                  </a:lnTo>
                  <a:lnTo>
                    <a:pt x="796564" y="276552"/>
                  </a:lnTo>
                  <a:cubicBezTo>
                    <a:pt x="850518" y="276552"/>
                    <a:pt x="958427" y="276552"/>
                    <a:pt x="1174246" y="276552"/>
                  </a:cubicBezTo>
                  <a:cubicBezTo>
                    <a:pt x="1174246" y="276552"/>
                    <a:pt x="1174246" y="276552"/>
                    <a:pt x="1203510" y="276552"/>
                  </a:cubicBezTo>
                  <a:cubicBezTo>
                    <a:pt x="1203510" y="276552"/>
                    <a:pt x="1203510" y="276552"/>
                    <a:pt x="1391894" y="276552"/>
                  </a:cubicBezTo>
                  <a:lnTo>
                    <a:pt x="1391894" y="275268"/>
                  </a:lnTo>
                  <a:lnTo>
                    <a:pt x="1409495" y="275268"/>
                  </a:lnTo>
                  <a:lnTo>
                    <a:pt x="1409227" y="243933"/>
                  </a:lnTo>
                  <a:cubicBezTo>
                    <a:pt x="1409094" y="228444"/>
                    <a:pt x="1408948" y="211353"/>
                    <a:pt x="1408786" y="192494"/>
                  </a:cubicBezTo>
                  <a:cubicBezTo>
                    <a:pt x="1408786" y="192494"/>
                    <a:pt x="1408786" y="192494"/>
                    <a:pt x="1400175" y="159546"/>
                  </a:cubicBezTo>
                  <a:cubicBezTo>
                    <a:pt x="1393286" y="140469"/>
                    <a:pt x="1388120" y="131798"/>
                    <a:pt x="1376064" y="114456"/>
                  </a:cubicBezTo>
                  <a:cubicBezTo>
                    <a:pt x="1365731" y="100583"/>
                    <a:pt x="1362286" y="84975"/>
                    <a:pt x="1362286" y="67633"/>
                  </a:cubicBezTo>
                  <a:cubicBezTo>
                    <a:pt x="1362286" y="31215"/>
                    <a:pt x="1398454" y="0"/>
                    <a:pt x="1441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7">
              <a:extLst>
                <a:ext uri="{FF2B5EF4-FFF2-40B4-BE49-F238E27FC236}">
                  <a16:creationId xmlns="" xmlns:a16="http://schemas.microsoft.com/office/drawing/2014/main" id="{6CC61860-7F47-4094-ADE3-BA0F95D0F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4465" y="3951705"/>
              <a:ext cx="1045170" cy="1691708"/>
            </a:xfrm>
            <a:custGeom>
              <a:avLst/>
              <a:gdLst>
                <a:gd name="connsiteX0" fmla="*/ 393833 w 1045170"/>
                <a:gd name="connsiteY0" fmla="*/ 0 h 1691708"/>
                <a:gd name="connsiteX1" fmla="*/ 604297 w 1045170"/>
                <a:gd name="connsiteY1" fmla="*/ 0 h 1691708"/>
                <a:gd name="connsiteX2" fmla="*/ 658116 w 1045170"/>
                <a:gd name="connsiteY2" fmla="*/ 0 h 1691708"/>
                <a:gd name="connsiteX3" fmla="*/ 658116 w 1045170"/>
                <a:gd name="connsiteY3" fmla="*/ 72892 h 1691708"/>
                <a:gd name="connsiteX4" fmla="*/ 656380 w 1045170"/>
                <a:gd name="connsiteY4" fmla="*/ 72892 h 1691708"/>
                <a:gd name="connsiteX5" fmla="*/ 651174 w 1045170"/>
                <a:gd name="connsiteY5" fmla="*/ 98925 h 1691708"/>
                <a:gd name="connsiteX6" fmla="*/ 630345 w 1045170"/>
                <a:gd name="connsiteY6" fmla="*/ 135371 h 1691708"/>
                <a:gd name="connsiteX7" fmla="*/ 611253 w 1045170"/>
                <a:gd name="connsiteY7" fmla="*/ 197851 h 1691708"/>
                <a:gd name="connsiteX8" fmla="*/ 727543 w 1045170"/>
                <a:gd name="connsiteY8" fmla="*/ 298512 h 1691708"/>
                <a:gd name="connsiteX9" fmla="*/ 843834 w 1045170"/>
                <a:gd name="connsiteY9" fmla="*/ 206529 h 1691708"/>
                <a:gd name="connsiteX10" fmla="*/ 843834 w 1045170"/>
                <a:gd name="connsiteY10" fmla="*/ 204793 h 1691708"/>
                <a:gd name="connsiteX11" fmla="*/ 843834 w 1045170"/>
                <a:gd name="connsiteY11" fmla="*/ 203057 h 1691708"/>
                <a:gd name="connsiteX12" fmla="*/ 824741 w 1045170"/>
                <a:gd name="connsiteY12" fmla="*/ 135371 h 1691708"/>
                <a:gd name="connsiteX13" fmla="*/ 803913 w 1045170"/>
                <a:gd name="connsiteY13" fmla="*/ 95454 h 1691708"/>
                <a:gd name="connsiteX14" fmla="*/ 796971 w 1045170"/>
                <a:gd name="connsiteY14" fmla="*/ 72892 h 1691708"/>
                <a:gd name="connsiteX15" fmla="*/ 796971 w 1045170"/>
                <a:gd name="connsiteY15" fmla="*/ 0 h 1691708"/>
                <a:gd name="connsiteX16" fmla="*/ 827727 w 1045170"/>
                <a:gd name="connsiteY16" fmla="*/ 0 h 1691708"/>
                <a:gd name="connsiteX17" fmla="*/ 1041511 w 1045170"/>
                <a:gd name="connsiteY17" fmla="*/ 0 h 1691708"/>
                <a:gd name="connsiteX18" fmla="*/ 1041511 w 1045170"/>
                <a:gd name="connsiteY18" fmla="*/ 628988 h 1691708"/>
                <a:gd name="connsiteX19" fmla="*/ 1045170 w 1045170"/>
                <a:gd name="connsiteY19" fmla="*/ 628988 h 1691708"/>
                <a:gd name="connsiteX20" fmla="*/ 1045170 w 1045170"/>
                <a:gd name="connsiteY20" fmla="*/ 1273812 h 1691708"/>
                <a:gd name="connsiteX21" fmla="*/ 1045170 w 1045170"/>
                <a:gd name="connsiteY21" fmla="*/ 1411538 h 1691708"/>
                <a:gd name="connsiteX22" fmla="*/ 583368 w 1045170"/>
                <a:gd name="connsiteY22" fmla="*/ 1411538 h 1691708"/>
                <a:gd name="connsiteX23" fmla="*/ 584119 w 1045170"/>
                <a:gd name="connsiteY23" fmla="*/ 1499214 h 1691708"/>
                <a:gd name="connsiteX24" fmla="*/ 592730 w 1045170"/>
                <a:gd name="connsiteY24" fmla="*/ 1532162 h 1691708"/>
                <a:gd name="connsiteX25" fmla="*/ 616841 w 1045170"/>
                <a:gd name="connsiteY25" fmla="*/ 1577252 h 1691708"/>
                <a:gd name="connsiteX26" fmla="*/ 630619 w 1045170"/>
                <a:gd name="connsiteY26" fmla="*/ 1624075 h 1691708"/>
                <a:gd name="connsiteX27" fmla="*/ 551396 w 1045170"/>
                <a:gd name="connsiteY27" fmla="*/ 1691708 h 1691708"/>
                <a:gd name="connsiteX28" fmla="*/ 473897 w 1045170"/>
                <a:gd name="connsiteY28" fmla="*/ 1627543 h 1691708"/>
                <a:gd name="connsiteX29" fmla="*/ 485952 w 1045170"/>
                <a:gd name="connsiteY29" fmla="*/ 1577252 h 1691708"/>
                <a:gd name="connsiteX30" fmla="*/ 513508 w 1045170"/>
                <a:gd name="connsiteY30" fmla="*/ 1528695 h 1691708"/>
                <a:gd name="connsiteX31" fmla="*/ 511785 w 1045170"/>
                <a:gd name="connsiteY31" fmla="*/ 1528695 h 1691708"/>
                <a:gd name="connsiteX32" fmla="*/ 520396 w 1045170"/>
                <a:gd name="connsiteY32" fmla="*/ 1499214 h 1691708"/>
                <a:gd name="connsiteX33" fmla="*/ 520396 w 1045170"/>
                <a:gd name="connsiteY33" fmla="*/ 1442360 h 1691708"/>
                <a:gd name="connsiteX34" fmla="*/ 520396 w 1045170"/>
                <a:gd name="connsiteY34" fmla="*/ 1411538 h 1691708"/>
                <a:gd name="connsiteX35" fmla="*/ 150879 w 1045170"/>
                <a:gd name="connsiteY35" fmla="*/ 1411538 h 1691708"/>
                <a:gd name="connsiteX36" fmla="*/ 150879 w 1045170"/>
                <a:gd name="connsiteY36" fmla="*/ 1411566 h 1691708"/>
                <a:gd name="connsiteX37" fmla="*/ 143895 w 1045170"/>
                <a:gd name="connsiteY37" fmla="*/ 1411566 h 1691708"/>
                <a:gd name="connsiteX38" fmla="*/ 44380 w 1045170"/>
                <a:gd name="connsiteY38" fmla="*/ 1411566 h 1691708"/>
                <a:gd name="connsiteX39" fmla="*/ 35232 w 1045170"/>
                <a:gd name="connsiteY39" fmla="*/ 691155 h 1691708"/>
                <a:gd name="connsiteX40" fmla="*/ 38891 w 1045170"/>
                <a:gd name="connsiteY40" fmla="*/ 669214 h 1691708"/>
                <a:gd name="connsiteX41" fmla="*/ 393833 w 1045170"/>
                <a:gd name="connsiteY41" fmla="*/ 0 h 1691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45170" h="1691708">
                  <a:moveTo>
                    <a:pt x="393833" y="0"/>
                  </a:moveTo>
                  <a:cubicBezTo>
                    <a:pt x="393833" y="0"/>
                    <a:pt x="393833" y="0"/>
                    <a:pt x="604297" y="0"/>
                  </a:cubicBezTo>
                  <a:lnTo>
                    <a:pt x="658116" y="0"/>
                  </a:lnTo>
                  <a:cubicBezTo>
                    <a:pt x="658116" y="0"/>
                    <a:pt x="658116" y="0"/>
                    <a:pt x="658116" y="72892"/>
                  </a:cubicBezTo>
                  <a:cubicBezTo>
                    <a:pt x="658116" y="72892"/>
                    <a:pt x="658116" y="72892"/>
                    <a:pt x="656380" y="72892"/>
                  </a:cubicBezTo>
                  <a:cubicBezTo>
                    <a:pt x="656380" y="72892"/>
                    <a:pt x="656380" y="72892"/>
                    <a:pt x="651174" y="98925"/>
                  </a:cubicBezTo>
                  <a:cubicBezTo>
                    <a:pt x="645966" y="112810"/>
                    <a:pt x="640759" y="119752"/>
                    <a:pt x="630345" y="135371"/>
                  </a:cubicBezTo>
                  <a:cubicBezTo>
                    <a:pt x="616460" y="154462"/>
                    <a:pt x="609517" y="175289"/>
                    <a:pt x="611253" y="197851"/>
                  </a:cubicBezTo>
                  <a:cubicBezTo>
                    <a:pt x="611253" y="253388"/>
                    <a:pt x="663324" y="298512"/>
                    <a:pt x="727543" y="298512"/>
                  </a:cubicBezTo>
                  <a:cubicBezTo>
                    <a:pt x="788292" y="298512"/>
                    <a:pt x="838626" y="258594"/>
                    <a:pt x="843834" y="206529"/>
                  </a:cubicBezTo>
                  <a:cubicBezTo>
                    <a:pt x="843834" y="206529"/>
                    <a:pt x="843834" y="206529"/>
                    <a:pt x="843834" y="204793"/>
                  </a:cubicBezTo>
                  <a:cubicBezTo>
                    <a:pt x="843834" y="204793"/>
                    <a:pt x="843834" y="203057"/>
                    <a:pt x="843834" y="203057"/>
                  </a:cubicBezTo>
                  <a:cubicBezTo>
                    <a:pt x="845570" y="177024"/>
                    <a:pt x="840362" y="154462"/>
                    <a:pt x="824741" y="135371"/>
                  </a:cubicBezTo>
                  <a:cubicBezTo>
                    <a:pt x="812591" y="119752"/>
                    <a:pt x="809120" y="111074"/>
                    <a:pt x="803913" y="95454"/>
                  </a:cubicBezTo>
                  <a:cubicBezTo>
                    <a:pt x="803913" y="95454"/>
                    <a:pt x="803913" y="95454"/>
                    <a:pt x="796971" y="72892"/>
                  </a:cubicBezTo>
                  <a:cubicBezTo>
                    <a:pt x="796971" y="72892"/>
                    <a:pt x="796971" y="72892"/>
                    <a:pt x="796971" y="0"/>
                  </a:cubicBezTo>
                  <a:lnTo>
                    <a:pt x="827727" y="0"/>
                  </a:lnTo>
                  <a:cubicBezTo>
                    <a:pt x="889711" y="0"/>
                    <a:pt x="960551" y="0"/>
                    <a:pt x="1041511" y="0"/>
                  </a:cubicBezTo>
                  <a:cubicBezTo>
                    <a:pt x="1041511" y="0"/>
                    <a:pt x="1041511" y="0"/>
                    <a:pt x="1041511" y="628988"/>
                  </a:cubicBezTo>
                  <a:cubicBezTo>
                    <a:pt x="1041511" y="628988"/>
                    <a:pt x="1041511" y="628988"/>
                    <a:pt x="1045170" y="628988"/>
                  </a:cubicBezTo>
                  <a:cubicBezTo>
                    <a:pt x="1045170" y="628988"/>
                    <a:pt x="1045170" y="628988"/>
                    <a:pt x="1045170" y="1273812"/>
                  </a:cubicBezTo>
                  <a:lnTo>
                    <a:pt x="1045170" y="1411538"/>
                  </a:lnTo>
                  <a:lnTo>
                    <a:pt x="583368" y="1411538"/>
                  </a:lnTo>
                  <a:lnTo>
                    <a:pt x="584119" y="1499214"/>
                  </a:lnTo>
                  <a:cubicBezTo>
                    <a:pt x="584119" y="1499214"/>
                    <a:pt x="584119" y="1499214"/>
                    <a:pt x="592730" y="1532162"/>
                  </a:cubicBezTo>
                  <a:cubicBezTo>
                    <a:pt x="599619" y="1551239"/>
                    <a:pt x="604785" y="1559910"/>
                    <a:pt x="616841" y="1577252"/>
                  </a:cubicBezTo>
                  <a:cubicBezTo>
                    <a:pt x="627174" y="1591125"/>
                    <a:pt x="630619" y="1606733"/>
                    <a:pt x="630619" y="1624075"/>
                  </a:cubicBezTo>
                  <a:cubicBezTo>
                    <a:pt x="630619" y="1660493"/>
                    <a:pt x="594451" y="1691708"/>
                    <a:pt x="551396" y="1691708"/>
                  </a:cubicBezTo>
                  <a:cubicBezTo>
                    <a:pt x="510063" y="1691708"/>
                    <a:pt x="477340" y="1663961"/>
                    <a:pt x="473897" y="1627543"/>
                  </a:cubicBezTo>
                  <a:cubicBezTo>
                    <a:pt x="472174" y="1608467"/>
                    <a:pt x="475618" y="1592860"/>
                    <a:pt x="485952" y="1577252"/>
                  </a:cubicBezTo>
                  <a:cubicBezTo>
                    <a:pt x="499729" y="1559910"/>
                    <a:pt x="504896" y="1549505"/>
                    <a:pt x="513508" y="1528695"/>
                  </a:cubicBezTo>
                  <a:cubicBezTo>
                    <a:pt x="513508" y="1528695"/>
                    <a:pt x="513508" y="1528695"/>
                    <a:pt x="511785" y="1528695"/>
                  </a:cubicBezTo>
                  <a:lnTo>
                    <a:pt x="520396" y="1499214"/>
                  </a:lnTo>
                  <a:cubicBezTo>
                    <a:pt x="520396" y="1499214"/>
                    <a:pt x="520396" y="1499214"/>
                    <a:pt x="520396" y="1442360"/>
                  </a:cubicBezTo>
                  <a:lnTo>
                    <a:pt x="520396" y="1411538"/>
                  </a:lnTo>
                  <a:lnTo>
                    <a:pt x="150879" y="1411538"/>
                  </a:lnTo>
                  <a:lnTo>
                    <a:pt x="150879" y="1411566"/>
                  </a:lnTo>
                  <a:lnTo>
                    <a:pt x="143895" y="1411566"/>
                  </a:lnTo>
                  <a:cubicBezTo>
                    <a:pt x="112840" y="1411566"/>
                    <a:pt x="79714" y="1411566"/>
                    <a:pt x="44380" y="1411566"/>
                  </a:cubicBezTo>
                  <a:cubicBezTo>
                    <a:pt x="-15997" y="1135469"/>
                    <a:pt x="-10508" y="895942"/>
                    <a:pt x="35232" y="691155"/>
                  </a:cubicBezTo>
                  <a:cubicBezTo>
                    <a:pt x="35232" y="691155"/>
                    <a:pt x="35232" y="691155"/>
                    <a:pt x="38891" y="669214"/>
                  </a:cubicBezTo>
                  <a:cubicBezTo>
                    <a:pt x="106586" y="380318"/>
                    <a:pt x="251125" y="160904"/>
                    <a:pt x="393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="" xmlns:a16="http://schemas.microsoft.com/office/drawing/2014/main" id="{DACA3ECF-7C52-4C88-9438-4B8D1A576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2484" y="5105131"/>
              <a:ext cx="1707230" cy="1006033"/>
            </a:xfrm>
            <a:custGeom>
              <a:avLst/>
              <a:gdLst>
                <a:gd name="connsiteX0" fmla="*/ 234128 w 1707230"/>
                <a:gd name="connsiteY0" fmla="*/ 0 h 1006033"/>
                <a:gd name="connsiteX1" fmla="*/ 311627 w 1707230"/>
                <a:gd name="connsiteY1" fmla="*/ 64165 h 1006033"/>
                <a:gd name="connsiteX2" fmla="*/ 299572 w 1707230"/>
                <a:gd name="connsiteY2" fmla="*/ 114456 h 1006033"/>
                <a:gd name="connsiteX3" fmla="*/ 272016 w 1707230"/>
                <a:gd name="connsiteY3" fmla="*/ 163013 h 1006033"/>
                <a:gd name="connsiteX4" fmla="*/ 273739 w 1707230"/>
                <a:gd name="connsiteY4" fmla="*/ 163013 h 1006033"/>
                <a:gd name="connsiteX5" fmla="*/ 265128 w 1707230"/>
                <a:gd name="connsiteY5" fmla="*/ 192494 h 1006033"/>
                <a:gd name="connsiteX6" fmla="*/ 265128 w 1707230"/>
                <a:gd name="connsiteY6" fmla="*/ 249348 h 1006033"/>
                <a:gd name="connsiteX7" fmla="*/ 265128 w 1707230"/>
                <a:gd name="connsiteY7" fmla="*/ 275268 h 1006033"/>
                <a:gd name="connsiteX8" fmla="*/ 285446 w 1707230"/>
                <a:gd name="connsiteY8" fmla="*/ 275268 h 1006033"/>
                <a:gd name="connsiteX9" fmla="*/ 285446 w 1707230"/>
                <a:gd name="connsiteY9" fmla="*/ 276552 h 1006033"/>
                <a:gd name="connsiteX10" fmla="*/ 490381 w 1707230"/>
                <a:gd name="connsiteY10" fmla="*/ 276552 h 1006033"/>
                <a:gd name="connsiteX11" fmla="*/ 526976 w 1707230"/>
                <a:gd name="connsiteY11" fmla="*/ 276552 h 1006033"/>
                <a:gd name="connsiteX12" fmla="*/ 843297 w 1707230"/>
                <a:gd name="connsiteY12" fmla="*/ 276552 h 1006033"/>
                <a:gd name="connsiteX13" fmla="*/ 860618 w 1707230"/>
                <a:gd name="connsiteY13" fmla="*/ 276552 h 1006033"/>
                <a:gd name="connsiteX14" fmla="*/ 860618 w 1707230"/>
                <a:gd name="connsiteY14" fmla="*/ 282003 h 1006033"/>
                <a:gd name="connsiteX15" fmla="*/ 860618 w 1707230"/>
                <a:gd name="connsiteY15" fmla="*/ 345783 h 1006033"/>
                <a:gd name="connsiteX16" fmla="*/ 858882 w 1707230"/>
                <a:gd name="connsiteY16" fmla="*/ 345783 h 1006033"/>
                <a:gd name="connsiteX17" fmla="*/ 853676 w 1707230"/>
                <a:gd name="connsiteY17" fmla="*/ 371816 h 1006033"/>
                <a:gd name="connsiteX18" fmla="*/ 832847 w 1707230"/>
                <a:gd name="connsiteY18" fmla="*/ 408262 h 1006033"/>
                <a:gd name="connsiteX19" fmla="*/ 813755 w 1707230"/>
                <a:gd name="connsiteY19" fmla="*/ 470742 h 1006033"/>
                <a:gd name="connsiteX20" fmla="*/ 930045 w 1707230"/>
                <a:gd name="connsiteY20" fmla="*/ 571403 h 1006033"/>
                <a:gd name="connsiteX21" fmla="*/ 1046336 w 1707230"/>
                <a:gd name="connsiteY21" fmla="*/ 479420 h 1006033"/>
                <a:gd name="connsiteX22" fmla="*/ 1046336 w 1707230"/>
                <a:gd name="connsiteY22" fmla="*/ 477684 h 1006033"/>
                <a:gd name="connsiteX23" fmla="*/ 1046336 w 1707230"/>
                <a:gd name="connsiteY23" fmla="*/ 475948 h 1006033"/>
                <a:gd name="connsiteX24" fmla="*/ 1027243 w 1707230"/>
                <a:gd name="connsiteY24" fmla="*/ 408262 h 1006033"/>
                <a:gd name="connsiteX25" fmla="*/ 1006415 w 1707230"/>
                <a:gd name="connsiteY25" fmla="*/ 368345 h 1006033"/>
                <a:gd name="connsiteX26" fmla="*/ 999473 w 1707230"/>
                <a:gd name="connsiteY26" fmla="*/ 345783 h 1006033"/>
                <a:gd name="connsiteX27" fmla="*/ 999473 w 1707230"/>
                <a:gd name="connsiteY27" fmla="*/ 315032 h 1006033"/>
                <a:gd name="connsiteX28" fmla="*/ 999473 w 1707230"/>
                <a:gd name="connsiteY28" fmla="*/ 276552 h 1006033"/>
                <a:gd name="connsiteX29" fmla="*/ 1049108 w 1707230"/>
                <a:gd name="connsiteY29" fmla="*/ 276552 h 1006033"/>
                <a:gd name="connsiteX30" fmla="*/ 1500419 w 1707230"/>
                <a:gd name="connsiteY30" fmla="*/ 276552 h 1006033"/>
                <a:gd name="connsiteX31" fmla="*/ 1485781 w 1707230"/>
                <a:gd name="connsiteY31" fmla="*/ 338713 h 1006033"/>
                <a:gd name="connsiteX32" fmla="*/ 1705354 w 1707230"/>
                <a:gd name="connsiteY32" fmla="*/ 777499 h 1006033"/>
                <a:gd name="connsiteX33" fmla="*/ 1231441 w 1707230"/>
                <a:gd name="connsiteY33" fmla="*/ 845145 h 1006033"/>
                <a:gd name="connsiteX34" fmla="*/ 490381 w 1707230"/>
                <a:gd name="connsiteY34" fmla="*/ 987750 h 1006033"/>
                <a:gd name="connsiteX35" fmla="*/ 446466 w 1707230"/>
                <a:gd name="connsiteY35" fmla="*/ 989579 h 1006033"/>
                <a:gd name="connsiteX36" fmla="*/ 0 w 1707230"/>
                <a:gd name="connsiteY36" fmla="*/ 1006033 h 1006033"/>
                <a:gd name="connsiteX37" fmla="*/ 0 w 1707230"/>
                <a:gd name="connsiteY37" fmla="*/ 276552 h 1006033"/>
                <a:gd name="connsiteX38" fmla="*/ 186637 w 1707230"/>
                <a:gd name="connsiteY38" fmla="*/ 276552 h 1006033"/>
                <a:gd name="connsiteX39" fmla="*/ 186637 w 1707230"/>
                <a:gd name="connsiteY39" fmla="*/ 275268 h 1006033"/>
                <a:gd name="connsiteX40" fmla="*/ 202114 w 1707230"/>
                <a:gd name="connsiteY40" fmla="*/ 275268 h 1006033"/>
                <a:gd name="connsiteX41" fmla="*/ 201846 w 1707230"/>
                <a:gd name="connsiteY41" fmla="*/ 243933 h 1006033"/>
                <a:gd name="connsiteX42" fmla="*/ 201405 w 1707230"/>
                <a:gd name="connsiteY42" fmla="*/ 192494 h 1006033"/>
                <a:gd name="connsiteX43" fmla="*/ 192794 w 1707230"/>
                <a:gd name="connsiteY43" fmla="*/ 159546 h 1006033"/>
                <a:gd name="connsiteX44" fmla="*/ 168683 w 1707230"/>
                <a:gd name="connsiteY44" fmla="*/ 114456 h 1006033"/>
                <a:gd name="connsiteX45" fmla="*/ 154905 w 1707230"/>
                <a:gd name="connsiteY45" fmla="*/ 67633 h 1006033"/>
                <a:gd name="connsiteX46" fmla="*/ 234128 w 1707230"/>
                <a:gd name="connsiteY46" fmla="*/ 0 h 100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707230" h="1006033">
                  <a:moveTo>
                    <a:pt x="234128" y="0"/>
                  </a:moveTo>
                  <a:cubicBezTo>
                    <a:pt x="275461" y="0"/>
                    <a:pt x="308184" y="27747"/>
                    <a:pt x="311627" y="64165"/>
                  </a:cubicBezTo>
                  <a:cubicBezTo>
                    <a:pt x="313350" y="83241"/>
                    <a:pt x="309906" y="98848"/>
                    <a:pt x="299572" y="114456"/>
                  </a:cubicBezTo>
                  <a:cubicBezTo>
                    <a:pt x="285795" y="131798"/>
                    <a:pt x="280628" y="142203"/>
                    <a:pt x="272016" y="163013"/>
                  </a:cubicBezTo>
                  <a:cubicBezTo>
                    <a:pt x="272016" y="163013"/>
                    <a:pt x="272016" y="163013"/>
                    <a:pt x="273739" y="163013"/>
                  </a:cubicBezTo>
                  <a:lnTo>
                    <a:pt x="265128" y="192494"/>
                  </a:lnTo>
                  <a:cubicBezTo>
                    <a:pt x="265128" y="192494"/>
                    <a:pt x="265128" y="192494"/>
                    <a:pt x="265128" y="249348"/>
                  </a:cubicBezTo>
                  <a:lnTo>
                    <a:pt x="265128" y="275268"/>
                  </a:lnTo>
                  <a:lnTo>
                    <a:pt x="285446" y="275268"/>
                  </a:lnTo>
                  <a:lnTo>
                    <a:pt x="285446" y="276552"/>
                  </a:lnTo>
                  <a:cubicBezTo>
                    <a:pt x="285446" y="276552"/>
                    <a:pt x="285446" y="276552"/>
                    <a:pt x="490381" y="276552"/>
                  </a:cubicBezTo>
                  <a:cubicBezTo>
                    <a:pt x="490381" y="276552"/>
                    <a:pt x="490381" y="276552"/>
                    <a:pt x="526976" y="276552"/>
                  </a:cubicBezTo>
                  <a:cubicBezTo>
                    <a:pt x="526976" y="276552"/>
                    <a:pt x="526976" y="276552"/>
                    <a:pt x="843297" y="276552"/>
                  </a:cubicBezTo>
                  <a:lnTo>
                    <a:pt x="860618" y="276552"/>
                  </a:lnTo>
                  <a:lnTo>
                    <a:pt x="860618" y="282003"/>
                  </a:lnTo>
                  <a:cubicBezTo>
                    <a:pt x="860618" y="291114"/>
                    <a:pt x="860618" y="309337"/>
                    <a:pt x="860618" y="345783"/>
                  </a:cubicBezTo>
                  <a:cubicBezTo>
                    <a:pt x="860618" y="345783"/>
                    <a:pt x="860618" y="345783"/>
                    <a:pt x="858882" y="345783"/>
                  </a:cubicBezTo>
                  <a:cubicBezTo>
                    <a:pt x="858882" y="345783"/>
                    <a:pt x="858882" y="345783"/>
                    <a:pt x="853676" y="371816"/>
                  </a:cubicBezTo>
                  <a:cubicBezTo>
                    <a:pt x="848468" y="385701"/>
                    <a:pt x="843261" y="392643"/>
                    <a:pt x="832847" y="408262"/>
                  </a:cubicBezTo>
                  <a:cubicBezTo>
                    <a:pt x="818962" y="427353"/>
                    <a:pt x="812019" y="448180"/>
                    <a:pt x="813755" y="470742"/>
                  </a:cubicBezTo>
                  <a:cubicBezTo>
                    <a:pt x="813755" y="526279"/>
                    <a:pt x="865826" y="571403"/>
                    <a:pt x="930045" y="571403"/>
                  </a:cubicBezTo>
                  <a:cubicBezTo>
                    <a:pt x="990794" y="571403"/>
                    <a:pt x="1041128" y="531485"/>
                    <a:pt x="1046336" y="479420"/>
                  </a:cubicBezTo>
                  <a:cubicBezTo>
                    <a:pt x="1046336" y="479420"/>
                    <a:pt x="1046336" y="479420"/>
                    <a:pt x="1046336" y="477684"/>
                  </a:cubicBezTo>
                  <a:cubicBezTo>
                    <a:pt x="1046336" y="477684"/>
                    <a:pt x="1046336" y="475948"/>
                    <a:pt x="1046336" y="475948"/>
                  </a:cubicBezTo>
                  <a:cubicBezTo>
                    <a:pt x="1048072" y="449915"/>
                    <a:pt x="1042864" y="427353"/>
                    <a:pt x="1027243" y="408262"/>
                  </a:cubicBezTo>
                  <a:cubicBezTo>
                    <a:pt x="1015093" y="392643"/>
                    <a:pt x="1011622" y="383965"/>
                    <a:pt x="1006415" y="368345"/>
                  </a:cubicBezTo>
                  <a:cubicBezTo>
                    <a:pt x="1006415" y="368345"/>
                    <a:pt x="1006415" y="368345"/>
                    <a:pt x="999473" y="345783"/>
                  </a:cubicBezTo>
                  <a:cubicBezTo>
                    <a:pt x="999473" y="345783"/>
                    <a:pt x="999473" y="345783"/>
                    <a:pt x="999473" y="315032"/>
                  </a:cubicBezTo>
                  <a:lnTo>
                    <a:pt x="999473" y="276552"/>
                  </a:lnTo>
                  <a:lnTo>
                    <a:pt x="1049108" y="276552"/>
                  </a:lnTo>
                  <a:cubicBezTo>
                    <a:pt x="1169600" y="276552"/>
                    <a:pt x="1317898" y="276552"/>
                    <a:pt x="1500419" y="276552"/>
                  </a:cubicBezTo>
                  <a:cubicBezTo>
                    <a:pt x="1496759" y="296663"/>
                    <a:pt x="1491270" y="318602"/>
                    <a:pt x="1485781" y="338713"/>
                  </a:cubicBezTo>
                  <a:cubicBezTo>
                    <a:pt x="1485781" y="338713"/>
                    <a:pt x="1730971" y="728136"/>
                    <a:pt x="1705354" y="777499"/>
                  </a:cubicBezTo>
                  <a:cubicBezTo>
                    <a:pt x="1679737" y="828691"/>
                    <a:pt x="1231441" y="845145"/>
                    <a:pt x="1231441" y="845145"/>
                  </a:cubicBezTo>
                  <a:cubicBezTo>
                    <a:pt x="1231441" y="845145"/>
                    <a:pt x="1013698" y="943872"/>
                    <a:pt x="490381" y="987750"/>
                  </a:cubicBezTo>
                  <a:cubicBezTo>
                    <a:pt x="490381" y="987750"/>
                    <a:pt x="490381" y="987750"/>
                    <a:pt x="446466" y="989579"/>
                  </a:cubicBezTo>
                  <a:cubicBezTo>
                    <a:pt x="320211" y="998720"/>
                    <a:pt x="159191" y="1006033"/>
                    <a:pt x="0" y="1006033"/>
                  </a:cubicBezTo>
                  <a:cubicBezTo>
                    <a:pt x="0" y="1006033"/>
                    <a:pt x="0" y="1006033"/>
                    <a:pt x="0" y="276552"/>
                  </a:cubicBezTo>
                  <a:cubicBezTo>
                    <a:pt x="0" y="276552"/>
                    <a:pt x="0" y="276552"/>
                    <a:pt x="186637" y="276552"/>
                  </a:cubicBezTo>
                  <a:lnTo>
                    <a:pt x="186637" y="275268"/>
                  </a:lnTo>
                  <a:lnTo>
                    <a:pt x="202114" y="275268"/>
                  </a:lnTo>
                  <a:lnTo>
                    <a:pt x="201846" y="243933"/>
                  </a:lnTo>
                  <a:cubicBezTo>
                    <a:pt x="201713" y="228444"/>
                    <a:pt x="201567" y="211353"/>
                    <a:pt x="201405" y="192494"/>
                  </a:cubicBezTo>
                  <a:cubicBezTo>
                    <a:pt x="201405" y="192494"/>
                    <a:pt x="201405" y="192494"/>
                    <a:pt x="192794" y="159546"/>
                  </a:cubicBezTo>
                  <a:cubicBezTo>
                    <a:pt x="185905" y="140469"/>
                    <a:pt x="180739" y="131798"/>
                    <a:pt x="168683" y="114456"/>
                  </a:cubicBezTo>
                  <a:cubicBezTo>
                    <a:pt x="158350" y="100583"/>
                    <a:pt x="154905" y="84975"/>
                    <a:pt x="154905" y="67633"/>
                  </a:cubicBezTo>
                  <a:cubicBezTo>
                    <a:pt x="154905" y="31215"/>
                    <a:pt x="191073" y="0"/>
                    <a:pt x="2341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="" xmlns:a16="http://schemas.microsoft.com/office/drawing/2014/main" id="{2D59C0F7-FF14-4FFA-9DBF-BF8046115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1543" y="3950480"/>
              <a:ext cx="138855" cy="1225"/>
            </a:xfrm>
            <a:custGeom>
              <a:avLst/>
              <a:gdLst>
                <a:gd name="connsiteX0" fmla="*/ 0 w 138855"/>
                <a:gd name="connsiteY0" fmla="*/ 0 h 1225"/>
                <a:gd name="connsiteX1" fmla="*/ 138855 w 138855"/>
                <a:gd name="connsiteY1" fmla="*/ 0 h 1225"/>
                <a:gd name="connsiteX2" fmla="*/ 138855 w 138855"/>
                <a:gd name="connsiteY2" fmla="*/ 1225 h 1225"/>
                <a:gd name="connsiteX3" fmla="*/ 96734 w 138855"/>
                <a:gd name="connsiteY3" fmla="*/ 1225 h 1225"/>
                <a:gd name="connsiteX4" fmla="*/ 20530 w 138855"/>
                <a:gd name="connsiteY4" fmla="*/ 1225 h 1225"/>
                <a:gd name="connsiteX5" fmla="*/ 0 w 138855"/>
                <a:gd name="connsiteY5" fmla="*/ 1225 h 1225"/>
                <a:gd name="connsiteX6" fmla="*/ 0 w 138855"/>
                <a:gd name="connsiteY6" fmla="*/ 1139 h 1225"/>
                <a:gd name="connsiteX7" fmla="*/ 0 w 138855"/>
                <a:gd name="connsiteY7" fmla="*/ 0 h 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55" h="1225">
                  <a:moveTo>
                    <a:pt x="0" y="0"/>
                  </a:moveTo>
                  <a:lnTo>
                    <a:pt x="138855" y="0"/>
                  </a:lnTo>
                  <a:lnTo>
                    <a:pt x="138855" y="1225"/>
                  </a:lnTo>
                  <a:lnTo>
                    <a:pt x="96734" y="1225"/>
                  </a:lnTo>
                  <a:cubicBezTo>
                    <a:pt x="69275" y="1225"/>
                    <a:pt x="43927" y="1225"/>
                    <a:pt x="20530" y="1225"/>
                  </a:cubicBezTo>
                  <a:lnTo>
                    <a:pt x="0" y="1225"/>
                  </a:lnTo>
                  <a:lnTo>
                    <a:pt x="0" y="1139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63D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10">
              <a:extLst>
                <a:ext uri="{FF2B5EF4-FFF2-40B4-BE49-F238E27FC236}">
                  <a16:creationId xmlns="" xmlns:a16="http://schemas.microsoft.com/office/drawing/2014/main" id="{AFEDAD99-878B-4055-9CD8-72AC35C16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1302" y="3951705"/>
              <a:ext cx="1059322" cy="1690957"/>
            </a:xfrm>
            <a:custGeom>
              <a:avLst/>
              <a:gdLst>
                <a:gd name="connsiteX0" fmla="*/ 0 w 1059322"/>
                <a:gd name="connsiteY0" fmla="*/ 0 h 1690957"/>
                <a:gd name="connsiteX1" fmla="*/ 216265 w 1059322"/>
                <a:gd name="connsiteY1" fmla="*/ 0 h 1690957"/>
                <a:gd name="connsiteX2" fmla="*/ 260241 w 1059322"/>
                <a:gd name="connsiteY2" fmla="*/ 0 h 1690957"/>
                <a:gd name="connsiteX3" fmla="*/ 260241 w 1059322"/>
                <a:gd name="connsiteY3" fmla="*/ 7887 h 1690957"/>
                <a:gd name="connsiteX4" fmla="*/ 260241 w 1059322"/>
                <a:gd name="connsiteY4" fmla="*/ 71667 h 1690957"/>
                <a:gd name="connsiteX5" fmla="*/ 258505 w 1059322"/>
                <a:gd name="connsiteY5" fmla="*/ 71667 h 1690957"/>
                <a:gd name="connsiteX6" fmla="*/ 253299 w 1059322"/>
                <a:gd name="connsiteY6" fmla="*/ 97700 h 1690957"/>
                <a:gd name="connsiteX7" fmla="*/ 232470 w 1059322"/>
                <a:gd name="connsiteY7" fmla="*/ 134146 h 1690957"/>
                <a:gd name="connsiteX8" fmla="*/ 213378 w 1059322"/>
                <a:gd name="connsiteY8" fmla="*/ 196626 h 1690957"/>
                <a:gd name="connsiteX9" fmla="*/ 329668 w 1059322"/>
                <a:gd name="connsiteY9" fmla="*/ 297287 h 1690957"/>
                <a:gd name="connsiteX10" fmla="*/ 445959 w 1059322"/>
                <a:gd name="connsiteY10" fmla="*/ 205304 h 1690957"/>
                <a:gd name="connsiteX11" fmla="*/ 445959 w 1059322"/>
                <a:gd name="connsiteY11" fmla="*/ 203568 h 1690957"/>
                <a:gd name="connsiteX12" fmla="*/ 445959 w 1059322"/>
                <a:gd name="connsiteY12" fmla="*/ 201832 h 1690957"/>
                <a:gd name="connsiteX13" fmla="*/ 426866 w 1059322"/>
                <a:gd name="connsiteY13" fmla="*/ 134146 h 1690957"/>
                <a:gd name="connsiteX14" fmla="*/ 406038 w 1059322"/>
                <a:gd name="connsiteY14" fmla="*/ 94229 h 1690957"/>
                <a:gd name="connsiteX15" fmla="*/ 399096 w 1059322"/>
                <a:gd name="connsiteY15" fmla="*/ 71667 h 1690957"/>
                <a:gd name="connsiteX16" fmla="*/ 399096 w 1059322"/>
                <a:gd name="connsiteY16" fmla="*/ 40916 h 1690957"/>
                <a:gd name="connsiteX17" fmla="*/ 399096 w 1059322"/>
                <a:gd name="connsiteY17" fmla="*/ 0 h 1690957"/>
                <a:gd name="connsiteX18" fmla="*/ 445854 w 1059322"/>
                <a:gd name="connsiteY18" fmla="*/ 0 h 1690957"/>
                <a:gd name="connsiteX19" fmla="*/ 665531 w 1059322"/>
                <a:gd name="connsiteY19" fmla="*/ 0 h 1690957"/>
                <a:gd name="connsiteX20" fmla="*/ 1020238 w 1059322"/>
                <a:gd name="connsiteY20" fmla="*/ 669214 h 1690957"/>
                <a:gd name="connsiteX21" fmla="*/ 1023894 w 1059322"/>
                <a:gd name="connsiteY21" fmla="*/ 689327 h 1690957"/>
                <a:gd name="connsiteX22" fmla="*/ 1016581 w 1059322"/>
                <a:gd name="connsiteY22" fmla="*/ 1407909 h 1690957"/>
                <a:gd name="connsiteX23" fmla="*/ 848295 w 1059322"/>
                <a:gd name="connsiteY23" fmla="*/ 1407909 h 1690957"/>
                <a:gd name="connsiteX24" fmla="*/ 825931 w 1059322"/>
                <a:gd name="connsiteY24" fmla="*/ 1407909 h 1690957"/>
                <a:gd name="connsiteX25" fmla="*/ 825931 w 1059322"/>
                <a:gd name="connsiteY25" fmla="*/ 1407882 h 1690957"/>
                <a:gd name="connsiteX26" fmla="*/ 474666 w 1059322"/>
                <a:gd name="connsiteY26" fmla="*/ 1407882 h 1690957"/>
                <a:gd name="connsiteX27" fmla="*/ 475442 w 1059322"/>
                <a:gd name="connsiteY27" fmla="*/ 1498463 h 1690957"/>
                <a:gd name="connsiteX28" fmla="*/ 484053 w 1059322"/>
                <a:gd name="connsiteY28" fmla="*/ 1531411 h 1690957"/>
                <a:gd name="connsiteX29" fmla="*/ 508164 w 1059322"/>
                <a:gd name="connsiteY29" fmla="*/ 1576501 h 1690957"/>
                <a:gd name="connsiteX30" fmla="*/ 521942 w 1059322"/>
                <a:gd name="connsiteY30" fmla="*/ 1623324 h 1690957"/>
                <a:gd name="connsiteX31" fmla="*/ 442719 w 1059322"/>
                <a:gd name="connsiteY31" fmla="*/ 1690957 h 1690957"/>
                <a:gd name="connsiteX32" fmla="*/ 365220 w 1059322"/>
                <a:gd name="connsiteY32" fmla="*/ 1626792 h 1690957"/>
                <a:gd name="connsiteX33" fmla="*/ 377275 w 1059322"/>
                <a:gd name="connsiteY33" fmla="*/ 1576501 h 1690957"/>
                <a:gd name="connsiteX34" fmla="*/ 404831 w 1059322"/>
                <a:gd name="connsiteY34" fmla="*/ 1527944 h 1690957"/>
                <a:gd name="connsiteX35" fmla="*/ 403108 w 1059322"/>
                <a:gd name="connsiteY35" fmla="*/ 1527944 h 1690957"/>
                <a:gd name="connsiteX36" fmla="*/ 411719 w 1059322"/>
                <a:gd name="connsiteY36" fmla="*/ 1498463 h 1690957"/>
                <a:gd name="connsiteX37" fmla="*/ 411719 w 1059322"/>
                <a:gd name="connsiteY37" fmla="*/ 1408181 h 1690957"/>
                <a:gd name="connsiteX38" fmla="*/ 411719 w 1059322"/>
                <a:gd name="connsiteY38" fmla="*/ 1407882 h 1690957"/>
                <a:gd name="connsiteX39" fmla="*/ 0 w 1059322"/>
                <a:gd name="connsiteY39" fmla="*/ 1407882 h 1690957"/>
                <a:gd name="connsiteX40" fmla="*/ 0 w 1059322"/>
                <a:gd name="connsiteY40" fmla="*/ 1405159 h 1690957"/>
                <a:gd name="connsiteX41" fmla="*/ 0 w 1059322"/>
                <a:gd name="connsiteY41" fmla="*/ 0 h 169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59322" h="1690957">
                  <a:moveTo>
                    <a:pt x="0" y="0"/>
                  </a:moveTo>
                  <a:cubicBezTo>
                    <a:pt x="0" y="0"/>
                    <a:pt x="0" y="0"/>
                    <a:pt x="216265" y="0"/>
                  </a:cubicBezTo>
                  <a:lnTo>
                    <a:pt x="260241" y="0"/>
                  </a:lnTo>
                  <a:lnTo>
                    <a:pt x="260241" y="7887"/>
                  </a:lnTo>
                  <a:cubicBezTo>
                    <a:pt x="260241" y="16998"/>
                    <a:pt x="260241" y="35221"/>
                    <a:pt x="260241" y="71667"/>
                  </a:cubicBezTo>
                  <a:cubicBezTo>
                    <a:pt x="260241" y="71667"/>
                    <a:pt x="260241" y="71667"/>
                    <a:pt x="258505" y="71667"/>
                  </a:cubicBezTo>
                  <a:cubicBezTo>
                    <a:pt x="258505" y="71667"/>
                    <a:pt x="258505" y="71667"/>
                    <a:pt x="253299" y="97700"/>
                  </a:cubicBezTo>
                  <a:cubicBezTo>
                    <a:pt x="248091" y="111585"/>
                    <a:pt x="242884" y="118527"/>
                    <a:pt x="232470" y="134146"/>
                  </a:cubicBezTo>
                  <a:cubicBezTo>
                    <a:pt x="218585" y="153237"/>
                    <a:pt x="211642" y="174064"/>
                    <a:pt x="213378" y="196626"/>
                  </a:cubicBezTo>
                  <a:cubicBezTo>
                    <a:pt x="213378" y="252163"/>
                    <a:pt x="265449" y="297287"/>
                    <a:pt x="329668" y="297287"/>
                  </a:cubicBezTo>
                  <a:cubicBezTo>
                    <a:pt x="390417" y="297287"/>
                    <a:pt x="440751" y="257369"/>
                    <a:pt x="445959" y="205304"/>
                  </a:cubicBezTo>
                  <a:cubicBezTo>
                    <a:pt x="445959" y="205304"/>
                    <a:pt x="445959" y="205304"/>
                    <a:pt x="445959" y="203568"/>
                  </a:cubicBezTo>
                  <a:cubicBezTo>
                    <a:pt x="445959" y="203568"/>
                    <a:pt x="445959" y="201832"/>
                    <a:pt x="445959" y="201832"/>
                  </a:cubicBezTo>
                  <a:cubicBezTo>
                    <a:pt x="447695" y="175799"/>
                    <a:pt x="442487" y="153237"/>
                    <a:pt x="426866" y="134146"/>
                  </a:cubicBezTo>
                  <a:cubicBezTo>
                    <a:pt x="414716" y="118527"/>
                    <a:pt x="411245" y="109849"/>
                    <a:pt x="406038" y="94229"/>
                  </a:cubicBezTo>
                  <a:cubicBezTo>
                    <a:pt x="406038" y="94229"/>
                    <a:pt x="406038" y="94229"/>
                    <a:pt x="399096" y="71667"/>
                  </a:cubicBezTo>
                  <a:cubicBezTo>
                    <a:pt x="399096" y="71667"/>
                    <a:pt x="399096" y="71667"/>
                    <a:pt x="399096" y="40916"/>
                  </a:cubicBezTo>
                  <a:lnTo>
                    <a:pt x="399096" y="0"/>
                  </a:lnTo>
                  <a:lnTo>
                    <a:pt x="445854" y="0"/>
                  </a:lnTo>
                  <a:cubicBezTo>
                    <a:pt x="509547" y="0"/>
                    <a:pt x="582340" y="0"/>
                    <a:pt x="665531" y="0"/>
                  </a:cubicBezTo>
                  <a:cubicBezTo>
                    <a:pt x="808145" y="159076"/>
                    <a:pt x="952587" y="380318"/>
                    <a:pt x="1020238" y="669214"/>
                  </a:cubicBezTo>
                  <a:cubicBezTo>
                    <a:pt x="1020238" y="669214"/>
                    <a:pt x="1020238" y="669214"/>
                    <a:pt x="1023894" y="689327"/>
                  </a:cubicBezTo>
                  <a:cubicBezTo>
                    <a:pt x="1069604" y="894114"/>
                    <a:pt x="1075089" y="1131813"/>
                    <a:pt x="1016581" y="1407909"/>
                  </a:cubicBezTo>
                  <a:cubicBezTo>
                    <a:pt x="1016581" y="1407909"/>
                    <a:pt x="1016581" y="1407909"/>
                    <a:pt x="848295" y="1407909"/>
                  </a:cubicBezTo>
                  <a:lnTo>
                    <a:pt x="825931" y="1407909"/>
                  </a:lnTo>
                  <a:lnTo>
                    <a:pt x="825931" y="1407882"/>
                  </a:lnTo>
                  <a:lnTo>
                    <a:pt x="474666" y="1407882"/>
                  </a:lnTo>
                  <a:lnTo>
                    <a:pt x="475442" y="1498463"/>
                  </a:lnTo>
                  <a:cubicBezTo>
                    <a:pt x="475442" y="1498463"/>
                    <a:pt x="475442" y="1498463"/>
                    <a:pt x="484053" y="1531411"/>
                  </a:cubicBezTo>
                  <a:cubicBezTo>
                    <a:pt x="490942" y="1550488"/>
                    <a:pt x="496108" y="1559159"/>
                    <a:pt x="508164" y="1576501"/>
                  </a:cubicBezTo>
                  <a:cubicBezTo>
                    <a:pt x="518497" y="1590374"/>
                    <a:pt x="521942" y="1605982"/>
                    <a:pt x="521942" y="1623324"/>
                  </a:cubicBezTo>
                  <a:cubicBezTo>
                    <a:pt x="521942" y="1659742"/>
                    <a:pt x="485774" y="1690957"/>
                    <a:pt x="442719" y="1690957"/>
                  </a:cubicBezTo>
                  <a:cubicBezTo>
                    <a:pt x="401386" y="1690957"/>
                    <a:pt x="368663" y="1663210"/>
                    <a:pt x="365220" y="1626792"/>
                  </a:cubicBezTo>
                  <a:cubicBezTo>
                    <a:pt x="363497" y="1607716"/>
                    <a:pt x="366941" y="1592109"/>
                    <a:pt x="377275" y="1576501"/>
                  </a:cubicBezTo>
                  <a:cubicBezTo>
                    <a:pt x="391052" y="1559159"/>
                    <a:pt x="396219" y="1548754"/>
                    <a:pt x="404831" y="1527944"/>
                  </a:cubicBezTo>
                  <a:cubicBezTo>
                    <a:pt x="404831" y="1527944"/>
                    <a:pt x="404831" y="1527944"/>
                    <a:pt x="403108" y="1527944"/>
                  </a:cubicBezTo>
                  <a:lnTo>
                    <a:pt x="411719" y="1498463"/>
                  </a:lnTo>
                  <a:cubicBezTo>
                    <a:pt x="411719" y="1498463"/>
                    <a:pt x="411719" y="1498463"/>
                    <a:pt x="411719" y="1408181"/>
                  </a:cubicBezTo>
                  <a:lnTo>
                    <a:pt x="411719" y="1407882"/>
                  </a:lnTo>
                  <a:lnTo>
                    <a:pt x="0" y="1407882"/>
                  </a:lnTo>
                  <a:lnTo>
                    <a:pt x="0" y="1405159"/>
                  </a:lnTo>
                  <a:cubicBezTo>
                    <a:pt x="0" y="1385911"/>
                    <a:pt x="0" y="123192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123">
              <a:extLst>
                <a:ext uri="{FF2B5EF4-FFF2-40B4-BE49-F238E27FC236}">
                  <a16:creationId xmlns="" xmlns:a16="http://schemas.microsoft.com/office/drawing/2014/main" id="{44246A6D-04AD-49DD-8A45-A33F11524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1620" y="2925343"/>
              <a:ext cx="865486" cy="288495"/>
            </a:xfrm>
            <a:custGeom>
              <a:avLst/>
              <a:gdLst>
                <a:gd name="T0" fmla="*/ 105 w 473"/>
                <a:gd name="T1" fmla="*/ 158 h 158"/>
                <a:gd name="T2" fmla="*/ 397 w 473"/>
                <a:gd name="T3" fmla="*/ 158 h 158"/>
                <a:gd name="T4" fmla="*/ 397 w 473"/>
                <a:gd name="T5" fmla="*/ 158 h 158"/>
                <a:gd name="T6" fmla="*/ 473 w 473"/>
                <a:gd name="T7" fmla="*/ 158 h 158"/>
                <a:gd name="T8" fmla="*/ 314 w 473"/>
                <a:gd name="T9" fmla="*/ 0 h 158"/>
                <a:gd name="T10" fmla="*/ 157 w 473"/>
                <a:gd name="T11" fmla="*/ 0 h 158"/>
                <a:gd name="T12" fmla="*/ 0 w 473"/>
                <a:gd name="T13" fmla="*/ 158 h 158"/>
                <a:gd name="T14" fmla="*/ 105 w 473"/>
                <a:gd name="T15" fmla="*/ 158 h 158"/>
                <a:gd name="T16" fmla="*/ 105 w 473"/>
                <a:gd name="T17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158">
                  <a:moveTo>
                    <a:pt x="105" y="158"/>
                  </a:moveTo>
                  <a:cubicBezTo>
                    <a:pt x="397" y="158"/>
                    <a:pt x="397" y="158"/>
                    <a:pt x="397" y="158"/>
                  </a:cubicBezTo>
                  <a:cubicBezTo>
                    <a:pt x="397" y="158"/>
                    <a:pt x="397" y="158"/>
                    <a:pt x="397" y="158"/>
                  </a:cubicBezTo>
                  <a:cubicBezTo>
                    <a:pt x="473" y="158"/>
                    <a:pt x="473" y="158"/>
                    <a:pt x="473" y="158"/>
                  </a:cubicBezTo>
                  <a:cubicBezTo>
                    <a:pt x="392" y="75"/>
                    <a:pt x="314" y="0"/>
                    <a:pt x="314" y="0"/>
                  </a:cubicBezTo>
                  <a:cubicBezTo>
                    <a:pt x="157" y="0"/>
                    <a:pt x="157" y="0"/>
                    <a:pt x="157" y="0"/>
                  </a:cubicBezTo>
                  <a:cubicBezTo>
                    <a:pt x="157" y="0"/>
                    <a:pt x="81" y="75"/>
                    <a:pt x="0" y="158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05" y="158"/>
                    <a:pt x="105" y="158"/>
                    <a:pt x="105" y="15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125">
              <a:extLst>
                <a:ext uri="{FF2B5EF4-FFF2-40B4-BE49-F238E27FC236}">
                  <a16:creationId xmlns="" xmlns:a16="http://schemas.microsoft.com/office/drawing/2014/main" id="{AD0BCC85-8846-4B1B-B2D3-0653E873A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0135" y="1141777"/>
              <a:ext cx="1130777" cy="669804"/>
            </a:xfrm>
            <a:custGeom>
              <a:avLst/>
              <a:gdLst>
                <a:gd name="T0" fmla="*/ 616 w 618"/>
                <a:gd name="T1" fmla="*/ 169 h 366"/>
                <a:gd name="T2" fmla="*/ 453 w 618"/>
                <a:gd name="T3" fmla="*/ 88 h 366"/>
                <a:gd name="T4" fmla="*/ 401 w 618"/>
                <a:gd name="T5" fmla="*/ 27 h 366"/>
                <a:gd name="T6" fmla="*/ 325 w 618"/>
                <a:gd name="T7" fmla="*/ 35 h 366"/>
                <a:gd name="T8" fmla="*/ 318 w 618"/>
                <a:gd name="T9" fmla="*/ 74 h 366"/>
                <a:gd name="T10" fmla="*/ 259 w 618"/>
                <a:gd name="T11" fmla="*/ 91 h 366"/>
                <a:gd name="T12" fmla="*/ 205 w 618"/>
                <a:gd name="T13" fmla="*/ 55 h 366"/>
                <a:gd name="T14" fmla="*/ 161 w 618"/>
                <a:gd name="T15" fmla="*/ 100 h 366"/>
                <a:gd name="T16" fmla="*/ 0 w 618"/>
                <a:gd name="T17" fmla="*/ 96 h 366"/>
                <a:gd name="T18" fmla="*/ 6 w 618"/>
                <a:gd name="T19" fmla="*/ 105 h 366"/>
                <a:gd name="T20" fmla="*/ 237 w 618"/>
                <a:gd name="T21" fmla="*/ 355 h 366"/>
                <a:gd name="T22" fmla="*/ 417 w 618"/>
                <a:gd name="T23" fmla="*/ 366 h 366"/>
                <a:gd name="T24" fmla="*/ 492 w 618"/>
                <a:gd name="T25" fmla="*/ 283 h 366"/>
                <a:gd name="T26" fmla="*/ 607 w 618"/>
                <a:gd name="T27" fmla="*/ 187 h 366"/>
                <a:gd name="T28" fmla="*/ 616 w 618"/>
                <a:gd name="T29" fmla="*/ 169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18" h="366">
                  <a:moveTo>
                    <a:pt x="616" y="169"/>
                  </a:moveTo>
                  <a:cubicBezTo>
                    <a:pt x="608" y="140"/>
                    <a:pt x="536" y="107"/>
                    <a:pt x="453" y="88"/>
                  </a:cubicBezTo>
                  <a:cubicBezTo>
                    <a:pt x="450" y="69"/>
                    <a:pt x="438" y="43"/>
                    <a:pt x="401" y="27"/>
                  </a:cubicBezTo>
                  <a:cubicBezTo>
                    <a:pt x="339" y="0"/>
                    <a:pt x="325" y="35"/>
                    <a:pt x="325" y="35"/>
                  </a:cubicBezTo>
                  <a:cubicBezTo>
                    <a:pt x="325" y="35"/>
                    <a:pt x="323" y="55"/>
                    <a:pt x="318" y="74"/>
                  </a:cubicBezTo>
                  <a:cubicBezTo>
                    <a:pt x="287" y="75"/>
                    <a:pt x="270" y="82"/>
                    <a:pt x="259" y="91"/>
                  </a:cubicBezTo>
                  <a:cubicBezTo>
                    <a:pt x="242" y="75"/>
                    <a:pt x="224" y="56"/>
                    <a:pt x="205" y="55"/>
                  </a:cubicBezTo>
                  <a:cubicBezTo>
                    <a:pt x="187" y="54"/>
                    <a:pt x="178" y="78"/>
                    <a:pt x="161" y="100"/>
                  </a:cubicBezTo>
                  <a:cubicBezTo>
                    <a:pt x="46" y="47"/>
                    <a:pt x="0" y="96"/>
                    <a:pt x="0" y="96"/>
                  </a:cubicBezTo>
                  <a:cubicBezTo>
                    <a:pt x="2" y="99"/>
                    <a:pt x="4" y="102"/>
                    <a:pt x="6" y="105"/>
                  </a:cubicBezTo>
                  <a:cubicBezTo>
                    <a:pt x="59" y="181"/>
                    <a:pt x="237" y="355"/>
                    <a:pt x="237" y="355"/>
                  </a:cubicBezTo>
                  <a:cubicBezTo>
                    <a:pt x="417" y="366"/>
                    <a:pt x="417" y="366"/>
                    <a:pt x="417" y="366"/>
                  </a:cubicBezTo>
                  <a:cubicBezTo>
                    <a:pt x="417" y="366"/>
                    <a:pt x="396" y="324"/>
                    <a:pt x="492" y="283"/>
                  </a:cubicBezTo>
                  <a:cubicBezTo>
                    <a:pt x="559" y="254"/>
                    <a:pt x="593" y="211"/>
                    <a:pt x="607" y="187"/>
                  </a:cubicBezTo>
                  <a:cubicBezTo>
                    <a:pt x="614" y="181"/>
                    <a:pt x="618" y="175"/>
                    <a:pt x="616" y="16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131">
              <a:extLst>
                <a:ext uri="{FF2B5EF4-FFF2-40B4-BE49-F238E27FC236}">
                  <a16:creationId xmlns="" xmlns:a16="http://schemas.microsoft.com/office/drawing/2014/main" id="{FCCF9ECA-5DDC-407E-9109-BAF56400A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9696" y="1696338"/>
              <a:ext cx="1392202" cy="1229005"/>
            </a:xfrm>
            <a:custGeom>
              <a:avLst/>
              <a:gdLst>
                <a:gd name="T0" fmla="*/ 761 w 761"/>
                <a:gd name="T1" fmla="*/ 109 h 672"/>
                <a:gd name="T2" fmla="*/ 761 w 761"/>
                <a:gd name="T3" fmla="*/ 582 h 672"/>
                <a:gd name="T4" fmla="*/ 709 w 761"/>
                <a:gd name="T5" fmla="*/ 582 h 672"/>
                <a:gd name="T6" fmla="*/ 527 w 761"/>
                <a:gd name="T7" fmla="*/ 672 h 672"/>
                <a:gd name="T8" fmla="*/ 123 w 761"/>
                <a:gd name="T9" fmla="*/ 672 h 672"/>
                <a:gd name="T10" fmla="*/ 85 w 761"/>
                <a:gd name="T11" fmla="*/ 609 h 672"/>
                <a:gd name="T12" fmla="*/ 112 w 761"/>
                <a:gd name="T13" fmla="*/ 533 h 672"/>
                <a:gd name="T14" fmla="*/ 51 w 761"/>
                <a:gd name="T15" fmla="*/ 451 h 672"/>
                <a:gd name="T16" fmla="*/ 98 w 761"/>
                <a:gd name="T17" fmla="*/ 373 h 672"/>
                <a:gd name="T18" fmla="*/ 84 w 761"/>
                <a:gd name="T19" fmla="*/ 371 h 672"/>
                <a:gd name="T20" fmla="*/ 16 w 761"/>
                <a:gd name="T21" fmla="*/ 293 h 672"/>
                <a:gd name="T22" fmla="*/ 69 w 761"/>
                <a:gd name="T23" fmla="*/ 215 h 672"/>
                <a:gd name="T24" fmla="*/ 80 w 761"/>
                <a:gd name="T25" fmla="*/ 213 h 672"/>
                <a:gd name="T26" fmla="*/ 0 w 761"/>
                <a:gd name="T27" fmla="*/ 115 h 672"/>
                <a:gd name="T28" fmla="*/ 397 w 761"/>
                <a:gd name="T29" fmla="*/ 31 h 672"/>
                <a:gd name="T30" fmla="*/ 703 w 761"/>
                <a:gd name="T31" fmla="*/ 100 h 672"/>
                <a:gd name="T32" fmla="*/ 761 w 761"/>
                <a:gd name="T33" fmla="*/ 109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1" h="672">
                  <a:moveTo>
                    <a:pt x="761" y="109"/>
                  </a:moveTo>
                  <a:cubicBezTo>
                    <a:pt x="761" y="582"/>
                    <a:pt x="761" y="582"/>
                    <a:pt x="761" y="582"/>
                  </a:cubicBezTo>
                  <a:cubicBezTo>
                    <a:pt x="709" y="582"/>
                    <a:pt x="709" y="582"/>
                    <a:pt x="709" y="582"/>
                  </a:cubicBezTo>
                  <a:cubicBezTo>
                    <a:pt x="709" y="582"/>
                    <a:pt x="640" y="672"/>
                    <a:pt x="527" y="672"/>
                  </a:cubicBezTo>
                  <a:cubicBezTo>
                    <a:pt x="413" y="672"/>
                    <a:pt x="123" y="672"/>
                    <a:pt x="123" y="672"/>
                  </a:cubicBezTo>
                  <a:cubicBezTo>
                    <a:pt x="123" y="672"/>
                    <a:pt x="85" y="660"/>
                    <a:pt x="85" y="609"/>
                  </a:cubicBezTo>
                  <a:cubicBezTo>
                    <a:pt x="85" y="558"/>
                    <a:pt x="112" y="551"/>
                    <a:pt x="112" y="533"/>
                  </a:cubicBezTo>
                  <a:cubicBezTo>
                    <a:pt x="112" y="515"/>
                    <a:pt x="51" y="551"/>
                    <a:pt x="51" y="451"/>
                  </a:cubicBezTo>
                  <a:cubicBezTo>
                    <a:pt x="51" y="351"/>
                    <a:pt x="98" y="387"/>
                    <a:pt x="98" y="373"/>
                  </a:cubicBezTo>
                  <a:cubicBezTo>
                    <a:pt x="98" y="370"/>
                    <a:pt x="92" y="370"/>
                    <a:pt x="84" y="371"/>
                  </a:cubicBezTo>
                  <a:cubicBezTo>
                    <a:pt x="60" y="372"/>
                    <a:pt x="16" y="373"/>
                    <a:pt x="16" y="293"/>
                  </a:cubicBezTo>
                  <a:cubicBezTo>
                    <a:pt x="16" y="211"/>
                    <a:pt x="51" y="213"/>
                    <a:pt x="69" y="215"/>
                  </a:cubicBezTo>
                  <a:cubicBezTo>
                    <a:pt x="76" y="216"/>
                    <a:pt x="80" y="217"/>
                    <a:pt x="80" y="213"/>
                  </a:cubicBezTo>
                  <a:cubicBezTo>
                    <a:pt x="80" y="202"/>
                    <a:pt x="0" y="230"/>
                    <a:pt x="0" y="115"/>
                  </a:cubicBezTo>
                  <a:cubicBezTo>
                    <a:pt x="0" y="0"/>
                    <a:pt x="239" y="31"/>
                    <a:pt x="397" y="31"/>
                  </a:cubicBezTo>
                  <a:cubicBezTo>
                    <a:pt x="555" y="31"/>
                    <a:pt x="663" y="66"/>
                    <a:pt x="703" y="100"/>
                  </a:cubicBezTo>
                  <a:cubicBezTo>
                    <a:pt x="743" y="134"/>
                    <a:pt x="761" y="109"/>
                    <a:pt x="761" y="109"/>
                  </a:cubicBezTo>
                </a:path>
              </a:pathLst>
            </a:custGeom>
            <a:solidFill>
              <a:srgbClr val="FFEAC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33">
              <a:extLst>
                <a:ext uri="{FF2B5EF4-FFF2-40B4-BE49-F238E27FC236}">
                  <a16:creationId xmlns="" xmlns:a16="http://schemas.microsoft.com/office/drawing/2014/main" id="{FD7E2A9A-052E-4178-834E-BBF6E65B9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5159" y="1895113"/>
              <a:ext cx="1236739" cy="1030229"/>
            </a:xfrm>
            <a:custGeom>
              <a:avLst/>
              <a:gdLst>
                <a:gd name="T0" fmla="*/ 676 w 676"/>
                <a:gd name="T1" fmla="*/ 0 h 563"/>
                <a:gd name="T2" fmla="*/ 656 w 676"/>
                <a:gd name="T3" fmla="*/ 9 h 563"/>
                <a:gd name="T4" fmla="*/ 648 w 676"/>
                <a:gd name="T5" fmla="*/ 8 h 563"/>
                <a:gd name="T6" fmla="*/ 21 w 676"/>
                <a:gd name="T7" fmla="*/ 494 h 563"/>
                <a:gd name="T8" fmla="*/ 0 w 676"/>
                <a:gd name="T9" fmla="*/ 493 h 563"/>
                <a:gd name="T10" fmla="*/ 0 w 676"/>
                <a:gd name="T11" fmla="*/ 500 h 563"/>
                <a:gd name="T12" fmla="*/ 0 w 676"/>
                <a:gd name="T13" fmla="*/ 500 h 563"/>
                <a:gd name="T14" fmla="*/ 38 w 676"/>
                <a:gd name="T15" fmla="*/ 563 h 563"/>
                <a:gd name="T16" fmla="*/ 442 w 676"/>
                <a:gd name="T17" fmla="*/ 563 h 563"/>
                <a:gd name="T18" fmla="*/ 624 w 676"/>
                <a:gd name="T19" fmla="*/ 473 h 563"/>
                <a:gd name="T20" fmla="*/ 676 w 676"/>
                <a:gd name="T21" fmla="*/ 473 h 563"/>
                <a:gd name="T22" fmla="*/ 676 w 676"/>
                <a:gd name="T23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6" h="563">
                  <a:moveTo>
                    <a:pt x="676" y="0"/>
                  </a:moveTo>
                  <a:cubicBezTo>
                    <a:pt x="676" y="0"/>
                    <a:pt x="670" y="9"/>
                    <a:pt x="656" y="9"/>
                  </a:cubicBezTo>
                  <a:cubicBezTo>
                    <a:pt x="654" y="9"/>
                    <a:pt x="651" y="9"/>
                    <a:pt x="648" y="8"/>
                  </a:cubicBezTo>
                  <a:cubicBezTo>
                    <a:pt x="574" y="285"/>
                    <a:pt x="318" y="494"/>
                    <a:pt x="21" y="494"/>
                  </a:cubicBezTo>
                  <a:cubicBezTo>
                    <a:pt x="14" y="494"/>
                    <a:pt x="7" y="494"/>
                    <a:pt x="0" y="493"/>
                  </a:cubicBezTo>
                  <a:cubicBezTo>
                    <a:pt x="0" y="496"/>
                    <a:pt x="0" y="498"/>
                    <a:pt x="0" y="500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51"/>
                    <a:pt x="38" y="563"/>
                    <a:pt x="38" y="563"/>
                  </a:cubicBezTo>
                  <a:cubicBezTo>
                    <a:pt x="38" y="563"/>
                    <a:pt x="328" y="563"/>
                    <a:pt x="442" y="563"/>
                  </a:cubicBezTo>
                  <a:cubicBezTo>
                    <a:pt x="555" y="563"/>
                    <a:pt x="624" y="473"/>
                    <a:pt x="624" y="473"/>
                  </a:cubicBezTo>
                  <a:cubicBezTo>
                    <a:pt x="676" y="473"/>
                    <a:pt x="676" y="473"/>
                    <a:pt x="676" y="473"/>
                  </a:cubicBezTo>
                  <a:cubicBezTo>
                    <a:pt x="676" y="0"/>
                    <a:pt x="676" y="0"/>
                    <a:pt x="676" y="0"/>
                  </a:cubicBezTo>
                </a:path>
              </a:pathLst>
            </a:custGeom>
            <a:solidFill>
              <a:srgbClr val="FFE7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134">
              <a:extLst>
                <a:ext uri="{FF2B5EF4-FFF2-40B4-BE49-F238E27FC236}">
                  <a16:creationId xmlns="" xmlns:a16="http://schemas.microsoft.com/office/drawing/2014/main" id="{922D2C05-0D25-4617-B109-84739B5D0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1898" y="1796886"/>
              <a:ext cx="286948" cy="10789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135">
              <a:extLst>
                <a:ext uri="{FF2B5EF4-FFF2-40B4-BE49-F238E27FC236}">
                  <a16:creationId xmlns="" xmlns:a16="http://schemas.microsoft.com/office/drawing/2014/main" id="{1F658059-CA98-4B48-A710-203D26EAB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1898" y="1796886"/>
              <a:ext cx="286948" cy="1078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136">
              <a:extLst>
                <a:ext uri="{FF2B5EF4-FFF2-40B4-BE49-F238E27FC236}">
                  <a16:creationId xmlns="" xmlns:a16="http://schemas.microsoft.com/office/drawing/2014/main" id="{34B4B0F5-DDC8-4A93-ADA3-B0B255544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8846" y="1758213"/>
              <a:ext cx="1995489" cy="11578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 137">
              <a:extLst>
                <a:ext uri="{FF2B5EF4-FFF2-40B4-BE49-F238E27FC236}">
                  <a16:creationId xmlns="" xmlns:a16="http://schemas.microsoft.com/office/drawing/2014/main" id="{5203CDD4-B30C-444B-B002-D7B60EAB9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8846" y="1758213"/>
              <a:ext cx="1995489" cy="1157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138">
              <a:extLst>
                <a:ext uri="{FF2B5EF4-FFF2-40B4-BE49-F238E27FC236}">
                  <a16:creationId xmlns="" xmlns:a16="http://schemas.microsoft.com/office/drawing/2014/main" id="{9F6DD444-C52B-4C6E-AAF0-CF81F0F5E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1898" y="2625246"/>
              <a:ext cx="286948" cy="25059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139">
              <a:extLst>
                <a:ext uri="{FF2B5EF4-FFF2-40B4-BE49-F238E27FC236}">
                  <a16:creationId xmlns="" xmlns:a16="http://schemas.microsoft.com/office/drawing/2014/main" id="{6C9C7879-E19D-4701-97F4-EE43B102F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1898" y="2625246"/>
              <a:ext cx="286948" cy="250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140">
              <a:extLst>
                <a:ext uri="{FF2B5EF4-FFF2-40B4-BE49-F238E27FC236}">
                  <a16:creationId xmlns="" xmlns:a16="http://schemas.microsoft.com/office/drawing/2014/main" id="{BC832EFE-B2C3-46EB-91F4-E7A9C4B67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8846" y="2646902"/>
              <a:ext cx="1995489" cy="2691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141">
              <a:extLst>
                <a:ext uri="{FF2B5EF4-FFF2-40B4-BE49-F238E27FC236}">
                  <a16:creationId xmlns="" xmlns:a16="http://schemas.microsoft.com/office/drawing/2014/main" id="{6B03CB9A-A6B5-403B-B3C7-25AE95BDA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8846" y="2646902"/>
              <a:ext cx="1995489" cy="269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23">
              <a:extLst>
                <a:ext uri="{FF2B5EF4-FFF2-40B4-BE49-F238E27FC236}">
                  <a16:creationId xmlns="" xmlns:a16="http://schemas.microsoft.com/office/drawing/2014/main" id="{DC0ED6B4-BAD7-46A6-8A4C-A14C76B72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7785" y="3241682"/>
              <a:ext cx="2270063" cy="972354"/>
            </a:xfrm>
            <a:custGeom>
              <a:avLst/>
              <a:gdLst>
                <a:gd name="connsiteX0" fmla="*/ 682299 w 2270063"/>
                <a:gd name="connsiteY0" fmla="*/ 0 h 972354"/>
                <a:gd name="connsiteX1" fmla="*/ 1589593 w 2270063"/>
                <a:gd name="connsiteY1" fmla="*/ 0 h 972354"/>
                <a:gd name="connsiteX2" fmla="*/ 2173114 w 2270063"/>
                <a:gd name="connsiteY2" fmla="*/ 579905 h 972354"/>
                <a:gd name="connsiteX3" fmla="*/ 2270063 w 2270063"/>
                <a:gd name="connsiteY3" fmla="*/ 676861 h 972354"/>
                <a:gd name="connsiteX4" fmla="*/ 2209774 w 2270063"/>
                <a:gd name="connsiteY4" fmla="*/ 676861 h 972354"/>
                <a:gd name="connsiteX5" fmla="*/ 2171060 w 2270063"/>
                <a:gd name="connsiteY5" fmla="*/ 676861 h 972354"/>
                <a:gd name="connsiteX6" fmla="*/ 2171060 w 2270063"/>
                <a:gd name="connsiteY6" fmla="*/ 676481 h 972354"/>
                <a:gd name="connsiteX7" fmla="*/ 1998055 w 2270063"/>
                <a:gd name="connsiteY7" fmla="*/ 676481 h 972354"/>
                <a:gd name="connsiteX8" fmla="*/ 1998087 w 2270063"/>
                <a:gd name="connsiteY8" fmla="*/ 680184 h 972354"/>
                <a:gd name="connsiteX9" fmla="*/ 1998886 w 2270063"/>
                <a:gd name="connsiteY9" fmla="*/ 773449 h 972354"/>
                <a:gd name="connsiteX10" fmla="*/ 2007497 w 2270063"/>
                <a:gd name="connsiteY10" fmla="*/ 806397 h 972354"/>
                <a:gd name="connsiteX11" fmla="*/ 2031608 w 2270063"/>
                <a:gd name="connsiteY11" fmla="*/ 851487 h 972354"/>
                <a:gd name="connsiteX12" fmla="*/ 2045386 w 2270063"/>
                <a:gd name="connsiteY12" fmla="*/ 898310 h 972354"/>
                <a:gd name="connsiteX13" fmla="*/ 1966163 w 2270063"/>
                <a:gd name="connsiteY13" fmla="*/ 965943 h 972354"/>
                <a:gd name="connsiteX14" fmla="*/ 1888664 w 2270063"/>
                <a:gd name="connsiteY14" fmla="*/ 901778 h 972354"/>
                <a:gd name="connsiteX15" fmla="*/ 1900719 w 2270063"/>
                <a:gd name="connsiteY15" fmla="*/ 851487 h 972354"/>
                <a:gd name="connsiteX16" fmla="*/ 1928275 w 2270063"/>
                <a:gd name="connsiteY16" fmla="*/ 802930 h 972354"/>
                <a:gd name="connsiteX17" fmla="*/ 1926552 w 2270063"/>
                <a:gd name="connsiteY17" fmla="*/ 802930 h 972354"/>
                <a:gd name="connsiteX18" fmla="*/ 1935163 w 2270063"/>
                <a:gd name="connsiteY18" fmla="*/ 773449 h 972354"/>
                <a:gd name="connsiteX19" fmla="*/ 1935163 w 2270063"/>
                <a:gd name="connsiteY19" fmla="*/ 683166 h 972354"/>
                <a:gd name="connsiteX20" fmla="*/ 1935163 w 2270063"/>
                <a:gd name="connsiteY20" fmla="*/ 676481 h 972354"/>
                <a:gd name="connsiteX21" fmla="*/ 336251 w 2270063"/>
                <a:gd name="connsiteY21" fmla="*/ 676481 h 972354"/>
                <a:gd name="connsiteX22" fmla="*/ 336337 w 2270063"/>
                <a:gd name="connsiteY22" fmla="*/ 686595 h 972354"/>
                <a:gd name="connsiteX23" fmla="*/ 337136 w 2270063"/>
                <a:gd name="connsiteY23" fmla="*/ 779860 h 972354"/>
                <a:gd name="connsiteX24" fmla="*/ 345747 w 2270063"/>
                <a:gd name="connsiteY24" fmla="*/ 812808 h 972354"/>
                <a:gd name="connsiteX25" fmla="*/ 369858 w 2270063"/>
                <a:gd name="connsiteY25" fmla="*/ 857898 h 972354"/>
                <a:gd name="connsiteX26" fmla="*/ 383636 w 2270063"/>
                <a:gd name="connsiteY26" fmla="*/ 904721 h 972354"/>
                <a:gd name="connsiteX27" fmla="*/ 304413 w 2270063"/>
                <a:gd name="connsiteY27" fmla="*/ 972354 h 972354"/>
                <a:gd name="connsiteX28" fmla="*/ 226914 w 2270063"/>
                <a:gd name="connsiteY28" fmla="*/ 908189 h 972354"/>
                <a:gd name="connsiteX29" fmla="*/ 238969 w 2270063"/>
                <a:gd name="connsiteY29" fmla="*/ 857898 h 972354"/>
                <a:gd name="connsiteX30" fmla="*/ 266525 w 2270063"/>
                <a:gd name="connsiteY30" fmla="*/ 809341 h 972354"/>
                <a:gd name="connsiteX31" fmla="*/ 264802 w 2270063"/>
                <a:gd name="connsiteY31" fmla="*/ 809341 h 972354"/>
                <a:gd name="connsiteX32" fmla="*/ 273413 w 2270063"/>
                <a:gd name="connsiteY32" fmla="*/ 779860 h 972354"/>
                <a:gd name="connsiteX33" fmla="*/ 273413 w 2270063"/>
                <a:gd name="connsiteY33" fmla="*/ 689577 h 972354"/>
                <a:gd name="connsiteX34" fmla="*/ 273413 w 2270063"/>
                <a:gd name="connsiteY34" fmla="*/ 676481 h 972354"/>
                <a:gd name="connsiteX35" fmla="*/ 13253 w 2270063"/>
                <a:gd name="connsiteY35" fmla="*/ 676481 h 972354"/>
                <a:gd name="connsiteX36" fmla="*/ 13253 w 2270063"/>
                <a:gd name="connsiteY36" fmla="*/ 676861 h 972354"/>
                <a:gd name="connsiteX37" fmla="*/ 0 w 2270063"/>
                <a:gd name="connsiteY37" fmla="*/ 676861 h 972354"/>
                <a:gd name="connsiteX38" fmla="*/ 96949 w 2270063"/>
                <a:gd name="connsiteY38" fmla="*/ 579905 h 972354"/>
                <a:gd name="connsiteX39" fmla="*/ 682299 w 2270063"/>
                <a:gd name="connsiteY39" fmla="*/ 0 h 97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270063" h="972354">
                  <a:moveTo>
                    <a:pt x="682299" y="0"/>
                  </a:moveTo>
                  <a:cubicBezTo>
                    <a:pt x="682299" y="0"/>
                    <a:pt x="682299" y="0"/>
                    <a:pt x="1589593" y="0"/>
                  </a:cubicBezTo>
                  <a:cubicBezTo>
                    <a:pt x="1783490" y="197570"/>
                    <a:pt x="2026777" y="440874"/>
                    <a:pt x="2173114" y="579905"/>
                  </a:cubicBezTo>
                  <a:cubicBezTo>
                    <a:pt x="2204211" y="609175"/>
                    <a:pt x="2237137" y="640274"/>
                    <a:pt x="2270063" y="676861"/>
                  </a:cubicBezTo>
                  <a:cubicBezTo>
                    <a:pt x="2270063" y="676861"/>
                    <a:pt x="2270063" y="676861"/>
                    <a:pt x="2209774" y="676861"/>
                  </a:cubicBezTo>
                  <a:lnTo>
                    <a:pt x="2171060" y="676861"/>
                  </a:lnTo>
                  <a:lnTo>
                    <a:pt x="2171060" y="676481"/>
                  </a:lnTo>
                  <a:lnTo>
                    <a:pt x="1998055" y="676481"/>
                  </a:lnTo>
                  <a:lnTo>
                    <a:pt x="1998087" y="680184"/>
                  </a:lnTo>
                  <a:cubicBezTo>
                    <a:pt x="1998301" y="705084"/>
                    <a:pt x="1998563" y="735730"/>
                    <a:pt x="1998886" y="773449"/>
                  </a:cubicBezTo>
                  <a:cubicBezTo>
                    <a:pt x="1998886" y="773449"/>
                    <a:pt x="1998886" y="773449"/>
                    <a:pt x="2007497" y="806397"/>
                  </a:cubicBezTo>
                  <a:cubicBezTo>
                    <a:pt x="2014386" y="825474"/>
                    <a:pt x="2019552" y="834145"/>
                    <a:pt x="2031608" y="851487"/>
                  </a:cubicBezTo>
                  <a:cubicBezTo>
                    <a:pt x="2041941" y="865360"/>
                    <a:pt x="2045386" y="880968"/>
                    <a:pt x="2045386" y="898310"/>
                  </a:cubicBezTo>
                  <a:cubicBezTo>
                    <a:pt x="2045386" y="934728"/>
                    <a:pt x="2009218" y="965943"/>
                    <a:pt x="1966163" y="965943"/>
                  </a:cubicBezTo>
                  <a:cubicBezTo>
                    <a:pt x="1924830" y="965943"/>
                    <a:pt x="1892107" y="938196"/>
                    <a:pt x="1888664" y="901778"/>
                  </a:cubicBezTo>
                  <a:cubicBezTo>
                    <a:pt x="1886941" y="882702"/>
                    <a:pt x="1890385" y="867095"/>
                    <a:pt x="1900719" y="851487"/>
                  </a:cubicBezTo>
                  <a:cubicBezTo>
                    <a:pt x="1914496" y="834145"/>
                    <a:pt x="1919663" y="823740"/>
                    <a:pt x="1928275" y="802930"/>
                  </a:cubicBezTo>
                  <a:cubicBezTo>
                    <a:pt x="1928275" y="802930"/>
                    <a:pt x="1928275" y="802930"/>
                    <a:pt x="1926552" y="802930"/>
                  </a:cubicBezTo>
                  <a:lnTo>
                    <a:pt x="1935163" y="773449"/>
                  </a:lnTo>
                  <a:cubicBezTo>
                    <a:pt x="1935163" y="773449"/>
                    <a:pt x="1935163" y="773449"/>
                    <a:pt x="1935163" y="683166"/>
                  </a:cubicBezTo>
                  <a:lnTo>
                    <a:pt x="1935163" y="676481"/>
                  </a:lnTo>
                  <a:lnTo>
                    <a:pt x="336251" y="676481"/>
                  </a:lnTo>
                  <a:lnTo>
                    <a:pt x="336337" y="686595"/>
                  </a:lnTo>
                  <a:cubicBezTo>
                    <a:pt x="336551" y="711495"/>
                    <a:pt x="336813" y="742141"/>
                    <a:pt x="337136" y="779860"/>
                  </a:cubicBezTo>
                  <a:cubicBezTo>
                    <a:pt x="337136" y="779860"/>
                    <a:pt x="337136" y="779860"/>
                    <a:pt x="345747" y="812808"/>
                  </a:cubicBezTo>
                  <a:cubicBezTo>
                    <a:pt x="352636" y="831885"/>
                    <a:pt x="357802" y="840556"/>
                    <a:pt x="369858" y="857898"/>
                  </a:cubicBezTo>
                  <a:cubicBezTo>
                    <a:pt x="380191" y="871771"/>
                    <a:pt x="383636" y="887379"/>
                    <a:pt x="383636" y="904721"/>
                  </a:cubicBezTo>
                  <a:cubicBezTo>
                    <a:pt x="383636" y="941139"/>
                    <a:pt x="347468" y="972354"/>
                    <a:pt x="304413" y="972354"/>
                  </a:cubicBezTo>
                  <a:cubicBezTo>
                    <a:pt x="263080" y="972354"/>
                    <a:pt x="230357" y="944607"/>
                    <a:pt x="226914" y="908189"/>
                  </a:cubicBezTo>
                  <a:cubicBezTo>
                    <a:pt x="225191" y="889113"/>
                    <a:pt x="228635" y="873506"/>
                    <a:pt x="238969" y="857898"/>
                  </a:cubicBezTo>
                  <a:cubicBezTo>
                    <a:pt x="252746" y="840556"/>
                    <a:pt x="257913" y="830151"/>
                    <a:pt x="266525" y="809341"/>
                  </a:cubicBezTo>
                  <a:cubicBezTo>
                    <a:pt x="266525" y="809341"/>
                    <a:pt x="266525" y="809341"/>
                    <a:pt x="264802" y="809341"/>
                  </a:cubicBezTo>
                  <a:lnTo>
                    <a:pt x="273413" y="779860"/>
                  </a:lnTo>
                  <a:cubicBezTo>
                    <a:pt x="273413" y="779860"/>
                    <a:pt x="273413" y="779860"/>
                    <a:pt x="273413" y="689577"/>
                  </a:cubicBezTo>
                  <a:lnTo>
                    <a:pt x="273413" y="676481"/>
                  </a:lnTo>
                  <a:lnTo>
                    <a:pt x="13253" y="676481"/>
                  </a:lnTo>
                  <a:lnTo>
                    <a:pt x="13253" y="676861"/>
                  </a:lnTo>
                  <a:lnTo>
                    <a:pt x="0" y="676861"/>
                  </a:lnTo>
                  <a:cubicBezTo>
                    <a:pt x="32926" y="640274"/>
                    <a:pt x="65852" y="609175"/>
                    <a:pt x="96949" y="579905"/>
                  </a:cubicBezTo>
                  <a:cubicBezTo>
                    <a:pt x="243287" y="440874"/>
                    <a:pt x="486573" y="197570"/>
                    <a:pt x="682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文字版面配置區 11">
            <a:extLst>
              <a:ext uri="{FF2B5EF4-FFF2-40B4-BE49-F238E27FC236}">
                <a16:creationId xmlns="" xmlns:a16="http://schemas.microsoft.com/office/drawing/2014/main" id="{A62ED8FA-7F18-4667-8B29-48D2CCC455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86696" y="3648034"/>
            <a:ext cx="2352675" cy="353944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96" name="文字版面配置區 11">
            <a:extLst>
              <a:ext uri="{FF2B5EF4-FFF2-40B4-BE49-F238E27FC236}">
                <a16:creationId xmlns="" xmlns:a16="http://schemas.microsoft.com/office/drawing/2014/main" id="{1B6622A4-7BCD-4A93-BE87-C02C517CD2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03161" y="4601948"/>
            <a:ext cx="825599" cy="739982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</a:t>
            </a:r>
            <a:endParaRPr lang="en-US" altLang="zh-TW" dirty="0"/>
          </a:p>
          <a:p>
            <a:pPr lvl="0"/>
            <a:r>
              <a:rPr lang="zh-TW" altLang="en-US" dirty="0"/>
              <a:t>樣式</a:t>
            </a:r>
          </a:p>
        </p:txBody>
      </p:sp>
      <p:sp>
        <p:nvSpPr>
          <p:cNvPr id="97" name="文字版面配置區 11">
            <a:extLst>
              <a:ext uri="{FF2B5EF4-FFF2-40B4-BE49-F238E27FC236}">
                <a16:creationId xmlns="" xmlns:a16="http://schemas.microsoft.com/office/drawing/2014/main" id="{8C24BED2-DF56-4745-A3F8-C761159B33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20716" y="4338864"/>
            <a:ext cx="825599" cy="739982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</a:t>
            </a:r>
            <a:endParaRPr lang="en-US" altLang="zh-TW" dirty="0"/>
          </a:p>
          <a:p>
            <a:pPr lvl="0"/>
            <a:r>
              <a:rPr lang="zh-TW" altLang="en-US" dirty="0"/>
              <a:t>樣式</a:t>
            </a:r>
          </a:p>
        </p:txBody>
      </p:sp>
      <p:sp>
        <p:nvSpPr>
          <p:cNvPr id="98" name="文字版面配置區 11">
            <a:extLst>
              <a:ext uri="{FF2B5EF4-FFF2-40B4-BE49-F238E27FC236}">
                <a16:creationId xmlns="" xmlns:a16="http://schemas.microsoft.com/office/drawing/2014/main" id="{40F4087D-186A-4554-A732-4B5B2B4C0B4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58183" y="4567187"/>
            <a:ext cx="825599" cy="739982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</a:t>
            </a:r>
            <a:endParaRPr lang="en-US" altLang="zh-TW" dirty="0"/>
          </a:p>
          <a:p>
            <a:pPr lvl="0"/>
            <a:r>
              <a:rPr lang="zh-TW" altLang="en-US" dirty="0"/>
              <a:t>樣式</a:t>
            </a:r>
          </a:p>
        </p:txBody>
      </p:sp>
      <p:sp>
        <p:nvSpPr>
          <p:cNvPr id="100" name="文字版面配置區 11">
            <a:extLst>
              <a:ext uri="{FF2B5EF4-FFF2-40B4-BE49-F238E27FC236}">
                <a16:creationId xmlns="" xmlns:a16="http://schemas.microsoft.com/office/drawing/2014/main" id="{E9E8A733-5E74-4F56-8E65-1496DFF5BC0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14193" y="5745021"/>
            <a:ext cx="2352675" cy="353944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101" name="文字版面配置區 11">
            <a:extLst>
              <a:ext uri="{FF2B5EF4-FFF2-40B4-BE49-F238E27FC236}">
                <a16:creationId xmlns="" xmlns:a16="http://schemas.microsoft.com/office/drawing/2014/main" id="{E8B5A3E6-95D4-468F-9224-ECAA45C308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59189" y="5771238"/>
            <a:ext cx="2352675" cy="353944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="" xmlns:a16="http://schemas.microsoft.com/office/drawing/2014/main" id="{4CBD9846-C3C4-4E2A-A949-6528EF224DD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38200" y="1577356"/>
            <a:ext cx="5846763" cy="454721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zh-TW" altLang="en-US" sz="2400" smtClean="0"/>
            </a:lvl1pPr>
            <a:lvl2pPr>
              <a:defRPr lang="zh-TW" altLang="en-US" sz="2000" smtClean="0"/>
            </a:lvl2pPr>
            <a:lvl3pPr>
              <a:defRPr lang="zh-TW" altLang="en-US" sz="1800" smtClean="0"/>
            </a:lvl3pPr>
            <a:lvl4pPr>
              <a:defRPr lang="zh-TW" altLang="en-US" sz="1600" smtClean="0"/>
            </a:lvl4pPr>
            <a:lvl5pPr>
              <a:defRPr lang="zh-TW" altLang="en-US"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="" xmlns:p14="http://schemas.microsoft.com/office/powerpoint/2010/main" val="409433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0F82CCCB-8E9E-4C3B-8D97-A3F07D83F3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endParaRPr lang="zh-TW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C0DE4038-0B56-4C0B-8A68-FFEB122D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C341927-D63A-49A5-8C57-970D55C22AB0}" type="datetimeFigureOut">
              <a:rPr lang="zh-TW" altLang="en-US" smtClean="0"/>
              <a:pPr/>
              <a:t>2019/7/31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1F6F7A46-FA03-40D0-9183-150079D2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BA5FC7E6-C42A-4021-9E7E-CEC57C7F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FD531F5-B56D-453A-96B9-BB0AD05BA44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37" name="群組 36">
            <a:extLst>
              <a:ext uri="{FF2B5EF4-FFF2-40B4-BE49-F238E27FC236}">
                <a16:creationId xmlns="" xmlns:a16="http://schemas.microsoft.com/office/drawing/2014/main" id="{34C55F24-2EA5-4151-ABC5-3482482ED92F}"/>
              </a:ext>
            </a:extLst>
          </p:cNvPr>
          <p:cNvGrpSpPr/>
          <p:nvPr/>
        </p:nvGrpSpPr>
        <p:grpSpPr>
          <a:xfrm>
            <a:off x="12496800" y="4530237"/>
            <a:ext cx="1003300" cy="2184400"/>
            <a:chOff x="12852400" y="4441337"/>
            <a:chExt cx="1003300" cy="2184400"/>
          </a:xfrm>
        </p:grpSpPr>
        <p:sp>
          <p:nvSpPr>
            <p:cNvPr id="42" name="矩形 41">
              <a:extLst>
                <a:ext uri="{FF2B5EF4-FFF2-40B4-BE49-F238E27FC236}">
                  <a16:creationId xmlns="" xmlns:a16="http://schemas.microsoft.com/office/drawing/2014/main" id="{C2C0364F-8ACB-4854-992C-70E4954163A8}"/>
                </a:ext>
              </a:extLst>
            </p:cNvPr>
            <p:cNvSpPr/>
            <p:nvPr/>
          </p:nvSpPr>
          <p:spPr>
            <a:xfrm>
              <a:off x="12852400" y="4441337"/>
              <a:ext cx="444500" cy="431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="" xmlns:a16="http://schemas.microsoft.com/office/drawing/2014/main" id="{B3F97D2E-128B-4C3E-8B45-C7F3286DD36E}"/>
                </a:ext>
              </a:extLst>
            </p:cNvPr>
            <p:cNvSpPr/>
            <p:nvPr/>
          </p:nvSpPr>
          <p:spPr>
            <a:xfrm>
              <a:off x="12852400" y="5025537"/>
              <a:ext cx="444500" cy="43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="" xmlns:a16="http://schemas.microsoft.com/office/drawing/2014/main" id="{4B9E9814-90F6-4D0F-A3C5-E42762EE8DFF}"/>
                </a:ext>
              </a:extLst>
            </p:cNvPr>
            <p:cNvSpPr/>
            <p:nvPr/>
          </p:nvSpPr>
          <p:spPr>
            <a:xfrm>
              <a:off x="12852400" y="5609737"/>
              <a:ext cx="444500" cy="43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="" xmlns:a16="http://schemas.microsoft.com/office/drawing/2014/main" id="{6C4681B6-E4B2-4162-B820-9B0BD09B8207}"/>
                </a:ext>
              </a:extLst>
            </p:cNvPr>
            <p:cNvSpPr/>
            <p:nvPr/>
          </p:nvSpPr>
          <p:spPr>
            <a:xfrm>
              <a:off x="12852400" y="6193937"/>
              <a:ext cx="444500" cy="43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="" xmlns:a16="http://schemas.microsoft.com/office/drawing/2014/main" id="{01AB4790-2757-44BD-AF6B-061C7AABDE83}"/>
                </a:ext>
              </a:extLst>
            </p:cNvPr>
            <p:cNvSpPr/>
            <p:nvPr/>
          </p:nvSpPr>
          <p:spPr>
            <a:xfrm>
              <a:off x="13411200" y="4441337"/>
              <a:ext cx="444500" cy="4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="" xmlns:a16="http://schemas.microsoft.com/office/drawing/2014/main" id="{BF56A2F6-5A1B-44DC-A0D2-B53C260EAA53}"/>
                </a:ext>
              </a:extLst>
            </p:cNvPr>
            <p:cNvSpPr/>
            <p:nvPr/>
          </p:nvSpPr>
          <p:spPr>
            <a:xfrm>
              <a:off x="13411200" y="5025537"/>
              <a:ext cx="444500" cy="431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="" xmlns:a16="http://schemas.microsoft.com/office/drawing/2014/main" id="{881C56FC-E300-4547-920B-7E4DCE498C0B}"/>
                </a:ext>
              </a:extLst>
            </p:cNvPr>
            <p:cNvSpPr/>
            <p:nvPr/>
          </p:nvSpPr>
          <p:spPr>
            <a:xfrm>
              <a:off x="13411200" y="5609737"/>
              <a:ext cx="444500" cy="431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="" xmlns:a16="http://schemas.microsoft.com/office/drawing/2014/main" id="{CBA5E0DC-316C-4F72-A8D3-E4D7A916E1BB}"/>
                </a:ext>
              </a:extLst>
            </p:cNvPr>
            <p:cNvSpPr/>
            <p:nvPr/>
          </p:nvSpPr>
          <p:spPr>
            <a:xfrm>
              <a:off x="13411200" y="6193937"/>
              <a:ext cx="444500" cy="431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="" xmlns:a16="http://schemas.microsoft.com/office/drawing/2014/main" id="{872495A7-C527-4E17-9969-4FD061234FDB}"/>
              </a:ext>
            </a:extLst>
          </p:cNvPr>
          <p:cNvGrpSpPr/>
          <p:nvPr/>
        </p:nvGrpSpPr>
        <p:grpSpPr>
          <a:xfrm>
            <a:off x="7845668" y="111824"/>
            <a:ext cx="4163097" cy="571269"/>
            <a:chOff x="7845668" y="111824"/>
            <a:chExt cx="4163097" cy="571269"/>
          </a:xfrm>
        </p:grpSpPr>
        <p:pic>
          <p:nvPicPr>
            <p:cNvPr id="17" name="圖片 16">
              <a:extLst>
                <a:ext uri="{FF2B5EF4-FFF2-40B4-BE49-F238E27FC236}">
                  <a16:creationId xmlns="" xmlns:a16="http://schemas.microsoft.com/office/drawing/2014/main" id="{DD66DCE0-7676-4A6A-9EEA-018D86AB83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61" t="16432" r="6061" b="16202"/>
            <a:stretch/>
          </p:blipFill>
          <p:spPr>
            <a:xfrm>
              <a:off x="7845668" y="111824"/>
              <a:ext cx="1781907" cy="571269"/>
            </a:xfrm>
            <a:prstGeom prst="rect">
              <a:avLst/>
            </a:prstGeom>
          </p:spPr>
        </p:pic>
        <p:pic>
          <p:nvPicPr>
            <p:cNvPr id="18" name="Picture 2" descr="ãFOXCONN LOGOãçåçæå°çµæ">
              <a:extLst>
                <a:ext uri="{FF2B5EF4-FFF2-40B4-BE49-F238E27FC236}">
                  <a16:creationId xmlns="" xmlns:a16="http://schemas.microsoft.com/office/drawing/2014/main" id="{1318A564-290C-4632-9B70-33F99A6FEA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810" y="161925"/>
              <a:ext cx="2197955" cy="3165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圖片 18">
            <a:extLst>
              <a:ext uri="{FF2B5EF4-FFF2-40B4-BE49-F238E27FC236}">
                <a16:creationId xmlns="" xmlns:a16="http://schemas.microsoft.com/office/drawing/2014/main" id="{A3A78054-B80E-4226-B7AD-741EBC7FA6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84" y="1138933"/>
            <a:ext cx="10937631" cy="45801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3583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般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692E3208-5966-4A1A-8470-E4E37BCCA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2085"/>
            <a:ext cx="10515600" cy="444487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90F5FC6-2C4E-4AA0-8DCA-CDD3147B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1927-D63A-49A5-8C57-970D55C22AB0}" type="datetimeFigureOut">
              <a:rPr lang="zh-TW" altLang="en-US" smtClean="0"/>
              <a:pPr/>
              <a:t>2019/7/31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5689517-FC18-4EA9-AAF1-310B7943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32BD2CA-ED5A-4112-8A9D-D8223FE7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1F5-B56D-453A-96B9-BB0AD05BA44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Diamond 33">
            <a:extLst>
              <a:ext uri="{FF2B5EF4-FFF2-40B4-BE49-F238E27FC236}">
                <a16:creationId xmlns="" xmlns:a16="http://schemas.microsoft.com/office/drawing/2014/main" id="{7EC92398-96C4-4CA9-82FE-A08A5CCE8CBF}"/>
              </a:ext>
            </a:extLst>
          </p:cNvPr>
          <p:cNvSpPr/>
          <p:nvPr/>
        </p:nvSpPr>
        <p:spPr>
          <a:xfrm>
            <a:off x="418475" y="902864"/>
            <a:ext cx="250083" cy="250083"/>
          </a:xfrm>
          <a:prstGeom prst="diamond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550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Diamond 33">
            <a:extLst>
              <a:ext uri="{FF2B5EF4-FFF2-40B4-BE49-F238E27FC236}">
                <a16:creationId xmlns="" xmlns:a16="http://schemas.microsoft.com/office/drawing/2014/main" id="{3C3B9FEE-C7ED-4ED5-93F8-DBE2C8E7B33C}"/>
              </a:ext>
            </a:extLst>
          </p:cNvPr>
          <p:cNvSpPr/>
          <p:nvPr/>
        </p:nvSpPr>
        <p:spPr>
          <a:xfrm>
            <a:off x="-293799" y="712828"/>
            <a:ext cx="618661" cy="630151"/>
          </a:xfrm>
          <a:prstGeom prst="diamond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="" xmlns:a16="http://schemas.microsoft.com/office/drawing/2014/main" id="{59DF4AF5-A317-4855-AC43-F597D486FD9C}"/>
              </a:ext>
            </a:extLst>
          </p:cNvPr>
          <p:cNvGrpSpPr/>
          <p:nvPr/>
        </p:nvGrpSpPr>
        <p:grpSpPr>
          <a:xfrm>
            <a:off x="7845668" y="111824"/>
            <a:ext cx="4163097" cy="571269"/>
            <a:chOff x="7845668" y="111824"/>
            <a:chExt cx="4163097" cy="571269"/>
          </a:xfrm>
        </p:grpSpPr>
        <p:pic>
          <p:nvPicPr>
            <p:cNvPr id="10" name="圖片 9">
              <a:extLst>
                <a:ext uri="{FF2B5EF4-FFF2-40B4-BE49-F238E27FC236}">
                  <a16:creationId xmlns="" xmlns:a16="http://schemas.microsoft.com/office/drawing/2014/main" id="{CC4F4189-D435-47FF-9AA8-59E4893CEE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61" t="16432" r="6061" b="16202"/>
            <a:stretch/>
          </p:blipFill>
          <p:spPr>
            <a:xfrm>
              <a:off x="7845668" y="111824"/>
              <a:ext cx="1781907" cy="571269"/>
            </a:xfrm>
            <a:prstGeom prst="rect">
              <a:avLst/>
            </a:prstGeom>
          </p:spPr>
        </p:pic>
        <p:pic>
          <p:nvPicPr>
            <p:cNvPr id="11" name="Picture 2" descr="ãFOXCONN LOGOãçåçæå°çµæ">
              <a:extLst>
                <a:ext uri="{FF2B5EF4-FFF2-40B4-BE49-F238E27FC236}">
                  <a16:creationId xmlns="" xmlns:a16="http://schemas.microsoft.com/office/drawing/2014/main" id="{2EFE0AD6-9EB6-4C00-8CF8-2FE4392BD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810" y="161925"/>
              <a:ext cx="2197955" cy="3165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3447096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頁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C83E8B3E-2C11-416F-A145-707A0B9AAB0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0F82CCCB-8E9E-4C3B-8D97-A3F07D83F3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ctr"/>
            <a:endParaRPr lang="zh-TW" alt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C0DE4038-0B56-4C0B-8A68-FFEB122D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C341927-D63A-49A5-8C57-970D55C22AB0}" type="datetimeFigureOut">
              <a:rPr lang="zh-TW" altLang="en-US" smtClean="0"/>
              <a:pPr/>
              <a:t>2019/7/31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1F6F7A46-FA03-40D0-9183-150079D2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BA5FC7E6-C42A-4021-9E7E-CEC57C7F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FD531F5-B56D-453A-96B9-BB0AD05BA44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37" name="群組 36">
            <a:extLst>
              <a:ext uri="{FF2B5EF4-FFF2-40B4-BE49-F238E27FC236}">
                <a16:creationId xmlns="" xmlns:a16="http://schemas.microsoft.com/office/drawing/2014/main" id="{34C55F24-2EA5-4151-ABC5-3482482ED92F}"/>
              </a:ext>
            </a:extLst>
          </p:cNvPr>
          <p:cNvGrpSpPr/>
          <p:nvPr/>
        </p:nvGrpSpPr>
        <p:grpSpPr>
          <a:xfrm>
            <a:off x="12496800" y="4530237"/>
            <a:ext cx="1003300" cy="2184400"/>
            <a:chOff x="12852400" y="4441337"/>
            <a:chExt cx="1003300" cy="2184400"/>
          </a:xfrm>
        </p:grpSpPr>
        <p:sp>
          <p:nvSpPr>
            <p:cNvPr id="42" name="矩形 41">
              <a:extLst>
                <a:ext uri="{FF2B5EF4-FFF2-40B4-BE49-F238E27FC236}">
                  <a16:creationId xmlns="" xmlns:a16="http://schemas.microsoft.com/office/drawing/2014/main" id="{C2C0364F-8ACB-4854-992C-70E4954163A8}"/>
                </a:ext>
              </a:extLst>
            </p:cNvPr>
            <p:cNvSpPr/>
            <p:nvPr/>
          </p:nvSpPr>
          <p:spPr>
            <a:xfrm>
              <a:off x="12852400" y="4441337"/>
              <a:ext cx="444500" cy="431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="" xmlns:a16="http://schemas.microsoft.com/office/drawing/2014/main" id="{B3F97D2E-128B-4C3E-8B45-C7F3286DD36E}"/>
                </a:ext>
              </a:extLst>
            </p:cNvPr>
            <p:cNvSpPr/>
            <p:nvPr/>
          </p:nvSpPr>
          <p:spPr>
            <a:xfrm>
              <a:off x="12852400" y="5025537"/>
              <a:ext cx="444500" cy="431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="" xmlns:a16="http://schemas.microsoft.com/office/drawing/2014/main" id="{4B9E9814-90F6-4D0F-A3C5-E42762EE8DFF}"/>
                </a:ext>
              </a:extLst>
            </p:cNvPr>
            <p:cNvSpPr/>
            <p:nvPr/>
          </p:nvSpPr>
          <p:spPr>
            <a:xfrm>
              <a:off x="12852400" y="5609737"/>
              <a:ext cx="444500" cy="43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="" xmlns:a16="http://schemas.microsoft.com/office/drawing/2014/main" id="{6C4681B6-E4B2-4162-B820-9B0BD09B8207}"/>
                </a:ext>
              </a:extLst>
            </p:cNvPr>
            <p:cNvSpPr/>
            <p:nvPr/>
          </p:nvSpPr>
          <p:spPr>
            <a:xfrm>
              <a:off x="12852400" y="6193937"/>
              <a:ext cx="444500" cy="431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="" xmlns:a16="http://schemas.microsoft.com/office/drawing/2014/main" id="{01AB4790-2757-44BD-AF6B-061C7AABDE83}"/>
                </a:ext>
              </a:extLst>
            </p:cNvPr>
            <p:cNvSpPr/>
            <p:nvPr/>
          </p:nvSpPr>
          <p:spPr>
            <a:xfrm>
              <a:off x="13411200" y="4441337"/>
              <a:ext cx="444500" cy="4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="" xmlns:a16="http://schemas.microsoft.com/office/drawing/2014/main" id="{BF56A2F6-5A1B-44DC-A0D2-B53C260EAA53}"/>
                </a:ext>
              </a:extLst>
            </p:cNvPr>
            <p:cNvSpPr/>
            <p:nvPr/>
          </p:nvSpPr>
          <p:spPr>
            <a:xfrm>
              <a:off x="13411200" y="5025537"/>
              <a:ext cx="444500" cy="431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="" xmlns:a16="http://schemas.microsoft.com/office/drawing/2014/main" id="{881C56FC-E300-4547-920B-7E4DCE498C0B}"/>
                </a:ext>
              </a:extLst>
            </p:cNvPr>
            <p:cNvSpPr/>
            <p:nvPr/>
          </p:nvSpPr>
          <p:spPr>
            <a:xfrm>
              <a:off x="13411200" y="5609737"/>
              <a:ext cx="444500" cy="4318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="" xmlns:a16="http://schemas.microsoft.com/office/drawing/2014/main" id="{CBA5E0DC-316C-4F72-A8D3-E4D7A916E1BB}"/>
                </a:ext>
              </a:extLst>
            </p:cNvPr>
            <p:cNvSpPr/>
            <p:nvPr/>
          </p:nvSpPr>
          <p:spPr>
            <a:xfrm>
              <a:off x="13411200" y="6193937"/>
              <a:ext cx="444500" cy="431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="" xmlns:a16="http://schemas.microsoft.com/office/drawing/2014/main" id="{7CE9E2EF-1E86-451B-8E0D-391DBC8A0322}"/>
              </a:ext>
            </a:extLst>
          </p:cNvPr>
          <p:cNvGrpSpPr/>
          <p:nvPr/>
        </p:nvGrpSpPr>
        <p:grpSpPr>
          <a:xfrm>
            <a:off x="7845668" y="111824"/>
            <a:ext cx="4163097" cy="571269"/>
            <a:chOff x="7845668" y="111824"/>
            <a:chExt cx="4163097" cy="571269"/>
          </a:xfrm>
        </p:grpSpPr>
        <p:pic>
          <p:nvPicPr>
            <p:cNvPr id="17" name="圖片 16">
              <a:extLst>
                <a:ext uri="{FF2B5EF4-FFF2-40B4-BE49-F238E27FC236}">
                  <a16:creationId xmlns="" xmlns:a16="http://schemas.microsoft.com/office/drawing/2014/main" id="{C240DD1D-5E59-4B2C-87CF-585C61E5E0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61" t="16432" r="6061" b="16202"/>
            <a:stretch/>
          </p:blipFill>
          <p:spPr>
            <a:xfrm>
              <a:off x="7845668" y="111824"/>
              <a:ext cx="1781907" cy="571269"/>
            </a:xfrm>
            <a:prstGeom prst="rect">
              <a:avLst/>
            </a:prstGeom>
          </p:spPr>
        </p:pic>
        <p:pic>
          <p:nvPicPr>
            <p:cNvPr id="18" name="Picture 2" descr="ãFOXCONN LOGOãçåçæå°çµæ">
              <a:extLst>
                <a:ext uri="{FF2B5EF4-FFF2-40B4-BE49-F238E27FC236}">
                  <a16:creationId xmlns="" xmlns:a16="http://schemas.microsoft.com/office/drawing/2014/main" id="{0F013625-9DEF-477C-B5A0-6CA584E30C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810" y="161925"/>
              <a:ext cx="2197955" cy="3165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文字方塊 1">
            <a:extLst>
              <a:ext uri="{FF2B5EF4-FFF2-40B4-BE49-F238E27FC236}">
                <a16:creationId xmlns="" xmlns:a16="http://schemas.microsoft.com/office/drawing/2014/main" id="{D886EF01-2DAE-4BB6-ABC9-AF3E8834EF6D}"/>
              </a:ext>
            </a:extLst>
          </p:cNvPr>
          <p:cNvSpPr txBox="1"/>
          <p:nvPr/>
        </p:nvSpPr>
        <p:spPr>
          <a:xfrm>
            <a:off x="4148191" y="2767280"/>
            <a:ext cx="38956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8000" b="1" dirty="0"/>
              <a:t>THE END</a:t>
            </a:r>
            <a:endParaRPr lang="zh-TW" altLang="en-US" sz="8000" b="1" dirty="0"/>
          </a:p>
        </p:txBody>
      </p:sp>
      <p:pic>
        <p:nvPicPr>
          <p:cNvPr id="21" name="圖片 20">
            <a:extLst>
              <a:ext uri="{FF2B5EF4-FFF2-40B4-BE49-F238E27FC236}">
                <a16:creationId xmlns="" xmlns:a16="http://schemas.microsoft.com/office/drawing/2014/main" id="{BBFFB6D9-6CAE-45CF-BD66-2073FEA9B0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84" y="1138933"/>
            <a:ext cx="10937631" cy="45801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290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節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5469C791-03E4-4242-834E-A98A95186E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="" xmlns:a16="http://schemas.microsoft.com/office/drawing/2014/main" id="{51958E02-2A34-4479-9808-BC88C6ECA068}"/>
              </a:ext>
            </a:extLst>
          </p:cNvPr>
          <p:cNvGrpSpPr/>
          <p:nvPr/>
        </p:nvGrpSpPr>
        <p:grpSpPr>
          <a:xfrm>
            <a:off x="7845668" y="111824"/>
            <a:ext cx="4163097" cy="571269"/>
            <a:chOff x="7845668" y="111824"/>
            <a:chExt cx="4163097" cy="571269"/>
          </a:xfrm>
        </p:grpSpPr>
        <p:pic>
          <p:nvPicPr>
            <p:cNvPr id="9" name="圖片 8">
              <a:extLst>
                <a:ext uri="{FF2B5EF4-FFF2-40B4-BE49-F238E27FC236}">
                  <a16:creationId xmlns="" xmlns:a16="http://schemas.microsoft.com/office/drawing/2014/main" id="{7192E15C-9AC9-4A78-A637-0FA62E5C42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61" t="16432" r="6061" b="16202"/>
            <a:stretch/>
          </p:blipFill>
          <p:spPr>
            <a:xfrm>
              <a:off x="7845668" y="111824"/>
              <a:ext cx="1781907" cy="571269"/>
            </a:xfrm>
            <a:prstGeom prst="rect">
              <a:avLst/>
            </a:prstGeom>
          </p:spPr>
        </p:pic>
        <p:pic>
          <p:nvPicPr>
            <p:cNvPr id="10" name="Picture 2" descr="ãFOXCONN LOGOãçåçæå°çµæ">
              <a:extLst>
                <a:ext uri="{FF2B5EF4-FFF2-40B4-BE49-F238E27FC236}">
                  <a16:creationId xmlns="" xmlns:a16="http://schemas.microsoft.com/office/drawing/2014/main" id="{7E88214C-607F-4CC8-8072-80C1039A6D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810" y="161925"/>
              <a:ext cx="2197955" cy="3165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標題 1">
            <a:extLst>
              <a:ext uri="{FF2B5EF4-FFF2-40B4-BE49-F238E27FC236}">
                <a16:creationId xmlns="" xmlns:a16="http://schemas.microsoft.com/office/drawing/2014/main" id="{888FD4F3-BF7E-4E4D-A057-E44E20487D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78221" y="2423871"/>
            <a:ext cx="6484726" cy="134518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67BBA33B-4829-44EA-9CD3-4B38E3036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221" y="3908457"/>
            <a:ext cx="6484726" cy="7626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D6DF04EC-9560-4D76-A549-D88E9F87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1927-D63A-49A5-8C57-970D55C22AB0}" type="datetimeFigureOut">
              <a:rPr lang="zh-TW" altLang="en-US" smtClean="0"/>
              <a:pPr/>
              <a:t>2019/7/31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9506EE60-734B-4E06-80C8-825EFDA5A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C36A3446-2880-4DDE-8814-70A5208C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1F5-B56D-453A-96B9-BB0AD05BA44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="" xmlns:a16="http://schemas.microsoft.com/office/drawing/2014/main" id="{855DA66B-3654-43EB-B497-5D309331F031}"/>
              </a:ext>
            </a:extLst>
          </p:cNvPr>
          <p:cNvGrpSpPr/>
          <p:nvPr/>
        </p:nvGrpSpPr>
        <p:grpSpPr>
          <a:xfrm>
            <a:off x="931008" y="2018128"/>
            <a:ext cx="3683284" cy="2798546"/>
            <a:chOff x="838200" y="2029727"/>
            <a:chExt cx="3683284" cy="2798546"/>
          </a:xfrm>
        </p:grpSpPr>
        <p:grpSp>
          <p:nvGrpSpPr>
            <p:cNvPr id="14" name="组合 3">
              <a:extLst>
                <a:ext uri="{FF2B5EF4-FFF2-40B4-BE49-F238E27FC236}">
                  <a16:creationId xmlns="" xmlns:a16="http://schemas.microsoft.com/office/drawing/2014/main" id="{677D3122-3DE8-434D-8739-07152A6EA9B2}"/>
                </a:ext>
              </a:extLst>
            </p:cNvPr>
            <p:cNvGrpSpPr/>
            <p:nvPr/>
          </p:nvGrpSpPr>
          <p:grpSpPr>
            <a:xfrm>
              <a:off x="2768697" y="2262509"/>
              <a:ext cx="1656184" cy="2209836"/>
              <a:chOff x="3118121" y="1292364"/>
              <a:chExt cx="1656184" cy="2209836"/>
            </a:xfrm>
          </p:grpSpPr>
          <p:sp>
            <p:nvSpPr>
              <p:cNvPr id="15" name="Freeform 5">
                <a:extLst>
                  <a:ext uri="{FF2B5EF4-FFF2-40B4-BE49-F238E27FC236}">
                    <a16:creationId xmlns="" xmlns:a16="http://schemas.microsoft.com/office/drawing/2014/main" id="{4E193463-46EE-4B7D-AF3D-AB5D05E01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8121" y="1292364"/>
                <a:ext cx="1103895" cy="1105259"/>
              </a:xfrm>
              <a:custGeom>
                <a:avLst/>
                <a:gdLst>
                  <a:gd name="T0" fmla="*/ 809 w 1619"/>
                  <a:gd name="T1" fmla="*/ 1621 h 1621"/>
                  <a:gd name="T2" fmla="*/ 0 w 1619"/>
                  <a:gd name="T3" fmla="*/ 810 h 1621"/>
                  <a:gd name="T4" fmla="*/ 809 w 1619"/>
                  <a:gd name="T5" fmla="*/ 0 h 1621"/>
                  <a:gd name="T6" fmla="*/ 1619 w 1619"/>
                  <a:gd name="T7" fmla="*/ 810 h 1621"/>
                  <a:gd name="T8" fmla="*/ 809 w 1619"/>
                  <a:gd name="T9" fmla="*/ 1621 h 1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9" h="1621">
                    <a:moveTo>
                      <a:pt x="809" y="1621"/>
                    </a:moveTo>
                    <a:lnTo>
                      <a:pt x="0" y="810"/>
                    </a:lnTo>
                    <a:lnTo>
                      <a:pt x="809" y="0"/>
                    </a:lnTo>
                    <a:lnTo>
                      <a:pt x="1619" y="810"/>
                    </a:lnTo>
                    <a:lnTo>
                      <a:pt x="809" y="1621"/>
                    </a:lnTo>
                    <a:close/>
                  </a:path>
                </a:pathLst>
              </a:custGeom>
              <a:solidFill>
                <a:srgbClr val="4A66AC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="" xmlns:a16="http://schemas.microsoft.com/office/drawing/2014/main" id="{A748A632-5987-4F4C-8D40-E598E4923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8121" y="2397623"/>
                <a:ext cx="1103895" cy="1104577"/>
              </a:xfrm>
              <a:custGeom>
                <a:avLst/>
                <a:gdLst>
                  <a:gd name="T0" fmla="*/ 809 w 1619"/>
                  <a:gd name="T1" fmla="*/ 1620 h 1620"/>
                  <a:gd name="T2" fmla="*/ 0 w 1619"/>
                  <a:gd name="T3" fmla="*/ 810 h 1620"/>
                  <a:gd name="T4" fmla="*/ 809 w 1619"/>
                  <a:gd name="T5" fmla="*/ 0 h 1620"/>
                  <a:gd name="T6" fmla="*/ 1619 w 1619"/>
                  <a:gd name="T7" fmla="*/ 810 h 1620"/>
                  <a:gd name="T8" fmla="*/ 809 w 1619"/>
                  <a:gd name="T9" fmla="*/ 1620 h 1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19" h="1620">
                    <a:moveTo>
                      <a:pt x="809" y="1620"/>
                    </a:moveTo>
                    <a:lnTo>
                      <a:pt x="0" y="810"/>
                    </a:lnTo>
                    <a:lnTo>
                      <a:pt x="809" y="0"/>
                    </a:lnTo>
                    <a:lnTo>
                      <a:pt x="1619" y="810"/>
                    </a:lnTo>
                    <a:lnTo>
                      <a:pt x="809" y="1620"/>
                    </a:lnTo>
                    <a:close/>
                  </a:path>
                </a:pathLst>
              </a:custGeom>
              <a:solidFill>
                <a:srgbClr val="4A66A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="" xmlns:a16="http://schemas.microsoft.com/office/drawing/2014/main" id="{A0F85FC5-B084-4333-A3D4-047BB4754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9728" y="1844653"/>
                <a:ext cx="1104577" cy="1105259"/>
              </a:xfrm>
              <a:custGeom>
                <a:avLst/>
                <a:gdLst>
                  <a:gd name="T0" fmla="*/ 810 w 1620"/>
                  <a:gd name="T1" fmla="*/ 1621 h 1621"/>
                  <a:gd name="T2" fmla="*/ 0 w 1620"/>
                  <a:gd name="T3" fmla="*/ 811 h 1621"/>
                  <a:gd name="T4" fmla="*/ 810 w 1620"/>
                  <a:gd name="T5" fmla="*/ 0 h 1621"/>
                  <a:gd name="T6" fmla="*/ 1620 w 1620"/>
                  <a:gd name="T7" fmla="*/ 811 h 1621"/>
                  <a:gd name="T8" fmla="*/ 810 w 1620"/>
                  <a:gd name="T9" fmla="*/ 1621 h 1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20" h="1621">
                    <a:moveTo>
                      <a:pt x="810" y="1621"/>
                    </a:moveTo>
                    <a:lnTo>
                      <a:pt x="0" y="811"/>
                    </a:lnTo>
                    <a:lnTo>
                      <a:pt x="810" y="0"/>
                    </a:lnTo>
                    <a:lnTo>
                      <a:pt x="1620" y="811"/>
                    </a:lnTo>
                    <a:lnTo>
                      <a:pt x="810" y="1621"/>
                    </a:lnTo>
                    <a:close/>
                  </a:path>
                </a:pathLst>
              </a:custGeom>
              <a:solidFill>
                <a:srgbClr val="242852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19" name="Freeform 3301">
              <a:extLst>
                <a:ext uri="{FF2B5EF4-FFF2-40B4-BE49-F238E27FC236}">
                  <a16:creationId xmlns="" xmlns:a16="http://schemas.microsoft.com/office/drawing/2014/main" id="{AF67E17F-0A6B-4655-AF05-2F4D084F7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824" y="2275410"/>
              <a:ext cx="1046660" cy="1047633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3297">
              <a:extLst>
                <a:ext uri="{FF2B5EF4-FFF2-40B4-BE49-F238E27FC236}">
                  <a16:creationId xmlns="" xmlns:a16="http://schemas.microsoft.com/office/drawing/2014/main" id="{ADEABB28-746C-47E3-914A-80D796485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00" y="2029727"/>
              <a:ext cx="2796817" cy="2798546"/>
            </a:xfrm>
            <a:custGeom>
              <a:avLst/>
              <a:gdLst>
                <a:gd name="T0" fmla="*/ 1619 w 3239"/>
                <a:gd name="T1" fmla="*/ 3241 h 3241"/>
                <a:gd name="T2" fmla="*/ 0 w 3239"/>
                <a:gd name="T3" fmla="*/ 1620 h 3241"/>
                <a:gd name="T4" fmla="*/ 1619 w 3239"/>
                <a:gd name="T5" fmla="*/ 0 h 3241"/>
                <a:gd name="T6" fmla="*/ 3239 w 3239"/>
                <a:gd name="T7" fmla="*/ 1620 h 3241"/>
                <a:gd name="T8" fmla="*/ 1619 w 3239"/>
                <a:gd name="T9" fmla="*/ 3241 h 3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9" h="3241">
                  <a:moveTo>
                    <a:pt x="1619" y="3241"/>
                  </a:moveTo>
                  <a:lnTo>
                    <a:pt x="0" y="1620"/>
                  </a:lnTo>
                  <a:lnTo>
                    <a:pt x="1619" y="0"/>
                  </a:lnTo>
                  <a:lnTo>
                    <a:pt x="3239" y="1620"/>
                  </a:lnTo>
                  <a:lnTo>
                    <a:pt x="1619" y="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</p:grpSp>
      <p:sp>
        <p:nvSpPr>
          <p:cNvPr id="11" name="圖片版面配置區 10">
            <a:extLst>
              <a:ext uri="{FF2B5EF4-FFF2-40B4-BE49-F238E27FC236}">
                <a16:creationId xmlns="" xmlns:a16="http://schemas.microsoft.com/office/drawing/2014/main" id="{EAD15A58-C601-47F3-8227-1C98C12FE9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61872" y="2803913"/>
            <a:ext cx="1335088" cy="12176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zh-TW" altLang="en-US"/>
              <a:t>按一下圖示以新增圖片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42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投影片目錄_4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="" xmlns:a16="http://schemas.microsoft.com/office/drawing/2014/main" id="{72AB969F-93D0-4F7E-8DAD-648A68DD0CF7}"/>
              </a:ext>
            </a:extLst>
          </p:cNvPr>
          <p:cNvGrpSpPr/>
          <p:nvPr/>
        </p:nvGrpSpPr>
        <p:grpSpPr>
          <a:xfrm>
            <a:off x="1287386" y="1830473"/>
            <a:ext cx="2231122" cy="3299296"/>
            <a:chOff x="812799" y="1779351"/>
            <a:chExt cx="2231122" cy="3299296"/>
          </a:xfrm>
        </p:grpSpPr>
        <p:grpSp>
          <p:nvGrpSpPr>
            <p:cNvPr id="9" name="群組 8">
              <a:extLst>
                <a:ext uri="{FF2B5EF4-FFF2-40B4-BE49-F238E27FC236}">
                  <a16:creationId xmlns="" xmlns:a16="http://schemas.microsoft.com/office/drawing/2014/main" id="{D6EB8D13-DF5B-4398-811F-67892CFF72A5}"/>
                </a:ext>
              </a:extLst>
            </p:cNvPr>
            <p:cNvGrpSpPr/>
            <p:nvPr/>
          </p:nvGrpSpPr>
          <p:grpSpPr>
            <a:xfrm>
              <a:off x="838200" y="1892300"/>
              <a:ext cx="2205721" cy="3073400"/>
              <a:chOff x="838200" y="1892300"/>
              <a:chExt cx="2205721" cy="3073400"/>
            </a:xfrm>
          </p:grpSpPr>
          <p:sp>
            <p:nvSpPr>
              <p:cNvPr id="8" name="矩形 7">
                <a:extLst>
                  <a:ext uri="{FF2B5EF4-FFF2-40B4-BE49-F238E27FC236}">
                    <a16:creationId xmlns="" xmlns:a16="http://schemas.microsoft.com/office/drawing/2014/main" id="{B0C62533-8D13-450D-B918-67671B79BFA1}"/>
                  </a:ext>
                </a:extLst>
              </p:cNvPr>
              <p:cNvSpPr/>
              <p:nvPr/>
            </p:nvSpPr>
            <p:spPr>
              <a:xfrm>
                <a:off x="838200" y="1892300"/>
                <a:ext cx="2184400" cy="3073400"/>
              </a:xfrm>
              <a:prstGeom prst="rect">
                <a:avLst/>
              </a:pr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MH_Others_1">
                <a:extLst>
                  <a:ext uri="{FF2B5EF4-FFF2-40B4-BE49-F238E27FC236}">
                    <a16:creationId xmlns="" xmlns:a16="http://schemas.microsoft.com/office/drawing/2014/main" id="{00F113F8-9029-4FFC-AF48-F5550D15ED90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74078" y="1892300"/>
                <a:ext cx="1769843" cy="3073400"/>
              </a:xfrm>
              <a:prstGeom prst="rect">
                <a:avLst/>
              </a:prstGeom>
              <a:noFill/>
            </p:spPr>
            <p:txBody>
              <a:bodyPr vert="eaVert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zh-TW" altLang="en-US" sz="11501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 panose="020B0604020202020204" pitchFamily="34" charset="0"/>
                  </a:rPr>
                  <a:t>目錄</a:t>
                </a:r>
                <a:endParaRPr lang="zh-CN" altLang="en-US" sz="11501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9" name="MH_Others_2">
              <a:extLst>
                <a:ext uri="{FF2B5EF4-FFF2-40B4-BE49-F238E27FC236}">
                  <a16:creationId xmlns="" xmlns:a16="http://schemas.microsoft.com/office/drawing/2014/main" id="{62B95E9D-9EF6-41EB-BD94-44145642C856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 rot="5400000">
              <a:off x="-529072" y="3121222"/>
              <a:ext cx="3299296" cy="61555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 panose="020B0604020202020204" pitchFamily="34" charset="0"/>
                </a:rPr>
                <a:t>CONTENTS</a:t>
              </a:r>
              <a:endPara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endParaRPr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="" xmlns:a16="http://schemas.microsoft.com/office/drawing/2014/main" id="{8D05E1D1-0E3C-4494-BE5F-48230DFD65C4}"/>
              </a:ext>
            </a:extLst>
          </p:cNvPr>
          <p:cNvSpPr/>
          <p:nvPr/>
        </p:nvSpPr>
        <p:spPr>
          <a:xfrm>
            <a:off x="3263187" y="1710023"/>
            <a:ext cx="468000" cy="46679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C0DE4038-0B56-4C0B-8A68-FFEB122D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1927-D63A-49A5-8C57-970D55C22AB0}" type="datetimeFigureOut">
              <a:rPr lang="zh-TW" altLang="en-US" smtClean="0"/>
              <a:pPr/>
              <a:t>2019/7/31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1F6F7A46-FA03-40D0-9183-150079D2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BA5FC7E6-C42A-4021-9E7E-CEC57C7F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1F5-B56D-453A-96B9-BB0AD05BA44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4" name="群組 23">
            <a:extLst>
              <a:ext uri="{FF2B5EF4-FFF2-40B4-BE49-F238E27FC236}">
                <a16:creationId xmlns="" xmlns:a16="http://schemas.microsoft.com/office/drawing/2014/main" id="{F7A4BF67-C917-4DEB-8329-B7AA7B8B9FE6}"/>
              </a:ext>
            </a:extLst>
          </p:cNvPr>
          <p:cNvGrpSpPr/>
          <p:nvPr/>
        </p:nvGrpSpPr>
        <p:grpSpPr>
          <a:xfrm>
            <a:off x="7845668" y="111824"/>
            <a:ext cx="4163097" cy="571269"/>
            <a:chOff x="7845668" y="111824"/>
            <a:chExt cx="4163097" cy="571269"/>
          </a:xfrm>
        </p:grpSpPr>
        <p:pic>
          <p:nvPicPr>
            <p:cNvPr id="20" name="圖片 19">
              <a:extLst>
                <a:ext uri="{FF2B5EF4-FFF2-40B4-BE49-F238E27FC236}">
                  <a16:creationId xmlns="" xmlns:a16="http://schemas.microsoft.com/office/drawing/2014/main" id="{F3F6344D-7F33-4FBB-B401-481ABEE49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61" t="16432" r="6061" b="16202"/>
            <a:stretch/>
          </p:blipFill>
          <p:spPr>
            <a:xfrm>
              <a:off x="7845668" y="111824"/>
              <a:ext cx="1781907" cy="571269"/>
            </a:xfrm>
            <a:prstGeom prst="rect">
              <a:avLst/>
            </a:prstGeom>
          </p:spPr>
        </p:pic>
        <p:pic>
          <p:nvPicPr>
            <p:cNvPr id="21" name="Picture 2" descr="ãFOXCONN LOGOãçåçæå°çµæ">
              <a:extLst>
                <a:ext uri="{FF2B5EF4-FFF2-40B4-BE49-F238E27FC236}">
                  <a16:creationId xmlns="" xmlns:a16="http://schemas.microsoft.com/office/drawing/2014/main" id="{6EA0929C-6E7B-4B3F-A870-7DAB645EA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810" y="161925"/>
              <a:ext cx="2197955" cy="3165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橢圓 15">
            <a:extLst>
              <a:ext uri="{FF2B5EF4-FFF2-40B4-BE49-F238E27FC236}">
                <a16:creationId xmlns="" xmlns:a16="http://schemas.microsoft.com/office/drawing/2014/main" id="{1B3A901E-B440-4D63-BC9B-04F4E0632D91}"/>
              </a:ext>
            </a:extLst>
          </p:cNvPr>
          <p:cNvSpPr/>
          <p:nvPr/>
        </p:nvSpPr>
        <p:spPr>
          <a:xfrm>
            <a:off x="4745852" y="1326633"/>
            <a:ext cx="720000" cy="720000"/>
          </a:xfrm>
          <a:prstGeom prst="ellipse">
            <a:avLst/>
          </a:prstGeom>
          <a:solidFill>
            <a:srgbClr val="08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1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="" xmlns:a16="http://schemas.microsoft.com/office/drawing/2014/main" id="{97F5BA4B-EB83-4504-B822-6485FD8C6E3A}"/>
              </a:ext>
            </a:extLst>
          </p:cNvPr>
          <p:cNvSpPr/>
          <p:nvPr/>
        </p:nvSpPr>
        <p:spPr>
          <a:xfrm>
            <a:off x="4745852" y="2488211"/>
            <a:ext cx="720000" cy="720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2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="" xmlns:a16="http://schemas.microsoft.com/office/drawing/2014/main" id="{4C82FB2B-7875-46D2-881F-05DC3C66DDB1}"/>
              </a:ext>
            </a:extLst>
          </p:cNvPr>
          <p:cNvSpPr/>
          <p:nvPr/>
        </p:nvSpPr>
        <p:spPr>
          <a:xfrm>
            <a:off x="4745852" y="3649789"/>
            <a:ext cx="720000" cy="720000"/>
          </a:xfrm>
          <a:prstGeom prst="ellipse">
            <a:avLst/>
          </a:prstGeom>
          <a:solidFill>
            <a:srgbClr val="08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3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="" xmlns:a16="http://schemas.microsoft.com/office/drawing/2014/main" id="{A0D287D9-26BA-412C-B001-B5DD28D3E003}"/>
              </a:ext>
            </a:extLst>
          </p:cNvPr>
          <p:cNvSpPr/>
          <p:nvPr/>
        </p:nvSpPr>
        <p:spPr>
          <a:xfrm>
            <a:off x="4745852" y="4811367"/>
            <a:ext cx="720000" cy="720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4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540DCCD3-EC4E-494E-B028-922287FF06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0" y="1460244"/>
            <a:ext cx="5638800" cy="503322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="" xmlns:a16="http://schemas.microsoft.com/office/drawing/2014/main" id="{C1DC87EB-588D-4271-8DFD-756A1DFFE5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2596550"/>
            <a:ext cx="5638800" cy="503322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0" name="文字版面配置區 2">
            <a:extLst>
              <a:ext uri="{FF2B5EF4-FFF2-40B4-BE49-F238E27FC236}">
                <a16:creationId xmlns="" xmlns:a16="http://schemas.microsoft.com/office/drawing/2014/main" id="{FEC6A78F-CCFA-43DC-96D1-121DC68DF1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15000" y="3758128"/>
            <a:ext cx="5638800" cy="503322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1" name="文字版面配置區 2">
            <a:extLst>
              <a:ext uri="{FF2B5EF4-FFF2-40B4-BE49-F238E27FC236}">
                <a16:creationId xmlns="" xmlns:a16="http://schemas.microsoft.com/office/drawing/2014/main" id="{E94FFEE0-2F1B-4E06-9173-C9D1749F7B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15000" y="4920823"/>
            <a:ext cx="5638800" cy="503322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="" xmlns:p14="http://schemas.microsoft.com/office/powerpoint/2010/main" val="27295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投影片目錄_5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="" xmlns:a16="http://schemas.microsoft.com/office/drawing/2014/main" id="{72AB969F-93D0-4F7E-8DAD-648A68DD0CF7}"/>
              </a:ext>
            </a:extLst>
          </p:cNvPr>
          <p:cNvGrpSpPr/>
          <p:nvPr/>
        </p:nvGrpSpPr>
        <p:grpSpPr>
          <a:xfrm>
            <a:off x="1287386" y="1830473"/>
            <a:ext cx="2231122" cy="3299296"/>
            <a:chOff x="812799" y="1779351"/>
            <a:chExt cx="2231122" cy="3299296"/>
          </a:xfrm>
        </p:grpSpPr>
        <p:grpSp>
          <p:nvGrpSpPr>
            <p:cNvPr id="9" name="群組 8">
              <a:extLst>
                <a:ext uri="{FF2B5EF4-FFF2-40B4-BE49-F238E27FC236}">
                  <a16:creationId xmlns="" xmlns:a16="http://schemas.microsoft.com/office/drawing/2014/main" id="{D6EB8D13-DF5B-4398-811F-67892CFF72A5}"/>
                </a:ext>
              </a:extLst>
            </p:cNvPr>
            <p:cNvGrpSpPr/>
            <p:nvPr/>
          </p:nvGrpSpPr>
          <p:grpSpPr>
            <a:xfrm>
              <a:off x="838200" y="1892300"/>
              <a:ext cx="2205721" cy="3073400"/>
              <a:chOff x="838200" y="1892300"/>
              <a:chExt cx="2205721" cy="3073400"/>
            </a:xfrm>
          </p:grpSpPr>
          <p:sp>
            <p:nvSpPr>
              <p:cNvPr id="8" name="矩形 7">
                <a:extLst>
                  <a:ext uri="{FF2B5EF4-FFF2-40B4-BE49-F238E27FC236}">
                    <a16:creationId xmlns="" xmlns:a16="http://schemas.microsoft.com/office/drawing/2014/main" id="{B0C62533-8D13-450D-B918-67671B79BFA1}"/>
                  </a:ext>
                </a:extLst>
              </p:cNvPr>
              <p:cNvSpPr/>
              <p:nvPr/>
            </p:nvSpPr>
            <p:spPr>
              <a:xfrm>
                <a:off x="838200" y="1892300"/>
                <a:ext cx="2184400" cy="3073400"/>
              </a:xfrm>
              <a:prstGeom prst="rect">
                <a:avLst/>
              </a:prstGeom>
              <a:noFill/>
              <a:ln w="762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MH_Others_1">
                <a:extLst>
                  <a:ext uri="{FF2B5EF4-FFF2-40B4-BE49-F238E27FC236}">
                    <a16:creationId xmlns="" xmlns:a16="http://schemas.microsoft.com/office/drawing/2014/main" id="{00F113F8-9029-4FFC-AF48-F5550D15ED90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74078" y="1892300"/>
                <a:ext cx="1769843" cy="3073400"/>
              </a:xfrm>
              <a:prstGeom prst="rect">
                <a:avLst/>
              </a:prstGeom>
              <a:noFill/>
            </p:spPr>
            <p:txBody>
              <a:bodyPr vert="eaVert"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zh-TW" altLang="en-US" sz="11501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sym typeface="Arial" panose="020B0604020202020204" pitchFamily="34" charset="0"/>
                  </a:rPr>
                  <a:t>目錄</a:t>
                </a:r>
                <a:endParaRPr lang="zh-CN" altLang="en-US" sz="11501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9" name="MH_Others_2">
              <a:extLst>
                <a:ext uri="{FF2B5EF4-FFF2-40B4-BE49-F238E27FC236}">
                  <a16:creationId xmlns="" xmlns:a16="http://schemas.microsoft.com/office/drawing/2014/main" id="{62B95E9D-9EF6-41EB-BD94-44145642C856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 rot="5400000">
              <a:off x="-529072" y="3121222"/>
              <a:ext cx="3299296" cy="61555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sym typeface="Arial" panose="020B0604020202020204" pitchFamily="34" charset="0"/>
                </a:rPr>
                <a:t>CONTENTS</a:t>
              </a:r>
              <a:endPara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Arial" panose="020B0604020202020204" pitchFamily="34" charset="0"/>
              </a:endParaRPr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="" xmlns:a16="http://schemas.microsoft.com/office/drawing/2014/main" id="{8D05E1D1-0E3C-4494-BE5F-48230DFD65C4}"/>
              </a:ext>
            </a:extLst>
          </p:cNvPr>
          <p:cNvSpPr/>
          <p:nvPr/>
        </p:nvSpPr>
        <p:spPr>
          <a:xfrm>
            <a:off x="3263187" y="1710023"/>
            <a:ext cx="468000" cy="46679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C0DE4038-0B56-4C0B-8A68-FFEB122D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1927-D63A-49A5-8C57-970D55C22AB0}" type="datetimeFigureOut">
              <a:rPr lang="zh-TW" altLang="en-US" smtClean="0"/>
              <a:pPr/>
              <a:t>2019/7/31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1F6F7A46-FA03-40D0-9183-150079D2F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BA5FC7E6-C42A-4021-9E7E-CEC57C7F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1F5-B56D-453A-96B9-BB0AD05BA44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4" name="群組 23">
            <a:extLst>
              <a:ext uri="{FF2B5EF4-FFF2-40B4-BE49-F238E27FC236}">
                <a16:creationId xmlns="" xmlns:a16="http://schemas.microsoft.com/office/drawing/2014/main" id="{F7A4BF67-C917-4DEB-8329-B7AA7B8B9FE6}"/>
              </a:ext>
            </a:extLst>
          </p:cNvPr>
          <p:cNvGrpSpPr/>
          <p:nvPr/>
        </p:nvGrpSpPr>
        <p:grpSpPr>
          <a:xfrm>
            <a:off x="7845668" y="111824"/>
            <a:ext cx="4163097" cy="571269"/>
            <a:chOff x="7845668" y="111824"/>
            <a:chExt cx="4163097" cy="571269"/>
          </a:xfrm>
        </p:grpSpPr>
        <p:pic>
          <p:nvPicPr>
            <p:cNvPr id="20" name="圖片 19">
              <a:extLst>
                <a:ext uri="{FF2B5EF4-FFF2-40B4-BE49-F238E27FC236}">
                  <a16:creationId xmlns="" xmlns:a16="http://schemas.microsoft.com/office/drawing/2014/main" id="{F3F6344D-7F33-4FBB-B401-481ABEE49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61" t="16432" r="6061" b="16202"/>
            <a:stretch/>
          </p:blipFill>
          <p:spPr>
            <a:xfrm>
              <a:off x="7845668" y="111824"/>
              <a:ext cx="1781907" cy="571269"/>
            </a:xfrm>
            <a:prstGeom prst="rect">
              <a:avLst/>
            </a:prstGeom>
          </p:spPr>
        </p:pic>
        <p:pic>
          <p:nvPicPr>
            <p:cNvPr id="21" name="Picture 2" descr="ãFOXCONN LOGOãçåçæå°çµæ">
              <a:extLst>
                <a:ext uri="{FF2B5EF4-FFF2-40B4-BE49-F238E27FC236}">
                  <a16:creationId xmlns="" xmlns:a16="http://schemas.microsoft.com/office/drawing/2014/main" id="{6EA0929C-6E7B-4B3F-A870-7DAB645EA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810" y="161925"/>
              <a:ext cx="2197955" cy="3165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橢圓 15">
            <a:extLst>
              <a:ext uri="{FF2B5EF4-FFF2-40B4-BE49-F238E27FC236}">
                <a16:creationId xmlns="" xmlns:a16="http://schemas.microsoft.com/office/drawing/2014/main" id="{1B3A901E-B440-4D63-BC9B-04F4E0632D91}"/>
              </a:ext>
            </a:extLst>
          </p:cNvPr>
          <p:cNvSpPr/>
          <p:nvPr/>
        </p:nvSpPr>
        <p:spPr>
          <a:xfrm>
            <a:off x="4731434" y="1021572"/>
            <a:ext cx="720000" cy="720000"/>
          </a:xfrm>
          <a:prstGeom prst="ellipse">
            <a:avLst/>
          </a:prstGeom>
          <a:solidFill>
            <a:srgbClr val="08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1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="" xmlns:a16="http://schemas.microsoft.com/office/drawing/2014/main" id="{97F5BA4B-EB83-4504-B822-6485FD8C6E3A}"/>
              </a:ext>
            </a:extLst>
          </p:cNvPr>
          <p:cNvSpPr/>
          <p:nvPr/>
        </p:nvSpPr>
        <p:spPr>
          <a:xfrm>
            <a:off x="4731434" y="2063583"/>
            <a:ext cx="720000" cy="720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2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="" xmlns:a16="http://schemas.microsoft.com/office/drawing/2014/main" id="{4C82FB2B-7875-46D2-881F-05DC3C66DDB1}"/>
              </a:ext>
            </a:extLst>
          </p:cNvPr>
          <p:cNvSpPr/>
          <p:nvPr/>
        </p:nvSpPr>
        <p:spPr>
          <a:xfrm>
            <a:off x="4731434" y="3105594"/>
            <a:ext cx="720000" cy="720000"/>
          </a:xfrm>
          <a:prstGeom prst="ellipse">
            <a:avLst/>
          </a:prstGeom>
          <a:solidFill>
            <a:srgbClr val="08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3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="" xmlns:a16="http://schemas.microsoft.com/office/drawing/2014/main" id="{A0D287D9-26BA-412C-B001-B5DD28D3E003}"/>
              </a:ext>
            </a:extLst>
          </p:cNvPr>
          <p:cNvSpPr/>
          <p:nvPr/>
        </p:nvSpPr>
        <p:spPr>
          <a:xfrm>
            <a:off x="4731434" y="4147605"/>
            <a:ext cx="720000" cy="720000"/>
          </a:xfrm>
          <a:prstGeom prst="ellipse">
            <a:avLst/>
          </a:prstGeom>
          <a:solidFill>
            <a:srgbClr val="5B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4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540DCCD3-EC4E-494E-B028-922287FF06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00" y="1129911"/>
            <a:ext cx="5638800" cy="503322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9" name="文字版面配置區 2">
            <a:extLst>
              <a:ext uri="{FF2B5EF4-FFF2-40B4-BE49-F238E27FC236}">
                <a16:creationId xmlns="" xmlns:a16="http://schemas.microsoft.com/office/drawing/2014/main" id="{C1DC87EB-588D-4271-8DFD-756A1DFFE5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2196639"/>
            <a:ext cx="5638800" cy="503322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0" name="文字版面配置區 2">
            <a:extLst>
              <a:ext uri="{FF2B5EF4-FFF2-40B4-BE49-F238E27FC236}">
                <a16:creationId xmlns="" xmlns:a16="http://schemas.microsoft.com/office/drawing/2014/main" id="{FEC6A78F-CCFA-43DC-96D1-121DC68DF1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15000" y="3213933"/>
            <a:ext cx="5638800" cy="503322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1" name="文字版面配置區 2">
            <a:extLst>
              <a:ext uri="{FF2B5EF4-FFF2-40B4-BE49-F238E27FC236}">
                <a16:creationId xmlns="" xmlns:a16="http://schemas.microsoft.com/office/drawing/2014/main" id="{E94FFEE0-2F1B-4E06-9173-C9D1749F7B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15000" y="4255417"/>
            <a:ext cx="5638800" cy="503322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2" name="橢圓 21">
            <a:extLst>
              <a:ext uri="{FF2B5EF4-FFF2-40B4-BE49-F238E27FC236}">
                <a16:creationId xmlns="" xmlns:a16="http://schemas.microsoft.com/office/drawing/2014/main" id="{06AC7145-DD3B-418B-89D8-FB00BB7E311B}"/>
              </a:ext>
            </a:extLst>
          </p:cNvPr>
          <p:cNvSpPr/>
          <p:nvPr/>
        </p:nvSpPr>
        <p:spPr>
          <a:xfrm>
            <a:off x="4731434" y="5189614"/>
            <a:ext cx="720000" cy="720000"/>
          </a:xfrm>
          <a:prstGeom prst="ellipse">
            <a:avLst/>
          </a:prstGeom>
          <a:solidFill>
            <a:srgbClr val="08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latin typeface="Agency FB" panose="020B0503020202020204" pitchFamily="34" charset="0"/>
              </a:rPr>
              <a:t>5</a:t>
            </a:r>
            <a:endParaRPr lang="zh-TW" altLang="en-US" sz="2800" dirty="0">
              <a:latin typeface="Agency FB" panose="020B0503020202020204" pitchFamily="34" charset="0"/>
            </a:endParaRPr>
          </a:p>
        </p:txBody>
      </p:sp>
      <p:sp>
        <p:nvSpPr>
          <p:cNvPr id="25" name="文字版面配置區 2">
            <a:extLst>
              <a:ext uri="{FF2B5EF4-FFF2-40B4-BE49-F238E27FC236}">
                <a16:creationId xmlns="" xmlns:a16="http://schemas.microsoft.com/office/drawing/2014/main" id="{C0E72D4B-7912-4B7C-857E-1A291AA9732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5000" y="5296901"/>
            <a:ext cx="5638800" cy="503322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="" xmlns:p14="http://schemas.microsoft.com/office/powerpoint/2010/main" val="414857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C79F4447-370C-4F26-90A0-094E0B4DD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7356"/>
            <a:ext cx="5181600" cy="45996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409497D1-7C84-4C2E-946D-271C10A2F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77356"/>
            <a:ext cx="5181600" cy="45996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17B36329-B814-448F-B90F-9EB2BD92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1927-D63A-49A5-8C57-970D55C22AB0}" type="datetimeFigureOut">
              <a:rPr lang="zh-TW" altLang="en-US" smtClean="0"/>
              <a:pPr/>
              <a:t>2019/7/31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A4D66C85-FBEE-4BCF-B8BF-4866C0E2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82A00BA-EE0C-4140-92CE-A0F54769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1F5-B56D-453A-96B9-BB0AD05BA44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="" xmlns:a16="http://schemas.microsoft.com/office/drawing/2014/main" id="{863A73A0-A4E9-422C-A7E2-4EFC884AB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="" xmlns:a16="http://schemas.microsoft.com/office/drawing/2014/main" id="{BF2B01C5-98D0-4B6F-9C48-373F30BFAFE6}"/>
              </a:ext>
            </a:extLst>
          </p:cNvPr>
          <p:cNvGrpSpPr/>
          <p:nvPr/>
        </p:nvGrpSpPr>
        <p:grpSpPr>
          <a:xfrm>
            <a:off x="7845668" y="111824"/>
            <a:ext cx="4163097" cy="571269"/>
            <a:chOff x="7845668" y="111824"/>
            <a:chExt cx="4163097" cy="571269"/>
          </a:xfrm>
        </p:grpSpPr>
        <p:pic>
          <p:nvPicPr>
            <p:cNvPr id="12" name="圖片 11">
              <a:extLst>
                <a:ext uri="{FF2B5EF4-FFF2-40B4-BE49-F238E27FC236}">
                  <a16:creationId xmlns="" xmlns:a16="http://schemas.microsoft.com/office/drawing/2014/main" id="{0107A5DB-5AB6-4661-958C-40BDC9355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61" t="16432" r="6061" b="16202"/>
            <a:stretch/>
          </p:blipFill>
          <p:spPr>
            <a:xfrm>
              <a:off x="7845668" y="111824"/>
              <a:ext cx="1781907" cy="571269"/>
            </a:xfrm>
            <a:prstGeom prst="rect">
              <a:avLst/>
            </a:prstGeom>
          </p:spPr>
        </p:pic>
        <p:pic>
          <p:nvPicPr>
            <p:cNvPr id="13" name="Picture 2" descr="ãFOXCONN LOGOãçåçæå°çµæ">
              <a:extLst>
                <a:ext uri="{FF2B5EF4-FFF2-40B4-BE49-F238E27FC236}">
                  <a16:creationId xmlns="" xmlns:a16="http://schemas.microsoft.com/office/drawing/2014/main" id="{3D8E16D4-CA40-4048-B869-7BAA3BBD2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810" y="161925"/>
              <a:ext cx="2197955" cy="3165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Diamond 33">
            <a:extLst>
              <a:ext uri="{FF2B5EF4-FFF2-40B4-BE49-F238E27FC236}">
                <a16:creationId xmlns="" xmlns:a16="http://schemas.microsoft.com/office/drawing/2014/main" id="{FA16D18E-A66E-40D7-9BB2-C22B41FA5582}"/>
              </a:ext>
            </a:extLst>
          </p:cNvPr>
          <p:cNvSpPr/>
          <p:nvPr/>
        </p:nvSpPr>
        <p:spPr>
          <a:xfrm>
            <a:off x="418475" y="902864"/>
            <a:ext cx="250083" cy="250083"/>
          </a:xfrm>
          <a:prstGeom prst="diamond">
            <a:avLst/>
          </a:prstGeom>
          <a:solidFill>
            <a:srgbClr val="5B5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550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Diamond 33">
            <a:extLst>
              <a:ext uri="{FF2B5EF4-FFF2-40B4-BE49-F238E27FC236}">
                <a16:creationId xmlns="" xmlns:a16="http://schemas.microsoft.com/office/drawing/2014/main" id="{2B96A0A4-8F1D-49B1-AC14-AC956C947C6A}"/>
              </a:ext>
            </a:extLst>
          </p:cNvPr>
          <p:cNvSpPr/>
          <p:nvPr/>
        </p:nvSpPr>
        <p:spPr>
          <a:xfrm>
            <a:off x="-293799" y="712828"/>
            <a:ext cx="618661" cy="630151"/>
          </a:xfrm>
          <a:prstGeom prst="diamond">
            <a:avLst/>
          </a:prstGeom>
          <a:solidFill>
            <a:srgbClr val="085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82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金字塔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90F5FC6-2C4E-4AA0-8DCA-CDD3147B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1927-D63A-49A5-8C57-970D55C22AB0}" type="datetimeFigureOut">
              <a:rPr lang="zh-TW" altLang="en-US" smtClean="0"/>
              <a:pPr/>
              <a:t>2019/7/31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5689517-FC18-4EA9-AAF1-310B7943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32BD2CA-ED5A-4112-8A9D-D8223FE7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1F5-B56D-453A-96B9-BB0AD05BA44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Diamond 33">
            <a:extLst>
              <a:ext uri="{FF2B5EF4-FFF2-40B4-BE49-F238E27FC236}">
                <a16:creationId xmlns="" xmlns:a16="http://schemas.microsoft.com/office/drawing/2014/main" id="{7EC92398-96C4-4CA9-82FE-A08A5CCE8CBF}"/>
              </a:ext>
            </a:extLst>
          </p:cNvPr>
          <p:cNvSpPr/>
          <p:nvPr/>
        </p:nvSpPr>
        <p:spPr>
          <a:xfrm>
            <a:off x="418475" y="902864"/>
            <a:ext cx="250083" cy="250083"/>
          </a:xfrm>
          <a:prstGeom prst="diamond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550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Diamond 33">
            <a:extLst>
              <a:ext uri="{FF2B5EF4-FFF2-40B4-BE49-F238E27FC236}">
                <a16:creationId xmlns="" xmlns:a16="http://schemas.microsoft.com/office/drawing/2014/main" id="{3C3B9FEE-C7ED-4ED5-93F8-DBE2C8E7B33C}"/>
              </a:ext>
            </a:extLst>
          </p:cNvPr>
          <p:cNvSpPr/>
          <p:nvPr/>
        </p:nvSpPr>
        <p:spPr>
          <a:xfrm>
            <a:off x="-293799" y="712828"/>
            <a:ext cx="618661" cy="630151"/>
          </a:xfrm>
          <a:prstGeom prst="diamond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="" xmlns:a16="http://schemas.microsoft.com/office/drawing/2014/main" id="{59DF4AF5-A317-4855-AC43-F597D486FD9C}"/>
              </a:ext>
            </a:extLst>
          </p:cNvPr>
          <p:cNvGrpSpPr/>
          <p:nvPr/>
        </p:nvGrpSpPr>
        <p:grpSpPr>
          <a:xfrm>
            <a:off x="7845668" y="111824"/>
            <a:ext cx="4163097" cy="571269"/>
            <a:chOff x="7845668" y="111824"/>
            <a:chExt cx="4163097" cy="571269"/>
          </a:xfrm>
        </p:grpSpPr>
        <p:pic>
          <p:nvPicPr>
            <p:cNvPr id="10" name="圖片 9">
              <a:extLst>
                <a:ext uri="{FF2B5EF4-FFF2-40B4-BE49-F238E27FC236}">
                  <a16:creationId xmlns="" xmlns:a16="http://schemas.microsoft.com/office/drawing/2014/main" id="{CC4F4189-D435-47FF-9AA8-59E4893CEE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61" t="16432" r="6061" b="16202"/>
            <a:stretch/>
          </p:blipFill>
          <p:spPr>
            <a:xfrm>
              <a:off x="7845668" y="111824"/>
              <a:ext cx="1781907" cy="571269"/>
            </a:xfrm>
            <a:prstGeom prst="rect">
              <a:avLst/>
            </a:prstGeom>
          </p:spPr>
        </p:pic>
        <p:pic>
          <p:nvPicPr>
            <p:cNvPr id="11" name="Picture 2" descr="ãFOXCONN LOGOãçåçæå°çµæ">
              <a:extLst>
                <a:ext uri="{FF2B5EF4-FFF2-40B4-BE49-F238E27FC236}">
                  <a16:creationId xmlns="" xmlns:a16="http://schemas.microsoft.com/office/drawing/2014/main" id="{2EFE0AD6-9EB6-4C00-8CF8-2FE4392BD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810" y="161925"/>
              <a:ext cx="2197955" cy="3165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群組 12">
            <a:extLst>
              <a:ext uri="{FF2B5EF4-FFF2-40B4-BE49-F238E27FC236}">
                <a16:creationId xmlns="" xmlns:a16="http://schemas.microsoft.com/office/drawing/2014/main" id="{B295ABC8-A649-413F-862F-A1686434DA5B}"/>
              </a:ext>
            </a:extLst>
          </p:cNvPr>
          <p:cNvGrpSpPr/>
          <p:nvPr/>
        </p:nvGrpSpPr>
        <p:grpSpPr>
          <a:xfrm>
            <a:off x="877681" y="1577356"/>
            <a:ext cx="10436638" cy="4394200"/>
            <a:chOff x="663162" y="1587500"/>
            <a:chExt cx="7765835" cy="3364287"/>
          </a:xfrm>
        </p:grpSpPr>
        <p:sp>
          <p:nvSpPr>
            <p:cNvPr id="19" name="Rectangle 2">
              <a:extLst>
                <a:ext uri="{FF2B5EF4-FFF2-40B4-BE49-F238E27FC236}">
                  <a16:creationId xmlns="" xmlns:a16="http://schemas.microsoft.com/office/drawing/2014/main" id="{24262628-327D-4A86-9691-57BCEC51D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375" y="1611048"/>
              <a:ext cx="6256622" cy="7444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="" xmlns:a16="http://schemas.microsoft.com/office/drawing/2014/main" id="{8960D08C-2AB9-48CA-AC58-99121457C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871" y="3316149"/>
              <a:ext cx="5656126" cy="7511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Rectangle 5">
              <a:extLst>
                <a:ext uri="{FF2B5EF4-FFF2-40B4-BE49-F238E27FC236}">
                  <a16:creationId xmlns="" xmlns:a16="http://schemas.microsoft.com/office/drawing/2014/main" id="{E494D0C9-E553-46E0-A4D2-435A344D9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712" y="4187476"/>
              <a:ext cx="5080285" cy="7580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charset="0"/>
                <a:buChar char="•"/>
                <a:defRPr sz="2800"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charset="0"/>
                <a:buChar char="•"/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Rectangle 2">
              <a:extLst>
                <a:ext uri="{FF2B5EF4-FFF2-40B4-BE49-F238E27FC236}">
                  <a16:creationId xmlns="" xmlns:a16="http://schemas.microsoft.com/office/drawing/2014/main" id="{C04B1DE5-B64D-4C45-A5C9-C81DE0787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212" y="2451381"/>
              <a:ext cx="6032785" cy="76568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23" name="Group 14">
              <a:extLst>
                <a:ext uri="{FF2B5EF4-FFF2-40B4-BE49-F238E27FC236}">
                  <a16:creationId xmlns="" xmlns:a16="http://schemas.microsoft.com/office/drawing/2014/main" id="{AC47027B-93A0-4635-8427-C9ECC6B2F9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3162" y="1587500"/>
              <a:ext cx="3104960" cy="3364287"/>
              <a:chOff x="305" y="653"/>
              <a:chExt cx="2597" cy="2711"/>
            </a:xfrm>
          </p:grpSpPr>
          <p:sp>
            <p:nvSpPr>
              <p:cNvPr id="27" name="Freeform 21">
                <a:extLst>
                  <a:ext uri="{FF2B5EF4-FFF2-40B4-BE49-F238E27FC236}">
                    <a16:creationId xmlns="" xmlns:a16="http://schemas.microsoft.com/office/drawing/2014/main" id="{C17D8486-5D57-4459-BE07-ED592753AA6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05" y="2746"/>
                <a:ext cx="2597" cy="618"/>
              </a:xfrm>
              <a:custGeom>
                <a:avLst/>
                <a:gdLst>
                  <a:gd name="T0" fmla="*/ 0 w 2557"/>
                  <a:gd name="T1" fmla="*/ 4191 h 538"/>
                  <a:gd name="T2" fmla="*/ 3227 w 2557"/>
                  <a:gd name="T3" fmla="*/ 4185 h 538"/>
                  <a:gd name="T4" fmla="*/ 2854 w 2557"/>
                  <a:gd name="T5" fmla="*/ 1 h 538"/>
                  <a:gd name="T6" fmla="*/ 365 w 2557"/>
                  <a:gd name="T7" fmla="*/ 0 h 538"/>
                  <a:gd name="T8" fmla="*/ 0 w 2557"/>
                  <a:gd name="T9" fmla="*/ 4191 h 5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57"/>
                  <a:gd name="T16" fmla="*/ 0 h 538"/>
                  <a:gd name="T17" fmla="*/ 2557 w 2557"/>
                  <a:gd name="T18" fmla="*/ 538 h 5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57" h="538">
                    <a:moveTo>
                      <a:pt x="0" y="537"/>
                    </a:moveTo>
                    <a:lnTo>
                      <a:pt x="2556" y="536"/>
                    </a:lnTo>
                    <a:lnTo>
                      <a:pt x="2262" y="1"/>
                    </a:lnTo>
                    <a:lnTo>
                      <a:pt x="288" y="0"/>
                    </a:lnTo>
                    <a:lnTo>
                      <a:pt x="0" y="537"/>
                    </a:lnTo>
                  </a:path>
                </a:pathLst>
              </a:custGeom>
              <a:solidFill>
                <a:schemeClr val="accent6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8" name="Freeform 26">
                <a:extLst>
                  <a:ext uri="{FF2B5EF4-FFF2-40B4-BE49-F238E27FC236}">
                    <a16:creationId xmlns="" xmlns:a16="http://schemas.microsoft.com/office/drawing/2014/main" id="{86FFF2DB-BC93-4625-855A-D3F8B6FD026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35" y="2051"/>
                <a:ext cx="1935" cy="605"/>
              </a:xfrm>
              <a:custGeom>
                <a:avLst/>
                <a:gdLst>
                  <a:gd name="T0" fmla="*/ 0 w 1906"/>
                  <a:gd name="T1" fmla="*/ 4042 h 530"/>
                  <a:gd name="T2" fmla="*/ 2389 w 1906"/>
                  <a:gd name="T3" fmla="*/ 4042 h 530"/>
                  <a:gd name="T4" fmla="*/ 2014 w 1906"/>
                  <a:gd name="T5" fmla="*/ 0 h 530"/>
                  <a:gd name="T6" fmla="*/ 353 w 1906"/>
                  <a:gd name="T7" fmla="*/ 0 h 530"/>
                  <a:gd name="T8" fmla="*/ 0 w 1906"/>
                  <a:gd name="T9" fmla="*/ 4042 h 5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06"/>
                  <a:gd name="T16" fmla="*/ 0 h 530"/>
                  <a:gd name="T17" fmla="*/ 1906 w 1906"/>
                  <a:gd name="T18" fmla="*/ 530 h 5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06" h="530">
                    <a:moveTo>
                      <a:pt x="0" y="529"/>
                    </a:moveTo>
                    <a:lnTo>
                      <a:pt x="1905" y="529"/>
                    </a:lnTo>
                    <a:lnTo>
                      <a:pt x="1606" y="0"/>
                    </a:lnTo>
                    <a:lnTo>
                      <a:pt x="282" y="0"/>
                    </a:lnTo>
                    <a:lnTo>
                      <a:pt x="0" y="529"/>
                    </a:lnTo>
                  </a:path>
                </a:pathLst>
              </a:custGeom>
              <a:solidFill>
                <a:schemeClr val="accent5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29" name="Freeform 29">
                <a:extLst>
                  <a:ext uri="{FF2B5EF4-FFF2-40B4-BE49-F238E27FC236}">
                    <a16:creationId xmlns="" xmlns:a16="http://schemas.microsoft.com/office/drawing/2014/main" id="{C44BCE97-CE50-4C78-88D5-500A5F5D482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955" y="1354"/>
                <a:ext cx="1256" cy="617"/>
              </a:xfrm>
              <a:custGeom>
                <a:avLst/>
                <a:gdLst>
                  <a:gd name="T0" fmla="*/ 0 w 1239"/>
                  <a:gd name="T1" fmla="*/ 4191 h 538"/>
                  <a:gd name="T2" fmla="*/ 1554 w 1239"/>
                  <a:gd name="T3" fmla="*/ 4191 h 538"/>
                  <a:gd name="T4" fmla="*/ 1193 w 1239"/>
                  <a:gd name="T5" fmla="*/ 0 h 538"/>
                  <a:gd name="T6" fmla="*/ 361 w 1239"/>
                  <a:gd name="T7" fmla="*/ 0 h 538"/>
                  <a:gd name="T8" fmla="*/ 0 w 1239"/>
                  <a:gd name="T9" fmla="*/ 4191 h 5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39"/>
                  <a:gd name="T16" fmla="*/ 0 h 538"/>
                  <a:gd name="T17" fmla="*/ 1239 w 1239"/>
                  <a:gd name="T18" fmla="*/ 538 h 5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39" h="538">
                    <a:moveTo>
                      <a:pt x="0" y="537"/>
                    </a:moveTo>
                    <a:lnTo>
                      <a:pt x="1238" y="537"/>
                    </a:lnTo>
                    <a:lnTo>
                      <a:pt x="950" y="0"/>
                    </a:lnTo>
                    <a:lnTo>
                      <a:pt x="288" y="0"/>
                    </a:lnTo>
                    <a:lnTo>
                      <a:pt x="0" y="537"/>
                    </a:lnTo>
                  </a:path>
                </a:pathLst>
              </a:custGeom>
              <a:solidFill>
                <a:schemeClr val="accent4"/>
              </a:solidFill>
              <a:ln w="12700" cap="rnd">
                <a:noFill/>
                <a:round/>
                <a:headEnd/>
                <a:tailEnd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0" name="Freeform 32">
                <a:extLst>
                  <a:ext uri="{FF2B5EF4-FFF2-40B4-BE49-F238E27FC236}">
                    <a16:creationId xmlns="" xmlns:a16="http://schemas.microsoft.com/office/drawing/2014/main" id="{F18E3E5A-7772-4DC2-B9DB-74DB0B9BA65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284" y="653"/>
                <a:ext cx="598" cy="619"/>
              </a:xfrm>
              <a:custGeom>
                <a:avLst/>
                <a:gdLst>
                  <a:gd name="T0" fmla="*/ 0 w 587"/>
                  <a:gd name="T1" fmla="*/ 4177 h 537"/>
                  <a:gd name="T2" fmla="*/ 773 w 587"/>
                  <a:gd name="T3" fmla="*/ 4203 h 537"/>
                  <a:gd name="T4" fmla="*/ 373 w 587"/>
                  <a:gd name="T5" fmla="*/ 0 h 537"/>
                  <a:gd name="T6" fmla="*/ 0 w 587"/>
                  <a:gd name="T7" fmla="*/ 4177 h 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7"/>
                  <a:gd name="T13" fmla="*/ 0 h 537"/>
                  <a:gd name="T14" fmla="*/ 587 w 587"/>
                  <a:gd name="T15" fmla="*/ 537 h 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7" h="537">
                    <a:moveTo>
                      <a:pt x="0" y="533"/>
                    </a:moveTo>
                    <a:lnTo>
                      <a:pt x="586" y="536"/>
                    </a:lnTo>
                    <a:lnTo>
                      <a:pt x="283" y="0"/>
                    </a:lnTo>
                    <a:lnTo>
                      <a:pt x="0" y="533"/>
                    </a:lnTo>
                  </a:path>
                </a:pathLst>
              </a:custGeom>
              <a:solidFill>
                <a:schemeClr val="accent1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32" name="文字版面配置區 31">
            <a:extLst>
              <a:ext uri="{FF2B5EF4-FFF2-40B4-BE49-F238E27FC236}">
                <a16:creationId xmlns="" xmlns:a16="http://schemas.microsoft.com/office/drawing/2014/main" id="{4BFCB77C-2E34-4BFC-BA4C-D27537B952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3700" y="1879411"/>
            <a:ext cx="5757739" cy="45500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3" name="文字版面配置區 31">
            <a:extLst>
              <a:ext uri="{FF2B5EF4-FFF2-40B4-BE49-F238E27FC236}">
                <a16:creationId xmlns="" xmlns:a16="http://schemas.microsoft.com/office/drawing/2014/main" id="{66032EB7-BAC3-48DB-BB29-9D779DE23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73700" y="2965205"/>
            <a:ext cx="5757739" cy="45500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4" name="文字版面配置區 31">
            <a:extLst>
              <a:ext uri="{FF2B5EF4-FFF2-40B4-BE49-F238E27FC236}">
                <a16:creationId xmlns="" xmlns:a16="http://schemas.microsoft.com/office/drawing/2014/main" id="{AA5CBD56-6B38-473D-A0D0-24975297E7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73699" y="4115321"/>
            <a:ext cx="5799179" cy="45500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5" name="文字版面配置區 31">
            <a:extLst>
              <a:ext uri="{FF2B5EF4-FFF2-40B4-BE49-F238E27FC236}">
                <a16:creationId xmlns="" xmlns:a16="http://schemas.microsoft.com/office/drawing/2014/main" id="{BCE660F0-57CF-49FD-ADA8-57F14559F7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3699" y="5317325"/>
            <a:ext cx="5757740" cy="45500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6" name="文字版面配置區 31">
            <a:extLst>
              <a:ext uri="{FF2B5EF4-FFF2-40B4-BE49-F238E27FC236}">
                <a16:creationId xmlns="" xmlns:a16="http://schemas.microsoft.com/office/drawing/2014/main" id="{D1D6E082-631C-4C23-AD3A-96544D0BBF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6642" y="5249887"/>
            <a:ext cx="2429008" cy="45500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7" name="文字版面配置區 31">
            <a:extLst>
              <a:ext uri="{FF2B5EF4-FFF2-40B4-BE49-F238E27FC236}">
                <a16:creationId xmlns="" xmlns:a16="http://schemas.microsoft.com/office/drawing/2014/main" id="{17E14217-F95C-4A94-B776-151DE10BD07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16642" y="4106612"/>
            <a:ext cx="2429008" cy="45500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8" name="文字版面配置區 31">
            <a:extLst>
              <a:ext uri="{FF2B5EF4-FFF2-40B4-BE49-F238E27FC236}">
                <a16:creationId xmlns="" xmlns:a16="http://schemas.microsoft.com/office/drawing/2014/main" id="{3659F429-0C4C-4535-84B0-F9FF4992FFA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16642" y="2973350"/>
            <a:ext cx="2429008" cy="45500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9" name="文字版面配置區 31">
            <a:extLst>
              <a:ext uri="{FF2B5EF4-FFF2-40B4-BE49-F238E27FC236}">
                <a16:creationId xmlns="" xmlns:a16="http://schemas.microsoft.com/office/drawing/2014/main" id="{E90730BB-969E-4ECC-A395-CAC6A13007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716642" y="1883178"/>
            <a:ext cx="2429008" cy="455002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文字樣式</a:t>
            </a:r>
          </a:p>
        </p:txBody>
      </p:sp>
    </p:spTree>
    <p:extLst>
      <p:ext uri="{BB962C8B-B14F-4D97-AF65-F5344CB8AC3E}">
        <p14:creationId xmlns="" xmlns:p14="http://schemas.microsoft.com/office/powerpoint/2010/main" val="104160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項目清單_5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90F5FC6-2C4E-4AA0-8DCA-CDD3147B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1927-D63A-49A5-8C57-970D55C22AB0}" type="datetimeFigureOut">
              <a:rPr lang="zh-TW" altLang="en-US" smtClean="0"/>
              <a:pPr/>
              <a:t>2019/7/31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5689517-FC18-4EA9-AAF1-310B7943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32BD2CA-ED5A-4112-8A9D-D8223FE7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1F5-B56D-453A-96B9-BB0AD05BA44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Diamond 33">
            <a:extLst>
              <a:ext uri="{FF2B5EF4-FFF2-40B4-BE49-F238E27FC236}">
                <a16:creationId xmlns="" xmlns:a16="http://schemas.microsoft.com/office/drawing/2014/main" id="{7EC92398-96C4-4CA9-82FE-A08A5CCE8CBF}"/>
              </a:ext>
            </a:extLst>
          </p:cNvPr>
          <p:cNvSpPr/>
          <p:nvPr/>
        </p:nvSpPr>
        <p:spPr>
          <a:xfrm>
            <a:off x="418475" y="902864"/>
            <a:ext cx="250083" cy="250083"/>
          </a:xfrm>
          <a:prstGeom prst="diamond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550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Diamond 33">
            <a:extLst>
              <a:ext uri="{FF2B5EF4-FFF2-40B4-BE49-F238E27FC236}">
                <a16:creationId xmlns="" xmlns:a16="http://schemas.microsoft.com/office/drawing/2014/main" id="{3C3B9FEE-C7ED-4ED5-93F8-DBE2C8E7B33C}"/>
              </a:ext>
            </a:extLst>
          </p:cNvPr>
          <p:cNvSpPr/>
          <p:nvPr/>
        </p:nvSpPr>
        <p:spPr>
          <a:xfrm>
            <a:off x="-293799" y="712828"/>
            <a:ext cx="618661" cy="630151"/>
          </a:xfrm>
          <a:prstGeom prst="diamond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="" xmlns:a16="http://schemas.microsoft.com/office/drawing/2014/main" id="{59DF4AF5-A317-4855-AC43-F597D486FD9C}"/>
              </a:ext>
            </a:extLst>
          </p:cNvPr>
          <p:cNvGrpSpPr/>
          <p:nvPr/>
        </p:nvGrpSpPr>
        <p:grpSpPr>
          <a:xfrm>
            <a:off x="7845668" y="111824"/>
            <a:ext cx="4163097" cy="571269"/>
            <a:chOff x="7845668" y="111824"/>
            <a:chExt cx="4163097" cy="571269"/>
          </a:xfrm>
        </p:grpSpPr>
        <p:pic>
          <p:nvPicPr>
            <p:cNvPr id="10" name="圖片 9">
              <a:extLst>
                <a:ext uri="{FF2B5EF4-FFF2-40B4-BE49-F238E27FC236}">
                  <a16:creationId xmlns="" xmlns:a16="http://schemas.microsoft.com/office/drawing/2014/main" id="{CC4F4189-D435-47FF-9AA8-59E4893CEE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61" t="16432" r="6061" b="16202"/>
            <a:stretch/>
          </p:blipFill>
          <p:spPr>
            <a:xfrm>
              <a:off x="7845668" y="111824"/>
              <a:ext cx="1781907" cy="571269"/>
            </a:xfrm>
            <a:prstGeom prst="rect">
              <a:avLst/>
            </a:prstGeom>
          </p:spPr>
        </p:pic>
        <p:pic>
          <p:nvPicPr>
            <p:cNvPr id="11" name="Picture 2" descr="ãFOXCONN LOGOãçåçæå°çµæ">
              <a:extLst>
                <a:ext uri="{FF2B5EF4-FFF2-40B4-BE49-F238E27FC236}">
                  <a16:creationId xmlns="" xmlns:a16="http://schemas.microsoft.com/office/drawing/2014/main" id="{2EFE0AD6-9EB6-4C00-8CF8-2FE4392BD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810" y="161925"/>
              <a:ext cx="2197955" cy="3165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群組 53">
            <a:extLst>
              <a:ext uri="{FF2B5EF4-FFF2-40B4-BE49-F238E27FC236}">
                <a16:creationId xmlns="" xmlns:a16="http://schemas.microsoft.com/office/drawing/2014/main" id="{4E1B8A25-1A1C-4C00-96F9-2FE0BADECF00}"/>
              </a:ext>
            </a:extLst>
          </p:cNvPr>
          <p:cNvGrpSpPr/>
          <p:nvPr/>
        </p:nvGrpSpPr>
        <p:grpSpPr>
          <a:xfrm>
            <a:off x="4014222" y="1775738"/>
            <a:ext cx="4163556" cy="4160168"/>
            <a:chOff x="4014222" y="1969170"/>
            <a:chExt cx="4163556" cy="4160168"/>
          </a:xfrm>
        </p:grpSpPr>
        <p:grpSp>
          <p:nvGrpSpPr>
            <p:cNvPr id="55" name="群組 54">
              <a:extLst>
                <a:ext uri="{FF2B5EF4-FFF2-40B4-BE49-F238E27FC236}">
                  <a16:creationId xmlns="" xmlns:a16="http://schemas.microsoft.com/office/drawing/2014/main" id="{23B3F7DC-F6FD-46DA-8EAF-47D1B4F0670E}"/>
                </a:ext>
              </a:extLst>
            </p:cNvPr>
            <p:cNvGrpSpPr/>
            <p:nvPr/>
          </p:nvGrpSpPr>
          <p:grpSpPr>
            <a:xfrm>
              <a:off x="4014222" y="1969170"/>
              <a:ext cx="4163556" cy="4160168"/>
              <a:chOff x="4014222" y="1969170"/>
              <a:chExt cx="4163556" cy="4160168"/>
            </a:xfrm>
          </p:grpSpPr>
          <p:sp>
            <p:nvSpPr>
              <p:cNvPr id="61" name="Freeform 31">
                <a:extLst>
                  <a:ext uri="{FF2B5EF4-FFF2-40B4-BE49-F238E27FC236}">
                    <a16:creationId xmlns="" xmlns:a16="http://schemas.microsoft.com/office/drawing/2014/main" id="{B92F381A-D4A5-42A2-B1C4-D9DE57FAB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117" y="1982717"/>
                <a:ext cx="1960981" cy="1790509"/>
              </a:xfrm>
              <a:custGeom>
                <a:avLst/>
                <a:gdLst>
                  <a:gd name="T0" fmla="*/ 241 w 735"/>
                  <a:gd name="T1" fmla="*/ 537 h 671"/>
                  <a:gd name="T2" fmla="*/ 248 w 735"/>
                  <a:gd name="T3" fmla="*/ 544 h 671"/>
                  <a:gd name="T4" fmla="*/ 269 w 735"/>
                  <a:gd name="T5" fmla="*/ 561 h 671"/>
                  <a:gd name="T6" fmla="*/ 334 w 735"/>
                  <a:gd name="T7" fmla="*/ 610 h 671"/>
                  <a:gd name="T8" fmla="*/ 401 w 735"/>
                  <a:gd name="T9" fmla="*/ 653 h 671"/>
                  <a:gd name="T10" fmla="*/ 433 w 735"/>
                  <a:gd name="T11" fmla="*/ 671 h 671"/>
                  <a:gd name="T12" fmla="*/ 434 w 735"/>
                  <a:gd name="T13" fmla="*/ 667 h 671"/>
                  <a:gd name="T14" fmla="*/ 438 w 735"/>
                  <a:gd name="T15" fmla="*/ 655 h 671"/>
                  <a:gd name="T16" fmla="*/ 441 w 735"/>
                  <a:gd name="T17" fmla="*/ 648 h 671"/>
                  <a:gd name="T18" fmla="*/ 445 w 735"/>
                  <a:gd name="T19" fmla="*/ 638 h 671"/>
                  <a:gd name="T20" fmla="*/ 450 w 735"/>
                  <a:gd name="T21" fmla="*/ 628 h 671"/>
                  <a:gd name="T22" fmla="*/ 453 w 735"/>
                  <a:gd name="T23" fmla="*/ 623 h 671"/>
                  <a:gd name="T24" fmla="*/ 456 w 735"/>
                  <a:gd name="T25" fmla="*/ 617 h 671"/>
                  <a:gd name="T26" fmla="*/ 487 w 735"/>
                  <a:gd name="T27" fmla="*/ 569 h 671"/>
                  <a:gd name="T28" fmla="*/ 533 w 735"/>
                  <a:gd name="T29" fmla="*/ 522 h 671"/>
                  <a:gd name="T30" fmla="*/ 587 w 735"/>
                  <a:gd name="T31" fmla="*/ 486 h 671"/>
                  <a:gd name="T32" fmla="*/ 640 w 735"/>
                  <a:gd name="T33" fmla="*/ 465 h 671"/>
                  <a:gd name="T34" fmla="*/ 680 w 735"/>
                  <a:gd name="T35" fmla="*/ 456 h 671"/>
                  <a:gd name="T36" fmla="*/ 692 w 735"/>
                  <a:gd name="T37" fmla="*/ 454 h 671"/>
                  <a:gd name="T38" fmla="*/ 696 w 735"/>
                  <a:gd name="T39" fmla="*/ 453 h 671"/>
                  <a:gd name="T40" fmla="*/ 697 w 735"/>
                  <a:gd name="T41" fmla="*/ 443 h 671"/>
                  <a:gd name="T42" fmla="*/ 699 w 735"/>
                  <a:gd name="T43" fmla="*/ 417 h 671"/>
                  <a:gd name="T44" fmla="*/ 709 w 735"/>
                  <a:gd name="T45" fmla="*/ 338 h 671"/>
                  <a:gd name="T46" fmla="*/ 717 w 735"/>
                  <a:gd name="T47" fmla="*/ 295 h 671"/>
                  <a:gd name="T48" fmla="*/ 726 w 735"/>
                  <a:gd name="T49" fmla="*/ 259 h 671"/>
                  <a:gd name="T50" fmla="*/ 735 w 735"/>
                  <a:gd name="T51" fmla="*/ 223 h 671"/>
                  <a:gd name="T52" fmla="*/ 724 w 735"/>
                  <a:gd name="T53" fmla="*/ 187 h 671"/>
                  <a:gd name="T54" fmla="*/ 711 w 735"/>
                  <a:gd name="T55" fmla="*/ 151 h 671"/>
                  <a:gd name="T56" fmla="*/ 695 w 735"/>
                  <a:gd name="T57" fmla="*/ 110 h 671"/>
                  <a:gd name="T58" fmla="*/ 660 w 735"/>
                  <a:gd name="T59" fmla="*/ 34 h 671"/>
                  <a:gd name="T60" fmla="*/ 647 w 735"/>
                  <a:gd name="T61" fmla="*/ 10 h 671"/>
                  <a:gd name="T62" fmla="*/ 642 w 735"/>
                  <a:gd name="T63" fmla="*/ 0 h 671"/>
                  <a:gd name="T64" fmla="*/ 632 w 735"/>
                  <a:gd name="T65" fmla="*/ 2 h 671"/>
                  <a:gd name="T66" fmla="*/ 605 w 735"/>
                  <a:gd name="T67" fmla="*/ 6 h 671"/>
                  <a:gd name="T68" fmla="*/ 509 w 735"/>
                  <a:gd name="T69" fmla="*/ 28 h 671"/>
                  <a:gd name="T70" fmla="*/ 378 w 735"/>
                  <a:gd name="T71" fmla="*/ 81 h 671"/>
                  <a:gd name="T72" fmla="*/ 243 w 735"/>
                  <a:gd name="T73" fmla="*/ 170 h 671"/>
                  <a:gd name="T74" fmla="*/ 129 w 735"/>
                  <a:gd name="T75" fmla="*/ 286 h 671"/>
                  <a:gd name="T76" fmla="*/ 53 w 735"/>
                  <a:gd name="T77" fmla="*/ 403 h 671"/>
                  <a:gd name="T78" fmla="*/ 46 w 735"/>
                  <a:gd name="T79" fmla="*/ 416 h 671"/>
                  <a:gd name="T80" fmla="*/ 40 w 735"/>
                  <a:gd name="T81" fmla="*/ 429 h 671"/>
                  <a:gd name="T82" fmla="*/ 29 w 735"/>
                  <a:gd name="T83" fmla="*/ 453 h 671"/>
                  <a:gd name="T84" fmla="*/ 19 w 735"/>
                  <a:gd name="T85" fmla="*/ 474 h 671"/>
                  <a:gd name="T86" fmla="*/ 12 w 735"/>
                  <a:gd name="T87" fmla="*/ 492 h 671"/>
                  <a:gd name="T88" fmla="*/ 3 w 735"/>
                  <a:gd name="T89" fmla="*/ 518 h 671"/>
                  <a:gd name="T90" fmla="*/ 0 w 735"/>
                  <a:gd name="T91" fmla="*/ 527 h 671"/>
                  <a:gd name="T92" fmla="*/ 38 w 735"/>
                  <a:gd name="T93" fmla="*/ 525 h 671"/>
                  <a:gd name="T94" fmla="*/ 122 w 735"/>
                  <a:gd name="T95" fmla="*/ 526 h 671"/>
                  <a:gd name="T96" fmla="*/ 204 w 735"/>
                  <a:gd name="T97" fmla="*/ 532 h 671"/>
                  <a:gd name="T98" fmla="*/ 231 w 735"/>
                  <a:gd name="T99" fmla="*/ 536 h 671"/>
                  <a:gd name="T100" fmla="*/ 241 w 735"/>
                  <a:gd name="T101" fmla="*/ 537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35" h="671">
                    <a:moveTo>
                      <a:pt x="241" y="537"/>
                    </a:moveTo>
                    <a:cubicBezTo>
                      <a:pt x="241" y="537"/>
                      <a:pt x="244" y="540"/>
                      <a:pt x="248" y="544"/>
                    </a:cubicBezTo>
                    <a:cubicBezTo>
                      <a:pt x="253" y="548"/>
                      <a:pt x="261" y="554"/>
                      <a:pt x="269" y="561"/>
                    </a:cubicBezTo>
                    <a:cubicBezTo>
                      <a:pt x="286" y="575"/>
                      <a:pt x="310" y="593"/>
                      <a:pt x="334" y="610"/>
                    </a:cubicBezTo>
                    <a:cubicBezTo>
                      <a:pt x="358" y="627"/>
                      <a:pt x="382" y="642"/>
                      <a:pt x="401" y="653"/>
                    </a:cubicBezTo>
                    <a:cubicBezTo>
                      <a:pt x="420" y="664"/>
                      <a:pt x="433" y="671"/>
                      <a:pt x="433" y="671"/>
                    </a:cubicBezTo>
                    <a:cubicBezTo>
                      <a:pt x="433" y="671"/>
                      <a:pt x="433" y="669"/>
                      <a:pt x="434" y="667"/>
                    </a:cubicBezTo>
                    <a:cubicBezTo>
                      <a:pt x="435" y="664"/>
                      <a:pt x="436" y="660"/>
                      <a:pt x="438" y="655"/>
                    </a:cubicBezTo>
                    <a:cubicBezTo>
                      <a:pt x="439" y="653"/>
                      <a:pt x="440" y="650"/>
                      <a:pt x="441" y="648"/>
                    </a:cubicBezTo>
                    <a:cubicBezTo>
                      <a:pt x="443" y="645"/>
                      <a:pt x="444" y="642"/>
                      <a:pt x="445" y="638"/>
                    </a:cubicBezTo>
                    <a:cubicBezTo>
                      <a:pt x="447" y="635"/>
                      <a:pt x="449" y="632"/>
                      <a:pt x="450" y="628"/>
                    </a:cubicBezTo>
                    <a:cubicBezTo>
                      <a:pt x="451" y="626"/>
                      <a:pt x="452" y="625"/>
                      <a:pt x="453" y="623"/>
                    </a:cubicBezTo>
                    <a:cubicBezTo>
                      <a:pt x="454" y="621"/>
                      <a:pt x="455" y="619"/>
                      <a:pt x="456" y="617"/>
                    </a:cubicBezTo>
                    <a:cubicBezTo>
                      <a:pt x="464" y="602"/>
                      <a:pt x="474" y="585"/>
                      <a:pt x="487" y="569"/>
                    </a:cubicBezTo>
                    <a:cubicBezTo>
                      <a:pt x="501" y="552"/>
                      <a:pt x="516" y="536"/>
                      <a:pt x="533" y="522"/>
                    </a:cubicBezTo>
                    <a:cubicBezTo>
                      <a:pt x="550" y="508"/>
                      <a:pt x="569" y="496"/>
                      <a:pt x="587" y="486"/>
                    </a:cubicBezTo>
                    <a:cubicBezTo>
                      <a:pt x="606" y="477"/>
                      <a:pt x="624" y="470"/>
                      <a:pt x="640" y="465"/>
                    </a:cubicBezTo>
                    <a:cubicBezTo>
                      <a:pt x="656" y="460"/>
                      <a:pt x="670" y="457"/>
                      <a:pt x="680" y="456"/>
                    </a:cubicBezTo>
                    <a:cubicBezTo>
                      <a:pt x="685" y="455"/>
                      <a:pt x="689" y="454"/>
                      <a:pt x="692" y="454"/>
                    </a:cubicBezTo>
                    <a:cubicBezTo>
                      <a:pt x="695" y="453"/>
                      <a:pt x="696" y="453"/>
                      <a:pt x="696" y="453"/>
                    </a:cubicBezTo>
                    <a:cubicBezTo>
                      <a:pt x="696" y="453"/>
                      <a:pt x="696" y="450"/>
                      <a:pt x="697" y="443"/>
                    </a:cubicBezTo>
                    <a:cubicBezTo>
                      <a:pt x="697" y="437"/>
                      <a:pt x="698" y="428"/>
                      <a:pt x="699" y="417"/>
                    </a:cubicBezTo>
                    <a:cubicBezTo>
                      <a:pt x="701" y="396"/>
                      <a:pt x="704" y="366"/>
                      <a:pt x="709" y="338"/>
                    </a:cubicBezTo>
                    <a:cubicBezTo>
                      <a:pt x="712" y="323"/>
                      <a:pt x="714" y="309"/>
                      <a:pt x="717" y="295"/>
                    </a:cubicBezTo>
                    <a:cubicBezTo>
                      <a:pt x="720" y="282"/>
                      <a:pt x="723" y="269"/>
                      <a:pt x="726" y="259"/>
                    </a:cubicBezTo>
                    <a:cubicBezTo>
                      <a:pt x="731" y="237"/>
                      <a:pt x="735" y="223"/>
                      <a:pt x="735" y="223"/>
                    </a:cubicBezTo>
                    <a:cubicBezTo>
                      <a:pt x="735" y="223"/>
                      <a:pt x="731" y="209"/>
                      <a:pt x="724" y="187"/>
                    </a:cubicBezTo>
                    <a:cubicBezTo>
                      <a:pt x="721" y="177"/>
                      <a:pt x="716" y="164"/>
                      <a:pt x="711" y="151"/>
                    </a:cubicBezTo>
                    <a:cubicBezTo>
                      <a:pt x="707" y="138"/>
                      <a:pt x="701" y="124"/>
                      <a:pt x="695" y="110"/>
                    </a:cubicBezTo>
                    <a:cubicBezTo>
                      <a:pt x="684" y="82"/>
                      <a:pt x="671" y="55"/>
                      <a:pt x="660" y="34"/>
                    </a:cubicBezTo>
                    <a:cubicBezTo>
                      <a:pt x="655" y="24"/>
                      <a:pt x="650" y="15"/>
                      <a:pt x="647" y="10"/>
                    </a:cubicBezTo>
                    <a:cubicBezTo>
                      <a:pt x="644" y="4"/>
                      <a:pt x="642" y="0"/>
                      <a:pt x="642" y="0"/>
                    </a:cubicBezTo>
                    <a:cubicBezTo>
                      <a:pt x="642" y="0"/>
                      <a:pt x="639" y="1"/>
                      <a:pt x="632" y="2"/>
                    </a:cubicBezTo>
                    <a:cubicBezTo>
                      <a:pt x="626" y="3"/>
                      <a:pt x="617" y="3"/>
                      <a:pt x="605" y="6"/>
                    </a:cubicBezTo>
                    <a:cubicBezTo>
                      <a:pt x="582" y="9"/>
                      <a:pt x="548" y="16"/>
                      <a:pt x="509" y="28"/>
                    </a:cubicBezTo>
                    <a:cubicBezTo>
                      <a:pt x="469" y="40"/>
                      <a:pt x="424" y="57"/>
                      <a:pt x="378" y="81"/>
                    </a:cubicBezTo>
                    <a:cubicBezTo>
                      <a:pt x="332" y="105"/>
                      <a:pt x="285" y="135"/>
                      <a:pt x="243" y="170"/>
                    </a:cubicBezTo>
                    <a:cubicBezTo>
                      <a:pt x="200" y="205"/>
                      <a:pt x="162" y="245"/>
                      <a:pt x="129" y="286"/>
                    </a:cubicBezTo>
                    <a:cubicBezTo>
                      <a:pt x="97" y="326"/>
                      <a:pt x="72" y="367"/>
                      <a:pt x="53" y="403"/>
                    </a:cubicBezTo>
                    <a:cubicBezTo>
                      <a:pt x="51" y="408"/>
                      <a:pt x="48" y="412"/>
                      <a:pt x="46" y="416"/>
                    </a:cubicBezTo>
                    <a:cubicBezTo>
                      <a:pt x="44" y="421"/>
                      <a:pt x="42" y="425"/>
                      <a:pt x="40" y="429"/>
                    </a:cubicBezTo>
                    <a:cubicBezTo>
                      <a:pt x="36" y="438"/>
                      <a:pt x="32" y="445"/>
                      <a:pt x="29" y="453"/>
                    </a:cubicBezTo>
                    <a:cubicBezTo>
                      <a:pt x="25" y="461"/>
                      <a:pt x="22" y="468"/>
                      <a:pt x="19" y="474"/>
                    </a:cubicBezTo>
                    <a:cubicBezTo>
                      <a:pt x="17" y="481"/>
                      <a:pt x="14" y="487"/>
                      <a:pt x="12" y="492"/>
                    </a:cubicBezTo>
                    <a:cubicBezTo>
                      <a:pt x="8" y="503"/>
                      <a:pt x="5" y="512"/>
                      <a:pt x="3" y="518"/>
                    </a:cubicBezTo>
                    <a:cubicBezTo>
                      <a:pt x="1" y="524"/>
                      <a:pt x="0" y="527"/>
                      <a:pt x="0" y="527"/>
                    </a:cubicBezTo>
                    <a:cubicBezTo>
                      <a:pt x="0" y="527"/>
                      <a:pt x="15" y="526"/>
                      <a:pt x="38" y="525"/>
                    </a:cubicBezTo>
                    <a:cubicBezTo>
                      <a:pt x="61" y="525"/>
                      <a:pt x="92" y="525"/>
                      <a:pt x="122" y="526"/>
                    </a:cubicBezTo>
                    <a:cubicBezTo>
                      <a:pt x="152" y="527"/>
                      <a:pt x="182" y="530"/>
                      <a:pt x="204" y="532"/>
                    </a:cubicBezTo>
                    <a:cubicBezTo>
                      <a:pt x="215" y="534"/>
                      <a:pt x="224" y="535"/>
                      <a:pt x="231" y="536"/>
                    </a:cubicBezTo>
                    <a:cubicBezTo>
                      <a:pt x="237" y="537"/>
                      <a:pt x="241" y="537"/>
                      <a:pt x="241" y="537"/>
                    </a:cubicBezTo>
                    <a:close/>
                  </a:path>
                </a:pathLst>
              </a:custGeom>
              <a:solidFill>
                <a:schemeClr val="tx2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="" xmlns:a16="http://schemas.microsoft.com/office/drawing/2014/main" id="{7CD05E93-0BBF-4907-8F94-3390ED4E8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4222" y="3593724"/>
                <a:ext cx="1572623" cy="2119033"/>
              </a:xfrm>
              <a:custGeom>
                <a:avLst/>
                <a:gdLst>
                  <a:gd name="T0" fmla="*/ 403 w 589"/>
                  <a:gd name="T1" fmla="*/ 568 h 794"/>
                  <a:gd name="T2" fmla="*/ 412 w 589"/>
                  <a:gd name="T3" fmla="*/ 563 h 794"/>
                  <a:gd name="T4" fmla="*/ 434 w 589"/>
                  <a:gd name="T5" fmla="*/ 549 h 794"/>
                  <a:gd name="T6" fmla="*/ 501 w 589"/>
                  <a:gd name="T7" fmla="*/ 502 h 794"/>
                  <a:gd name="T8" fmla="*/ 562 w 589"/>
                  <a:gd name="T9" fmla="*/ 451 h 794"/>
                  <a:gd name="T10" fmla="*/ 589 w 589"/>
                  <a:gd name="T11" fmla="*/ 427 h 794"/>
                  <a:gd name="T12" fmla="*/ 586 w 589"/>
                  <a:gd name="T13" fmla="*/ 424 h 794"/>
                  <a:gd name="T14" fmla="*/ 576 w 589"/>
                  <a:gd name="T15" fmla="*/ 417 h 794"/>
                  <a:gd name="T16" fmla="*/ 570 w 589"/>
                  <a:gd name="T17" fmla="*/ 412 h 794"/>
                  <a:gd name="T18" fmla="*/ 562 w 589"/>
                  <a:gd name="T19" fmla="*/ 405 h 794"/>
                  <a:gd name="T20" fmla="*/ 554 w 589"/>
                  <a:gd name="T21" fmla="*/ 397 h 794"/>
                  <a:gd name="T22" fmla="*/ 550 w 589"/>
                  <a:gd name="T23" fmla="*/ 393 h 794"/>
                  <a:gd name="T24" fmla="*/ 545 w 589"/>
                  <a:gd name="T25" fmla="*/ 388 h 794"/>
                  <a:gd name="T26" fmla="*/ 509 w 589"/>
                  <a:gd name="T27" fmla="*/ 343 h 794"/>
                  <a:gd name="T28" fmla="*/ 479 w 589"/>
                  <a:gd name="T29" fmla="*/ 286 h 794"/>
                  <a:gd name="T30" fmla="*/ 461 w 589"/>
                  <a:gd name="T31" fmla="*/ 223 h 794"/>
                  <a:gd name="T32" fmla="*/ 457 w 589"/>
                  <a:gd name="T33" fmla="*/ 166 h 794"/>
                  <a:gd name="T34" fmla="*/ 461 w 589"/>
                  <a:gd name="T35" fmla="*/ 125 h 794"/>
                  <a:gd name="T36" fmla="*/ 463 w 589"/>
                  <a:gd name="T37" fmla="*/ 113 h 794"/>
                  <a:gd name="T38" fmla="*/ 464 w 589"/>
                  <a:gd name="T39" fmla="*/ 109 h 794"/>
                  <a:gd name="T40" fmla="*/ 454 w 589"/>
                  <a:gd name="T41" fmla="*/ 106 h 794"/>
                  <a:gd name="T42" fmla="*/ 430 w 589"/>
                  <a:gd name="T43" fmla="*/ 96 h 794"/>
                  <a:gd name="T44" fmla="*/ 358 w 589"/>
                  <a:gd name="T45" fmla="*/ 61 h 794"/>
                  <a:gd name="T46" fmla="*/ 320 w 589"/>
                  <a:gd name="T47" fmla="*/ 40 h 794"/>
                  <a:gd name="T48" fmla="*/ 288 w 589"/>
                  <a:gd name="T49" fmla="*/ 21 h 794"/>
                  <a:gd name="T50" fmla="*/ 256 w 589"/>
                  <a:gd name="T51" fmla="*/ 1 h 794"/>
                  <a:gd name="T52" fmla="*/ 219 w 589"/>
                  <a:gd name="T53" fmla="*/ 0 h 794"/>
                  <a:gd name="T54" fmla="*/ 181 w 589"/>
                  <a:gd name="T55" fmla="*/ 1 h 794"/>
                  <a:gd name="T56" fmla="*/ 137 w 589"/>
                  <a:gd name="T57" fmla="*/ 4 h 794"/>
                  <a:gd name="T58" fmla="*/ 54 w 589"/>
                  <a:gd name="T59" fmla="*/ 14 h 794"/>
                  <a:gd name="T60" fmla="*/ 26 w 589"/>
                  <a:gd name="T61" fmla="*/ 19 h 794"/>
                  <a:gd name="T62" fmla="*/ 16 w 589"/>
                  <a:gd name="T63" fmla="*/ 21 h 794"/>
                  <a:gd name="T64" fmla="*/ 14 w 589"/>
                  <a:gd name="T65" fmla="*/ 30 h 794"/>
                  <a:gd name="T66" fmla="*/ 10 w 589"/>
                  <a:gd name="T67" fmla="*/ 57 h 794"/>
                  <a:gd name="T68" fmla="*/ 1 w 589"/>
                  <a:gd name="T69" fmla="*/ 156 h 794"/>
                  <a:gd name="T70" fmla="*/ 11 w 589"/>
                  <a:gd name="T71" fmla="*/ 297 h 794"/>
                  <a:gd name="T72" fmla="*/ 54 w 589"/>
                  <a:gd name="T73" fmla="*/ 453 h 794"/>
                  <a:gd name="T74" fmla="*/ 129 w 589"/>
                  <a:gd name="T75" fmla="*/ 596 h 794"/>
                  <a:gd name="T76" fmla="*/ 217 w 589"/>
                  <a:gd name="T77" fmla="*/ 705 h 794"/>
                  <a:gd name="T78" fmla="*/ 228 w 589"/>
                  <a:gd name="T79" fmla="*/ 716 h 794"/>
                  <a:gd name="T80" fmla="*/ 238 w 589"/>
                  <a:gd name="T81" fmla="*/ 726 h 794"/>
                  <a:gd name="T82" fmla="*/ 257 w 589"/>
                  <a:gd name="T83" fmla="*/ 744 h 794"/>
                  <a:gd name="T84" fmla="*/ 274 w 589"/>
                  <a:gd name="T85" fmla="*/ 759 h 794"/>
                  <a:gd name="T86" fmla="*/ 290 w 589"/>
                  <a:gd name="T87" fmla="*/ 772 h 794"/>
                  <a:gd name="T88" fmla="*/ 311 w 589"/>
                  <a:gd name="T89" fmla="*/ 789 h 794"/>
                  <a:gd name="T90" fmla="*/ 319 w 589"/>
                  <a:gd name="T91" fmla="*/ 794 h 794"/>
                  <a:gd name="T92" fmla="*/ 329 w 589"/>
                  <a:gd name="T93" fmla="*/ 757 h 794"/>
                  <a:gd name="T94" fmla="*/ 355 w 589"/>
                  <a:gd name="T95" fmla="*/ 678 h 794"/>
                  <a:gd name="T96" fmla="*/ 387 w 589"/>
                  <a:gd name="T97" fmla="*/ 602 h 794"/>
                  <a:gd name="T98" fmla="*/ 398 w 589"/>
                  <a:gd name="T99" fmla="*/ 577 h 794"/>
                  <a:gd name="T100" fmla="*/ 403 w 589"/>
                  <a:gd name="T101" fmla="*/ 568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89" h="794">
                    <a:moveTo>
                      <a:pt x="403" y="568"/>
                    </a:moveTo>
                    <a:cubicBezTo>
                      <a:pt x="403" y="568"/>
                      <a:pt x="406" y="566"/>
                      <a:pt x="412" y="563"/>
                    </a:cubicBezTo>
                    <a:cubicBezTo>
                      <a:pt x="417" y="560"/>
                      <a:pt x="425" y="555"/>
                      <a:pt x="434" y="549"/>
                    </a:cubicBezTo>
                    <a:cubicBezTo>
                      <a:pt x="453" y="537"/>
                      <a:pt x="477" y="520"/>
                      <a:pt x="501" y="502"/>
                    </a:cubicBezTo>
                    <a:cubicBezTo>
                      <a:pt x="524" y="485"/>
                      <a:pt x="546" y="466"/>
                      <a:pt x="562" y="451"/>
                    </a:cubicBezTo>
                    <a:cubicBezTo>
                      <a:pt x="579" y="437"/>
                      <a:pt x="589" y="427"/>
                      <a:pt x="589" y="427"/>
                    </a:cubicBezTo>
                    <a:cubicBezTo>
                      <a:pt x="589" y="427"/>
                      <a:pt x="588" y="426"/>
                      <a:pt x="586" y="424"/>
                    </a:cubicBezTo>
                    <a:cubicBezTo>
                      <a:pt x="584" y="423"/>
                      <a:pt x="580" y="420"/>
                      <a:pt x="576" y="417"/>
                    </a:cubicBezTo>
                    <a:cubicBezTo>
                      <a:pt x="574" y="415"/>
                      <a:pt x="572" y="413"/>
                      <a:pt x="570" y="412"/>
                    </a:cubicBezTo>
                    <a:cubicBezTo>
                      <a:pt x="567" y="409"/>
                      <a:pt x="565" y="407"/>
                      <a:pt x="562" y="405"/>
                    </a:cubicBezTo>
                    <a:cubicBezTo>
                      <a:pt x="559" y="403"/>
                      <a:pt x="557" y="400"/>
                      <a:pt x="554" y="397"/>
                    </a:cubicBezTo>
                    <a:cubicBezTo>
                      <a:pt x="553" y="396"/>
                      <a:pt x="551" y="394"/>
                      <a:pt x="550" y="393"/>
                    </a:cubicBezTo>
                    <a:cubicBezTo>
                      <a:pt x="548" y="392"/>
                      <a:pt x="547" y="390"/>
                      <a:pt x="545" y="388"/>
                    </a:cubicBezTo>
                    <a:cubicBezTo>
                      <a:pt x="533" y="376"/>
                      <a:pt x="520" y="361"/>
                      <a:pt x="509" y="343"/>
                    </a:cubicBezTo>
                    <a:cubicBezTo>
                      <a:pt x="497" y="326"/>
                      <a:pt x="486" y="306"/>
                      <a:pt x="479" y="286"/>
                    </a:cubicBezTo>
                    <a:cubicBezTo>
                      <a:pt x="470" y="265"/>
                      <a:pt x="465" y="244"/>
                      <a:pt x="461" y="223"/>
                    </a:cubicBezTo>
                    <a:cubicBezTo>
                      <a:pt x="458" y="203"/>
                      <a:pt x="457" y="183"/>
                      <a:pt x="457" y="166"/>
                    </a:cubicBezTo>
                    <a:cubicBezTo>
                      <a:pt x="458" y="149"/>
                      <a:pt x="459" y="135"/>
                      <a:pt x="461" y="125"/>
                    </a:cubicBezTo>
                    <a:cubicBezTo>
                      <a:pt x="461" y="120"/>
                      <a:pt x="463" y="116"/>
                      <a:pt x="463" y="113"/>
                    </a:cubicBezTo>
                    <a:cubicBezTo>
                      <a:pt x="463" y="111"/>
                      <a:pt x="464" y="109"/>
                      <a:pt x="464" y="109"/>
                    </a:cubicBezTo>
                    <a:cubicBezTo>
                      <a:pt x="464" y="109"/>
                      <a:pt x="460" y="108"/>
                      <a:pt x="454" y="106"/>
                    </a:cubicBezTo>
                    <a:cubicBezTo>
                      <a:pt x="448" y="103"/>
                      <a:pt x="440" y="100"/>
                      <a:pt x="430" y="96"/>
                    </a:cubicBezTo>
                    <a:cubicBezTo>
                      <a:pt x="410" y="87"/>
                      <a:pt x="384" y="75"/>
                      <a:pt x="358" y="61"/>
                    </a:cubicBezTo>
                    <a:cubicBezTo>
                      <a:pt x="345" y="54"/>
                      <a:pt x="332" y="47"/>
                      <a:pt x="320" y="40"/>
                    </a:cubicBezTo>
                    <a:cubicBezTo>
                      <a:pt x="308" y="34"/>
                      <a:pt x="297" y="27"/>
                      <a:pt x="288" y="21"/>
                    </a:cubicBezTo>
                    <a:cubicBezTo>
                      <a:pt x="269" y="9"/>
                      <a:pt x="256" y="1"/>
                      <a:pt x="256" y="1"/>
                    </a:cubicBezTo>
                    <a:cubicBezTo>
                      <a:pt x="256" y="1"/>
                      <a:pt x="242" y="0"/>
                      <a:pt x="219" y="0"/>
                    </a:cubicBezTo>
                    <a:cubicBezTo>
                      <a:pt x="208" y="1"/>
                      <a:pt x="195" y="1"/>
                      <a:pt x="181" y="1"/>
                    </a:cubicBezTo>
                    <a:cubicBezTo>
                      <a:pt x="167" y="2"/>
                      <a:pt x="152" y="3"/>
                      <a:pt x="137" y="4"/>
                    </a:cubicBezTo>
                    <a:cubicBezTo>
                      <a:pt x="107" y="6"/>
                      <a:pt x="77" y="10"/>
                      <a:pt x="54" y="14"/>
                    </a:cubicBezTo>
                    <a:cubicBezTo>
                      <a:pt x="43" y="16"/>
                      <a:pt x="33" y="18"/>
                      <a:pt x="26" y="19"/>
                    </a:cubicBezTo>
                    <a:cubicBezTo>
                      <a:pt x="20" y="20"/>
                      <a:pt x="16" y="21"/>
                      <a:pt x="16" y="21"/>
                    </a:cubicBezTo>
                    <a:cubicBezTo>
                      <a:pt x="16" y="21"/>
                      <a:pt x="15" y="24"/>
                      <a:pt x="14" y="30"/>
                    </a:cubicBezTo>
                    <a:cubicBezTo>
                      <a:pt x="13" y="37"/>
                      <a:pt x="11" y="46"/>
                      <a:pt x="10" y="57"/>
                    </a:cubicBezTo>
                    <a:cubicBezTo>
                      <a:pt x="6" y="81"/>
                      <a:pt x="2" y="115"/>
                      <a:pt x="1" y="156"/>
                    </a:cubicBezTo>
                    <a:cubicBezTo>
                      <a:pt x="0" y="197"/>
                      <a:pt x="3" y="246"/>
                      <a:pt x="11" y="297"/>
                    </a:cubicBezTo>
                    <a:cubicBezTo>
                      <a:pt x="19" y="348"/>
                      <a:pt x="34" y="402"/>
                      <a:pt x="54" y="453"/>
                    </a:cubicBezTo>
                    <a:cubicBezTo>
                      <a:pt x="74" y="505"/>
                      <a:pt x="101" y="553"/>
                      <a:pt x="129" y="596"/>
                    </a:cubicBezTo>
                    <a:cubicBezTo>
                      <a:pt x="158" y="639"/>
                      <a:pt x="189" y="676"/>
                      <a:pt x="217" y="705"/>
                    </a:cubicBezTo>
                    <a:cubicBezTo>
                      <a:pt x="221" y="709"/>
                      <a:pt x="224" y="713"/>
                      <a:pt x="228" y="716"/>
                    </a:cubicBezTo>
                    <a:cubicBezTo>
                      <a:pt x="231" y="720"/>
                      <a:pt x="235" y="723"/>
                      <a:pt x="238" y="726"/>
                    </a:cubicBezTo>
                    <a:cubicBezTo>
                      <a:pt x="245" y="733"/>
                      <a:pt x="251" y="739"/>
                      <a:pt x="257" y="744"/>
                    </a:cubicBezTo>
                    <a:cubicBezTo>
                      <a:pt x="263" y="750"/>
                      <a:pt x="269" y="755"/>
                      <a:pt x="274" y="759"/>
                    </a:cubicBezTo>
                    <a:cubicBezTo>
                      <a:pt x="280" y="764"/>
                      <a:pt x="285" y="768"/>
                      <a:pt x="290" y="772"/>
                    </a:cubicBezTo>
                    <a:cubicBezTo>
                      <a:pt x="299" y="779"/>
                      <a:pt x="306" y="785"/>
                      <a:pt x="311" y="789"/>
                    </a:cubicBezTo>
                    <a:cubicBezTo>
                      <a:pt x="316" y="792"/>
                      <a:pt x="319" y="794"/>
                      <a:pt x="319" y="794"/>
                    </a:cubicBezTo>
                    <a:cubicBezTo>
                      <a:pt x="319" y="794"/>
                      <a:pt x="323" y="779"/>
                      <a:pt x="329" y="757"/>
                    </a:cubicBezTo>
                    <a:cubicBezTo>
                      <a:pt x="335" y="735"/>
                      <a:pt x="345" y="706"/>
                      <a:pt x="355" y="678"/>
                    </a:cubicBezTo>
                    <a:cubicBezTo>
                      <a:pt x="366" y="650"/>
                      <a:pt x="377" y="622"/>
                      <a:pt x="387" y="602"/>
                    </a:cubicBezTo>
                    <a:cubicBezTo>
                      <a:pt x="391" y="592"/>
                      <a:pt x="395" y="583"/>
                      <a:pt x="398" y="577"/>
                    </a:cubicBezTo>
                    <a:cubicBezTo>
                      <a:pt x="401" y="572"/>
                      <a:pt x="403" y="568"/>
                      <a:pt x="403" y="56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33">
                <a:extLst>
                  <a:ext uri="{FF2B5EF4-FFF2-40B4-BE49-F238E27FC236}">
                    <a16:creationId xmlns="" xmlns:a16="http://schemas.microsoft.com/office/drawing/2014/main" id="{E6E301A4-853A-420D-88AB-44AC167E4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2366" y="4738476"/>
                <a:ext cx="2212735" cy="1390862"/>
              </a:xfrm>
              <a:custGeom>
                <a:avLst/>
                <a:gdLst>
                  <a:gd name="T0" fmla="*/ 640 w 829"/>
                  <a:gd name="T1" fmla="*/ 221 h 521"/>
                  <a:gd name="T2" fmla="*/ 638 w 829"/>
                  <a:gd name="T3" fmla="*/ 211 h 521"/>
                  <a:gd name="T4" fmla="*/ 631 w 829"/>
                  <a:gd name="T5" fmla="*/ 185 h 521"/>
                  <a:gd name="T6" fmla="*/ 607 w 829"/>
                  <a:gd name="T7" fmla="*/ 108 h 521"/>
                  <a:gd name="T8" fmla="*/ 578 w 829"/>
                  <a:gd name="T9" fmla="*/ 33 h 521"/>
                  <a:gd name="T10" fmla="*/ 563 w 829"/>
                  <a:gd name="T11" fmla="*/ 0 h 521"/>
                  <a:gd name="T12" fmla="*/ 559 w 829"/>
                  <a:gd name="T13" fmla="*/ 3 h 521"/>
                  <a:gd name="T14" fmla="*/ 549 w 829"/>
                  <a:gd name="T15" fmla="*/ 10 h 521"/>
                  <a:gd name="T16" fmla="*/ 542 w 829"/>
                  <a:gd name="T17" fmla="*/ 14 h 521"/>
                  <a:gd name="T18" fmla="*/ 534 w 829"/>
                  <a:gd name="T19" fmla="*/ 19 h 521"/>
                  <a:gd name="T20" fmla="*/ 524 w 829"/>
                  <a:gd name="T21" fmla="*/ 25 h 521"/>
                  <a:gd name="T22" fmla="*/ 519 w 829"/>
                  <a:gd name="T23" fmla="*/ 28 h 521"/>
                  <a:gd name="T24" fmla="*/ 513 w 829"/>
                  <a:gd name="T25" fmla="*/ 30 h 521"/>
                  <a:gd name="T26" fmla="*/ 459 w 829"/>
                  <a:gd name="T27" fmla="*/ 51 h 521"/>
                  <a:gd name="T28" fmla="*/ 394 w 829"/>
                  <a:gd name="T29" fmla="*/ 62 h 521"/>
                  <a:gd name="T30" fmla="*/ 330 w 829"/>
                  <a:gd name="T31" fmla="*/ 59 h 521"/>
                  <a:gd name="T32" fmla="*/ 274 w 829"/>
                  <a:gd name="T33" fmla="*/ 45 h 521"/>
                  <a:gd name="T34" fmla="*/ 236 w 829"/>
                  <a:gd name="T35" fmla="*/ 29 h 521"/>
                  <a:gd name="T36" fmla="*/ 226 w 829"/>
                  <a:gd name="T37" fmla="*/ 24 h 521"/>
                  <a:gd name="T38" fmla="*/ 222 w 829"/>
                  <a:gd name="T39" fmla="*/ 22 h 521"/>
                  <a:gd name="T40" fmla="*/ 216 w 829"/>
                  <a:gd name="T41" fmla="*/ 29 h 521"/>
                  <a:gd name="T42" fmla="*/ 199 w 829"/>
                  <a:gd name="T43" fmla="*/ 49 h 521"/>
                  <a:gd name="T44" fmla="*/ 144 w 829"/>
                  <a:gd name="T45" fmla="*/ 108 h 521"/>
                  <a:gd name="T46" fmla="*/ 112 w 829"/>
                  <a:gd name="T47" fmla="*/ 137 h 521"/>
                  <a:gd name="T48" fmla="*/ 84 w 829"/>
                  <a:gd name="T49" fmla="*/ 162 h 521"/>
                  <a:gd name="T50" fmla="*/ 55 w 829"/>
                  <a:gd name="T51" fmla="*/ 185 h 521"/>
                  <a:gd name="T52" fmla="*/ 43 w 829"/>
                  <a:gd name="T53" fmla="*/ 220 h 521"/>
                  <a:gd name="T54" fmla="*/ 32 w 829"/>
                  <a:gd name="T55" fmla="*/ 257 h 521"/>
                  <a:gd name="T56" fmla="*/ 21 w 829"/>
                  <a:gd name="T57" fmla="*/ 300 h 521"/>
                  <a:gd name="T58" fmla="*/ 5 w 829"/>
                  <a:gd name="T59" fmla="*/ 382 h 521"/>
                  <a:gd name="T60" fmla="*/ 1 w 829"/>
                  <a:gd name="T61" fmla="*/ 409 h 521"/>
                  <a:gd name="T62" fmla="*/ 0 w 829"/>
                  <a:gd name="T63" fmla="*/ 420 h 521"/>
                  <a:gd name="T64" fmla="*/ 8 w 829"/>
                  <a:gd name="T65" fmla="*/ 425 h 521"/>
                  <a:gd name="T66" fmla="*/ 33 w 829"/>
                  <a:gd name="T67" fmla="*/ 437 h 521"/>
                  <a:gd name="T68" fmla="*/ 124 w 829"/>
                  <a:gd name="T69" fmla="*/ 476 h 521"/>
                  <a:gd name="T70" fmla="*/ 260 w 829"/>
                  <a:gd name="T71" fmla="*/ 510 h 521"/>
                  <a:gd name="T72" fmla="*/ 422 w 829"/>
                  <a:gd name="T73" fmla="*/ 517 h 521"/>
                  <a:gd name="T74" fmla="*/ 582 w 829"/>
                  <a:gd name="T75" fmla="*/ 490 h 521"/>
                  <a:gd name="T76" fmla="*/ 713 w 829"/>
                  <a:gd name="T77" fmla="*/ 440 h 521"/>
                  <a:gd name="T78" fmla="*/ 726 w 829"/>
                  <a:gd name="T79" fmla="*/ 434 h 521"/>
                  <a:gd name="T80" fmla="*/ 739 w 829"/>
                  <a:gd name="T81" fmla="*/ 427 h 521"/>
                  <a:gd name="T82" fmla="*/ 762 w 829"/>
                  <a:gd name="T83" fmla="*/ 414 h 521"/>
                  <a:gd name="T84" fmla="*/ 782 w 829"/>
                  <a:gd name="T85" fmla="*/ 403 h 521"/>
                  <a:gd name="T86" fmla="*/ 798 w 829"/>
                  <a:gd name="T87" fmla="*/ 392 h 521"/>
                  <a:gd name="T88" fmla="*/ 821 w 829"/>
                  <a:gd name="T89" fmla="*/ 377 h 521"/>
                  <a:gd name="T90" fmla="*/ 829 w 829"/>
                  <a:gd name="T91" fmla="*/ 371 h 521"/>
                  <a:gd name="T92" fmla="*/ 797 w 829"/>
                  <a:gd name="T93" fmla="*/ 350 h 521"/>
                  <a:gd name="T94" fmla="*/ 729 w 829"/>
                  <a:gd name="T95" fmla="*/ 301 h 521"/>
                  <a:gd name="T96" fmla="*/ 667 w 829"/>
                  <a:gd name="T97" fmla="*/ 247 h 521"/>
                  <a:gd name="T98" fmla="*/ 647 w 829"/>
                  <a:gd name="T99" fmla="*/ 229 h 521"/>
                  <a:gd name="T100" fmla="*/ 640 w 829"/>
                  <a:gd name="T101" fmla="*/ 221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29" h="521">
                    <a:moveTo>
                      <a:pt x="640" y="221"/>
                    </a:moveTo>
                    <a:cubicBezTo>
                      <a:pt x="640" y="221"/>
                      <a:pt x="639" y="218"/>
                      <a:pt x="638" y="211"/>
                    </a:cubicBezTo>
                    <a:cubicBezTo>
                      <a:pt x="636" y="205"/>
                      <a:pt x="634" y="196"/>
                      <a:pt x="631" y="185"/>
                    </a:cubicBezTo>
                    <a:cubicBezTo>
                      <a:pt x="625" y="164"/>
                      <a:pt x="617" y="136"/>
                      <a:pt x="607" y="108"/>
                    </a:cubicBezTo>
                    <a:cubicBezTo>
                      <a:pt x="598" y="80"/>
                      <a:pt x="587" y="53"/>
                      <a:pt x="578" y="33"/>
                    </a:cubicBezTo>
                    <a:cubicBezTo>
                      <a:pt x="569" y="13"/>
                      <a:pt x="563" y="0"/>
                      <a:pt x="563" y="0"/>
                    </a:cubicBezTo>
                    <a:cubicBezTo>
                      <a:pt x="563" y="0"/>
                      <a:pt x="562" y="1"/>
                      <a:pt x="559" y="3"/>
                    </a:cubicBezTo>
                    <a:cubicBezTo>
                      <a:pt x="557" y="4"/>
                      <a:pt x="554" y="7"/>
                      <a:pt x="549" y="10"/>
                    </a:cubicBezTo>
                    <a:cubicBezTo>
                      <a:pt x="547" y="11"/>
                      <a:pt x="545" y="13"/>
                      <a:pt x="542" y="14"/>
                    </a:cubicBezTo>
                    <a:cubicBezTo>
                      <a:pt x="540" y="16"/>
                      <a:pt x="537" y="17"/>
                      <a:pt x="534" y="19"/>
                    </a:cubicBezTo>
                    <a:cubicBezTo>
                      <a:pt x="531" y="21"/>
                      <a:pt x="527" y="23"/>
                      <a:pt x="524" y="25"/>
                    </a:cubicBezTo>
                    <a:cubicBezTo>
                      <a:pt x="522" y="26"/>
                      <a:pt x="520" y="27"/>
                      <a:pt x="519" y="28"/>
                    </a:cubicBezTo>
                    <a:cubicBezTo>
                      <a:pt x="517" y="29"/>
                      <a:pt x="515" y="29"/>
                      <a:pt x="513" y="30"/>
                    </a:cubicBezTo>
                    <a:cubicBezTo>
                      <a:pt x="497" y="38"/>
                      <a:pt x="479" y="45"/>
                      <a:pt x="459" y="51"/>
                    </a:cubicBezTo>
                    <a:cubicBezTo>
                      <a:pt x="438" y="57"/>
                      <a:pt x="417" y="61"/>
                      <a:pt x="394" y="62"/>
                    </a:cubicBezTo>
                    <a:cubicBezTo>
                      <a:pt x="372" y="64"/>
                      <a:pt x="350" y="62"/>
                      <a:pt x="330" y="59"/>
                    </a:cubicBezTo>
                    <a:cubicBezTo>
                      <a:pt x="309" y="56"/>
                      <a:pt x="290" y="51"/>
                      <a:pt x="274" y="45"/>
                    </a:cubicBezTo>
                    <a:cubicBezTo>
                      <a:pt x="258" y="40"/>
                      <a:pt x="245" y="34"/>
                      <a:pt x="236" y="29"/>
                    </a:cubicBezTo>
                    <a:cubicBezTo>
                      <a:pt x="232" y="27"/>
                      <a:pt x="228" y="25"/>
                      <a:pt x="226" y="24"/>
                    </a:cubicBezTo>
                    <a:cubicBezTo>
                      <a:pt x="223" y="22"/>
                      <a:pt x="222" y="22"/>
                      <a:pt x="222" y="22"/>
                    </a:cubicBezTo>
                    <a:cubicBezTo>
                      <a:pt x="222" y="22"/>
                      <a:pt x="220" y="25"/>
                      <a:pt x="216" y="29"/>
                    </a:cubicBezTo>
                    <a:cubicBezTo>
                      <a:pt x="212" y="34"/>
                      <a:pt x="206" y="41"/>
                      <a:pt x="199" y="49"/>
                    </a:cubicBezTo>
                    <a:cubicBezTo>
                      <a:pt x="185" y="66"/>
                      <a:pt x="165" y="87"/>
                      <a:pt x="144" y="108"/>
                    </a:cubicBezTo>
                    <a:cubicBezTo>
                      <a:pt x="133" y="118"/>
                      <a:pt x="123" y="128"/>
                      <a:pt x="112" y="137"/>
                    </a:cubicBezTo>
                    <a:cubicBezTo>
                      <a:pt x="102" y="146"/>
                      <a:pt x="92" y="155"/>
                      <a:pt x="84" y="162"/>
                    </a:cubicBezTo>
                    <a:cubicBezTo>
                      <a:pt x="67" y="176"/>
                      <a:pt x="55" y="185"/>
                      <a:pt x="55" y="185"/>
                    </a:cubicBezTo>
                    <a:cubicBezTo>
                      <a:pt x="55" y="185"/>
                      <a:pt x="50" y="199"/>
                      <a:pt x="43" y="220"/>
                    </a:cubicBezTo>
                    <a:cubicBezTo>
                      <a:pt x="40" y="231"/>
                      <a:pt x="36" y="244"/>
                      <a:pt x="32" y="257"/>
                    </a:cubicBezTo>
                    <a:cubicBezTo>
                      <a:pt x="28" y="271"/>
                      <a:pt x="25" y="285"/>
                      <a:pt x="21" y="300"/>
                    </a:cubicBezTo>
                    <a:cubicBezTo>
                      <a:pt x="14" y="329"/>
                      <a:pt x="9" y="359"/>
                      <a:pt x="5" y="382"/>
                    </a:cubicBezTo>
                    <a:cubicBezTo>
                      <a:pt x="3" y="393"/>
                      <a:pt x="2" y="403"/>
                      <a:pt x="1" y="409"/>
                    </a:cubicBezTo>
                    <a:cubicBezTo>
                      <a:pt x="0" y="416"/>
                      <a:pt x="0" y="420"/>
                      <a:pt x="0" y="420"/>
                    </a:cubicBezTo>
                    <a:cubicBezTo>
                      <a:pt x="0" y="420"/>
                      <a:pt x="3" y="422"/>
                      <a:pt x="8" y="425"/>
                    </a:cubicBezTo>
                    <a:cubicBezTo>
                      <a:pt x="14" y="428"/>
                      <a:pt x="22" y="432"/>
                      <a:pt x="33" y="437"/>
                    </a:cubicBezTo>
                    <a:cubicBezTo>
                      <a:pt x="54" y="448"/>
                      <a:pt x="85" y="462"/>
                      <a:pt x="124" y="476"/>
                    </a:cubicBezTo>
                    <a:cubicBezTo>
                      <a:pt x="163" y="489"/>
                      <a:pt x="209" y="502"/>
                      <a:pt x="260" y="510"/>
                    </a:cubicBezTo>
                    <a:cubicBezTo>
                      <a:pt x="312" y="518"/>
                      <a:pt x="367" y="521"/>
                      <a:pt x="422" y="517"/>
                    </a:cubicBezTo>
                    <a:cubicBezTo>
                      <a:pt x="478" y="514"/>
                      <a:pt x="532" y="504"/>
                      <a:pt x="582" y="490"/>
                    </a:cubicBezTo>
                    <a:cubicBezTo>
                      <a:pt x="632" y="476"/>
                      <a:pt x="676" y="458"/>
                      <a:pt x="713" y="440"/>
                    </a:cubicBezTo>
                    <a:cubicBezTo>
                      <a:pt x="718" y="438"/>
                      <a:pt x="722" y="436"/>
                      <a:pt x="726" y="434"/>
                    </a:cubicBezTo>
                    <a:cubicBezTo>
                      <a:pt x="731" y="431"/>
                      <a:pt x="735" y="429"/>
                      <a:pt x="739" y="427"/>
                    </a:cubicBezTo>
                    <a:cubicBezTo>
                      <a:pt x="747" y="423"/>
                      <a:pt x="755" y="419"/>
                      <a:pt x="762" y="414"/>
                    </a:cubicBezTo>
                    <a:cubicBezTo>
                      <a:pt x="769" y="410"/>
                      <a:pt x="776" y="406"/>
                      <a:pt x="782" y="403"/>
                    </a:cubicBezTo>
                    <a:cubicBezTo>
                      <a:pt x="788" y="399"/>
                      <a:pt x="793" y="395"/>
                      <a:pt x="798" y="392"/>
                    </a:cubicBezTo>
                    <a:cubicBezTo>
                      <a:pt x="808" y="386"/>
                      <a:pt x="816" y="380"/>
                      <a:pt x="821" y="377"/>
                    </a:cubicBezTo>
                    <a:cubicBezTo>
                      <a:pt x="826" y="373"/>
                      <a:pt x="829" y="371"/>
                      <a:pt x="829" y="371"/>
                    </a:cubicBezTo>
                    <a:cubicBezTo>
                      <a:pt x="829" y="371"/>
                      <a:pt x="816" y="363"/>
                      <a:pt x="797" y="350"/>
                    </a:cubicBezTo>
                    <a:cubicBezTo>
                      <a:pt x="778" y="337"/>
                      <a:pt x="753" y="319"/>
                      <a:pt x="729" y="301"/>
                    </a:cubicBezTo>
                    <a:cubicBezTo>
                      <a:pt x="706" y="282"/>
                      <a:pt x="683" y="262"/>
                      <a:pt x="667" y="247"/>
                    </a:cubicBezTo>
                    <a:cubicBezTo>
                      <a:pt x="659" y="239"/>
                      <a:pt x="652" y="233"/>
                      <a:pt x="647" y="229"/>
                    </a:cubicBezTo>
                    <a:cubicBezTo>
                      <a:pt x="643" y="224"/>
                      <a:pt x="640" y="221"/>
                      <a:pt x="640" y="22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="" xmlns:a16="http://schemas.microsoft.com/office/drawing/2014/main" id="{D58DEC0E-D234-4FCE-AD92-207C08C72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6439" y="3415351"/>
                <a:ext cx="1491339" cy="2142740"/>
              </a:xfrm>
              <a:custGeom>
                <a:avLst/>
                <a:gdLst>
                  <a:gd name="T0" fmla="*/ 319 w 559"/>
                  <a:gd name="T1" fmla="*/ 133 h 803"/>
                  <a:gd name="T2" fmla="*/ 309 w 559"/>
                  <a:gd name="T3" fmla="*/ 132 h 803"/>
                  <a:gd name="T4" fmla="*/ 282 w 559"/>
                  <a:gd name="T5" fmla="*/ 130 h 803"/>
                  <a:gd name="T6" fmla="*/ 201 w 559"/>
                  <a:gd name="T7" fmla="*/ 129 h 803"/>
                  <a:gd name="T8" fmla="*/ 121 w 559"/>
                  <a:gd name="T9" fmla="*/ 134 h 803"/>
                  <a:gd name="T10" fmla="*/ 85 w 559"/>
                  <a:gd name="T11" fmla="*/ 138 h 803"/>
                  <a:gd name="T12" fmla="*/ 86 w 559"/>
                  <a:gd name="T13" fmla="*/ 142 h 803"/>
                  <a:gd name="T14" fmla="*/ 90 w 559"/>
                  <a:gd name="T15" fmla="*/ 154 h 803"/>
                  <a:gd name="T16" fmla="*/ 92 w 559"/>
                  <a:gd name="T17" fmla="*/ 162 h 803"/>
                  <a:gd name="T18" fmla="*/ 94 w 559"/>
                  <a:gd name="T19" fmla="*/ 172 h 803"/>
                  <a:gd name="T20" fmla="*/ 96 w 559"/>
                  <a:gd name="T21" fmla="*/ 183 h 803"/>
                  <a:gd name="T22" fmla="*/ 97 w 559"/>
                  <a:gd name="T23" fmla="*/ 189 h 803"/>
                  <a:gd name="T24" fmla="*/ 98 w 559"/>
                  <a:gd name="T25" fmla="*/ 195 h 803"/>
                  <a:gd name="T26" fmla="*/ 101 w 559"/>
                  <a:gd name="T27" fmla="*/ 253 h 803"/>
                  <a:gd name="T28" fmla="*/ 92 w 559"/>
                  <a:gd name="T29" fmla="*/ 317 h 803"/>
                  <a:gd name="T30" fmla="*/ 69 w 559"/>
                  <a:gd name="T31" fmla="*/ 378 h 803"/>
                  <a:gd name="T32" fmla="*/ 38 w 559"/>
                  <a:gd name="T33" fmla="*/ 426 h 803"/>
                  <a:gd name="T34" fmla="*/ 11 w 559"/>
                  <a:gd name="T35" fmla="*/ 458 h 803"/>
                  <a:gd name="T36" fmla="*/ 3 w 559"/>
                  <a:gd name="T37" fmla="*/ 466 h 803"/>
                  <a:gd name="T38" fmla="*/ 0 w 559"/>
                  <a:gd name="T39" fmla="*/ 469 h 803"/>
                  <a:gd name="T40" fmla="*/ 5 w 559"/>
                  <a:gd name="T41" fmla="*/ 477 h 803"/>
                  <a:gd name="T42" fmla="*/ 19 w 559"/>
                  <a:gd name="T43" fmla="*/ 499 h 803"/>
                  <a:gd name="T44" fmla="*/ 57 w 559"/>
                  <a:gd name="T45" fmla="*/ 570 h 803"/>
                  <a:gd name="T46" fmla="*/ 76 w 559"/>
                  <a:gd name="T47" fmla="*/ 609 h 803"/>
                  <a:gd name="T48" fmla="*/ 91 w 559"/>
                  <a:gd name="T49" fmla="*/ 644 h 803"/>
                  <a:gd name="T50" fmla="*/ 104 w 559"/>
                  <a:gd name="T51" fmla="*/ 678 h 803"/>
                  <a:gd name="T52" fmla="*/ 134 w 559"/>
                  <a:gd name="T53" fmla="*/ 700 h 803"/>
                  <a:gd name="T54" fmla="*/ 165 w 559"/>
                  <a:gd name="T55" fmla="*/ 722 h 803"/>
                  <a:gd name="T56" fmla="*/ 203 w 559"/>
                  <a:gd name="T57" fmla="*/ 746 h 803"/>
                  <a:gd name="T58" fmla="*/ 275 w 559"/>
                  <a:gd name="T59" fmla="*/ 787 h 803"/>
                  <a:gd name="T60" fmla="*/ 300 w 559"/>
                  <a:gd name="T61" fmla="*/ 799 h 803"/>
                  <a:gd name="T62" fmla="*/ 310 w 559"/>
                  <a:gd name="T63" fmla="*/ 803 h 803"/>
                  <a:gd name="T64" fmla="*/ 317 w 559"/>
                  <a:gd name="T65" fmla="*/ 797 h 803"/>
                  <a:gd name="T66" fmla="*/ 337 w 559"/>
                  <a:gd name="T67" fmla="*/ 777 h 803"/>
                  <a:gd name="T68" fmla="*/ 402 w 559"/>
                  <a:gd name="T69" fmla="*/ 703 h 803"/>
                  <a:gd name="T70" fmla="*/ 476 w 559"/>
                  <a:gd name="T71" fmla="*/ 583 h 803"/>
                  <a:gd name="T72" fmla="*/ 533 w 559"/>
                  <a:gd name="T73" fmla="*/ 431 h 803"/>
                  <a:gd name="T74" fmla="*/ 557 w 559"/>
                  <a:gd name="T75" fmla="*/ 271 h 803"/>
                  <a:gd name="T76" fmla="*/ 550 w 559"/>
                  <a:gd name="T77" fmla="*/ 131 h 803"/>
                  <a:gd name="T78" fmla="*/ 548 w 559"/>
                  <a:gd name="T79" fmla="*/ 116 h 803"/>
                  <a:gd name="T80" fmla="*/ 545 w 559"/>
                  <a:gd name="T81" fmla="*/ 102 h 803"/>
                  <a:gd name="T82" fmla="*/ 540 w 559"/>
                  <a:gd name="T83" fmla="*/ 77 h 803"/>
                  <a:gd name="T84" fmla="*/ 535 w 559"/>
                  <a:gd name="T85" fmla="*/ 54 h 803"/>
                  <a:gd name="T86" fmla="*/ 530 w 559"/>
                  <a:gd name="T87" fmla="*/ 35 h 803"/>
                  <a:gd name="T88" fmla="*/ 523 w 559"/>
                  <a:gd name="T89" fmla="*/ 9 h 803"/>
                  <a:gd name="T90" fmla="*/ 520 w 559"/>
                  <a:gd name="T91" fmla="*/ 0 h 803"/>
                  <a:gd name="T92" fmla="*/ 490 w 559"/>
                  <a:gd name="T93" fmla="*/ 24 h 803"/>
                  <a:gd name="T94" fmla="*/ 422 w 559"/>
                  <a:gd name="T95" fmla="*/ 72 h 803"/>
                  <a:gd name="T96" fmla="*/ 352 w 559"/>
                  <a:gd name="T97" fmla="*/ 115 h 803"/>
                  <a:gd name="T98" fmla="*/ 328 w 559"/>
                  <a:gd name="T99" fmla="*/ 128 h 803"/>
                  <a:gd name="T100" fmla="*/ 319 w 559"/>
                  <a:gd name="T101" fmla="*/ 133 h 8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59" h="803">
                    <a:moveTo>
                      <a:pt x="319" y="133"/>
                    </a:moveTo>
                    <a:cubicBezTo>
                      <a:pt x="319" y="133"/>
                      <a:pt x="315" y="133"/>
                      <a:pt x="309" y="132"/>
                    </a:cubicBezTo>
                    <a:cubicBezTo>
                      <a:pt x="302" y="132"/>
                      <a:pt x="293" y="131"/>
                      <a:pt x="282" y="130"/>
                    </a:cubicBezTo>
                    <a:cubicBezTo>
                      <a:pt x="260" y="129"/>
                      <a:pt x="231" y="128"/>
                      <a:pt x="201" y="129"/>
                    </a:cubicBezTo>
                    <a:cubicBezTo>
                      <a:pt x="172" y="130"/>
                      <a:pt x="143" y="132"/>
                      <a:pt x="121" y="134"/>
                    </a:cubicBezTo>
                    <a:cubicBezTo>
                      <a:pt x="99" y="136"/>
                      <a:pt x="85" y="138"/>
                      <a:pt x="85" y="138"/>
                    </a:cubicBezTo>
                    <a:cubicBezTo>
                      <a:pt x="85" y="138"/>
                      <a:pt x="86" y="139"/>
                      <a:pt x="86" y="142"/>
                    </a:cubicBezTo>
                    <a:cubicBezTo>
                      <a:pt x="87" y="145"/>
                      <a:pt x="88" y="149"/>
                      <a:pt x="90" y="154"/>
                    </a:cubicBezTo>
                    <a:cubicBezTo>
                      <a:pt x="90" y="156"/>
                      <a:pt x="91" y="159"/>
                      <a:pt x="92" y="162"/>
                    </a:cubicBezTo>
                    <a:cubicBezTo>
                      <a:pt x="93" y="165"/>
                      <a:pt x="93" y="168"/>
                      <a:pt x="94" y="172"/>
                    </a:cubicBezTo>
                    <a:cubicBezTo>
                      <a:pt x="95" y="175"/>
                      <a:pt x="95" y="179"/>
                      <a:pt x="96" y="183"/>
                    </a:cubicBezTo>
                    <a:cubicBezTo>
                      <a:pt x="97" y="185"/>
                      <a:pt x="97" y="187"/>
                      <a:pt x="97" y="189"/>
                    </a:cubicBezTo>
                    <a:cubicBezTo>
                      <a:pt x="98" y="191"/>
                      <a:pt x="98" y="193"/>
                      <a:pt x="98" y="195"/>
                    </a:cubicBezTo>
                    <a:cubicBezTo>
                      <a:pt x="100" y="212"/>
                      <a:pt x="102" y="232"/>
                      <a:pt x="101" y="253"/>
                    </a:cubicBezTo>
                    <a:cubicBezTo>
                      <a:pt x="100" y="274"/>
                      <a:pt x="97" y="296"/>
                      <a:pt x="92" y="317"/>
                    </a:cubicBezTo>
                    <a:cubicBezTo>
                      <a:pt x="86" y="339"/>
                      <a:pt x="78" y="359"/>
                      <a:pt x="69" y="378"/>
                    </a:cubicBezTo>
                    <a:cubicBezTo>
                      <a:pt x="60" y="397"/>
                      <a:pt x="49" y="413"/>
                      <a:pt x="38" y="426"/>
                    </a:cubicBezTo>
                    <a:cubicBezTo>
                      <a:pt x="28" y="440"/>
                      <a:pt x="19" y="450"/>
                      <a:pt x="11" y="458"/>
                    </a:cubicBezTo>
                    <a:cubicBezTo>
                      <a:pt x="8" y="461"/>
                      <a:pt x="5" y="464"/>
                      <a:pt x="3" y="466"/>
                    </a:cubicBezTo>
                    <a:cubicBezTo>
                      <a:pt x="1" y="468"/>
                      <a:pt x="0" y="469"/>
                      <a:pt x="0" y="469"/>
                    </a:cubicBezTo>
                    <a:cubicBezTo>
                      <a:pt x="0" y="469"/>
                      <a:pt x="2" y="472"/>
                      <a:pt x="5" y="477"/>
                    </a:cubicBezTo>
                    <a:cubicBezTo>
                      <a:pt x="9" y="482"/>
                      <a:pt x="14" y="490"/>
                      <a:pt x="19" y="499"/>
                    </a:cubicBezTo>
                    <a:cubicBezTo>
                      <a:pt x="30" y="518"/>
                      <a:pt x="45" y="544"/>
                      <a:pt x="57" y="570"/>
                    </a:cubicBezTo>
                    <a:cubicBezTo>
                      <a:pt x="64" y="583"/>
                      <a:pt x="70" y="596"/>
                      <a:pt x="76" y="609"/>
                    </a:cubicBezTo>
                    <a:cubicBezTo>
                      <a:pt x="81" y="621"/>
                      <a:pt x="86" y="633"/>
                      <a:pt x="91" y="644"/>
                    </a:cubicBezTo>
                    <a:cubicBezTo>
                      <a:pt x="99" y="664"/>
                      <a:pt x="104" y="678"/>
                      <a:pt x="104" y="678"/>
                    </a:cubicBezTo>
                    <a:cubicBezTo>
                      <a:pt x="104" y="678"/>
                      <a:pt x="115" y="687"/>
                      <a:pt x="134" y="700"/>
                    </a:cubicBezTo>
                    <a:cubicBezTo>
                      <a:pt x="143" y="707"/>
                      <a:pt x="154" y="714"/>
                      <a:pt x="165" y="722"/>
                    </a:cubicBezTo>
                    <a:cubicBezTo>
                      <a:pt x="177" y="730"/>
                      <a:pt x="190" y="738"/>
                      <a:pt x="203" y="746"/>
                    </a:cubicBezTo>
                    <a:cubicBezTo>
                      <a:pt x="228" y="762"/>
                      <a:pt x="255" y="776"/>
                      <a:pt x="275" y="787"/>
                    </a:cubicBezTo>
                    <a:cubicBezTo>
                      <a:pt x="286" y="792"/>
                      <a:pt x="294" y="796"/>
                      <a:pt x="300" y="799"/>
                    </a:cubicBezTo>
                    <a:cubicBezTo>
                      <a:pt x="307" y="802"/>
                      <a:pt x="310" y="803"/>
                      <a:pt x="310" y="803"/>
                    </a:cubicBezTo>
                    <a:cubicBezTo>
                      <a:pt x="310" y="803"/>
                      <a:pt x="312" y="801"/>
                      <a:pt x="317" y="797"/>
                    </a:cubicBezTo>
                    <a:cubicBezTo>
                      <a:pt x="322" y="792"/>
                      <a:pt x="329" y="786"/>
                      <a:pt x="337" y="777"/>
                    </a:cubicBezTo>
                    <a:cubicBezTo>
                      <a:pt x="354" y="761"/>
                      <a:pt x="377" y="735"/>
                      <a:pt x="402" y="703"/>
                    </a:cubicBezTo>
                    <a:cubicBezTo>
                      <a:pt x="426" y="670"/>
                      <a:pt x="453" y="629"/>
                      <a:pt x="476" y="583"/>
                    </a:cubicBezTo>
                    <a:cubicBezTo>
                      <a:pt x="499" y="537"/>
                      <a:pt x="520" y="485"/>
                      <a:pt x="533" y="431"/>
                    </a:cubicBezTo>
                    <a:cubicBezTo>
                      <a:pt x="547" y="378"/>
                      <a:pt x="555" y="323"/>
                      <a:pt x="557" y="271"/>
                    </a:cubicBezTo>
                    <a:cubicBezTo>
                      <a:pt x="559" y="220"/>
                      <a:pt x="556" y="172"/>
                      <a:pt x="550" y="131"/>
                    </a:cubicBezTo>
                    <a:cubicBezTo>
                      <a:pt x="549" y="126"/>
                      <a:pt x="548" y="121"/>
                      <a:pt x="548" y="116"/>
                    </a:cubicBezTo>
                    <a:cubicBezTo>
                      <a:pt x="547" y="112"/>
                      <a:pt x="546" y="107"/>
                      <a:pt x="545" y="102"/>
                    </a:cubicBezTo>
                    <a:cubicBezTo>
                      <a:pt x="544" y="93"/>
                      <a:pt x="542" y="85"/>
                      <a:pt x="540" y="77"/>
                    </a:cubicBezTo>
                    <a:cubicBezTo>
                      <a:pt x="538" y="68"/>
                      <a:pt x="537" y="61"/>
                      <a:pt x="535" y="54"/>
                    </a:cubicBezTo>
                    <a:cubicBezTo>
                      <a:pt x="533" y="47"/>
                      <a:pt x="532" y="41"/>
                      <a:pt x="530" y="35"/>
                    </a:cubicBezTo>
                    <a:cubicBezTo>
                      <a:pt x="527" y="24"/>
                      <a:pt x="524" y="15"/>
                      <a:pt x="523" y="9"/>
                    </a:cubicBezTo>
                    <a:cubicBezTo>
                      <a:pt x="521" y="3"/>
                      <a:pt x="520" y="0"/>
                      <a:pt x="520" y="0"/>
                    </a:cubicBezTo>
                    <a:cubicBezTo>
                      <a:pt x="520" y="0"/>
                      <a:pt x="508" y="10"/>
                      <a:pt x="490" y="24"/>
                    </a:cubicBezTo>
                    <a:cubicBezTo>
                      <a:pt x="472" y="38"/>
                      <a:pt x="447" y="56"/>
                      <a:pt x="422" y="72"/>
                    </a:cubicBezTo>
                    <a:cubicBezTo>
                      <a:pt x="397" y="89"/>
                      <a:pt x="371" y="105"/>
                      <a:pt x="352" y="115"/>
                    </a:cubicBezTo>
                    <a:cubicBezTo>
                      <a:pt x="342" y="121"/>
                      <a:pt x="334" y="125"/>
                      <a:pt x="328" y="128"/>
                    </a:cubicBezTo>
                    <a:cubicBezTo>
                      <a:pt x="322" y="131"/>
                      <a:pt x="319" y="133"/>
                      <a:pt x="319" y="1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35">
                <a:extLst>
                  <a:ext uri="{FF2B5EF4-FFF2-40B4-BE49-F238E27FC236}">
                    <a16:creationId xmlns="" xmlns:a16="http://schemas.microsoft.com/office/drawing/2014/main" id="{ED2FD0E1-FCD4-4AE7-902B-23CBA8E94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1645" y="1969170"/>
                <a:ext cx="1872923" cy="1704709"/>
              </a:xfrm>
              <a:custGeom>
                <a:avLst/>
                <a:gdLst>
                  <a:gd name="T0" fmla="*/ 68 w 702"/>
                  <a:gd name="T1" fmla="*/ 232 h 639"/>
                  <a:gd name="T2" fmla="*/ 64 w 702"/>
                  <a:gd name="T3" fmla="*/ 241 h 639"/>
                  <a:gd name="T4" fmla="*/ 54 w 702"/>
                  <a:gd name="T5" fmla="*/ 266 h 639"/>
                  <a:gd name="T6" fmla="*/ 27 w 702"/>
                  <a:gd name="T7" fmla="*/ 343 h 639"/>
                  <a:gd name="T8" fmla="*/ 7 w 702"/>
                  <a:gd name="T9" fmla="*/ 420 h 639"/>
                  <a:gd name="T10" fmla="*/ 0 w 702"/>
                  <a:gd name="T11" fmla="*/ 456 h 639"/>
                  <a:gd name="T12" fmla="*/ 4 w 702"/>
                  <a:gd name="T13" fmla="*/ 456 h 639"/>
                  <a:gd name="T14" fmla="*/ 16 w 702"/>
                  <a:gd name="T15" fmla="*/ 456 h 639"/>
                  <a:gd name="T16" fmla="*/ 25 w 702"/>
                  <a:gd name="T17" fmla="*/ 457 h 639"/>
                  <a:gd name="T18" fmla="*/ 35 w 702"/>
                  <a:gd name="T19" fmla="*/ 458 h 639"/>
                  <a:gd name="T20" fmla="*/ 46 w 702"/>
                  <a:gd name="T21" fmla="*/ 459 h 639"/>
                  <a:gd name="T22" fmla="*/ 52 w 702"/>
                  <a:gd name="T23" fmla="*/ 460 h 639"/>
                  <a:gd name="T24" fmla="*/ 58 w 702"/>
                  <a:gd name="T25" fmla="*/ 461 h 639"/>
                  <a:gd name="T26" fmla="*/ 114 w 702"/>
                  <a:gd name="T27" fmla="*/ 476 h 639"/>
                  <a:gd name="T28" fmla="*/ 173 w 702"/>
                  <a:gd name="T29" fmla="*/ 505 h 639"/>
                  <a:gd name="T30" fmla="*/ 223 w 702"/>
                  <a:gd name="T31" fmla="*/ 546 h 639"/>
                  <a:gd name="T32" fmla="*/ 260 w 702"/>
                  <a:gd name="T33" fmla="*/ 589 h 639"/>
                  <a:gd name="T34" fmla="*/ 281 w 702"/>
                  <a:gd name="T35" fmla="*/ 625 h 639"/>
                  <a:gd name="T36" fmla="*/ 286 w 702"/>
                  <a:gd name="T37" fmla="*/ 635 h 639"/>
                  <a:gd name="T38" fmla="*/ 288 w 702"/>
                  <a:gd name="T39" fmla="*/ 639 h 639"/>
                  <a:gd name="T40" fmla="*/ 298 w 702"/>
                  <a:gd name="T41" fmla="*/ 636 h 639"/>
                  <a:gd name="T42" fmla="*/ 323 w 702"/>
                  <a:gd name="T43" fmla="*/ 630 h 639"/>
                  <a:gd name="T44" fmla="*/ 402 w 702"/>
                  <a:gd name="T45" fmla="*/ 616 h 639"/>
                  <a:gd name="T46" fmla="*/ 445 w 702"/>
                  <a:gd name="T47" fmla="*/ 610 h 639"/>
                  <a:gd name="T48" fmla="*/ 483 w 702"/>
                  <a:gd name="T49" fmla="*/ 607 h 639"/>
                  <a:gd name="T50" fmla="*/ 520 w 702"/>
                  <a:gd name="T51" fmla="*/ 605 h 639"/>
                  <a:gd name="T52" fmla="*/ 550 w 702"/>
                  <a:gd name="T53" fmla="*/ 583 h 639"/>
                  <a:gd name="T54" fmla="*/ 580 w 702"/>
                  <a:gd name="T55" fmla="*/ 560 h 639"/>
                  <a:gd name="T56" fmla="*/ 614 w 702"/>
                  <a:gd name="T57" fmla="*/ 532 h 639"/>
                  <a:gd name="T58" fmla="*/ 676 w 702"/>
                  <a:gd name="T59" fmla="*/ 475 h 639"/>
                  <a:gd name="T60" fmla="*/ 695 w 702"/>
                  <a:gd name="T61" fmla="*/ 455 h 639"/>
                  <a:gd name="T62" fmla="*/ 702 w 702"/>
                  <a:gd name="T63" fmla="*/ 448 h 639"/>
                  <a:gd name="T64" fmla="*/ 698 w 702"/>
                  <a:gd name="T65" fmla="*/ 439 h 639"/>
                  <a:gd name="T66" fmla="*/ 686 w 702"/>
                  <a:gd name="T67" fmla="*/ 414 h 639"/>
                  <a:gd name="T68" fmla="*/ 635 w 702"/>
                  <a:gd name="T69" fmla="*/ 329 h 639"/>
                  <a:gd name="T70" fmla="*/ 544 w 702"/>
                  <a:gd name="T71" fmla="*/ 221 h 639"/>
                  <a:gd name="T72" fmla="*/ 417 w 702"/>
                  <a:gd name="T73" fmla="*/ 120 h 639"/>
                  <a:gd name="T74" fmla="*/ 273 w 702"/>
                  <a:gd name="T75" fmla="*/ 48 h 639"/>
                  <a:gd name="T76" fmla="*/ 137 w 702"/>
                  <a:gd name="T77" fmla="*/ 12 h 639"/>
                  <a:gd name="T78" fmla="*/ 122 w 702"/>
                  <a:gd name="T79" fmla="*/ 9 h 639"/>
                  <a:gd name="T80" fmla="*/ 108 w 702"/>
                  <a:gd name="T81" fmla="*/ 7 h 639"/>
                  <a:gd name="T82" fmla="*/ 82 w 702"/>
                  <a:gd name="T83" fmla="*/ 4 h 639"/>
                  <a:gd name="T84" fmla="*/ 59 w 702"/>
                  <a:gd name="T85" fmla="*/ 2 h 639"/>
                  <a:gd name="T86" fmla="*/ 40 w 702"/>
                  <a:gd name="T87" fmla="*/ 1 h 639"/>
                  <a:gd name="T88" fmla="*/ 12 w 702"/>
                  <a:gd name="T89" fmla="*/ 0 h 639"/>
                  <a:gd name="T90" fmla="*/ 3 w 702"/>
                  <a:gd name="T91" fmla="*/ 0 h 639"/>
                  <a:gd name="T92" fmla="*/ 16 w 702"/>
                  <a:gd name="T93" fmla="*/ 36 h 639"/>
                  <a:gd name="T94" fmla="*/ 42 w 702"/>
                  <a:gd name="T95" fmla="*/ 115 h 639"/>
                  <a:gd name="T96" fmla="*/ 61 w 702"/>
                  <a:gd name="T97" fmla="*/ 195 h 639"/>
                  <a:gd name="T98" fmla="*/ 66 w 702"/>
                  <a:gd name="T99" fmla="*/ 222 h 639"/>
                  <a:gd name="T100" fmla="*/ 68 w 702"/>
                  <a:gd name="T101" fmla="*/ 232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02" h="639">
                    <a:moveTo>
                      <a:pt x="68" y="232"/>
                    </a:moveTo>
                    <a:cubicBezTo>
                      <a:pt x="68" y="232"/>
                      <a:pt x="66" y="235"/>
                      <a:pt x="64" y="241"/>
                    </a:cubicBezTo>
                    <a:cubicBezTo>
                      <a:pt x="61" y="247"/>
                      <a:pt x="58" y="256"/>
                      <a:pt x="54" y="266"/>
                    </a:cubicBezTo>
                    <a:cubicBezTo>
                      <a:pt x="46" y="287"/>
                      <a:pt x="36" y="315"/>
                      <a:pt x="27" y="343"/>
                    </a:cubicBezTo>
                    <a:cubicBezTo>
                      <a:pt x="19" y="371"/>
                      <a:pt x="12" y="399"/>
                      <a:pt x="7" y="420"/>
                    </a:cubicBezTo>
                    <a:cubicBezTo>
                      <a:pt x="3" y="442"/>
                      <a:pt x="0" y="456"/>
                      <a:pt x="0" y="456"/>
                    </a:cubicBezTo>
                    <a:cubicBezTo>
                      <a:pt x="0" y="456"/>
                      <a:pt x="2" y="456"/>
                      <a:pt x="4" y="456"/>
                    </a:cubicBezTo>
                    <a:cubicBezTo>
                      <a:pt x="7" y="456"/>
                      <a:pt x="11" y="456"/>
                      <a:pt x="16" y="456"/>
                    </a:cubicBezTo>
                    <a:cubicBezTo>
                      <a:pt x="19" y="457"/>
                      <a:pt x="22" y="457"/>
                      <a:pt x="25" y="457"/>
                    </a:cubicBezTo>
                    <a:cubicBezTo>
                      <a:pt x="28" y="457"/>
                      <a:pt x="31" y="457"/>
                      <a:pt x="35" y="458"/>
                    </a:cubicBezTo>
                    <a:cubicBezTo>
                      <a:pt x="38" y="458"/>
                      <a:pt x="42" y="459"/>
                      <a:pt x="46" y="459"/>
                    </a:cubicBezTo>
                    <a:cubicBezTo>
                      <a:pt x="48" y="459"/>
                      <a:pt x="50" y="460"/>
                      <a:pt x="52" y="460"/>
                    </a:cubicBezTo>
                    <a:cubicBezTo>
                      <a:pt x="54" y="460"/>
                      <a:pt x="56" y="461"/>
                      <a:pt x="58" y="461"/>
                    </a:cubicBezTo>
                    <a:cubicBezTo>
                      <a:pt x="75" y="464"/>
                      <a:pt x="94" y="469"/>
                      <a:pt x="114" y="476"/>
                    </a:cubicBezTo>
                    <a:cubicBezTo>
                      <a:pt x="134" y="484"/>
                      <a:pt x="154" y="493"/>
                      <a:pt x="173" y="505"/>
                    </a:cubicBezTo>
                    <a:cubicBezTo>
                      <a:pt x="191" y="517"/>
                      <a:pt x="208" y="531"/>
                      <a:pt x="223" y="546"/>
                    </a:cubicBezTo>
                    <a:cubicBezTo>
                      <a:pt x="238" y="560"/>
                      <a:pt x="250" y="575"/>
                      <a:pt x="260" y="589"/>
                    </a:cubicBezTo>
                    <a:cubicBezTo>
                      <a:pt x="269" y="603"/>
                      <a:pt x="277" y="616"/>
                      <a:pt x="281" y="625"/>
                    </a:cubicBezTo>
                    <a:cubicBezTo>
                      <a:pt x="284" y="629"/>
                      <a:pt x="285" y="633"/>
                      <a:pt x="286" y="635"/>
                    </a:cubicBezTo>
                    <a:cubicBezTo>
                      <a:pt x="288" y="638"/>
                      <a:pt x="288" y="639"/>
                      <a:pt x="288" y="639"/>
                    </a:cubicBezTo>
                    <a:cubicBezTo>
                      <a:pt x="288" y="639"/>
                      <a:pt x="292" y="638"/>
                      <a:pt x="298" y="636"/>
                    </a:cubicBezTo>
                    <a:cubicBezTo>
                      <a:pt x="304" y="635"/>
                      <a:pt x="313" y="633"/>
                      <a:pt x="323" y="630"/>
                    </a:cubicBezTo>
                    <a:cubicBezTo>
                      <a:pt x="345" y="625"/>
                      <a:pt x="373" y="620"/>
                      <a:pt x="402" y="616"/>
                    </a:cubicBezTo>
                    <a:cubicBezTo>
                      <a:pt x="417" y="613"/>
                      <a:pt x="431" y="612"/>
                      <a:pt x="445" y="610"/>
                    </a:cubicBezTo>
                    <a:cubicBezTo>
                      <a:pt x="459" y="609"/>
                      <a:pt x="471" y="608"/>
                      <a:pt x="483" y="607"/>
                    </a:cubicBezTo>
                    <a:cubicBezTo>
                      <a:pt x="505" y="605"/>
                      <a:pt x="520" y="605"/>
                      <a:pt x="520" y="605"/>
                    </a:cubicBezTo>
                    <a:cubicBezTo>
                      <a:pt x="520" y="605"/>
                      <a:pt x="532" y="597"/>
                      <a:pt x="550" y="583"/>
                    </a:cubicBezTo>
                    <a:cubicBezTo>
                      <a:pt x="559" y="577"/>
                      <a:pt x="569" y="569"/>
                      <a:pt x="580" y="560"/>
                    </a:cubicBezTo>
                    <a:cubicBezTo>
                      <a:pt x="591" y="551"/>
                      <a:pt x="603" y="542"/>
                      <a:pt x="614" y="532"/>
                    </a:cubicBezTo>
                    <a:cubicBezTo>
                      <a:pt x="637" y="512"/>
                      <a:pt x="659" y="491"/>
                      <a:pt x="676" y="475"/>
                    </a:cubicBezTo>
                    <a:cubicBezTo>
                      <a:pt x="684" y="467"/>
                      <a:pt x="690" y="460"/>
                      <a:pt x="695" y="455"/>
                    </a:cubicBezTo>
                    <a:cubicBezTo>
                      <a:pt x="700" y="450"/>
                      <a:pt x="702" y="448"/>
                      <a:pt x="702" y="448"/>
                    </a:cubicBezTo>
                    <a:cubicBezTo>
                      <a:pt x="702" y="448"/>
                      <a:pt x="701" y="445"/>
                      <a:pt x="698" y="439"/>
                    </a:cubicBezTo>
                    <a:cubicBezTo>
                      <a:pt x="695" y="433"/>
                      <a:pt x="692" y="425"/>
                      <a:pt x="686" y="414"/>
                    </a:cubicBezTo>
                    <a:cubicBezTo>
                      <a:pt x="675" y="393"/>
                      <a:pt x="658" y="363"/>
                      <a:pt x="635" y="329"/>
                    </a:cubicBezTo>
                    <a:cubicBezTo>
                      <a:pt x="611" y="296"/>
                      <a:pt x="581" y="258"/>
                      <a:pt x="544" y="221"/>
                    </a:cubicBezTo>
                    <a:cubicBezTo>
                      <a:pt x="507" y="185"/>
                      <a:pt x="464" y="150"/>
                      <a:pt x="417" y="120"/>
                    </a:cubicBezTo>
                    <a:cubicBezTo>
                      <a:pt x="371" y="90"/>
                      <a:pt x="321" y="66"/>
                      <a:pt x="273" y="48"/>
                    </a:cubicBezTo>
                    <a:cubicBezTo>
                      <a:pt x="224" y="30"/>
                      <a:pt x="177" y="19"/>
                      <a:pt x="137" y="12"/>
                    </a:cubicBezTo>
                    <a:cubicBezTo>
                      <a:pt x="132" y="11"/>
                      <a:pt x="127" y="10"/>
                      <a:pt x="122" y="9"/>
                    </a:cubicBezTo>
                    <a:cubicBezTo>
                      <a:pt x="118" y="9"/>
                      <a:pt x="113" y="8"/>
                      <a:pt x="108" y="7"/>
                    </a:cubicBezTo>
                    <a:cubicBezTo>
                      <a:pt x="99" y="6"/>
                      <a:pt x="90" y="5"/>
                      <a:pt x="82" y="4"/>
                    </a:cubicBezTo>
                    <a:cubicBezTo>
                      <a:pt x="74" y="3"/>
                      <a:pt x="66" y="2"/>
                      <a:pt x="59" y="2"/>
                    </a:cubicBezTo>
                    <a:cubicBezTo>
                      <a:pt x="52" y="1"/>
                      <a:pt x="46" y="1"/>
                      <a:pt x="40" y="1"/>
                    </a:cubicBezTo>
                    <a:cubicBezTo>
                      <a:pt x="28" y="0"/>
                      <a:pt x="19" y="0"/>
                      <a:pt x="12" y="0"/>
                    </a:cubicBezTo>
                    <a:cubicBezTo>
                      <a:pt x="6" y="0"/>
                      <a:pt x="3" y="0"/>
                      <a:pt x="3" y="0"/>
                    </a:cubicBezTo>
                    <a:cubicBezTo>
                      <a:pt x="3" y="0"/>
                      <a:pt x="9" y="14"/>
                      <a:pt x="16" y="36"/>
                    </a:cubicBezTo>
                    <a:cubicBezTo>
                      <a:pt x="24" y="57"/>
                      <a:pt x="34" y="86"/>
                      <a:pt x="42" y="115"/>
                    </a:cubicBezTo>
                    <a:cubicBezTo>
                      <a:pt x="50" y="144"/>
                      <a:pt x="57" y="173"/>
                      <a:pt x="61" y="195"/>
                    </a:cubicBezTo>
                    <a:cubicBezTo>
                      <a:pt x="63" y="206"/>
                      <a:pt x="65" y="215"/>
                      <a:pt x="66" y="222"/>
                    </a:cubicBezTo>
                    <a:cubicBezTo>
                      <a:pt x="67" y="228"/>
                      <a:pt x="68" y="232"/>
                      <a:pt x="68" y="2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6" name="文字方塊 55">
              <a:extLst>
                <a:ext uri="{FF2B5EF4-FFF2-40B4-BE49-F238E27FC236}">
                  <a16:creationId xmlns="" xmlns:a16="http://schemas.microsoft.com/office/drawing/2014/main" id="{2E47977C-FAD9-4533-BED6-91F2561B7FCE}"/>
                </a:ext>
              </a:extLst>
            </p:cNvPr>
            <p:cNvSpPr txBox="1"/>
            <p:nvPr/>
          </p:nvSpPr>
          <p:spPr>
            <a:xfrm>
              <a:off x="4869388" y="2495833"/>
              <a:ext cx="4459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="" xmlns:a16="http://schemas.microsoft.com/office/drawing/2014/main" id="{0DA25C43-573C-4075-8602-B1CD6771CF48}"/>
                </a:ext>
              </a:extLst>
            </p:cNvPr>
            <p:cNvSpPr txBox="1"/>
            <p:nvPr/>
          </p:nvSpPr>
          <p:spPr>
            <a:xfrm>
              <a:off x="5821679" y="5352012"/>
              <a:ext cx="5357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="" xmlns:a16="http://schemas.microsoft.com/office/drawing/2014/main" id="{BCEC8409-BA4D-45BE-9C1B-23DAE431BC2E}"/>
                </a:ext>
              </a:extLst>
            </p:cNvPr>
            <p:cNvSpPr txBox="1"/>
            <p:nvPr/>
          </p:nvSpPr>
          <p:spPr>
            <a:xfrm>
              <a:off x="4376315" y="4191197"/>
              <a:ext cx="5229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="" xmlns:a16="http://schemas.microsoft.com/office/drawing/2014/main" id="{107A3B38-7FAF-47FB-B05D-FDC209FF8D16}"/>
                </a:ext>
              </a:extLst>
            </p:cNvPr>
            <p:cNvSpPr txBox="1"/>
            <p:nvPr/>
          </p:nvSpPr>
          <p:spPr>
            <a:xfrm>
              <a:off x="7230390" y="4191197"/>
              <a:ext cx="5196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="" xmlns:a16="http://schemas.microsoft.com/office/drawing/2014/main" id="{9E84F14E-9AD0-4A7B-94A4-8544EF550963}"/>
                </a:ext>
              </a:extLst>
            </p:cNvPr>
            <p:cNvSpPr txBox="1"/>
            <p:nvPr/>
          </p:nvSpPr>
          <p:spPr>
            <a:xfrm>
              <a:off x="6749520" y="2501432"/>
              <a:ext cx="5309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67" name="文字版面配置區 31">
            <a:extLst>
              <a:ext uri="{FF2B5EF4-FFF2-40B4-BE49-F238E27FC236}">
                <a16:creationId xmlns="" xmlns:a16="http://schemas.microsoft.com/office/drawing/2014/main" id="{6F7AB370-69F5-46F3-853B-679FA12F7A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12149" y="3251189"/>
            <a:ext cx="1167701" cy="1208619"/>
          </a:xfr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>
                <a:solidFill>
                  <a:schemeClr val="accent1"/>
                </a:solidFill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文字</a:t>
            </a:r>
            <a:endParaRPr lang="en-US" altLang="zh-TW" dirty="0"/>
          </a:p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樣式</a:t>
            </a:r>
          </a:p>
        </p:txBody>
      </p:sp>
      <p:sp>
        <p:nvSpPr>
          <p:cNvPr id="12" name="文字版面配置區 11">
            <a:extLst>
              <a:ext uri="{FF2B5EF4-FFF2-40B4-BE49-F238E27FC236}">
                <a16:creationId xmlns="" xmlns:a16="http://schemas.microsoft.com/office/drawing/2014/main" id="{36A1A8B2-1BF0-4B08-A41C-8BBA02220D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30" y="1406745"/>
            <a:ext cx="2352675" cy="353944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66" name="文字版面配置區 11">
            <a:extLst>
              <a:ext uri="{FF2B5EF4-FFF2-40B4-BE49-F238E27FC236}">
                <a16:creationId xmlns="" xmlns:a16="http://schemas.microsoft.com/office/drawing/2014/main" id="{59D1351C-F004-4715-AD80-DF94C7F53E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1330" y="1787065"/>
            <a:ext cx="2352675" cy="1031521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68" name="文字版面配置區 11">
            <a:extLst>
              <a:ext uri="{FF2B5EF4-FFF2-40B4-BE49-F238E27FC236}">
                <a16:creationId xmlns="" xmlns:a16="http://schemas.microsoft.com/office/drawing/2014/main" id="{8EA3A9D0-6686-448F-BEAD-BB622747EB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1121" y="3146154"/>
            <a:ext cx="2352675" cy="353944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69" name="文字版面配置區 11">
            <a:extLst>
              <a:ext uri="{FF2B5EF4-FFF2-40B4-BE49-F238E27FC236}">
                <a16:creationId xmlns="" xmlns:a16="http://schemas.microsoft.com/office/drawing/2014/main" id="{C81FE61D-B2A7-4FD2-87F6-7DB472B2F95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1121" y="3534109"/>
            <a:ext cx="2352675" cy="1031521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72" name="文字版面配置區 11">
            <a:extLst>
              <a:ext uri="{FF2B5EF4-FFF2-40B4-BE49-F238E27FC236}">
                <a16:creationId xmlns="" xmlns:a16="http://schemas.microsoft.com/office/drawing/2014/main" id="{C552B1E7-1F8B-4AF2-A590-C87767DB81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11334" y="2228225"/>
            <a:ext cx="2352675" cy="353944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73" name="文字版面配置區 11">
            <a:extLst>
              <a:ext uri="{FF2B5EF4-FFF2-40B4-BE49-F238E27FC236}">
                <a16:creationId xmlns="" xmlns:a16="http://schemas.microsoft.com/office/drawing/2014/main" id="{D8B1735C-D1CF-44A7-92FD-A475206E18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1334" y="2620269"/>
            <a:ext cx="2352675" cy="1031521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74" name="文字版面配置區 11">
            <a:extLst>
              <a:ext uri="{FF2B5EF4-FFF2-40B4-BE49-F238E27FC236}">
                <a16:creationId xmlns="" xmlns:a16="http://schemas.microsoft.com/office/drawing/2014/main" id="{9A7F9D3F-3AFE-4784-B334-FEAB07603C1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11334" y="4252634"/>
            <a:ext cx="2352675" cy="353944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75" name="文字版面配置區 11">
            <a:extLst>
              <a:ext uri="{FF2B5EF4-FFF2-40B4-BE49-F238E27FC236}">
                <a16:creationId xmlns="" xmlns:a16="http://schemas.microsoft.com/office/drawing/2014/main" id="{A64361EA-C056-4437-8F3F-AF3488BCB24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1334" y="4615370"/>
            <a:ext cx="2352675" cy="1031521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36" name="文字版面配置區 11">
            <a:extLst>
              <a:ext uri="{FF2B5EF4-FFF2-40B4-BE49-F238E27FC236}">
                <a16:creationId xmlns="" xmlns:a16="http://schemas.microsoft.com/office/drawing/2014/main" id="{F5B097E9-71AE-4AF0-A68D-5CD1F91BD8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1330" y="4885563"/>
            <a:ext cx="2352675" cy="353944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7" name="文字版面配置區 11">
            <a:extLst>
              <a:ext uri="{FF2B5EF4-FFF2-40B4-BE49-F238E27FC236}">
                <a16:creationId xmlns="" xmlns:a16="http://schemas.microsoft.com/office/drawing/2014/main" id="{394283D9-7CC9-4AE0-83C4-DCED376FBF3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1330" y="5273518"/>
            <a:ext cx="2352675" cy="1031521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4311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項目清單_6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8B60EF0-41D0-49C3-8B6C-EA6BC73B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9035"/>
            <a:ext cx="10515600" cy="5377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290F5FC6-2C4E-4AA0-8DCA-CDD3147B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1927-D63A-49A5-8C57-970D55C22AB0}" type="datetimeFigureOut">
              <a:rPr lang="zh-TW" altLang="en-US" smtClean="0"/>
              <a:pPr/>
              <a:t>2019/7/31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5689517-FC18-4EA9-AAF1-310B7943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532BD2CA-ED5A-4112-8A9D-D8223FE7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31F5-B56D-453A-96B9-BB0AD05BA44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Diamond 33">
            <a:extLst>
              <a:ext uri="{FF2B5EF4-FFF2-40B4-BE49-F238E27FC236}">
                <a16:creationId xmlns="" xmlns:a16="http://schemas.microsoft.com/office/drawing/2014/main" id="{7EC92398-96C4-4CA9-82FE-A08A5CCE8CBF}"/>
              </a:ext>
            </a:extLst>
          </p:cNvPr>
          <p:cNvSpPr/>
          <p:nvPr/>
        </p:nvSpPr>
        <p:spPr>
          <a:xfrm>
            <a:off x="418475" y="902864"/>
            <a:ext cx="250083" cy="250083"/>
          </a:xfrm>
          <a:prstGeom prst="diamond">
            <a:avLst/>
          </a:prstGeom>
          <a:solidFill>
            <a:srgbClr val="4C4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 fontScale="55000" lnSpcReduction="20000"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Diamond 33">
            <a:extLst>
              <a:ext uri="{FF2B5EF4-FFF2-40B4-BE49-F238E27FC236}">
                <a16:creationId xmlns="" xmlns:a16="http://schemas.microsoft.com/office/drawing/2014/main" id="{3C3B9FEE-C7ED-4ED5-93F8-DBE2C8E7B33C}"/>
              </a:ext>
            </a:extLst>
          </p:cNvPr>
          <p:cNvSpPr/>
          <p:nvPr/>
        </p:nvSpPr>
        <p:spPr>
          <a:xfrm>
            <a:off x="-293799" y="712828"/>
            <a:ext cx="618661" cy="630151"/>
          </a:xfrm>
          <a:prstGeom prst="diamond">
            <a:avLst/>
          </a:prstGeom>
          <a:solidFill>
            <a:srgbClr val="4A66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="" xmlns:a16="http://schemas.microsoft.com/office/drawing/2014/main" id="{59DF4AF5-A317-4855-AC43-F597D486FD9C}"/>
              </a:ext>
            </a:extLst>
          </p:cNvPr>
          <p:cNvGrpSpPr/>
          <p:nvPr/>
        </p:nvGrpSpPr>
        <p:grpSpPr>
          <a:xfrm>
            <a:off x="7845668" y="111824"/>
            <a:ext cx="4163097" cy="571269"/>
            <a:chOff x="7845668" y="111824"/>
            <a:chExt cx="4163097" cy="571269"/>
          </a:xfrm>
        </p:grpSpPr>
        <p:pic>
          <p:nvPicPr>
            <p:cNvPr id="10" name="圖片 9">
              <a:extLst>
                <a:ext uri="{FF2B5EF4-FFF2-40B4-BE49-F238E27FC236}">
                  <a16:creationId xmlns="" xmlns:a16="http://schemas.microsoft.com/office/drawing/2014/main" id="{CC4F4189-D435-47FF-9AA8-59E4893CEE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l="6061" t="16432" r="6061" b="16202"/>
            <a:stretch/>
          </p:blipFill>
          <p:spPr>
            <a:xfrm>
              <a:off x="7845668" y="111824"/>
              <a:ext cx="1781907" cy="571269"/>
            </a:xfrm>
            <a:prstGeom prst="rect">
              <a:avLst/>
            </a:prstGeom>
          </p:spPr>
        </p:pic>
        <p:pic>
          <p:nvPicPr>
            <p:cNvPr id="11" name="Picture 2" descr="ãFOXCONN LOGOãçåçæå°çµæ">
              <a:extLst>
                <a:ext uri="{FF2B5EF4-FFF2-40B4-BE49-F238E27FC236}">
                  <a16:creationId xmlns="" xmlns:a16="http://schemas.microsoft.com/office/drawing/2014/main" id="{2EFE0AD6-9EB6-4C00-8CF8-2FE4392BD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810" y="161925"/>
              <a:ext cx="2197955" cy="3165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群組 11">
            <a:extLst>
              <a:ext uri="{FF2B5EF4-FFF2-40B4-BE49-F238E27FC236}">
                <a16:creationId xmlns="" xmlns:a16="http://schemas.microsoft.com/office/drawing/2014/main" id="{50B30EF3-5F93-402F-9825-7821DB960762}"/>
              </a:ext>
            </a:extLst>
          </p:cNvPr>
          <p:cNvGrpSpPr/>
          <p:nvPr/>
        </p:nvGrpSpPr>
        <p:grpSpPr>
          <a:xfrm>
            <a:off x="4038600" y="1751558"/>
            <a:ext cx="4163556" cy="4150008"/>
            <a:chOff x="4014222" y="1948957"/>
            <a:chExt cx="4163556" cy="4150008"/>
          </a:xfrm>
        </p:grpSpPr>
        <p:grpSp>
          <p:nvGrpSpPr>
            <p:cNvPr id="13" name="群組 12">
              <a:extLst>
                <a:ext uri="{FF2B5EF4-FFF2-40B4-BE49-F238E27FC236}">
                  <a16:creationId xmlns="" xmlns:a16="http://schemas.microsoft.com/office/drawing/2014/main" id="{B3DFCBFD-D1CF-43FB-94D6-96DEDA0D971D}"/>
                </a:ext>
              </a:extLst>
            </p:cNvPr>
            <p:cNvGrpSpPr/>
            <p:nvPr/>
          </p:nvGrpSpPr>
          <p:grpSpPr>
            <a:xfrm>
              <a:off x="4014222" y="1948957"/>
              <a:ext cx="4163556" cy="4150008"/>
              <a:chOff x="4014222" y="1979330"/>
              <a:chExt cx="4163556" cy="4150008"/>
            </a:xfrm>
          </p:grpSpPr>
          <p:sp>
            <p:nvSpPr>
              <p:cNvPr id="20" name="Freeform 40">
                <a:extLst>
                  <a:ext uri="{FF2B5EF4-FFF2-40B4-BE49-F238E27FC236}">
                    <a16:creationId xmlns="" xmlns:a16="http://schemas.microsoft.com/office/drawing/2014/main" id="{51BBB477-6EB2-4674-A6E6-E339577805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490" y="1990619"/>
                <a:ext cx="1785994" cy="1632457"/>
              </a:xfrm>
              <a:custGeom>
                <a:avLst/>
                <a:gdLst>
                  <a:gd name="T0" fmla="*/ 251 w 669"/>
                  <a:gd name="T1" fmla="*/ 478 h 612"/>
                  <a:gd name="T2" fmla="*/ 366 w 669"/>
                  <a:gd name="T3" fmla="*/ 589 h 612"/>
                  <a:gd name="T4" fmla="*/ 401 w 669"/>
                  <a:gd name="T5" fmla="*/ 600 h 612"/>
                  <a:gd name="T6" fmla="*/ 410 w 669"/>
                  <a:gd name="T7" fmla="*/ 587 h 612"/>
                  <a:gd name="T8" fmla="*/ 418 w 669"/>
                  <a:gd name="T9" fmla="*/ 575 h 612"/>
                  <a:gd name="T10" fmla="*/ 429 w 669"/>
                  <a:gd name="T11" fmla="*/ 562 h 612"/>
                  <a:gd name="T12" fmla="*/ 437 w 669"/>
                  <a:gd name="T13" fmla="*/ 553 h 612"/>
                  <a:gd name="T14" fmla="*/ 454 w 669"/>
                  <a:gd name="T15" fmla="*/ 535 h 612"/>
                  <a:gd name="T16" fmla="*/ 480 w 669"/>
                  <a:gd name="T17" fmla="*/ 514 h 612"/>
                  <a:gd name="T18" fmla="*/ 496 w 669"/>
                  <a:gd name="T19" fmla="*/ 502 h 612"/>
                  <a:gd name="T20" fmla="*/ 520 w 669"/>
                  <a:gd name="T21" fmla="*/ 488 h 612"/>
                  <a:gd name="T22" fmla="*/ 532 w 669"/>
                  <a:gd name="T23" fmla="*/ 482 h 612"/>
                  <a:gd name="T24" fmla="*/ 555 w 669"/>
                  <a:gd name="T25" fmla="*/ 473 h 612"/>
                  <a:gd name="T26" fmla="*/ 564 w 669"/>
                  <a:gd name="T27" fmla="*/ 469 h 612"/>
                  <a:gd name="T28" fmla="*/ 578 w 669"/>
                  <a:gd name="T29" fmla="*/ 465 h 612"/>
                  <a:gd name="T30" fmla="*/ 589 w 669"/>
                  <a:gd name="T31" fmla="*/ 462 h 612"/>
                  <a:gd name="T32" fmla="*/ 607 w 669"/>
                  <a:gd name="T33" fmla="*/ 458 h 612"/>
                  <a:gd name="T34" fmla="*/ 625 w 669"/>
                  <a:gd name="T35" fmla="*/ 455 h 612"/>
                  <a:gd name="T36" fmla="*/ 632 w 669"/>
                  <a:gd name="T37" fmla="*/ 455 h 612"/>
                  <a:gd name="T38" fmla="*/ 638 w 669"/>
                  <a:gd name="T39" fmla="*/ 418 h 612"/>
                  <a:gd name="T40" fmla="*/ 661 w 669"/>
                  <a:gd name="T41" fmla="*/ 260 h 612"/>
                  <a:gd name="T42" fmla="*/ 660 w 669"/>
                  <a:gd name="T43" fmla="*/ 189 h 612"/>
                  <a:gd name="T44" fmla="*/ 607 w 669"/>
                  <a:gd name="T45" fmla="*/ 35 h 612"/>
                  <a:gd name="T46" fmla="*/ 584 w 669"/>
                  <a:gd name="T47" fmla="*/ 1 h 612"/>
                  <a:gd name="T48" fmla="*/ 568 w 669"/>
                  <a:gd name="T49" fmla="*/ 3 h 612"/>
                  <a:gd name="T50" fmla="*/ 526 w 669"/>
                  <a:gd name="T51" fmla="*/ 9 h 612"/>
                  <a:gd name="T52" fmla="*/ 480 w 669"/>
                  <a:gd name="T53" fmla="*/ 19 h 612"/>
                  <a:gd name="T54" fmla="*/ 454 w 669"/>
                  <a:gd name="T55" fmla="*/ 26 h 612"/>
                  <a:gd name="T56" fmla="*/ 420 w 669"/>
                  <a:gd name="T57" fmla="*/ 36 h 612"/>
                  <a:gd name="T58" fmla="*/ 398 w 669"/>
                  <a:gd name="T59" fmla="*/ 44 h 612"/>
                  <a:gd name="T60" fmla="*/ 338 w 669"/>
                  <a:gd name="T61" fmla="*/ 69 h 612"/>
                  <a:gd name="T62" fmla="*/ 308 w 669"/>
                  <a:gd name="T63" fmla="*/ 84 h 612"/>
                  <a:gd name="T64" fmla="*/ 248 w 669"/>
                  <a:gd name="T65" fmla="*/ 119 h 612"/>
                  <a:gd name="T66" fmla="*/ 205 w 669"/>
                  <a:gd name="T67" fmla="*/ 149 h 612"/>
                  <a:gd name="T68" fmla="*/ 141 w 669"/>
                  <a:gd name="T69" fmla="*/ 203 h 612"/>
                  <a:gd name="T70" fmla="*/ 98 w 669"/>
                  <a:gd name="T71" fmla="*/ 247 h 612"/>
                  <a:gd name="T72" fmla="*/ 79 w 669"/>
                  <a:gd name="T73" fmla="*/ 269 h 612"/>
                  <a:gd name="T74" fmla="*/ 55 w 669"/>
                  <a:gd name="T75" fmla="*/ 299 h 612"/>
                  <a:gd name="T76" fmla="*/ 35 w 669"/>
                  <a:gd name="T77" fmla="*/ 326 h 612"/>
                  <a:gd name="T78" fmla="*/ 16 w 669"/>
                  <a:gd name="T79" fmla="*/ 356 h 612"/>
                  <a:gd name="T80" fmla="*/ 37 w 669"/>
                  <a:gd name="T81" fmla="*/ 390 h 612"/>
                  <a:gd name="T82" fmla="*/ 193 w 669"/>
                  <a:gd name="T83" fmla="*/ 437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9" h="612">
                    <a:moveTo>
                      <a:pt x="227" y="450"/>
                    </a:moveTo>
                    <a:cubicBezTo>
                      <a:pt x="227" y="450"/>
                      <a:pt x="237" y="462"/>
                      <a:pt x="251" y="478"/>
                    </a:cubicBezTo>
                    <a:cubicBezTo>
                      <a:pt x="266" y="494"/>
                      <a:pt x="286" y="515"/>
                      <a:pt x="307" y="535"/>
                    </a:cubicBezTo>
                    <a:cubicBezTo>
                      <a:pt x="328" y="555"/>
                      <a:pt x="350" y="575"/>
                      <a:pt x="366" y="589"/>
                    </a:cubicBezTo>
                    <a:cubicBezTo>
                      <a:pt x="383" y="603"/>
                      <a:pt x="394" y="612"/>
                      <a:pt x="394" y="612"/>
                    </a:cubicBezTo>
                    <a:cubicBezTo>
                      <a:pt x="394" y="612"/>
                      <a:pt x="397" y="607"/>
                      <a:pt x="401" y="600"/>
                    </a:cubicBezTo>
                    <a:cubicBezTo>
                      <a:pt x="402" y="598"/>
                      <a:pt x="403" y="596"/>
                      <a:pt x="405" y="594"/>
                    </a:cubicBezTo>
                    <a:cubicBezTo>
                      <a:pt x="406" y="592"/>
                      <a:pt x="408" y="589"/>
                      <a:pt x="410" y="587"/>
                    </a:cubicBezTo>
                    <a:cubicBezTo>
                      <a:pt x="411" y="584"/>
                      <a:pt x="413" y="582"/>
                      <a:pt x="415" y="579"/>
                    </a:cubicBezTo>
                    <a:cubicBezTo>
                      <a:pt x="416" y="578"/>
                      <a:pt x="417" y="576"/>
                      <a:pt x="418" y="575"/>
                    </a:cubicBezTo>
                    <a:cubicBezTo>
                      <a:pt x="419" y="574"/>
                      <a:pt x="420" y="572"/>
                      <a:pt x="422" y="571"/>
                    </a:cubicBezTo>
                    <a:cubicBezTo>
                      <a:pt x="424" y="568"/>
                      <a:pt x="426" y="565"/>
                      <a:pt x="429" y="562"/>
                    </a:cubicBezTo>
                    <a:cubicBezTo>
                      <a:pt x="430" y="561"/>
                      <a:pt x="431" y="559"/>
                      <a:pt x="432" y="558"/>
                    </a:cubicBezTo>
                    <a:cubicBezTo>
                      <a:pt x="434" y="556"/>
                      <a:pt x="435" y="555"/>
                      <a:pt x="437" y="553"/>
                    </a:cubicBezTo>
                    <a:cubicBezTo>
                      <a:pt x="439" y="550"/>
                      <a:pt x="442" y="547"/>
                      <a:pt x="445" y="544"/>
                    </a:cubicBezTo>
                    <a:cubicBezTo>
                      <a:pt x="448" y="541"/>
                      <a:pt x="451" y="538"/>
                      <a:pt x="454" y="535"/>
                    </a:cubicBezTo>
                    <a:cubicBezTo>
                      <a:pt x="460" y="529"/>
                      <a:pt x="467" y="524"/>
                      <a:pt x="474" y="518"/>
                    </a:cubicBezTo>
                    <a:cubicBezTo>
                      <a:pt x="476" y="516"/>
                      <a:pt x="478" y="515"/>
                      <a:pt x="480" y="514"/>
                    </a:cubicBezTo>
                    <a:cubicBezTo>
                      <a:pt x="485" y="510"/>
                      <a:pt x="485" y="510"/>
                      <a:pt x="485" y="510"/>
                    </a:cubicBezTo>
                    <a:cubicBezTo>
                      <a:pt x="489" y="507"/>
                      <a:pt x="492" y="504"/>
                      <a:pt x="496" y="502"/>
                    </a:cubicBezTo>
                    <a:cubicBezTo>
                      <a:pt x="500" y="500"/>
                      <a:pt x="504" y="497"/>
                      <a:pt x="508" y="495"/>
                    </a:cubicBezTo>
                    <a:cubicBezTo>
                      <a:pt x="512" y="492"/>
                      <a:pt x="516" y="490"/>
                      <a:pt x="520" y="488"/>
                    </a:cubicBezTo>
                    <a:cubicBezTo>
                      <a:pt x="522" y="487"/>
                      <a:pt x="524" y="486"/>
                      <a:pt x="526" y="485"/>
                    </a:cubicBezTo>
                    <a:cubicBezTo>
                      <a:pt x="528" y="484"/>
                      <a:pt x="530" y="483"/>
                      <a:pt x="532" y="482"/>
                    </a:cubicBezTo>
                    <a:cubicBezTo>
                      <a:pt x="536" y="481"/>
                      <a:pt x="540" y="479"/>
                      <a:pt x="543" y="477"/>
                    </a:cubicBezTo>
                    <a:cubicBezTo>
                      <a:pt x="547" y="475"/>
                      <a:pt x="551" y="474"/>
                      <a:pt x="555" y="473"/>
                    </a:cubicBezTo>
                    <a:cubicBezTo>
                      <a:pt x="557" y="472"/>
                      <a:pt x="559" y="471"/>
                      <a:pt x="561" y="470"/>
                    </a:cubicBezTo>
                    <a:cubicBezTo>
                      <a:pt x="564" y="469"/>
                      <a:pt x="564" y="469"/>
                      <a:pt x="564" y="469"/>
                    </a:cubicBezTo>
                    <a:cubicBezTo>
                      <a:pt x="567" y="468"/>
                      <a:pt x="567" y="468"/>
                      <a:pt x="567" y="468"/>
                    </a:cubicBezTo>
                    <a:cubicBezTo>
                      <a:pt x="571" y="467"/>
                      <a:pt x="574" y="466"/>
                      <a:pt x="578" y="465"/>
                    </a:cubicBezTo>
                    <a:cubicBezTo>
                      <a:pt x="580" y="465"/>
                      <a:pt x="581" y="464"/>
                      <a:pt x="583" y="463"/>
                    </a:cubicBezTo>
                    <a:cubicBezTo>
                      <a:pt x="585" y="463"/>
                      <a:pt x="587" y="463"/>
                      <a:pt x="589" y="462"/>
                    </a:cubicBezTo>
                    <a:cubicBezTo>
                      <a:pt x="592" y="462"/>
                      <a:pt x="595" y="461"/>
                      <a:pt x="598" y="460"/>
                    </a:cubicBezTo>
                    <a:cubicBezTo>
                      <a:pt x="602" y="459"/>
                      <a:pt x="605" y="459"/>
                      <a:pt x="607" y="458"/>
                    </a:cubicBezTo>
                    <a:cubicBezTo>
                      <a:pt x="613" y="457"/>
                      <a:pt x="618" y="457"/>
                      <a:pt x="622" y="456"/>
                    </a:cubicBezTo>
                    <a:cubicBezTo>
                      <a:pt x="623" y="456"/>
                      <a:pt x="624" y="456"/>
                      <a:pt x="625" y="455"/>
                    </a:cubicBezTo>
                    <a:cubicBezTo>
                      <a:pt x="626" y="455"/>
                      <a:pt x="627" y="455"/>
                      <a:pt x="628" y="455"/>
                    </a:cubicBezTo>
                    <a:cubicBezTo>
                      <a:pt x="630" y="455"/>
                      <a:pt x="631" y="455"/>
                      <a:pt x="632" y="455"/>
                    </a:cubicBezTo>
                    <a:cubicBezTo>
                      <a:pt x="635" y="455"/>
                      <a:pt x="636" y="454"/>
                      <a:pt x="636" y="454"/>
                    </a:cubicBezTo>
                    <a:cubicBezTo>
                      <a:pt x="636" y="454"/>
                      <a:pt x="636" y="440"/>
                      <a:pt x="638" y="418"/>
                    </a:cubicBezTo>
                    <a:cubicBezTo>
                      <a:pt x="640" y="397"/>
                      <a:pt x="643" y="368"/>
                      <a:pt x="647" y="339"/>
                    </a:cubicBezTo>
                    <a:cubicBezTo>
                      <a:pt x="651" y="311"/>
                      <a:pt x="656" y="282"/>
                      <a:pt x="661" y="260"/>
                    </a:cubicBezTo>
                    <a:cubicBezTo>
                      <a:pt x="666" y="239"/>
                      <a:pt x="669" y="224"/>
                      <a:pt x="669" y="224"/>
                    </a:cubicBezTo>
                    <a:cubicBezTo>
                      <a:pt x="669" y="224"/>
                      <a:pt x="666" y="210"/>
                      <a:pt x="660" y="189"/>
                    </a:cubicBezTo>
                    <a:cubicBezTo>
                      <a:pt x="654" y="168"/>
                      <a:pt x="645" y="140"/>
                      <a:pt x="636" y="111"/>
                    </a:cubicBezTo>
                    <a:cubicBezTo>
                      <a:pt x="626" y="83"/>
                      <a:pt x="615" y="55"/>
                      <a:pt x="607" y="35"/>
                    </a:cubicBezTo>
                    <a:cubicBezTo>
                      <a:pt x="598" y="14"/>
                      <a:pt x="592" y="0"/>
                      <a:pt x="592" y="0"/>
                    </a:cubicBezTo>
                    <a:cubicBezTo>
                      <a:pt x="592" y="0"/>
                      <a:pt x="589" y="1"/>
                      <a:pt x="584" y="1"/>
                    </a:cubicBezTo>
                    <a:cubicBezTo>
                      <a:pt x="581" y="1"/>
                      <a:pt x="578" y="2"/>
                      <a:pt x="574" y="2"/>
                    </a:cubicBezTo>
                    <a:cubicBezTo>
                      <a:pt x="572" y="2"/>
                      <a:pt x="570" y="3"/>
                      <a:pt x="568" y="3"/>
                    </a:cubicBezTo>
                    <a:cubicBezTo>
                      <a:pt x="566" y="3"/>
                      <a:pt x="564" y="3"/>
                      <a:pt x="561" y="4"/>
                    </a:cubicBezTo>
                    <a:cubicBezTo>
                      <a:pt x="551" y="5"/>
                      <a:pt x="539" y="7"/>
                      <a:pt x="526" y="9"/>
                    </a:cubicBezTo>
                    <a:cubicBezTo>
                      <a:pt x="519" y="10"/>
                      <a:pt x="512" y="12"/>
                      <a:pt x="504" y="14"/>
                    </a:cubicBezTo>
                    <a:cubicBezTo>
                      <a:pt x="497" y="15"/>
                      <a:pt x="489" y="17"/>
                      <a:pt x="480" y="19"/>
                    </a:cubicBezTo>
                    <a:cubicBezTo>
                      <a:pt x="476" y="20"/>
                      <a:pt x="472" y="21"/>
                      <a:pt x="467" y="22"/>
                    </a:cubicBezTo>
                    <a:cubicBezTo>
                      <a:pt x="463" y="23"/>
                      <a:pt x="459" y="25"/>
                      <a:pt x="454" y="26"/>
                    </a:cubicBezTo>
                    <a:cubicBezTo>
                      <a:pt x="445" y="29"/>
                      <a:pt x="436" y="31"/>
                      <a:pt x="427" y="34"/>
                    </a:cubicBezTo>
                    <a:cubicBezTo>
                      <a:pt x="424" y="35"/>
                      <a:pt x="422" y="36"/>
                      <a:pt x="420" y="36"/>
                    </a:cubicBezTo>
                    <a:cubicBezTo>
                      <a:pt x="417" y="37"/>
                      <a:pt x="415" y="38"/>
                      <a:pt x="413" y="39"/>
                    </a:cubicBezTo>
                    <a:cubicBezTo>
                      <a:pt x="408" y="41"/>
                      <a:pt x="403" y="42"/>
                      <a:pt x="398" y="44"/>
                    </a:cubicBezTo>
                    <a:cubicBezTo>
                      <a:pt x="388" y="48"/>
                      <a:pt x="378" y="51"/>
                      <a:pt x="368" y="56"/>
                    </a:cubicBezTo>
                    <a:cubicBezTo>
                      <a:pt x="358" y="60"/>
                      <a:pt x="348" y="65"/>
                      <a:pt x="338" y="69"/>
                    </a:cubicBezTo>
                    <a:cubicBezTo>
                      <a:pt x="333" y="72"/>
                      <a:pt x="328" y="74"/>
                      <a:pt x="323" y="76"/>
                    </a:cubicBezTo>
                    <a:cubicBezTo>
                      <a:pt x="318" y="79"/>
                      <a:pt x="313" y="82"/>
                      <a:pt x="308" y="84"/>
                    </a:cubicBezTo>
                    <a:cubicBezTo>
                      <a:pt x="298" y="90"/>
                      <a:pt x="287" y="95"/>
                      <a:pt x="277" y="101"/>
                    </a:cubicBezTo>
                    <a:cubicBezTo>
                      <a:pt x="268" y="107"/>
                      <a:pt x="258" y="113"/>
                      <a:pt x="248" y="119"/>
                    </a:cubicBezTo>
                    <a:cubicBezTo>
                      <a:pt x="238" y="125"/>
                      <a:pt x="229" y="132"/>
                      <a:pt x="219" y="139"/>
                    </a:cubicBezTo>
                    <a:cubicBezTo>
                      <a:pt x="215" y="142"/>
                      <a:pt x="210" y="146"/>
                      <a:pt x="205" y="149"/>
                    </a:cubicBezTo>
                    <a:cubicBezTo>
                      <a:pt x="201" y="152"/>
                      <a:pt x="196" y="156"/>
                      <a:pt x="192" y="159"/>
                    </a:cubicBezTo>
                    <a:cubicBezTo>
                      <a:pt x="174" y="174"/>
                      <a:pt x="157" y="188"/>
                      <a:pt x="141" y="203"/>
                    </a:cubicBezTo>
                    <a:cubicBezTo>
                      <a:pt x="134" y="210"/>
                      <a:pt x="126" y="218"/>
                      <a:pt x="119" y="225"/>
                    </a:cubicBezTo>
                    <a:cubicBezTo>
                      <a:pt x="112" y="233"/>
                      <a:pt x="105" y="240"/>
                      <a:pt x="98" y="247"/>
                    </a:cubicBezTo>
                    <a:cubicBezTo>
                      <a:pt x="95" y="251"/>
                      <a:pt x="92" y="254"/>
                      <a:pt x="88" y="258"/>
                    </a:cubicBezTo>
                    <a:cubicBezTo>
                      <a:pt x="85" y="261"/>
                      <a:pt x="82" y="265"/>
                      <a:pt x="79" y="269"/>
                    </a:cubicBezTo>
                    <a:cubicBezTo>
                      <a:pt x="74" y="276"/>
                      <a:pt x="68" y="283"/>
                      <a:pt x="63" y="289"/>
                    </a:cubicBezTo>
                    <a:cubicBezTo>
                      <a:pt x="60" y="292"/>
                      <a:pt x="57" y="296"/>
                      <a:pt x="55" y="299"/>
                    </a:cubicBezTo>
                    <a:cubicBezTo>
                      <a:pt x="53" y="302"/>
                      <a:pt x="50" y="305"/>
                      <a:pt x="48" y="308"/>
                    </a:cubicBezTo>
                    <a:cubicBezTo>
                      <a:pt x="44" y="315"/>
                      <a:pt x="39" y="321"/>
                      <a:pt x="35" y="326"/>
                    </a:cubicBezTo>
                    <a:cubicBezTo>
                      <a:pt x="31" y="332"/>
                      <a:pt x="28" y="337"/>
                      <a:pt x="24" y="342"/>
                    </a:cubicBezTo>
                    <a:cubicBezTo>
                      <a:pt x="21" y="347"/>
                      <a:pt x="18" y="351"/>
                      <a:pt x="16" y="356"/>
                    </a:cubicBezTo>
                    <a:cubicBezTo>
                      <a:pt x="6" y="372"/>
                      <a:pt x="0" y="382"/>
                      <a:pt x="0" y="382"/>
                    </a:cubicBezTo>
                    <a:cubicBezTo>
                      <a:pt x="0" y="382"/>
                      <a:pt x="15" y="385"/>
                      <a:pt x="37" y="390"/>
                    </a:cubicBezTo>
                    <a:cubicBezTo>
                      <a:pt x="58" y="395"/>
                      <a:pt x="87" y="403"/>
                      <a:pt x="116" y="411"/>
                    </a:cubicBezTo>
                    <a:cubicBezTo>
                      <a:pt x="144" y="420"/>
                      <a:pt x="172" y="429"/>
                      <a:pt x="193" y="437"/>
                    </a:cubicBezTo>
                    <a:cubicBezTo>
                      <a:pt x="213" y="445"/>
                      <a:pt x="227" y="450"/>
                      <a:pt x="227" y="45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41">
                <a:extLst>
                  <a:ext uri="{FF2B5EF4-FFF2-40B4-BE49-F238E27FC236}">
                    <a16:creationId xmlns="" xmlns:a16="http://schemas.microsoft.com/office/drawing/2014/main" id="{B013D89F-84CD-4315-B109-61A46C6F7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4222" y="3207624"/>
                <a:ext cx="1337802" cy="1875181"/>
              </a:xfrm>
              <a:custGeom>
                <a:avLst/>
                <a:gdLst>
                  <a:gd name="T0" fmla="*/ 314 w 501"/>
                  <a:gd name="T1" fmla="*/ 533 h 703"/>
                  <a:gd name="T2" fmla="*/ 467 w 501"/>
                  <a:gd name="T3" fmla="*/ 489 h 703"/>
                  <a:gd name="T4" fmla="*/ 494 w 501"/>
                  <a:gd name="T5" fmla="*/ 465 h 703"/>
                  <a:gd name="T6" fmla="*/ 488 w 501"/>
                  <a:gd name="T7" fmla="*/ 451 h 703"/>
                  <a:gd name="T8" fmla="*/ 481 w 501"/>
                  <a:gd name="T9" fmla="*/ 437 h 703"/>
                  <a:gd name="T10" fmla="*/ 475 w 501"/>
                  <a:gd name="T11" fmla="*/ 422 h 703"/>
                  <a:gd name="T12" fmla="*/ 472 w 501"/>
                  <a:gd name="T13" fmla="*/ 411 h 703"/>
                  <a:gd name="T14" fmla="*/ 465 w 501"/>
                  <a:gd name="T15" fmla="*/ 386 h 703"/>
                  <a:gd name="T16" fmla="*/ 459 w 501"/>
                  <a:gd name="T17" fmla="*/ 353 h 703"/>
                  <a:gd name="T18" fmla="*/ 457 w 501"/>
                  <a:gd name="T19" fmla="*/ 333 h 703"/>
                  <a:gd name="T20" fmla="*/ 457 w 501"/>
                  <a:gd name="T21" fmla="*/ 306 h 703"/>
                  <a:gd name="T22" fmla="*/ 458 w 501"/>
                  <a:gd name="T23" fmla="*/ 293 h 703"/>
                  <a:gd name="T24" fmla="*/ 461 w 501"/>
                  <a:gd name="T25" fmla="*/ 267 h 703"/>
                  <a:gd name="T26" fmla="*/ 463 w 501"/>
                  <a:gd name="T27" fmla="*/ 258 h 703"/>
                  <a:gd name="T28" fmla="*/ 466 w 501"/>
                  <a:gd name="T29" fmla="*/ 244 h 703"/>
                  <a:gd name="T30" fmla="*/ 469 w 501"/>
                  <a:gd name="T31" fmla="*/ 234 h 703"/>
                  <a:gd name="T32" fmla="*/ 475 w 501"/>
                  <a:gd name="T33" fmla="*/ 215 h 703"/>
                  <a:gd name="T34" fmla="*/ 481 w 501"/>
                  <a:gd name="T35" fmla="*/ 198 h 703"/>
                  <a:gd name="T36" fmla="*/ 484 w 501"/>
                  <a:gd name="T37" fmla="*/ 192 h 703"/>
                  <a:gd name="T38" fmla="*/ 456 w 501"/>
                  <a:gd name="T39" fmla="*/ 169 h 703"/>
                  <a:gd name="T40" fmla="*/ 330 w 501"/>
                  <a:gd name="T41" fmla="*/ 70 h 703"/>
                  <a:gd name="T42" fmla="*/ 268 w 501"/>
                  <a:gd name="T43" fmla="*/ 35 h 703"/>
                  <a:gd name="T44" fmla="*/ 108 w 501"/>
                  <a:gd name="T45" fmla="*/ 4 h 703"/>
                  <a:gd name="T46" fmla="*/ 67 w 501"/>
                  <a:gd name="T47" fmla="*/ 7 h 703"/>
                  <a:gd name="T48" fmla="*/ 61 w 501"/>
                  <a:gd name="T49" fmla="*/ 22 h 703"/>
                  <a:gd name="T50" fmla="*/ 45 w 501"/>
                  <a:gd name="T51" fmla="*/ 61 h 703"/>
                  <a:gd name="T52" fmla="*/ 31 w 501"/>
                  <a:gd name="T53" fmla="*/ 106 h 703"/>
                  <a:gd name="T54" fmla="*/ 24 w 501"/>
                  <a:gd name="T55" fmla="*/ 132 h 703"/>
                  <a:gd name="T56" fmla="*/ 16 w 501"/>
                  <a:gd name="T57" fmla="*/ 167 h 703"/>
                  <a:gd name="T58" fmla="*/ 12 w 501"/>
                  <a:gd name="T59" fmla="*/ 190 h 703"/>
                  <a:gd name="T60" fmla="*/ 3 w 501"/>
                  <a:gd name="T61" fmla="*/ 254 h 703"/>
                  <a:gd name="T62" fmla="*/ 1 w 501"/>
                  <a:gd name="T63" fmla="*/ 288 h 703"/>
                  <a:gd name="T64" fmla="*/ 2 w 501"/>
                  <a:gd name="T65" fmla="*/ 357 h 703"/>
                  <a:gd name="T66" fmla="*/ 6 w 501"/>
                  <a:gd name="T67" fmla="*/ 409 h 703"/>
                  <a:gd name="T68" fmla="*/ 21 w 501"/>
                  <a:gd name="T69" fmla="*/ 491 h 703"/>
                  <a:gd name="T70" fmla="*/ 37 w 501"/>
                  <a:gd name="T71" fmla="*/ 551 h 703"/>
                  <a:gd name="T72" fmla="*/ 47 w 501"/>
                  <a:gd name="T73" fmla="*/ 578 h 703"/>
                  <a:gd name="T74" fmla="*/ 61 w 501"/>
                  <a:gd name="T75" fmla="*/ 614 h 703"/>
                  <a:gd name="T76" fmla="*/ 75 w 501"/>
                  <a:gd name="T77" fmla="*/ 645 h 703"/>
                  <a:gd name="T78" fmla="*/ 90 w 501"/>
                  <a:gd name="T79" fmla="*/ 676 h 703"/>
                  <a:gd name="T80" fmla="*/ 130 w 501"/>
                  <a:gd name="T81" fmla="*/ 675 h 703"/>
                  <a:gd name="T82" fmla="*/ 249 w 501"/>
                  <a:gd name="T83" fmla="*/ 564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01" h="703">
                    <a:moveTo>
                      <a:pt x="278" y="541"/>
                    </a:moveTo>
                    <a:cubicBezTo>
                      <a:pt x="278" y="541"/>
                      <a:pt x="292" y="538"/>
                      <a:pt x="314" y="533"/>
                    </a:cubicBezTo>
                    <a:cubicBezTo>
                      <a:pt x="335" y="529"/>
                      <a:pt x="363" y="522"/>
                      <a:pt x="391" y="514"/>
                    </a:cubicBezTo>
                    <a:cubicBezTo>
                      <a:pt x="419" y="506"/>
                      <a:pt x="447" y="497"/>
                      <a:pt x="467" y="489"/>
                    </a:cubicBezTo>
                    <a:cubicBezTo>
                      <a:pt x="488" y="482"/>
                      <a:pt x="501" y="477"/>
                      <a:pt x="501" y="477"/>
                    </a:cubicBezTo>
                    <a:cubicBezTo>
                      <a:pt x="501" y="477"/>
                      <a:pt x="499" y="472"/>
                      <a:pt x="494" y="465"/>
                    </a:cubicBezTo>
                    <a:cubicBezTo>
                      <a:pt x="493" y="463"/>
                      <a:pt x="492" y="461"/>
                      <a:pt x="491" y="458"/>
                    </a:cubicBezTo>
                    <a:cubicBezTo>
                      <a:pt x="490" y="456"/>
                      <a:pt x="489" y="453"/>
                      <a:pt x="488" y="451"/>
                    </a:cubicBezTo>
                    <a:cubicBezTo>
                      <a:pt x="486" y="448"/>
                      <a:pt x="485" y="445"/>
                      <a:pt x="484" y="442"/>
                    </a:cubicBezTo>
                    <a:cubicBezTo>
                      <a:pt x="483" y="441"/>
                      <a:pt x="482" y="439"/>
                      <a:pt x="481" y="437"/>
                    </a:cubicBezTo>
                    <a:cubicBezTo>
                      <a:pt x="481" y="436"/>
                      <a:pt x="480" y="434"/>
                      <a:pt x="480" y="432"/>
                    </a:cubicBezTo>
                    <a:cubicBezTo>
                      <a:pt x="478" y="429"/>
                      <a:pt x="477" y="426"/>
                      <a:pt x="475" y="422"/>
                    </a:cubicBezTo>
                    <a:cubicBezTo>
                      <a:pt x="475" y="420"/>
                      <a:pt x="474" y="418"/>
                      <a:pt x="473" y="416"/>
                    </a:cubicBezTo>
                    <a:cubicBezTo>
                      <a:pt x="473" y="415"/>
                      <a:pt x="472" y="413"/>
                      <a:pt x="472" y="411"/>
                    </a:cubicBezTo>
                    <a:cubicBezTo>
                      <a:pt x="471" y="407"/>
                      <a:pt x="469" y="403"/>
                      <a:pt x="468" y="399"/>
                    </a:cubicBezTo>
                    <a:cubicBezTo>
                      <a:pt x="467" y="395"/>
                      <a:pt x="466" y="391"/>
                      <a:pt x="465" y="386"/>
                    </a:cubicBezTo>
                    <a:cubicBezTo>
                      <a:pt x="462" y="378"/>
                      <a:pt x="461" y="369"/>
                      <a:pt x="460" y="360"/>
                    </a:cubicBezTo>
                    <a:cubicBezTo>
                      <a:pt x="459" y="358"/>
                      <a:pt x="459" y="356"/>
                      <a:pt x="459" y="353"/>
                    </a:cubicBezTo>
                    <a:cubicBezTo>
                      <a:pt x="458" y="347"/>
                      <a:pt x="458" y="347"/>
                      <a:pt x="458" y="347"/>
                    </a:cubicBezTo>
                    <a:cubicBezTo>
                      <a:pt x="458" y="342"/>
                      <a:pt x="457" y="338"/>
                      <a:pt x="457" y="333"/>
                    </a:cubicBezTo>
                    <a:cubicBezTo>
                      <a:pt x="457" y="329"/>
                      <a:pt x="457" y="324"/>
                      <a:pt x="457" y="320"/>
                    </a:cubicBezTo>
                    <a:cubicBezTo>
                      <a:pt x="457" y="315"/>
                      <a:pt x="457" y="311"/>
                      <a:pt x="457" y="306"/>
                    </a:cubicBezTo>
                    <a:cubicBezTo>
                      <a:pt x="457" y="304"/>
                      <a:pt x="457" y="302"/>
                      <a:pt x="457" y="299"/>
                    </a:cubicBezTo>
                    <a:cubicBezTo>
                      <a:pt x="457" y="297"/>
                      <a:pt x="458" y="295"/>
                      <a:pt x="458" y="293"/>
                    </a:cubicBezTo>
                    <a:cubicBezTo>
                      <a:pt x="458" y="289"/>
                      <a:pt x="459" y="284"/>
                      <a:pt x="459" y="280"/>
                    </a:cubicBezTo>
                    <a:cubicBezTo>
                      <a:pt x="460" y="276"/>
                      <a:pt x="461" y="272"/>
                      <a:pt x="461" y="267"/>
                    </a:cubicBezTo>
                    <a:cubicBezTo>
                      <a:pt x="462" y="265"/>
                      <a:pt x="462" y="263"/>
                      <a:pt x="462" y="261"/>
                    </a:cubicBezTo>
                    <a:cubicBezTo>
                      <a:pt x="463" y="258"/>
                      <a:pt x="463" y="258"/>
                      <a:pt x="463" y="258"/>
                    </a:cubicBezTo>
                    <a:cubicBezTo>
                      <a:pt x="463" y="256"/>
                      <a:pt x="463" y="256"/>
                      <a:pt x="463" y="256"/>
                    </a:cubicBezTo>
                    <a:cubicBezTo>
                      <a:pt x="464" y="252"/>
                      <a:pt x="465" y="248"/>
                      <a:pt x="466" y="244"/>
                    </a:cubicBezTo>
                    <a:cubicBezTo>
                      <a:pt x="467" y="242"/>
                      <a:pt x="467" y="241"/>
                      <a:pt x="467" y="239"/>
                    </a:cubicBezTo>
                    <a:cubicBezTo>
                      <a:pt x="468" y="237"/>
                      <a:pt x="468" y="235"/>
                      <a:pt x="469" y="234"/>
                    </a:cubicBezTo>
                    <a:cubicBezTo>
                      <a:pt x="470" y="230"/>
                      <a:pt x="471" y="227"/>
                      <a:pt x="472" y="224"/>
                    </a:cubicBezTo>
                    <a:cubicBezTo>
                      <a:pt x="473" y="221"/>
                      <a:pt x="474" y="218"/>
                      <a:pt x="475" y="215"/>
                    </a:cubicBezTo>
                    <a:cubicBezTo>
                      <a:pt x="477" y="210"/>
                      <a:pt x="479" y="205"/>
                      <a:pt x="480" y="201"/>
                    </a:cubicBezTo>
                    <a:cubicBezTo>
                      <a:pt x="481" y="200"/>
                      <a:pt x="481" y="199"/>
                      <a:pt x="481" y="198"/>
                    </a:cubicBezTo>
                    <a:cubicBezTo>
                      <a:pt x="482" y="197"/>
                      <a:pt x="482" y="197"/>
                      <a:pt x="483" y="196"/>
                    </a:cubicBezTo>
                    <a:cubicBezTo>
                      <a:pt x="483" y="194"/>
                      <a:pt x="484" y="193"/>
                      <a:pt x="484" y="192"/>
                    </a:cubicBezTo>
                    <a:cubicBezTo>
                      <a:pt x="485" y="190"/>
                      <a:pt x="486" y="189"/>
                      <a:pt x="486" y="189"/>
                    </a:cubicBezTo>
                    <a:cubicBezTo>
                      <a:pt x="486" y="189"/>
                      <a:pt x="474" y="181"/>
                      <a:pt x="456" y="169"/>
                    </a:cubicBezTo>
                    <a:cubicBezTo>
                      <a:pt x="438" y="156"/>
                      <a:pt x="414" y="139"/>
                      <a:pt x="392" y="121"/>
                    </a:cubicBezTo>
                    <a:cubicBezTo>
                      <a:pt x="369" y="104"/>
                      <a:pt x="347" y="85"/>
                      <a:pt x="330" y="70"/>
                    </a:cubicBezTo>
                    <a:cubicBezTo>
                      <a:pt x="314" y="55"/>
                      <a:pt x="303" y="45"/>
                      <a:pt x="303" y="45"/>
                    </a:cubicBezTo>
                    <a:cubicBezTo>
                      <a:pt x="303" y="45"/>
                      <a:pt x="289" y="41"/>
                      <a:pt x="268" y="35"/>
                    </a:cubicBezTo>
                    <a:cubicBezTo>
                      <a:pt x="247" y="30"/>
                      <a:pt x="218" y="23"/>
                      <a:pt x="189" y="17"/>
                    </a:cubicBezTo>
                    <a:cubicBezTo>
                      <a:pt x="159" y="11"/>
                      <a:pt x="130" y="7"/>
                      <a:pt x="108" y="4"/>
                    </a:cubicBezTo>
                    <a:cubicBezTo>
                      <a:pt x="86" y="1"/>
                      <a:pt x="71" y="0"/>
                      <a:pt x="71" y="0"/>
                    </a:cubicBezTo>
                    <a:cubicBezTo>
                      <a:pt x="71" y="0"/>
                      <a:pt x="69" y="2"/>
                      <a:pt x="67" y="7"/>
                    </a:cubicBezTo>
                    <a:cubicBezTo>
                      <a:pt x="66" y="10"/>
                      <a:pt x="65" y="12"/>
                      <a:pt x="63" y="16"/>
                    </a:cubicBezTo>
                    <a:cubicBezTo>
                      <a:pt x="62" y="18"/>
                      <a:pt x="62" y="20"/>
                      <a:pt x="61" y="22"/>
                    </a:cubicBezTo>
                    <a:cubicBezTo>
                      <a:pt x="60" y="24"/>
                      <a:pt x="59" y="26"/>
                      <a:pt x="58" y="28"/>
                    </a:cubicBezTo>
                    <a:cubicBezTo>
                      <a:pt x="55" y="37"/>
                      <a:pt x="50" y="49"/>
                      <a:pt x="45" y="61"/>
                    </a:cubicBezTo>
                    <a:cubicBezTo>
                      <a:pt x="43" y="68"/>
                      <a:pt x="41" y="75"/>
                      <a:pt x="38" y="82"/>
                    </a:cubicBezTo>
                    <a:cubicBezTo>
                      <a:pt x="36" y="90"/>
                      <a:pt x="34" y="98"/>
                      <a:pt x="31" y="106"/>
                    </a:cubicBezTo>
                    <a:cubicBezTo>
                      <a:pt x="30" y="110"/>
                      <a:pt x="29" y="114"/>
                      <a:pt x="27" y="118"/>
                    </a:cubicBezTo>
                    <a:cubicBezTo>
                      <a:pt x="26" y="123"/>
                      <a:pt x="25" y="127"/>
                      <a:pt x="24" y="132"/>
                    </a:cubicBezTo>
                    <a:cubicBezTo>
                      <a:pt x="22" y="141"/>
                      <a:pt x="20" y="150"/>
                      <a:pt x="17" y="160"/>
                    </a:cubicBezTo>
                    <a:cubicBezTo>
                      <a:pt x="17" y="162"/>
                      <a:pt x="16" y="165"/>
                      <a:pt x="16" y="167"/>
                    </a:cubicBezTo>
                    <a:cubicBezTo>
                      <a:pt x="15" y="169"/>
                      <a:pt x="15" y="172"/>
                      <a:pt x="14" y="174"/>
                    </a:cubicBezTo>
                    <a:cubicBezTo>
                      <a:pt x="13" y="179"/>
                      <a:pt x="13" y="184"/>
                      <a:pt x="12" y="190"/>
                    </a:cubicBezTo>
                    <a:cubicBezTo>
                      <a:pt x="10" y="200"/>
                      <a:pt x="8" y="210"/>
                      <a:pt x="7" y="221"/>
                    </a:cubicBezTo>
                    <a:cubicBezTo>
                      <a:pt x="6" y="232"/>
                      <a:pt x="4" y="243"/>
                      <a:pt x="3" y="254"/>
                    </a:cubicBezTo>
                    <a:cubicBezTo>
                      <a:pt x="3" y="260"/>
                      <a:pt x="2" y="265"/>
                      <a:pt x="2" y="271"/>
                    </a:cubicBezTo>
                    <a:cubicBezTo>
                      <a:pt x="2" y="276"/>
                      <a:pt x="1" y="282"/>
                      <a:pt x="1" y="288"/>
                    </a:cubicBezTo>
                    <a:cubicBezTo>
                      <a:pt x="1" y="299"/>
                      <a:pt x="0" y="311"/>
                      <a:pt x="0" y="322"/>
                    </a:cubicBezTo>
                    <a:cubicBezTo>
                      <a:pt x="1" y="334"/>
                      <a:pt x="1" y="345"/>
                      <a:pt x="2" y="357"/>
                    </a:cubicBezTo>
                    <a:cubicBezTo>
                      <a:pt x="2" y="369"/>
                      <a:pt x="3" y="380"/>
                      <a:pt x="4" y="392"/>
                    </a:cubicBezTo>
                    <a:cubicBezTo>
                      <a:pt x="5" y="397"/>
                      <a:pt x="5" y="403"/>
                      <a:pt x="6" y="409"/>
                    </a:cubicBezTo>
                    <a:cubicBezTo>
                      <a:pt x="7" y="414"/>
                      <a:pt x="7" y="420"/>
                      <a:pt x="8" y="426"/>
                    </a:cubicBezTo>
                    <a:cubicBezTo>
                      <a:pt x="12" y="448"/>
                      <a:pt x="15" y="470"/>
                      <a:pt x="21" y="491"/>
                    </a:cubicBezTo>
                    <a:cubicBezTo>
                      <a:pt x="23" y="502"/>
                      <a:pt x="26" y="512"/>
                      <a:pt x="29" y="522"/>
                    </a:cubicBezTo>
                    <a:cubicBezTo>
                      <a:pt x="32" y="532"/>
                      <a:pt x="35" y="541"/>
                      <a:pt x="37" y="551"/>
                    </a:cubicBezTo>
                    <a:cubicBezTo>
                      <a:pt x="39" y="555"/>
                      <a:pt x="40" y="560"/>
                      <a:pt x="42" y="565"/>
                    </a:cubicBezTo>
                    <a:cubicBezTo>
                      <a:pt x="43" y="569"/>
                      <a:pt x="45" y="573"/>
                      <a:pt x="47" y="578"/>
                    </a:cubicBezTo>
                    <a:cubicBezTo>
                      <a:pt x="50" y="586"/>
                      <a:pt x="53" y="594"/>
                      <a:pt x="56" y="602"/>
                    </a:cubicBezTo>
                    <a:cubicBezTo>
                      <a:pt x="58" y="606"/>
                      <a:pt x="59" y="610"/>
                      <a:pt x="61" y="614"/>
                    </a:cubicBezTo>
                    <a:cubicBezTo>
                      <a:pt x="62" y="618"/>
                      <a:pt x="64" y="621"/>
                      <a:pt x="65" y="625"/>
                    </a:cubicBezTo>
                    <a:cubicBezTo>
                      <a:pt x="69" y="632"/>
                      <a:pt x="72" y="638"/>
                      <a:pt x="75" y="645"/>
                    </a:cubicBezTo>
                    <a:cubicBezTo>
                      <a:pt x="77" y="651"/>
                      <a:pt x="80" y="657"/>
                      <a:pt x="83" y="662"/>
                    </a:cubicBezTo>
                    <a:cubicBezTo>
                      <a:pt x="85" y="667"/>
                      <a:pt x="88" y="672"/>
                      <a:pt x="90" y="676"/>
                    </a:cubicBezTo>
                    <a:cubicBezTo>
                      <a:pt x="99" y="693"/>
                      <a:pt x="105" y="703"/>
                      <a:pt x="105" y="703"/>
                    </a:cubicBezTo>
                    <a:cubicBezTo>
                      <a:pt x="105" y="703"/>
                      <a:pt x="115" y="692"/>
                      <a:pt x="130" y="675"/>
                    </a:cubicBezTo>
                    <a:cubicBezTo>
                      <a:pt x="146" y="659"/>
                      <a:pt x="167" y="638"/>
                      <a:pt x="188" y="618"/>
                    </a:cubicBezTo>
                    <a:cubicBezTo>
                      <a:pt x="210" y="597"/>
                      <a:pt x="232" y="578"/>
                      <a:pt x="249" y="564"/>
                    </a:cubicBezTo>
                    <a:cubicBezTo>
                      <a:pt x="266" y="550"/>
                      <a:pt x="278" y="541"/>
                      <a:pt x="278" y="54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42">
                <a:extLst>
                  <a:ext uri="{FF2B5EF4-FFF2-40B4-BE49-F238E27FC236}">
                    <a16:creationId xmlns="" xmlns:a16="http://schemas.microsoft.com/office/drawing/2014/main" id="{A8BE7E64-2B56-46CD-87B1-5D5117084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4998" y="4562360"/>
                <a:ext cx="1676486" cy="1566978"/>
              </a:xfrm>
              <a:custGeom>
                <a:avLst/>
                <a:gdLst>
                  <a:gd name="T0" fmla="*/ 583 w 628"/>
                  <a:gd name="T1" fmla="*/ 322 h 587"/>
                  <a:gd name="T2" fmla="*/ 622 w 628"/>
                  <a:gd name="T3" fmla="*/ 167 h 587"/>
                  <a:gd name="T4" fmla="*/ 614 w 628"/>
                  <a:gd name="T5" fmla="*/ 131 h 587"/>
                  <a:gd name="T6" fmla="*/ 599 w 628"/>
                  <a:gd name="T7" fmla="*/ 130 h 587"/>
                  <a:gd name="T8" fmla="*/ 584 w 628"/>
                  <a:gd name="T9" fmla="*/ 128 h 587"/>
                  <a:gd name="T10" fmla="*/ 568 w 628"/>
                  <a:gd name="T11" fmla="*/ 126 h 587"/>
                  <a:gd name="T12" fmla="*/ 556 w 628"/>
                  <a:gd name="T13" fmla="*/ 123 h 587"/>
                  <a:gd name="T14" fmla="*/ 532 w 628"/>
                  <a:gd name="T15" fmla="*/ 117 h 587"/>
                  <a:gd name="T16" fmla="*/ 500 w 628"/>
                  <a:gd name="T17" fmla="*/ 106 h 587"/>
                  <a:gd name="T18" fmla="*/ 482 w 628"/>
                  <a:gd name="T19" fmla="*/ 97 h 587"/>
                  <a:gd name="T20" fmla="*/ 458 w 628"/>
                  <a:gd name="T21" fmla="*/ 84 h 587"/>
                  <a:gd name="T22" fmla="*/ 447 w 628"/>
                  <a:gd name="T23" fmla="*/ 76 h 587"/>
                  <a:gd name="T24" fmla="*/ 427 w 628"/>
                  <a:gd name="T25" fmla="*/ 61 h 587"/>
                  <a:gd name="T26" fmla="*/ 420 w 628"/>
                  <a:gd name="T27" fmla="*/ 55 h 587"/>
                  <a:gd name="T28" fmla="*/ 409 w 628"/>
                  <a:gd name="T29" fmla="*/ 45 h 587"/>
                  <a:gd name="T30" fmla="*/ 402 w 628"/>
                  <a:gd name="T31" fmla="*/ 37 h 587"/>
                  <a:gd name="T32" fmla="*/ 389 w 628"/>
                  <a:gd name="T33" fmla="*/ 23 h 587"/>
                  <a:gd name="T34" fmla="*/ 377 w 628"/>
                  <a:gd name="T35" fmla="*/ 9 h 587"/>
                  <a:gd name="T36" fmla="*/ 373 w 628"/>
                  <a:gd name="T37" fmla="*/ 3 h 587"/>
                  <a:gd name="T38" fmla="*/ 339 w 628"/>
                  <a:gd name="T39" fmla="*/ 16 h 587"/>
                  <a:gd name="T40" fmla="*/ 190 w 628"/>
                  <a:gd name="T41" fmla="*/ 75 h 587"/>
                  <a:gd name="T42" fmla="*/ 129 w 628"/>
                  <a:gd name="T43" fmla="*/ 112 h 587"/>
                  <a:gd name="T44" fmla="*/ 22 w 628"/>
                  <a:gd name="T45" fmla="*/ 235 h 587"/>
                  <a:gd name="T46" fmla="*/ 5 w 628"/>
                  <a:gd name="T47" fmla="*/ 272 h 587"/>
                  <a:gd name="T48" fmla="*/ 14 w 628"/>
                  <a:gd name="T49" fmla="*/ 285 h 587"/>
                  <a:gd name="T50" fmla="*/ 41 w 628"/>
                  <a:gd name="T51" fmla="*/ 318 h 587"/>
                  <a:gd name="T52" fmla="*/ 72 w 628"/>
                  <a:gd name="T53" fmla="*/ 353 h 587"/>
                  <a:gd name="T54" fmla="*/ 91 w 628"/>
                  <a:gd name="T55" fmla="*/ 372 h 587"/>
                  <a:gd name="T56" fmla="*/ 117 w 628"/>
                  <a:gd name="T57" fmla="*/ 396 h 587"/>
                  <a:gd name="T58" fmla="*/ 135 w 628"/>
                  <a:gd name="T59" fmla="*/ 411 h 587"/>
                  <a:gd name="T60" fmla="*/ 186 w 628"/>
                  <a:gd name="T61" fmla="*/ 451 h 587"/>
                  <a:gd name="T62" fmla="*/ 215 w 628"/>
                  <a:gd name="T63" fmla="*/ 469 h 587"/>
                  <a:gd name="T64" fmla="*/ 275 w 628"/>
                  <a:gd name="T65" fmla="*/ 504 h 587"/>
                  <a:gd name="T66" fmla="*/ 322 w 628"/>
                  <a:gd name="T67" fmla="*/ 526 h 587"/>
                  <a:gd name="T68" fmla="*/ 401 w 628"/>
                  <a:gd name="T69" fmla="*/ 554 h 587"/>
                  <a:gd name="T70" fmla="*/ 460 w 628"/>
                  <a:gd name="T71" fmla="*/ 569 h 587"/>
                  <a:gd name="T72" fmla="*/ 488 w 628"/>
                  <a:gd name="T73" fmla="*/ 575 h 587"/>
                  <a:gd name="T74" fmla="*/ 527 w 628"/>
                  <a:gd name="T75" fmla="*/ 581 h 587"/>
                  <a:gd name="T76" fmla="*/ 560 w 628"/>
                  <a:gd name="T77" fmla="*/ 584 h 587"/>
                  <a:gd name="T78" fmla="*/ 595 w 628"/>
                  <a:gd name="T79" fmla="*/ 587 h 587"/>
                  <a:gd name="T80" fmla="*/ 615 w 628"/>
                  <a:gd name="T81" fmla="*/ 551 h 587"/>
                  <a:gd name="T82" fmla="*/ 578 w 628"/>
                  <a:gd name="T83" fmla="*/ 393 h 5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8" h="587">
                    <a:moveTo>
                      <a:pt x="572" y="356"/>
                    </a:moveTo>
                    <a:cubicBezTo>
                      <a:pt x="572" y="356"/>
                      <a:pt x="577" y="342"/>
                      <a:pt x="583" y="322"/>
                    </a:cubicBezTo>
                    <a:cubicBezTo>
                      <a:pt x="590" y="301"/>
                      <a:pt x="598" y="273"/>
                      <a:pt x="605" y="245"/>
                    </a:cubicBezTo>
                    <a:cubicBezTo>
                      <a:pt x="612" y="216"/>
                      <a:pt x="618" y="188"/>
                      <a:pt x="622" y="167"/>
                    </a:cubicBezTo>
                    <a:cubicBezTo>
                      <a:pt x="626" y="145"/>
                      <a:pt x="628" y="131"/>
                      <a:pt x="628" y="131"/>
                    </a:cubicBezTo>
                    <a:cubicBezTo>
                      <a:pt x="628" y="131"/>
                      <a:pt x="623" y="131"/>
                      <a:pt x="614" y="131"/>
                    </a:cubicBezTo>
                    <a:cubicBezTo>
                      <a:pt x="612" y="131"/>
                      <a:pt x="610" y="131"/>
                      <a:pt x="607" y="131"/>
                    </a:cubicBezTo>
                    <a:cubicBezTo>
                      <a:pt x="605" y="130"/>
                      <a:pt x="602" y="130"/>
                      <a:pt x="599" y="130"/>
                    </a:cubicBezTo>
                    <a:cubicBezTo>
                      <a:pt x="596" y="129"/>
                      <a:pt x="593" y="129"/>
                      <a:pt x="589" y="129"/>
                    </a:cubicBezTo>
                    <a:cubicBezTo>
                      <a:pt x="588" y="129"/>
                      <a:pt x="586" y="129"/>
                      <a:pt x="584" y="128"/>
                    </a:cubicBezTo>
                    <a:cubicBezTo>
                      <a:pt x="583" y="128"/>
                      <a:pt x="581" y="128"/>
                      <a:pt x="579" y="128"/>
                    </a:cubicBezTo>
                    <a:cubicBezTo>
                      <a:pt x="575" y="127"/>
                      <a:pt x="572" y="126"/>
                      <a:pt x="568" y="126"/>
                    </a:cubicBezTo>
                    <a:cubicBezTo>
                      <a:pt x="566" y="125"/>
                      <a:pt x="564" y="125"/>
                      <a:pt x="562" y="125"/>
                    </a:cubicBezTo>
                    <a:cubicBezTo>
                      <a:pt x="560" y="124"/>
                      <a:pt x="558" y="124"/>
                      <a:pt x="556" y="123"/>
                    </a:cubicBezTo>
                    <a:cubicBezTo>
                      <a:pt x="552" y="123"/>
                      <a:pt x="548" y="122"/>
                      <a:pt x="544" y="121"/>
                    </a:cubicBezTo>
                    <a:cubicBezTo>
                      <a:pt x="540" y="120"/>
                      <a:pt x="536" y="118"/>
                      <a:pt x="532" y="117"/>
                    </a:cubicBezTo>
                    <a:cubicBezTo>
                      <a:pt x="523" y="115"/>
                      <a:pt x="515" y="111"/>
                      <a:pt x="507" y="108"/>
                    </a:cubicBezTo>
                    <a:cubicBezTo>
                      <a:pt x="504" y="108"/>
                      <a:pt x="502" y="107"/>
                      <a:pt x="500" y="106"/>
                    </a:cubicBezTo>
                    <a:cubicBezTo>
                      <a:pt x="494" y="103"/>
                      <a:pt x="494" y="103"/>
                      <a:pt x="494" y="103"/>
                    </a:cubicBezTo>
                    <a:cubicBezTo>
                      <a:pt x="490" y="101"/>
                      <a:pt x="486" y="100"/>
                      <a:pt x="482" y="97"/>
                    </a:cubicBezTo>
                    <a:cubicBezTo>
                      <a:pt x="478" y="95"/>
                      <a:pt x="474" y="93"/>
                      <a:pt x="470" y="91"/>
                    </a:cubicBezTo>
                    <a:cubicBezTo>
                      <a:pt x="466" y="89"/>
                      <a:pt x="462" y="86"/>
                      <a:pt x="458" y="84"/>
                    </a:cubicBezTo>
                    <a:cubicBezTo>
                      <a:pt x="457" y="83"/>
                      <a:pt x="455" y="81"/>
                      <a:pt x="453" y="80"/>
                    </a:cubicBezTo>
                    <a:cubicBezTo>
                      <a:pt x="451" y="79"/>
                      <a:pt x="449" y="78"/>
                      <a:pt x="447" y="76"/>
                    </a:cubicBezTo>
                    <a:cubicBezTo>
                      <a:pt x="444" y="74"/>
                      <a:pt x="440" y="71"/>
                      <a:pt x="437" y="69"/>
                    </a:cubicBezTo>
                    <a:cubicBezTo>
                      <a:pt x="433" y="66"/>
                      <a:pt x="430" y="63"/>
                      <a:pt x="427" y="61"/>
                    </a:cubicBezTo>
                    <a:cubicBezTo>
                      <a:pt x="425" y="60"/>
                      <a:pt x="424" y="58"/>
                      <a:pt x="422" y="57"/>
                    </a:cubicBezTo>
                    <a:cubicBezTo>
                      <a:pt x="420" y="55"/>
                      <a:pt x="420" y="55"/>
                      <a:pt x="420" y="55"/>
                    </a:cubicBezTo>
                    <a:cubicBezTo>
                      <a:pt x="418" y="53"/>
                      <a:pt x="418" y="53"/>
                      <a:pt x="418" y="53"/>
                    </a:cubicBezTo>
                    <a:cubicBezTo>
                      <a:pt x="415" y="50"/>
                      <a:pt x="412" y="48"/>
                      <a:pt x="409" y="45"/>
                    </a:cubicBezTo>
                    <a:cubicBezTo>
                      <a:pt x="408" y="44"/>
                      <a:pt x="407" y="42"/>
                      <a:pt x="405" y="41"/>
                    </a:cubicBezTo>
                    <a:cubicBezTo>
                      <a:pt x="404" y="40"/>
                      <a:pt x="403" y="39"/>
                      <a:pt x="402" y="37"/>
                    </a:cubicBezTo>
                    <a:cubicBezTo>
                      <a:pt x="399" y="35"/>
                      <a:pt x="397" y="32"/>
                      <a:pt x="395" y="30"/>
                    </a:cubicBezTo>
                    <a:cubicBezTo>
                      <a:pt x="392" y="27"/>
                      <a:pt x="390" y="25"/>
                      <a:pt x="389" y="23"/>
                    </a:cubicBezTo>
                    <a:cubicBezTo>
                      <a:pt x="385" y="18"/>
                      <a:pt x="382" y="14"/>
                      <a:pt x="379" y="11"/>
                    </a:cubicBezTo>
                    <a:cubicBezTo>
                      <a:pt x="378" y="10"/>
                      <a:pt x="378" y="10"/>
                      <a:pt x="377" y="9"/>
                    </a:cubicBezTo>
                    <a:cubicBezTo>
                      <a:pt x="377" y="8"/>
                      <a:pt x="376" y="7"/>
                      <a:pt x="376" y="7"/>
                    </a:cubicBezTo>
                    <a:cubicBezTo>
                      <a:pt x="375" y="5"/>
                      <a:pt x="374" y="4"/>
                      <a:pt x="373" y="3"/>
                    </a:cubicBezTo>
                    <a:cubicBezTo>
                      <a:pt x="372" y="1"/>
                      <a:pt x="371" y="0"/>
                      <a:pt x="371" y="0"/>
                    </a:cubicBezTo>
                    <a:cubicBezTo>
                      <a:pt x="371" y="0"/>
                      <a:pt x="358" y="7"/>
                      <a:pt x="339" y="16"/>
                    </a:cubicBezTo>
                    <a:cubicBezTo>
                      <a:pt x="319" y="26"/>
                      <a:pt x="293" y="38"/>
                      <a:pt x="266" y="48"/>
                    </a:cubicBezTo>
                    <a:cubicBezTo>
                      <a:pt x="239" y="59"/>
                      <a:pt x="211" y="69"/>
                      <a:pt x="190" y="75"/>
                    </a:cubicBezTo>
                    <a:cubicBezTo>
                      <a:pt x="170" y="82"/>
                      <a:pt x="155" y="86"/>
                      <a:pt x="155" y="86"/>
                    </a:cubicBezTo>
                    <a:cubicBezTo>
                      <a:pt x="155" y="86"/>
                      <a:pt x="145" y="96"/>
                      <a:pt x="129" y="112"/>
                    </a:cubicBezTo>
                    <a:cubicBezTo>
                      <a:pt x="114" y="128"/>
                      <a:pt x="94" y="149"/>
                      <a:pt x="74" y="172"/>
                    </a:cubicBezTo>
                    <a:cubicBezTo>
                      <a:pt x="54" y="194"/>
                      <a:pt x="36" y="217"/>
                      <a:pt x="22" y="235"/>
                    </a:cubicBezTo>
                    <a:cubicBezTo>
                      <a:pt x="9" y="253"/>
                      <a:pt x="0" y="265"/>
                      <a:pt x="0" y="265"/>
                    </a:cubicBezTo>
                    <a:cubicBezTo>
                      <a:pt x="0" y="265"/>
                      <a:pt x="1" y="268"/>
                      <a:pt x="5" y="272"/>
                    </a:cubicBezTo>
                    <a:cubicBezTo>
                      <a:pt x="6" y="274"/>
                      <a:pt x="8" y="277"/>
                      <a:pt x="10" y="280"/>
                    </a:cubicBezTo>
                    <a:cubicBezTo>
                      <a:pt x="11" y="281"/>
                      <a:pt x="13" y="283"/>
                      <a:pt x="14" y="285"/>
                    </a:cubicBezTo>
                    <a:cubicBezTo>
                      <a:pt x="15" y="286"/>
                      <a:pt x="17" y="288"/>
                      <a:pt x="18" y="290"/>
                    </a:cubicBezTo>
                    <a:cubicBezTo>
                      <a:pt x="24" y="298"/>
                      <a:pt x="32" y="307"/>
                      <a:pt x="41" y="318"/>
                    </a:cubicBezTo>
                    <a:cubicBezTo>
                      <a:pt x="45" y="323"/>
                      <a:pt x="50" y="329"/>
                      <a:pt x="55" y="335"/>
                    </a:cubicBezTo>
                    <a:cubicBezTo>
                      <a:pt x="61" y="340"/>
                      <a:pt x="66" y="346"/>
                      <a:pt x="72" y="353"/>
                    </a:cubicBezTo>
                    <a:cubicBezTo>
                      <a:pt x="75" y="356"/>
                      <a:pt x="78" y="359"/>
                      <a:pt x="81" y="362"/>
                    </a:cubicBezTo>
                    <a:cubicBezTo>
                      <a:pt x="84" y="365"/>
                      <a:pt x="87" y="368"/>
                      <a:pt x="91" y="372"/>
                    </a:cubicBezTo>
                    <a:cubicBezTo>
                      <a:pt x="98" y="378"/>
                      <a:pt x="105" y="385"/>
                      <a:pt x="112" y="391"/>
                    </a:cubicBezTo>
                    <a:cubicBezTo>
                      <a:pt x="114" y="393"/>
                      <a:pt x="115" y="395"/>
                      <a:pt x="117" y="396"/>
                    </a:cubicBezTo>
                    <a:cubicBezTo>
                      <a:pt x="119" y="398"/>
                      <a:pt x="121" y="400"/>
                      <a:pt x="123" y="401"/>
                    </a:cubicBezTo>
                    <a:cubicBezTo>
                      <a:pt x="127" y="405"/>
                      <a:pt x="131" y="408"/>
                      <a:pt x="135" y="411"/>
                    </a:cubicBezTo>
                    <a:cubicBezTo>
                      <a:pt x="143" y="418"/>
                      <a:pt x="151" y="425"/>
                      <a:pt x="160" y="431"/>
                    </a:cubicBezTo>
                    <a:cubicBezTo>
                      <a:pt x="168" y="438"/>
                      <a:pt x="177" y="444"/>
                      <a:pt x="186" y="451"/>
                    </a:cubicBezTo>
                    <a:cubicBezTo>
                      <a:pt x="191" y="454"/>
                      <a:pt x="195" y="457"/>
                      <a:pt x="200" y="460"/>
                    </a:cubicBezTo>
                    <a:cubicBezTo>
                      <a:pt x="205" y="463"/>
                      <a:pt x="210" y="466"/>
                      <a:pt x="215" y="469"/>
                    </a:cubicBezTo>
                    <a:cubicBezTo>
                      <a:pt x="224" y="475"/>
                      <a:pt x="234" y="482"/>
                      <a:pt x="244" y="487"/>
                    </a:cubicBezTo>
                    <a:cubicBezTo>
                      <a:pt x="254" y="493"/>
                      <a:pt x="264" y="498"/>
                      <a:pt x="275" y="504"/>
                    </a:cubicBezTo>
                    <a:cubicBezTo>
                      <a:pt x="285" y="509"/>
                      <a:pt x="296" y="514"/>
                      <a:pt x="306" y="519"/>
                    </a:cubicBezTo>
                    <a:cubicBezTo>
                      <a:pt x="311" y="521"/>
                      <a:pt x="317" y="523"/>
                      <a:pt x="322" y="526"/>
                    </a:cubicBezTo>
                    <a:cubicBezTo>
                      <a:pt x="327" y="528"/>
                      <a:pt x="332" y="530"/>
                      <a:pt x="338" y="532"/>
                    </a:cubicBezTo>
                    <a:cubicBezTo>
                      <a:pt x="359" y="540"/>
                      <a:pt x="380" y="548"/>
                      <a:pt x="401" y="554"/>
                    </a:cubicBezTo>
                    <a:cubicBezTo>
                      <a:pt x="411" y="557"/>
                      <a:pt x="421" y="560"/>
                      <a:pt x="431" y="563"/>
                    </a:cubicBezTo>
                    <a:cubicBezTo>
                      <a:pt x="441" y="565"/>
                      <a:pt x="451" y="567"/>
                      <a:pt x="460" y="569"/>
                    </a:cubicBezTo>
                    <a:cubicBezTo>
                      <a:pt x="465" y="571"/>
                      <a:pt x="470" y="572"/>
                      <a:pt x="475" y="573"/>
                    </a:cubicBezTo>
                    <a:cubicBezTo>
                      <a:pt x="479" y="574"/>
                      <a:pt x="484" y="574"/>
                      <a:pt x="488" y="575"/>
                    </a:cubicBezTo>
                    <a:cubicBezTo>
                      <a:pt x="497" y="576"/>
                      <a:pt x="506" y="578"/>
                      <a:pt x="514" y="579"/>
                    </a:cubicBezTo>
                    <a:cubicBezTo>
                      <a:pt x="519" y="580"/>
                      <a:pt x="523" y="580"/>
                      <a:pt x="527" y="581"/>
                    </a:cubicBezTo>
                    <a:cubicBezTo>
                      <a:pt x="531" y="581"/>
                      <a:pt x="535" y="582"/>
                      <a:pt x="539" y="582"/>
                    </a:cubicBezTo>
                    <a:cubicBezTo>
                      <a:pt x="546" y="583"/>
                      <a:pt x="553" y="584"/>
                      <a:pt x="560" y="584"/>
                    </a:cubicBezTo>
                    <a:cubicBezTo>
                      <a:pt x="567" y="585"/>
                      <a:pt x="573" y="586"/>
                      <a:pt x="579" y="586"/>
                    </a:cubicBezTo>
                    <a:cubicBezTo>
                      <a:pt x="585" y="586"/>
                      <a:pt x="591" y="586"/>
                      <a:pt x="595" y="587"/>
                    </a:cubicBezTo>
                    <a:cubicBezTo>
                      <a:pt x="615" y="587"/>
                      <a:pt x="626" y="587"/>
                      <a:pt x="626" y="587"/>
                    </a:cubicBezTo>
                    <a:cubicBezTo>
                      <a:pt x="626" y="587"/>
                      <a:pt x="621" y="573"/>
                      <a:pt x="615" y="551"/>
                    </a:cubicBezTo>
                    <a:cubicBezTo>
                      <a:pt x="608" y="530"/>
                      <a:pt x="600" y="501"/>
                      <a:pt x="594" y="472"/>
                    </a:cubicBezTo>
                    <a:cubicBezTo>
                      <a:pt x="587" y="444"/>
                      <a:pt x="581" y="414"/>
                      <a:pt x="578" y="393"/>
                    </a:cubicBezTo>
                    <a:cubicBezTo>
                      <a:pt x="574" y="371"/>
                      <a:pt x="572" y="356"/>
                      <a:pt x="572" y="35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" name="Freeform 43">
                <a:extLst>
                  <a:ext uri="{FF2B5EF4-FFF2-40B4-BE49-F238E27FC236}">
                    <a16:creationId xmlns="" xmlns:a16="http://schemas.microsoft.com/office/drawing/2014/main" id="{34260D5D-A0FC-4F1C-B64A-668504214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1644" y="4487850"/>
                <a:ext cx="1785994" cy="1630199"/>
              </a:xfrm>
              <a:custGeom>
                <a:avLst/>
                <a:gdLst>
                  <a:gd name="T0" fmla="*/ 418 w 669"/>
                  <a:gd name="T1" fmla="*/ 134 h 611"/>
                  <a:gd name="T2" fmla="*/ 303 w 669"/>
                  <a:gd name="T3" fmla="*/ 23 h 611"/>
                  <a:gd name="T4" fmla="*/ 268 w 669"/>
                  <a:gd name="T5" fmla="*/ 12 h 611"/>
                  <a:gd name="T6" fmla="*/ 259 w 669"/>
                  <a:gd name="T7" fmla="*/ 25 h 611"/>
                  <a:gd name="T8" fmla="*/ 251 w 669"/>
                  <a:gd name="T9" fmla="*/ 37 h 611"/>
                  <a:gd name="T10" fmla="*/ 241 w 669"/>
                  <a:gd name="T11" fmla="*/ 50 h 611"/>
                  <a:gd name="T12" fmla="*/ 233 w 669"/>
                  <a:gd name="T13" fmla="*/ 59 h 611"/>
                  <a:gd name="T14" fmla="*/ 215 w 669"/>
                  <a:gd name="T15" fmla="*/ 77 h 611"/>
                  <a:gd name="T16" fmla="*/ 190 w 669"/>
                  <a:gd name="T17" fmla="*/ 98 h 611"/>
                  <a:gd name="T18" fmla="*/ 173 w 669"/>
                  <a:gd name="T19" fmla="*/ 110 h 611"/>
                  <a:gd name="T20" fmla="*/ 149 w 669"/>
                  <a:gd name="T21" fmla="*/ 124 h 611"/>
                  <a:gd name="T22" fmla="*/ 138 w 669"/>
                  <a:gd name="T23" fmla="*/ 129 h 611"/>
                  <a:gd name="T24" fmla="*/ 114 w 669"/>
                  <a:gd name="T25" fmla="*/ 139 h 611"/>
                  <a:gd name="T26" fmla="*/ 105 w 669"/>
                  <a:gd name="T27" fmla="*/ 143 h 611"/>
                  <a:gd name="T28" fmla="*/ 91 w 669"/>
                  <a:gd name="T29" fmla="*/ 147 h 611"/>
                  <a:gd name="T30" fmla="*/ 81 w 669"/>
                  <a:gd name="T31" fmla="*/ 149 h 611"/>
                  <a:gd name="T32" fmla="*/ 62 w 669"/>
                  <a:gd name="T33" fmla="*/ 154 h 611"/>
                  <a:gd name="T34" fmla="*/ 44 w 669"/>
                  <a:gd name="T35" fmla="*/ 156 h 611"/>
                  <a:gd name="T36" fmla="*/ 37 w 669"/>
                  <a:gd name="T37" fmla="*/ 157 h 611"/>
                  <a:gd name="T38" fmla="*/ 31 w 669"/>
                  <a:gd name="T39" fmla="*/ 193 h 611"/>
                  <a:gd name="T40" fmla="*/ 8 w 669"/>
                  <a:gd name="T41" fmla="*/ 351 h 611"/>
                  <a:gd name="T42" fmla="*/ 10 w 669"/>
                  <a:gd name="T43" fmla="*/ 423 h 611"/>
                  <a:gd name="T44" fmla="*/ 63 w 669"/>
                  <a:gd name="T45" fmla="*/ 577 h 611"/>
                  <a:gd name="T46" fmla="*/ 85 w 669"/>
                  <a:gd name="T47" fmla="*/ 611 h 611"/>
                  <a:gd name="T48" fmla="*/ 101 w 669"/>
                  <a:gd name="T49" fmla="*/ 609 h 611"/>
                  <a:gd name="T50" fmla="*/ 143 w 669"/>
                  <a:gd name="T51" fmla="*/ 602 h 611"/>
                  <a:gd name="T52" fmla="*/ 189 w 669"/>
                  <a:gd name="T53" fmla="*/ 593 h 611"/>
                  <a:gd name="T54" fmla="*/ 215 w 669"/>
                  <a:gd name="T55" fmla="*/ 586 h 611"/>
                  <a:gd name="T56" fmla="*/ 250 w 669"/>
                  <a:gd name="T57" fmla="*/ 575 h 611"/>
                  <a:gd name="T58" fmla="*/ 271 w 669"/>
                  <a:gd name="T59" fmla="*/ 568 h 611"/>
                  <a:gd name="T60" fmla="*/ 331 w 669"/>
                  <a:gd name="T61" fmla="*/ 543 h 611"/>
                  <a:gd name="T62" fmla="*/ 362 w 669"/>
                  <a:gd name="T63" fmla="*/ 527 h 611"/>
                  <a:gd name="T64" fmla="*/ 421 w 669"/>
                  <a:gd name="T65" fmla="*/ 493 h 611"/>
                  <a:gd name="T66" fmla="*/ 464 w 669"/>
                  <a:gd name="T67" fmla="*/ 463 h 611"/>
                  <a:gd name="T68" fmla="*/ 528 w 669"/>
                  <a:gd name="T69" fmla="*/ 409 h 611"/>
                  <a:gd name="T70" fmla="*/ 571 w 669"/>
                  <a:gd name="T71" fmla="*/ 365 h 611"/>
                  <a:gd name="T72" fmla="*/ 590 w 669"/>
                  <a:gd name="T73" fmla="*/ 343 h 611"/>
                  <a:gd name="T74" fmla="*/ 614 w 669"/>
                  <a:gd name="T75" fmla="*/ 313 h 611"/>
                  <a:gd name="T76" fmla="*/ 634 w 669"/>
                  <a:gd name="T77" fmla="*/ 286 h 611"/>
                  <a:gd name="T78" fmla="*/ 653 w 669"/>
                  <a:gd name="T79" fmla="*/ 256 h 611"/>
                  <a:gd name="T80" fmla="*/ 633 w 669"/>
                  <a:gd name="T81" fmla="*/ 222 h 611"/>
                  <a:gd name="T82" fmla="*/ 476 w 669"/>
                  <a:gd name="T83" fmla="*/ 175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9" h="611">
                    <a:moveTo>
                      <a:pt x="442" y="161"/>
                    </a:moveTo>
                    <a:cubicBezTo>
                      <a:pt x="442" y="161"/>
                      <a:pt x="433" y="150"/>
                      <a:pt x="418" y="134"/>
                    </a:cubicBezTo>
                    <a:cubicBezTo>
                      <a:pt x="403" y="118"/>
                      <a:pt x="383" y="97"/>
                      <a:pt x="362" y="77"/>
                    </a:cubicBezTo>
                    <a:cubicBezTo>
                      <a:pt x="341" y="56"/>
                      <a:pt x="320" y="37"/>
                      <a:pt x="303" y="23"/>
                    </a:cubicBezTo>
                    <a:cubicBezTo>
                      <a:pt x="287" y="9"/>
                      <a:pt x="275" y="0"/>
                      <a:pt x="275" y="0"/>
                    </a:cubicBezTo>
                    <a:cubicBezTo>
                      <a:pt x="275" y="0"/>
                      <a:pt x="273" y="4"/>
                      <a:pt x="268" y="12"/>
                    </a:cubicBezTo>
                    <a:cubicBezTo>
                      <a:pt x="267" y="14"/>
                      <a:pt x="266" y="16"/>
                      <a:pt x="264" y="18"/>
                    </a:cubicBezTo>
                    <a:cubicBezTo>
                      <a:pt x="263" y="20"/>
                      <a:pt x="261" y="22"/>
                      <a:pt x="259" y="25"/>
                    </a:cubicBezTo>
                    <a:cubicBezTo>
                      <a:pt x="258" y="27"/>
                      <a:pt x="256" y="30"/>
                      <a:pt x="254" y="33"/>
                    </a:cubicBezTo>
                    <a:cubicBezTo>
                      <a:pt x="253" y="34"/>
                      <a:pt x="252" y="35"/>
                      <a:pt x="251" y="37"/>
                    </a:cubicBezTo>
                    <a:cubicBezTo>
                      <a:pt x="250" y="38"/>
                      <a:pt x="249" y="40"/>
                      <a:pt x="248" y="41"/>
                    </a:cubicBezTo>
                    <a:cubicBezTo>
                      <a:pt x="245" y="44"/>
                      <a:pt x="243" y="47"/>
                      <a:pt x="241" y="50"/>
                    </a:cubicBezTo>
                    <a:cubicBezTo>
                      <a:pt x="239" y="51"/>
                      <a:pt x="238" y="53"/>
                      <a:pt x="237" y="54"/>
                    </a:cubicBezTo>
                    <a:cubicBezTo>
                      <a:pt x="236" y="56"/>
                      <a:pt x="234" y="57"/>
                      <a:pt x="233" y="59"/>
                    </a:cubicBezTo>
                    <a:cubicBezTo>
                      <a:pt x="230" y="62"/>
                      <a:pt x="227" y="65"/>
                      <a:pt x="224" y="68"/>
                    </a:cubicBezTo>
                    <a:cubicBezTo>
                      <a:pt x="221" y="71"/>
                      <a:pt x="218" y="74"/>
                      <a:pt x="215" y="77"/>
                    </a:cubicBezTo>
                    <a:cubicBezTo>
                      <a:pt x="209" y="83"/>
                      <a:pt x="202" y="88"/>
                      <a:pt x="195" y="94"/>
                    </a:cubicBezTo>
                    <a:cubicBezTo>
                      <a:pt x="193" y="96"/>
                      <a:pt x="191" y="97"/>
                      <a:pt x="190" y="98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0" y="105"/>
                      <a:pt x="177" y="108"/>
                      <a:pt x="173" y="110"/>
                    </a:cubicBezTo>
                    <a:cubicBezTo>
                      <a:pt x="169" y="112"/>
                      <a:pt x="165" y="115"/>
                      <a:pt x="161" y="117"/>
                    </a:cubicBezTo>
                    <a:cubicBezTo>
                      <a:pt x="157" y="120"/>
                      <a:pt x="153" y="121"/>
                      <a:pt x="149" y="124"/>
                    </a:cubicBezTo>
                    <a:cubicBezTo>
                      <a:pt x="148" y="125"/>
                      <a:pt x="146" y="126"/>
                      <a:pt x="144" y="127"/>
                    </a:cubicBezTo>
                    <a:cubicBezTo>
                      <a:pt x="142" y="128"/>
                      <a:pt x="140" y="129"/>
                      <a:pt x="138" y="129"/>
                    </a:cubicBezTo>
                    <a:cubicBezTo>
                      <a:pt x="134" y="131"/>
                      <a:pt x="130" y="133"/>
                      <a:pt x="126" y="135"/>
                    </a:cubicBezTo>
                    <a:cubicBezTo>
                      <a:pt x="122" y="137"/>
                      <a:pt x="118" y="138"/>
                      <a:pt x="114" y="139"/>
                    </a:cubicBezTo>
                    <a:cubicBezTo>
                      <a:pt x="112" y="140"/>
                      <a:pt x="110" y="141"/>
                      <a:pt x="108" y="141"/>
                    </a:cubicBezTo>
                    <a:cubicBezTo>
                      <a:pt x="105" y="143"/>
                      <a:pt x="105" y="143"/>
                      <a:pt x="105" y="143"/>
                    </a:cubicBezTo>
                    <a:cubicBezTo>
                      <a:pt x="102" y="143"/>
                      <a:pt x="102" y="143"/>
                      <a:pt x="102" y="143"/>
                    </a:cubicBezTo>
                    <a:cubicBezTo>
                      <a:pt x="99" y="144"/>
                      <a:pt x="95" y="146"/>
                      <a:pt x="91" y="147"/>
                    </a:cubicBezTo>
                    <a:cubicBezTo>
                      <a:pt x="90" y="147"/>
                      <a:pt x="88" y="148"/>
                      <a:pt x="86" y="148"/>
                    </a:cubicBezTo>
                    <a:cubicBezTo>
                      <a:pt x="84" y="149"/>
                      <a:pt x="82" y="149"/>
                      <a:pt x="81" y="149"/>
                    </a:cubicBezTo>
                    <a:cubicBezTo>
                      <a:pt x="77" y="150"/>
                      <a:pt x="74" y="151"/>
                      <a:pt x="71" y="152"/>
                    </a:cubicBezTo>
                    <a:cubicBezTo>
                      <a:pt x="68" y="152"/>
                      <a:pt x="65" y="153"/>
                      <a:pt x="62" y="154"/>
                    </a:cubicBezTo>
                    <a:cubicBezTo>
                      <a:pt x="56" y="154"/>
                      <a:pt x="51" y="155"/>
                      <a:pt x="47" y="156"/>
                    </a:cubicBezTo>
                    <a:cubicBezTo>
                      <a:pt x="46" y="156"/>
                      <a:pt x="45" y="156"/>
                      <a:pt x="44" y="156"/>
                    </a:cubicBezTo>
                    <a:cubicBezTo>
                      <a:pt x="43" y="157"/>
                      <a:pt x="42" y="157"/>
                      <a:pt x="41" y="157"/>
                    </a:cubicBezTo>
                    <a:cubicBezTo>
                      <a:pt x="40" y="157"/>
                      <a:pt x="38" y="157"/>
                      <a:pt x="37" y="157"/>
                    </a:cubicBezTo>
                    <a:cubicBezTo>
                      <a:pt x="35" y="157"/>
                      <a:pt x="33" y="157"/>
                      <a:pt x="33" y="157"/>
                    </a:cubicBezTo>
                    <a:cubicBezTo>
                      <a:pt x="33" y="157"/>
                      <a:pt x="33" y="172"/>
                      <a:pt x="31" y="193"/>
                    </a:cubicBezTo>
                    <a:cubicBezTo>
                      <a:pt x="29" y="215"/>
                      <a:pt x="27" y="244"/>
                      <a:pt x="22" y="273"/>
                    </a:cubicBezTo>
                    <a:cubicBezTo>
                      <a:pt x="18" y="301"/>
                      <a:pt x="13" y="330"/>
                      <a:pt x="8" y="351"/>
                    </a:cubicBezTo>
                    <a:cubicBezTo>
                      <a:pt x="4" y="373"/>
                      <a:pt x="0" y="387"/>
                      <a:pt x="0" y="387"/>
                    </a:cubicBezTo>
                    <a:cubicBezTo>
                      <a:pt x="0" y="387"/>
                      <a:pt x="4" y="401"/>
                      <a:pt x="10" y="423"/>
                    </a:cubicBezTo>
                    <a:cubicBezTo>
                      <a:pt x="15" y="444"/>
                      <a:pt x="24" y="472"/>
                      <a:pt x="33" y="500"/>
                    </a:cubicBezTo>
                    <a:cubicBezTo>
                      <a:pt x="43" y="529"/>
                      <a:pt x="54" y="556"/>
                      <a:pt x="63" y="577"/>
                    </a:cubicBezTo>
                    <a:cubicBezTo>
                      <a:pt x="71" y="598"/>
                      <a:pt x="77" y="611"/>
                      <a:pt x="77" y="611"/>
                    </a:cubicBezTo>
                    <a:cubicBezTo>
                      <a:pt x="77" y="611"/>
                      <a:pt x="80" y="611"/>
                      <a:pt x="85" y="611"/>
                    </a:cubicBezTo>
                    <a:cubicBezTo>
                      <a:pt x="88" y="610"/>
                      <a:pt x="91" y="610"/>
                      <a:pt x="95" y="610"/>
                    </a:cubicBezTo>
                    <a:cubicBezTo>
                      <a:pt x="97" y="609"/>
                      <a:pt x="99" y="609"/>
                      <a:pt x="101" y="609"/>
                    </a:cubicBezTo>
                    <a:cubicBezTo>
                      <a:pt x="103" y="609"/>
                      <a:pt x="106" y="608"/>
                      <a:pt x="108" y="608"/>
                    </a:cubicBezTo>
                    <a:cubicBezTo>
                      <a:pt x="118" y="606"/>
                      <a:pt x="130" y="605"/>
                      <a:pt x="143" y="602"/>
                    </a:cubicBezTo>
                    <a:cubicBezTo>
                      <a:pt x="150" y="601"/>
                      <a:pt x="157" y="600"/>
                      <a:pt x="165" y="598"/>
                    </a:cubicBezTo>
                    <a:cubicBezTo>
                      <a:pt x="173" y="596"/>
                      <a:pt x="181" y="595"/>
                      <a:pt x="189" y="593"/>
                    </a:cubicBezTo>
                    <a:cubicBezTo>
                      <a:pt x="193" y="592"/>
                      <a:pt x="197" y="591"/>
                      <a:pt x="202" y="590"/>
                    </a:cubicBezTo>
                    <a:cubicBezTo>
                      <a:pt x="206" y="588"/>
                      <a:pt x="210" y="587"/>
                      <a:pt x="215" y="586"/>
                    </a:cubicBezTo>
                    <a:cubicBezTo>
                      <a:pt x="224" y="583"/>
                      <a:pt x="233" y="580"/>
                      <a:pt x="242" y="578"/>
                    </a:cubicBezTo>
                    <a:cubicBezTo>
                      <a:pt x="245" y="577"/>
                      <a:pt x="247" y="576"/>
                      <a:pt x="250" y="575"/>
                    </a:cubicBezTo>
                    <a:cubicBezTo>
                      <a:pt x="252" y="575"/>
                      <a:pt x="254" y="574"/>
                      <a:pt x="257" y="573"/>
                    </a:cubicBezTo>
                    <a:cubicBezTo>
                      <a:pt x="262" y="571"/>
                      <a:pt x="266" y="569"/>
                      <a:pt x="271" y="568"/>
                    </a:cubicBezTo>
                    <a:cubicBezTo>
                      <a:pt x="281" y="564"/>
                      <a:pt x="291" y="560"/>
                      <a:pt x="301" y="556"/>
                    </a:cubicBezTo>
                    <a:cubicBezTo>
                      <a:pt x="311" y="552"/>
                      <a:pt x="321" y="547"/>
                      <a:pt x="331" y="543"/>
                    </a:cubicBezTo>
                    <a:cubicBezTo>
                      <a:pt x="336" y="540"/>
                      <a:pt x="341" y="538"/>
                      <a:pt x="346" y="535"/>
                    </a:cubicBezTo>
                    <a:cubicBezTo>
                      <a:pt x="351" y="533"/>
                      <a:pt x="356" y="530"/>
                      <a:pt x="362" y="527"/>
                    </a:cubicBezTo>
                    <a:cubicBezTo>
                      <a:pt x="372" y="522"/>
                      <a:pt x="382" y="517"/>
                      <a:pt x="392" y="511"/>
                    </a:cubicBezTo>
                    <a:cubicBezTo>
                      <a:pt x="402" y="505"/>
                      <a:pt x="411" y="499"/>
                      <a:pt x="421" y="493"/>
                    </a:cubicBezTo>
                    <a:cubicBezTo>
                      <a:pt x="431" y="487"/>
                      <a:pt x="440" y="480"/>
                      <a:pt x="450" y="473"/>
                    </a:cubicBezTo>
                    <a:cubicBezTo>
                      <a:pt x="455" y="470"/>
                      <a:pt x="459" y="466"/>
                      <a:pt x="464" y="463"/>
                    </a:cubicBezTo>
                    <a:cubicBezTo>
                      <a:pt x="468" y="459"/>
                      <a:pt x="473" y="456"/>
                      <a:pt x="477" y="452"/>
                    </a:cubicBezTo>
                    <a:cubicBezTo>
                      <a:pt x="495" y="438"/>
                      <a:pt x="512" y="424"/>
                      <a:pt x="528" y="409"/>
                    </a:cubicBezTo>
                    <a:cubicBezTo>
                      <a:pt x="536" y="401"/>
                      <a:pt x="543" y="394"/>
                      <a:pt x="551" y="387"/>
                    </a:cubicBezTo>
                    <a:cubicBezTo>
                      <a:pt x="558" y="379"/>
                      <a:pt x="564" y="372"/>
                      <a:pt x="571" y="365"/>
                    </a:cubicBezTo>
                    <a:cubicBezTo>
                      <a:pt x="574" y="361"/>
                      <a:pt x="578" y="357"/>
                      <a:pt x="581" y="354"/>
                    </a:cubicBezTo>
                    <a:cubicBezTo>
                      <a:pt x="584" y="350"/>
                      <a:pt x="587" y="347"/>
                      <a:pt x="590" y="343"/>
                    </a:cubicBezTo>
                    <a:cubicBezTo>
                      <a:pt x="596" y="336"/>
                      <a:pt x="601" y="329"/>
                      <a:pt x="606" y="323"/>
                    </a:cubicBezTo>
                    <a:cubicBezTo>
                      <a:pt x="609" y="319"/>
                      <a:pt x="612" y="316"/>
                      <a:pt x="614" y="313"/>
                    </a:cubicBezTo>
                    <a:cubicBezTo>
                      <a:pt x="617" y="310"/>
                      <a:pt x="619" y="306"/>
                      <a:pt x="621" y="303"/>
                    </a:cubicBezTo>
                    <a:cubicBezTo>
                      <a:pt x="626" y="297"/>
                      <a:pt x="630" y="291"/>
                      <a:pt x="634" y="286"/>
                    </a:cubicBezTo>
                    <a:cubicBezTo>
                      <a:pt x="638" y="280"/>
                      <a:pt x="641" y="275"/>
                      <a:pt x="645" y="270"/>
                    </a:cubicBezTo>
                    <a:cubicBezTo>
                      <a:pt x="648" y="265"/>
                      <a:pt x="651" y="260"/>
                      <a:pt x="653" y="256"/>
                    </a:cubicBezTo>
                    <a:cubicBezTo>
                      <a:pt x="664" y="240"/>
                      <a:pt x="669" y="230"/>
                      <a:pt x="669" y="230"/>
                    </a:cubicBezTo>
                    <a:cubicBezTo>
                      <a:pt x="669" y="230"/>
                      <a:pt x="655" y="227"/>
                      <a:pt x="633" y="222"/>
                    </a:cubicBezTo>
                    <a:cubicBezTo>
                      <a:pt x="611" y="217"/>
                      <a:pt x="582" y="209"/>
                      <a:pt x="554" y="201"/>
                    </a:cubicBezTo>
                    <a:cubicBezTo>
                      <a:pt x="525" y="192"/>
                      <a:pt x="497" y="182"/>
                      <a:pt x="476" y="175"/>
                    </a:cubicBezTo>
                    <a:cubicBezTo>
                      <a:pt x="456" y="167"/>
                      <a:pt x="442" y="161"/>
                      <a:pt x="442" y="16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44">
                <a:extLst>
                  <a:ext uri="{FF2B5EF4-FFF2-40B4-BE49-F238E27FC236}">
                    <a16:creationId xmlns="" xmlns:a16="http://schemas.microsoft.com/office/drawing/2014/main" id="{500F600F-A9FE-4972-B61B-0ECE758D8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1105" y="3028121"/>
                <a:ext cx="1336673" cy="1876309"/>
              </a:xfrm>
              <a:custGeom>
                <a:avLst/>
                <a:gdLst>
                  <a:gd name="T0" fmla="*/ 188 w 501"/>
                  <a:gd name="T1" fmla="*/ 169 h 703"/>
                  <a:gd name="T2" fmla="*/ 34 w 501"/>
                  <a:gd name="T3" fmla="*/ 213 h 703"/>
                  <a:gd name="T4" fmla="*/ 7 w 501"/>
                  <a:gd name="T5" fmla="*/ 238 h 703"/>
                  <a:gd name="T6" fmla="*/ 14 w 501"/>
                  <a:gd name="T7" fmla="*/ 252 h 703"/>
                  <a:gd name="T8" fmla="*/ 20 w 501"/>
                  <a:gd name="T9" fmla="*/ 265 h 703"/>
                  <a:gd name="T10" fmla="*/ 26 w 501"/>
                  <a:gd name="T11" fmla="*/ 281 h 703"/>
                  <a:gd name="T12" fmla="*/ 30 w 501"/>
                  <a:gd name="T13" fmla="*/ 292 h 703"/>
                  <a:gd name="T14" fmla="*/ 36 w 501"/>
                  <a:gd name="T15" fmla="*/ 316 h 703"/>
                  <a:gd name="T16" fmla="*/ 42 w 501"/>
                  <a:gd name="T17" fmla="*/ 349 h 703"/>
                  <a:gd name="T18" fmla="*/ 44 w 501"/>
                  <a:gd name="T19" fmla="*/ 370 h 703"/>
                  <a:gd name="T20" fmla="*/ 44 w 501"/>
                  <a:gd name="T21" fmla="*/ 397 h 703"/>
                  <a:gd name="T22" fmla="*/ 43 w 501"/>
                  <a:gd name="T23" fmla="*/ 410 h 703"/>
                  <a:gd name="T24" fmla="*/ 40 w 501"/>
                  <a:gd name="T25" fmla="*/ 435 h 703"/>
                  <a:gd name="T26" fmla="*/ 39 w 501"/>
                  <a:gd name="T27" fmla="*/ 444 h 703"/>
                  <a:gd name="T28" fmla="*/ 35 w 501"/>
                  <a:gd name="T29" fmla="*/ 459 h 703"/>
                  <a:gd name="T30" fmla="*/ 32 w 501"/>
                  <a:gd name="T31" fmla="*/ 469 h 703"/>
                  <a:gd name="T32" fmla="*/ 26 w 501"/>
                  <a:gd name="T33" fmla="*/ 488 h 703"/>
                  <a:gd name="T34" fmla="*/ 20 w 501"/>
                  <a:gd name="T35" fmla="*/ 505 h 703"/>
                  <a:gd name="T36" fmla="*/ 17 w 501"/>
                  <a:gd name="T37" fmla="*/ 511 h 703"/>
                  <a:gd name="T38" fmla="*/ 45 w 501"/>
                  <a:gd name="T39" fmla="*/ 534 h 703"/>
                  <a:gd name="T40" fmla="*/ 171 w 501"/>
                  <a:gd name="T41" fmla="*/ 633 h 703"/>
                  <a:gd name="T42" fmla="*/ 233 w 501"/>
                  <a:gd name="T43" fmla="*/ 667 h 703"/>
                  <a:gd name="T44" fmla="*/ 393 w 501"/>
                  <a:gd name="T45" fmla="*/ 699 h 703"/>
                  <a:gd name="T46" fmla="*/ 434 w 501"/>
                  <a:gd name="T47" fmla="*/ 696 h 703"/>
                  <a:gd name="T48" fmla="*/ 440 w 501"/>
                  <a:gd name="T49" fmla="*/ 681 h 703"/>
                  <a:gd name="T50" fmla="*/ 456 w 501"/>
                  <a:gd name="T51" fmla="*/ 641 h 703"/>
                  <a:gd name="T52" fmla="*/ 470 w 501"/>
                  <a:gd name="T53" fmla="*/ 597 h 703"/>
                  <a:gd name="T54" fmla="*/ 477 w 501"/>
                  <a:gd name="T55" fmla="*/ 571 h 703"/>
                  <a:gd name="T56" fmla="*/ 486 w 501"/>
                  <a:gd name="T57" fmla="*/ 536 h 703"/>
                  <a:gd name="T58" fmla="*/ 490 w 501"/>
                  <a:gd name="T59" fmla="*/ 513 h 703"/>
                  <a:gd name="T60" fmla="*/ 498 w 501"/>
                  <a:gd name="T61" fmla="*/ 449 h 703"/>
                  <a:gd name="T62" fmla="*/ 500 w 501"/>
                  <a:gd name="T63" fmla="*/ 415 h 703"/>
                  <a:gd name="T64" fmla="*/ 500 w 501"/>
                  <a:gd name="T65" fmla="*/ 346 h 703"/>
                  <a:gd name="T66" fmla="*/ 495 w 501"/>
                  <a:gd name="T67" fmla="*/ 294 h 703"/>
                  <a:gd name="T68" fmla="*/ 480 w 501"/>
                  <a:gd name="T69" fmla="*/ 212 h 703"/>
                  <a:gd name="T70" fmla="*/ 464 w 501"/>
                  <a:gd name="T71" fmla="*/ 152 h 703"/>
                  <a:gd name="T72" fmla="*/ 455 w 501"/>
                  <a:gd name="T73" fmla="*/ 125 h 703"/>
                  <a:gd name="T74" fmla="*/ 441 w 501"/>
                  <a:gd name="T75" fmla="*/ 89 h 703"/>
                  <a:gd name="T76" fmla="*/ 427 w 501"/>
                  <a:gd name="T77" fmla="*/ 58 h 703"/>
                  <a:gd name="T78" fmla="*/ 411 w 501"/>
                  <a:gd name="T79" fmla="*/ 27 h 703"/>
                  <a:gd name="T80" fmla="*/ 371 w 501"/>
                  <a:gd name="T81" fmla="*/ 27 h 703"/>
                  <a:gd name="T82" fmla="*/ 252 w 501"/>
                  <a:gd name="T83" fmla="*/ 139 h 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01" h="703">
                    <a:moveTo>
                      <a:pt x="223" y="162"/>
                    </a:moveTo>
                    <a:cubicBezTo>
                      <a:pt x="223" y="162"/>
                      <a:pt x="209" y="165"/>
                      <a:pt x="188" y="169"/>
                    </a:cubicBezTo>
                    <a:cubicBezTo>
                      <a:pt x="166" y="174"/>
                      <a:pt x="138" y="181"/>
                      <a:pt x="110" y="189"/>
                    </a:cubicBezTo>
                    <a:cubicBezTo>
                      <a:pt x="82" y="197"/>
                      <a:pt x="54" y="206"/>
                      <a:pt x="34" y="213"/>
                    </a:cubicBezTo>
                    <a:cubicBezTo>
                      <a:pt x="14" y="221"/>
                      <a:pt x="0" y="226"/>
                      <a:pt x="0" y="226"/>
                    </a:cubicBezTo>
                    <a:cubicBezTo>
                      <a:pt x="0" y="226"/>
                      <a:pt x="3" y="230"/>
                      <a:pt x="7" y="238"/>
                    </a:cubicBezTo>
                    <a:cubicBezTo>
                      <a:pt x="8" y="240"/>
                      <a:pt x="9" y="242"/>
                      <a:pt x="10" y="244"/>
                    </a:cubicBezTo>
                    <a:cubicBezTo>
                      <a:pt x="11" y="247"/>
                      <a:pt x="12" y="249"/>
                      <a:pt x="14" y="252"/>
                    </a:cubicBezTo>
                    <a:cubicBezTo>
                      <a:pt x="15" y="255"/>
                      <a:pt x="16" y="258"/>
                      <a:pt x="18" y="261"/>
                    </a:cubicBezTo>
                    <a:cubicBezTo>
                      <a:pt x="18" y="262"/>
                      <a:pt x="19" y="264"/>
                      <a:pt x="20" y="265"/>
                    </a:cubicBezTo>
                    <a:cubicBezTo>
                      <a:pt x="21" y="267"/>
                      <a:pt x="21" y="269"/>
                      <a:pt x="22" y="270"/>
                    </a:cubicBezTo>
                    <a:cubicBezTo>
                      <a:pt x="23" y="274"/>
                      <a:pt x="24" y="277"/>
                      <a:pt x="26" y="281"/>
                    </a:cubicBezTo>
                    <a:cubicBezTo>
                      <a:pt x="26" y="283"/>
                      <a:pt x="27" y="284"/>
                      <a:pt x="28" y="286"/>
                    </a:cubicBezTo>
                    <a:cubicBezTo>
                      <a:pt x="28" y="288"/>
                      <a:pt x="29" y="290"/>
                      <a:pt x="30" y="292"/>
                    </a:cubicBezTo>
                    <a:cubicBezTo>
                      <a:pt x="31" y="296"/>
                      <a:pt x="32" y="300"/>
                      <a:pt x="33" y="304"/>
                    </a:cubicBezTo>
                    <a:cubicBezTo>
                      <a:pt x="35" y="308"/>
                      <a:pt x="35" y="312"/>
                      <a:pt x="36" y="316"/>
                    </a:cubicBezTo>
                    <a:cubicBezTo>
                      <a:pt x="39" y="325"/>
                      <a:pt x="40" y="334"/>
                      <a:pt x="41" y="343"/>
                    </a:cubicBezTo>
                    <a:cubicBezTo>
                      <a:pt x="42" y="345"/>
                      <a:pt x="42" y="347"/>
                      <a:pt x="42" y="349"/>
                    </a:cubicBezTo>
                    <a:cubicBezTo>
                      <a:pt x="43" y="356"/>
                      <a:pt x="43" y="356"/>
                      <a:pt x="43" y="356"/>
                    </a:cubicBezTo>
                    <a:cubicBezTo>
                      <a:pt x="43" y="361"/>
                      <a:pt x="44" y="365"/>
                      <a:pt x="44" y="370"/>
                    </a:cubicBezTo>
                    <a:cubicBezTo>
                      <a:pt x="44" y="374"/>
                      <a:pt x="44" y="379"/>
                      <a:pt x="45" y="383"/>
                    </a:cubicBezTo>
                    <a:cubicBezTo>
                      <a:pt x="45" y="388"/>
                      <a:pt x="44" y="392"/>
                      <a:pt x="44" y="397"/>
                    </a:cubicBezTo>
                    <a:cubicBezTo>
                      <a:pt x="44" y="399"/>
                      <a:pt x="44" y="401"/>
                      <a:pt x="44" y="403"/>
                    </a:cubicBezTo>
                    <a:cubicBezTo>
                      <a:pt x="44" y="406"/>
                      <a:pt x="44" y="408"/>
                      <a:pt x="43" y="410"/>
                    </a:cubicBezTo>
                    <a:cubicBezTo>
                      <a:pt x="43" y="414"/>
                      <a:pt x="42" y="419"/>
                      <a:pt x="42" y="423"/>
                    </a:cubicBezTo>
                    <a:cubicBezTo>
                      <a:pt x="42" y="427"/>
                      <a:pt x="41" y="431"/>
                      <a:pt x="40" y="435"/>
                    </a:cubicBezTo>
                    <a:cubicBezTo>
                      <a:pt x="40" y="437"/>
                      <a:pt x="39" y="439"/>
                      <a:pt x="39" y="441"/>
                    </a:cubicBezTo>
                    <a:cubicBezTo>
                      <a:pt x="39" y="444"/>
                      <a:pt x="39" y="444"/>
                      <a:pt x="39" y="444"/>
                    </a:cubicBezTo>
                    <a:cubicBezTo>
                      <a:pt x="38" y="447"/>
                      <a:pt x="38" y="447"/>
                      <a:pt x="38" y="447"/>
                    </a:cubicBezTo>
                    <a:cubicBezTo>
                      <a:pt x="37" y="451"/>
                      <a:pt x="36" y="455"/>
                      <a:pt x="35" y="459"/>
                    </a:cubicBezTo>
                    <a:cubicBezTo>
                      <a:pt x="35" y="460"/>
                      <a:pt x="34" y="462"/>
                      <a:pt x="34" y="464"/>
                    </a:cubicBezTo>
                    <a:cubicBezTo>
                      <a:pt x="33" y="466"/>
                      <a:pt x="33" y="467"/>
                      <a:pt x="32" y="469"/>
                    </a:cubicBezTo>
                    <a:cubicBezTo>
                      <a:pt x="31" y="473"/>
                      <a:pt x="30" y="476"/>
                      <a:pt x="29" y="479"/>
                    </a:cubicBezTo>
                    <a:cubicBezTo>
                      <a:pt x="28" y="482"/>
                      <a:pt x="28" y="485"/>
                      <a:pt x="26" y="488"/>
                    </a:cubicBezTo>
                    <a:cubicBezTo>
                      <a:pt x="24" y="493"/>
                      <a:pt x="22" y="498"/>
                      <a:pt x="21" y="502"/>
                    </a:cubicBezTo>
                    <a:cubicBezTo>
                      <a:pt x="21" y="503"/>
                      <a:pt x="20" y="504"/>
                      <a:pt x="20" y="505"/>
                    </a:cubicBezTo>
                    <a:cubicBezTo>
                      <a:pt x="19" y="505"/>
                      <a:pt x="19" y="506"/>
                      <a:pt x="19" y="507"/>
                    </a:cubicBezTo>
                    <a:cubicBezTo>
                      <a:pt x="18" y="508"/>
                      <a:pt x="17" y="510"/>
                      <a:pt x="17" y="511"/>
                    </a:cubicBezTo>
                    <a:cubicBezTo>
                      <a:pt x="16" y="513"/>
                      <a:pt x="15" y="514"/>
                      <a:pt x="15" y="514"/>
                    </a:cubicBezTo>
                    <a:cubicBezTo>
                      <a:pt x="15" y="514"/>
                      <a:pt x="28" y="522"/>
                      <a:pt x="45" y="534"/>
                    </a:cubicBezTo>
                    <a:cubicBezTo>
                      <a:pt x="63" y="546"/>
                      <a:pt x="87" y="563"/>
                      <a:pt x="110" y="581"/>
                    </a:cubicBezTo>
                    <a:cubicBezTo>
                      <a:pt x="132" y="599"/>
                      <a:pt x="155" y="618"/>
                      <a:pt x="171" y="633"/>
                    </a:cubicBezTo>
                    <a:cubicBezTo>
                      <a:pt x="187" y="648"/>
                      <a:pt x="198" y="658"/>
                      <a:pt x="198" y="658"/>
                    </a:cubicBezTo>
                    <a:cubicBezTo>
                      <a:pt x="198" y="658"/>
                      <a:pt x="212" y="662"/>
                      <a:pt x="233" y="667"/>
                    </a:cubicBezTo>
                    <a:cubicBezTo>
                      <a:pt x="255" y="673"/>
                      <a:pt x="283" y="680"/>
                      <a:pt x="313" y="686"/>
                    </a:cubicBezTo>
                    <a:cubicBezTo>
                      <a:pt x="342" y="691"/>
                      <a:pt x="371" y="696"/>
                      <a:pt x="393" y="699"/>
                    </a:cubicBezTo>
                    <a:cubicBezTo>
                      <a:pt x="416" y="702"/>
                      <a:pt x="431" y="703"/>
                      <a:pt x="431" y="703"/>
                    </a:cubicBezTo>
                    <a:cubicBezTo>
                      <a:pt x="431" y="703"/>
                      <a:pt x="432" y="700"/>
                      <a:pt x="434" y="696"/>
                    </a:cubicBezTo>
                    <a:cubicBezTo>
                      <a:pt x="435" y="693"/>
                      <a:pt x="436" y="690"/>
                      <a:pt x="438" y="687"/>
                    </a:cubicBezTo>
                    <a:cubicBezTo>
                      <a:pt x="439" y="685"/>
                      <a:pt x="440" y="683"/>
                      <a:pt x="440" y="681"/>
                    </a:cubicBezTo>
                    <a:cubicBezTo>
                      <a:pt x="441" y="679"/>
                      <a:pt x="442" y="677"/>
                      <a:pt x="443" y="675"/>
                    </a:cubicBezTo>
                    <a:cubicBezTo>
                      <a:pt x="447" y="665"/>
                      <a:pt x="451" y="654"/>
                      <a:pt x="456" y="641"/>
                    </a:cubicBezTo>
                    <a:cubicBezTo>
                      <a:pt x="458" y="635"/>
                      <a:pt x="461" y="628"/>
                      <a:pt x="463" y="620"/>
                    </a:cubicBezTo>
                    <a:cubicBezTo>
                      <a:pt x="465" y="613"/>
                      <a:pt x="468" y="605"/>
                      <a:pt x="470" y="597"/>
                    </a:cubicBezTo>
                    <a:cubicBezTo>
                      <a:pt x="471" y="593"/>
                      <a:pt x="473" y="589"/>
                      <a:pt x="474" y="584"/>
                    </a:cubicBezTo>
                    <a:cubicBezTo>
                      <a:pt x="475" y="580"/>
                      <a:pt x="476" y="576"/>
                      <a:pt x="477" y="571"/>
                    </a:cubicBezTo>
                    <a:cubicBezTo>
                      <a:pt x="479" y="562"/>
                      <a:pt x="482" y="553"/>
                      <a:pt x="484" y="543"/>
                    </a:cubicBezTo>
                    <a:cubicBezTo>
                      <a:pt x="484" y="541"/>
                      <a:pt x="485" y="538"/>
                      <a:pt x="486" y="536"/>
                    </a:cubicBezTo>
                    <a:cubicBezTo>
                      <a:pt x="486" y="533"/>
                      <a:pt x="486" y="531"/>
                      <a:pt x="487" y="528"/>
                    </a:cubicBezTo>
                    <a:cubicBezTo>
                      <a:pt x="488" y="523"/>
                      <a:pt x="489" y="518"/>
                      <a:pt x="490" y="513"/>
                    </a:cubicBezTo>
                    <a:cubicBezTo>
                      <a:pt x="491" y="503"/>
                      <a:pt x="493" y="492"/>
                      <a:pt x="495" y="482"/>
                    </a:cubicBezTo>
                    <a:cubicBezTo>
                      <a:pt x="496" y="471"/>
                      <a:pt x="497" y="460"/>
                      <a:pt x="498" y="449"/>
                    </a:cubicBezTo>
                    <a:cubicBezTo>
                      <a:pt x="498" y="443"/>
                      <a:pt x="499" y="438"/>
                      <a:pt x="499" y="432"/>
                    </a:cubicBezTo>
                    <a:cubicBezTo>
                      <a:pt x="500" y="426"/>
                      <a:pt x="500" y="421"/>
                      <a:pt x="500" y="415"/>
                    </a:cubicBezTo>
                    <a:cubicBezTo>
                      <a:pt x="500" y="404"/>
                      <a:pt x="501" y="392"/>
                      <a:pt x="501" y="381"/>
                    </a:cubicBezTo>
                    <a:cubicBezTo>
                      <a:pt x="501" y="369"/>
                      <a:pt x="500" y="357"/>
                      <a:pt x="500" y="346"/>
                    </a:cubicBezTo>
                    <a:cubicBezTo>
                      <a:pt x="499" y="334"/>
                      <a:pt x="498" y="323"/>
                      <a:pt x="497" y="311"/>
                    </a:cubicBezTo>
                    <a:cubicBezTo>
                      <a:pt x="496" y="305"/>
                      <a:pt x="496" y="300"/>
                      <a:pt x="495" y="294"/>
                    </a:cubicBezTo>
                    <a:cubicBezTo>
                      <a:pt x="495" y="288"/>
                      <a:pt x="494" y="283"/>
                      <a:pt x="493" y="277"/>
                    </a:cubicBezTo>
                    <a:cubicBezTo>
                      <a:pt x="489" y="255"/>
                      <a:pt x="486" y="232"/>
                      <a:pt x="480" y="212"/>
                    </a:cubicBezTo>
                    <a:cubicBezTo>
                      <a:pt x="478" y="201"/>
                      <a:pt x="476" y="191"/>
                      <a:pt x="473" y="181"/>
                    </a:cubicBezTo>
                    <a:cubicBezTo>
                      <a:pt x="470" y="171"/>
                      <a:pt x="467" y="161"/>
                      <a:pt x="464" y="152"/>
                    </a:cubicBezTo>
                    <a:cubicBezTo>
                      <a:pt x="462" y="147"/>
                      <a:pt x="461" y="143"/>
                      <a:pt x="459" y="138"/>
                    </a:cubicBezTo>
                    <a:cubicBezTo>
                      <a:pt x="458" y="134"/>
                      <a:pt x="456" y="129"/>
                      <a:pt x="455" y="125"/>
                    </a:cubicBezTo>
                    <a:cubicBezTo>
                      <a:pt x="451" y="117"/>
                      <a:pt x="448" y="108"/>
                      <a:pt x="445" y="100"/>
                    </a:cubicBezTo>
                    <a:cubicBezTo>
                      <a:pt x="444" y="96"/>
                      <a:pt x="442" y="93"/>
                      <a:pt x="441" y="89"/>
                    </a:cubicBezTo>
                    <a:cubicBezTo>
                      <a:pt x="439" y="85"/>
                      <a:pt x="437" y="82"/>
                      <a:pt x="436" y="78"/>
                    </a:cubicBezTo>
                    <a:cubicBezTo>
                      <a:pt x="433" y="71"/>
                      <a:pt x="430" y="64"/>
                      <a:pt x="427" y="58"/>
                    </a:cubicBezTo>
                    <a:cubicBezTo>
                      <a:pt x="424" y="52"/>
                      <a:pt x="421" y="46"/>
                      <a:pt x="419" y="41"/>
                    </a:cubicBezTo>
                    <a:cubicBezTo>
                      <a:pt x="416" y="36"/>
                      <a:pt x="413" y="31"/>
                      <a:pt x="411" y="27"/>
                    </a:cubicBezTo>
                    <a:cubicBezTo>
                      <a:pt x="402" y="10"/>
                      <a:pt x="397" y="0"/>
                      <a:pt x="397" y="0"/>
                    </a:cubicBezTo>
                    <a:cubicBezTo>
                      <a:pt x="397" y="0"/>
                      <a:pt x="386" y="11"/>
                      <a:pt x="371" y="27"/>
                    </a:cubicBezTo>
                    <a:cubicBezTo>
                      <a:pt x="356" y="44"/>
                      <a:pt x="335" y="65"/>
                      <a:pt x="313" y="85"/>
                    </a:cubicBezTo>
                    <a:cubicBezTo>
                      <a:pt x="292" y="105"/>
                      <a:pt x="269" y="125"/>
                      <a:pt x="252" y="139"/>
                    </a:cubicBezTo>
                    <a:cubicBezTo>
                      <a:pt x="235" y="153"/>
                      <a:pt x="223" y="162"/>
                      <a:pt x="223" y="16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45">
                <a:extLst>
                  <a:ext uri="{FF2B5EF4-FFF2-40B4-BE49-F238E27FC236}">
                    <a16:creationId xmlns="" xmlns:a16="http://schemas.microsoft.com/office/drawing/2014/main" id="{B1FF3CD6-D2A8-40B8-818A-1888D4BA0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1644" y="1979330"/>
                <a:ext cx="1676486" cy="1569236"/>
              </a:xfrm>
              <a:custGeom>
                <a:avLst/>
                <a:gdLst>
                  <a:gd name="T0" fmla="*/ 45 w 628"/>
                  <a:gd name="T1" fmla="*/ 266 h 588"/>
                  <a:gd name="T2" fmla="*/ 6 w 628"/>
                  <a:gd name="T3" fmla="*/ 421 h 588"/>
                  <a:gd name="T4" fmla="*/ 14 w 628"/>
                  <a:gd name="T5" fmla="*/ 457 h 588"/>
                  <a:gd name="T6" fmla="*/ 29 w 628"/>
                  <a:gd name="T7" fmla="*/ 458 h 588"/>
                  <a:gd name="T8" fmla="*/ 44 w 628"/>
                  <a:gd name="T9" fmla="*/ 459 h 588"/>
                  <a:gd name="T10" fmla="*/ 60 w 628"/>
                  <a:gd name="T11" fmla="*/ 462 h 588"/>
                  <a:gd name="T12" fmla="*/ 72 w 628"/>
                  <a:gd name="T13" fmla="*/ 464 h 588"/>
                  <a:gd name="T14" fmla="*/ 96 w 628"/>
                  <a:gd name="T15" fmla="*/ 471 h 588"/>
                  <a:gd name="T16" fmla="*/ 128 w 628"/>
                  <a:gd name="T17" fmla="*/ 482 h 588"/>
                  <a:gd name="T18" fmla="*/ 146 w 628"/>
                  <a:gd name="T19" fmla="*/ 491 h 588"/>
                  <a:gd name="T20" fmla="*/ 170 w 628"/>
                  <a:gd name="T21" fmla="*/ 504 h 588"/>
                  <a:gd name="T22" fmla="*/ 181 w 628"/>
                  <a:gd name="T23" fmla="*/ 511 h 588"/>
                  <a:gd name="T24" fmla="*/ 201 w 628"/>
                  <a:gd name="T25" fmla="*/ 527 h 588"/>
                  <a:gd name="T26" fmla="*/ 208 w 628"/>
                  <a:gd name="T27" fmla="*/ 533 h 588"/>
                  <a:gd name="T28" fmla="*/ 219 w 628"/>
                  <a:gd name="T29" fmla="*/ 543 h 588"/>
                  <a:gd name="T30" fmla="*/ 227 w 628"/>
                  <a:gd name="T31" fmla="*/ 551 h 588"/>
                  <a:gd name="T32" fmla="*/ 240 w 628"/>
                  <a:gd name="T33" fmla="*/ 565 h 588"/>
                  <a:gd name="T34" fmla="*/ 251 w 628"/>
                  <a:gd name="T35" fmla="*/ 579 h 588"/>
                  <a:gd name="T36" fmla="*/ 255 w 628"/>
                  <a:gd name="T37" fmla="*/ 585 h 588"/>
                  <a:gd name="T38" fmla="*/ 289 w 628"/>
                  <a:gd name="T39" fmla="*/ 572 h 588"/>
                  <a:gd name="T40" fmla="*/ 438 w 628"/>
                  <a:gd name="T41" fmla="*/ 512 h 588"/>
                  <a:gd name="T42" fmla="*/ 499 w 628"/>
                  <a:gd name="T43" fmla="*/ 476 h 588"/>
                  <a:gd name="T44" fmla="*/ 606 w 628"/>
                  <a:gd name="T45" fmla="*/ 353 h 588"/>
                  <a:gd name="T46" fmla="*/ 624 w 628"/>
                  <a:gd name="T47" fmla="*/ 316 h 588"/>
                  <a:gd name="T48" fmla="*/ 614 w 628"/>
                  <a:gd name="T49" fmla="*/ 303 h 588"/>
                  <a:gd name="T50" fmla="*/ 588 w 628"/>
                  <a:gd name="T51" fmla="*/ 270 h 588"/>
                  <a:gd name="T52" fmla="*/ 556 w 628"/>
                  <a:gd name="T53" fmla="*/ 235 h 588"/>
                  <a:gd name="T54" fmla="*/ 537 w 628"/>
                  <a:gd name="T55" fmla="*/ 216 h 588"/>
                  <a:gd name="T56" fmla="*/ 511 w 628"/>
                  <a:gd name="T57" fmla="*/ 191 h 588"/>
                  <a:gd name="T58" fmla="*/ 493 w 628"/>
                  <a:gd name="T59" fmla="*/ 177 h 588"/>
                  <a:gd name="T60" fmla="*/ 442 w 628"/>
                  <a:gd name="T61" fmla="*/ 137 h 588"/>
                  <a:gd name="T62" fmla="*/ 414 w 628"/>
                  <a:gd name="T63" fmla="*/ 118 h 588"/>
                  <a:gd name="T64" fmla="*/ 354 w 628"/>
                  <a:gd name="T65" fmla="*/ 84 h 588"/>
                  <a:gd name="T66" fmla="*/ 306 w 628"/>
                  <a:gd name="T67" fmla="*/ 62 h 588"/>
                  <a:gd name="T68" fmla="*/ 228 w 628"/>
                  <a:gd name="T69" fmla="*/ 34 h 588"/>
                  <a:gd name="T70" fmla="*/ 168 w 628"/>
                  <a:gd name="T71" fmla="*/ 18 h 588"/>
                  <a:gd name="T72" fmla="*/ 140 w 628"/>
                  <a:gd name="T73" fmla="*/ 13 h 588"/>
                  <a:gd name="T74" fmla="*/ 101 w 628"/>
                  <a:gd name="T75" fmla="*/ 7 h 588"/>
                  <a:gd name="T76" fmla="*/ 68 w 628"/>
                  <a:gd name="T77" fmla="*/ 4 h 588"/>
                  <a:gd name="T78" fmla="*/ 33 w 628"/>
                  <a:gd name="T79" fmla="*/ 1 h 588"/>
                  <a:gd name="T80" fmla="*/ 13 w 628"/>
                  <a:gd name="T81" fmla="*/ 36 h 588"/>
                  <a:gd name="T82" fmla="*/ 51 w 628"/>
                  <a:gd name="T83" fmla="*/ 195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28" h="588">
                    <a:moveTo>
                      <a:pt x="56" y="232"/>
                    </a:moveTo>
                    <a:cubicBezTo>
                      <a:pt x="56" y="232"/>
                      <a:pt x="51" y="245"/>
                      <a:pt x="45" y="266"/>
                    </a:cubicBezTo>
                    <a:cubicBezTo>
                      <a:pt x="38" y="287"/>
                      <a:pt x="30" y="315"/>
                      <a:pt x="23" y="343"/>
                    </a:cubicBezTo>
                    <a:cubicBezTo>
                      <a:pt x="16" y="372"/>
                      <a:pt x="10" y="400"/>
                      <a:pt x="6" y="421"/>
                    </a:cubicBezTo>
                    <a:cubicBezTo>
                      <a:pt x="2" y="442"/>
                      <a:pt x="0" y="457"/>
                      <a:pt x="0" y="457"/>
                    </a:cubicBezTo>
                    <a:cubicBezTo>
                      <a:pt x="0" y="457"/>
                      <a:pt x="5" y="457"/>
                      <a:pt x="14" y="457"/>
                    </a:cubicBezTo>
                    <a:cubicBezTo>
                      <a:pt x="16" y="457"/>
                      <a:pt x="18" y="457"/>
                      <a:pt x="21" y="457"/>
                    </a:cubicBezTo>
                    <a:cubicBezTo>
                      <a:pt x="24" y="457"/>
                      <a:pt x="26" y="458"/>
                      <a:pt x="29" y="458"/>
                    </a:cubicBezTo>
                    <a:cubicBezTo>
                      <a:pt x="32" y="458"/>
                      <a:pt x="36" y="459"/>
                      <a:pt x="39" y="459"/>
                    </a:cubicBezTo>
                    <a:cubicBezTo>
                      <a:pt x="41" y="459"/>
                      <a:pt x="42" y="459"/>
                      <a:pt x="44" y="459"/>
                    </a:cubicBezTo>
                    <a:cubicBezTo>
                      <a:pt x="46" y="460"/>
                      <a:pt x="47" y="460"/>
                      <a:pt x="49" y="460"/>
                    </a:cubicBezTo>
                    <a:cubicBezTo>
                      <a:pt x="53" y="461"/>
                      <a:pt x="56" y="461"/>
                      <a:pt x="60" y="462"/>
                    </a:cubicBezTo>
                    <a:cubicBezTo>
                      <a:pt x="62" y="462"/>
                      <a:pt x="64" y="462"/>
                      <a:pt x="66" y="463"/>
                    </a:cubicBezTo>
                    <a:cubicBezTo>
                      <a:pt x="68" y="463"/>
                      <a:pt x="70" y="464"/>
                      <a:pt x="72" y="464"/>
                    </a:cubicBezTo>
                    <a:cubicBezTo>
                      <a:pt x="76" y="465"/>
                      <a:pt x="80" y="466"/>
                      <a:pt x="84" y="467"/>
                    </a:cubicBezTo>
                    <a:cubicBezTo>
                      <a:pt x="88" y="468"/>
                      <a:pt x="92" y="470"/>
                      <a:pt x="96" y="471"/>
                    </a:cubicBezTo>
                    <a:cubicBezTo>
                      <a:pt x="105" y="473"/>
                      <a:pt x="113" y="476"/>
                      <a:pt x="122" y="479"/>
                    </a:cubicBezTo>
                    <a:cubicBezTo>
                      <a:pt x="124" y="480"/>
                      <a:pt x="126" y="481"/>
                      <a:pt x="128" y="482"/>
                    </a:cubicBezTo>
                    <a:cubicBezTo>
                      <a:pt x="134" y="485"/>
                      <a:pt x="134" y="485"/>
                      <a:pt x="134" y="485"/>
                    </a:cubicBezTo>
                    <a:cubicBezTo>
                      <a:pt x="138" y="487"/>
                      <a:pt x="143" y="488"/>
                      <a:pt x="146" y="491"/>
                    </a:cubicBezTo>
                    <a:cubicBezTo>
                      <a:pt x="150" y="493"/>
                      <a:pt x="154" y="495"/>
                      <a:pt x="158" y="497"/>
                    </a:cubicBezTo>
                    <a:cubicBezTo>
                      <a:pt x="162" y="499"/>
                      <a:pt x="166" y="502"/>
                      <a:pt x="170" y="504"/>
                    </a:cubicBezTo>
                    <a:cubicBezTo>
                      <a:pt x="172" y="505"/>
                      <a:pt x="174" y="506"/>
                      <a:pt x="176" y="507"/>
                    </a:cubicBezTo>
                    <a:cubicBezTo>
                      <a:pt x="177" y="509"/>
                      <a:pt x="179" y="510"/>
                      <a:pt x="181" y="511"/>
                    </a:cubicBezTo>
                    <a:cubicBezTo>
                      <a:pt x="184" y="514"/>
                      <a:pt x="188" y="516"/>
                      <a:pt x="191" y="519"/>
                    </a:cubicBezTo>
                    <a:cubicBezTo>
                      <a:pt x="195" y="521"/>
                      <a:pt x="198" y="524"/>
                      <a:pt x="201" y="527"/>
                    </a:cubicBezTo>
                    <a:cubicBezTo>
                      <a:pt x="203" y="528"/>
                      <a:pt x="204" y="530"/>
                      <a:pt x="206" y="531"/>
                    </a:cubicBezTo>
                    <a:cubicBezTo>
                      <a:pt x="208" y="533"/>
                      <a:pt x="208" y="533"/>
                      <a:pt x="208" y="533"/>
                    </a:cubicBezTo>
                    <a:cubicBezTo>
                      <a:pt x="211" y="535"/>
                      <a:pt x="211" y="535"/>
                      <a:pt x="211" y="535"/>
                    </a:cubicBezTo>
                    <a:cubicBezTo>
                      <a:pt x="213" y="538"/>
                      <a:pt x="216" y="540"/>
                      <a:pt x="219" y="543"/>
                    </a:cubicBezTo>
                    <a:cubicBezTo>
                      <a:pt x="220" y="544"/>
                      <a:pt x="222" y="545"/>
                      <a:pt x="223" y="547"/>
                    </a:cubicBezTo>
                    <a:cubicBezTo>
                      <a:pt x="224" y="548"/>
                      <a:pt x="225" y="549"/>
                      <a:pt x="227" y="551"/>
                    </a:cubicBezTo>
                    <a:cubicBezTo>
                      <a:pt x="229" y="553"/>
                      <a:pt x="231" y="556"/>
                      <a:pt x="234" y="558"/>
                    </a:cubicBezTo>
                    <a:cubicBezTo>
                      <a:pt x="236" y="560"/>
                      <a:pt x="238" y="563"/>
                      <a:pt x="240" y="565"/>
                    </a:cubicBezTo>
                    <a:cubicBezTo>
                      <a:pt x="243" y="570"/>
                      <a:pt x="247" y="573"/>
                      <a:pt x="249" y="577"/>
                    </a:cubicBezTo>
                    <a:cubicBezTo>
                      <a:pt x="250" y="578"/>
                      <a:pt x="251" y="578"/>
                      <a:pt x="251" y="579"/>
                    </a:cubicBezTo>
                    <a:cubicBezTo>
                      <a:pt x="252" y="580"/>
                      <a:pt x="252" y="581"/>
                      <a:pt x="253" y="581"/>
                    </a:cubicBezTo>
                    <a:cubicBezTo>
                      <a:pt x="254" y="583"/>
                      <a:pt x="254" y="584"/>
                      <a:pt x="255" y="585"/>
                    </a:cubicBezTo>
                    <a:cubicBezTo>
                      <a:pt x="256" y="587"/>
                      <a:pt x="257" y="588"/>
                      <a:pt x="257" y="588"/>
                    </a:cubicBezTo>
                    <a:cubicBezTo>
                      <a:pt x="257" y="588"/>
                      <a:pt x="270" y="581"/>
                      <a:pt x="289" y="572"/>
                    </a:cubicBezTo>
                    <a:cubicBezTo>
                      <a:pt x="309" y="562"/>
                      <a:pt x="336" y="550"/>
                      <a:pt x="362" y="540"/>
                    </a:cubicBezTo>
                    <a:cubicBezTo>
                      <a:pt x="389" y="529"/>
                      <a:pt x="417" y="519"/>
                      <a:pt x="438" y="512"/>
                    </a:cubicBezTo>
                    <a:cubicBezTo>
                      <a:pt x="459" y="506"/>
                      <a:pt x="473" y="501"/>
                      <a:pt x="473" y="501"/>
                    </a:cubicBezTo>
                    <a:cubicBezTo>
                      <a:pt x="473" y="501"/>
                      <a:pt x="483" y="491"/>
                      <a:pt x="499" y="476"/>
                    </a:cubicBezTo>
                    <a:cubicBezTo>
                      <a:pt x="514" y="460"/>
                      <a:pt x="535" y="438"/>
                      <a:pt x="554" y="416"/>
                    </a:cubicBezTo>
                    <a:cubicBezTo>
                      <a:pt x="574" y="394"/>
                      <a:pt x="592" y="370"/>
                      <a:pt x="606" y="353"/>
                    </a:cubicBezTo>
                    <a:cubicBezTo>
                      <a:pt x="620" y="335"/>
                      <a:pt x="628" y="322"/>
                      <a:pt x="628" y="322"/>
                    </a:cubicBezTo>
                    <a:cubicBezTo>
                      <a:pt x="628" y="322"/>
                      <a:pt x="627" y="320"/>
                      <a:pt x="624" y="316"/>
                    </a:cubicBezTo>
                    <a:cubicBezTo>
                      <a:pt x="622" y="314"/>
                      <a:pt x="620" y="311"/>
                      <a:pt x="618" y="308"/>
                    </a:cubicBezTo>
                    <a:cubicBezTo>
                      <a:pt x="617" y="307"/>
                      <a:pt x="616" y="305"/>
                      <a:pt x="614" y="303"/>
                    </a:cubicBezTo>
                    <a:cubicBezTo>
                      <a:pt x="613" y="301"/>
                      <a:pt x="612" y="300"/>
                      <a:pt x="610" y="298"/>
                    </a:cubicBezTo>
                    <a:cubicBezTo>
                      <a:pt x="604" y="290"/>
                      <a:pt x="596" y="281"/>
                      <a:pt x="588" y="270"/>
                    </a:cubicBezTo>
                    <a:cubicBezTo>
                      <a:pt x="583" y="264"/>
                      <a:pt x="578" y="259"/>
                      <a:pt x="573" y="253"/>
                    </a:cubicBezTo>
                    <a:cubicBezTo>
                      <a:pt x="568" y="248"/>
                      <a:pt x="562" y="241"/>
                      <a:pt x="556" y="235"/>
                    </a:cubicBezTo>
                    <a:cubicBezTo>
                      <a:pt x="553" y="232"/>
                      <a:pt x="550" y="229"/>
                      <a:pt x="547" y="226"/>
                    </a:cubicBezTo>
                    <a:cubicBezTo>
                      <a:pt x="544" y="223"/>
                      <a:pt x="541" y="219"/>
                      <a:pt x="537" y="216"/>
                    </a:cubicBezTo>
                    <a:cubicBezTo>
                      <a:pt x="531" y="210"/>
                      <a:pt x="524" y="203"/>
                      <a:pt x="517" y="196"/>
                    </a:cubicBezTo>
                    <a:cubicBezTo>
                      <a:pt x="515" y="195"/>
                      <a:pt x="513" y="193"/>
                      <a:pt x="511" y="191"/>
                    </a:cubicBezTo>
                    <a:cubicBezTo>
                      <a:pt x="509" y="190"/>
                      <a:pt x="507" y="188"/>
                      <a:pt x="505" y="186"/>
                    </a:cubicBezTo>
                    <a:cubicBezTo>
                      <a:pt x="501" y="183"/>
                      <a:pt x="497" y="180"/>
                      <a:pt x="493" y="177"/>
                    </a:cubicBezTo>
                    <a:cubicBezTo>
                      <a:pt x="485" y="170"/>
                      <a:pt x="477" y="163"/>
                      <a:pt x="469" y="157"/>
                    </a:cubicBezTo>
                    <a:cubicBezTo>
                      <a:pt x="460" y="150"/>
                      <a:pt x="451" y="144"/>
                      <a:pt x="442" y="137"/>
                    </a:cubicBezTo>
                    <a:cubicBezTo>
                      <a:pt x="437" y="134"/>
                      <a:pt x="433" y="130"/>
                      <a:pt x="428" y="127"/>
                    </a:cubicBezTo>
                    <a:cubicBezTo>
                      <a:pt x="423" y="124"/>
                      <a:pt x="418" y="121"/>
                      <a:pt x="414" y="118"/>
                    </a:cubicBezTo>
                    <a:cubicBezTo>
                      <a:pt x="404" y="112"/>
                      <a:pt x="394" y="106"/>
                      <a:pt x="384" y="100"/>
                    </a:cubicBezTo>
                    <a:cubicBezTo>
                      <a:pt x="374" y="95"/>
                      <a:pt x="364" y="90"/>
                      <a:pt x="354" y="84"/>
                    </a:cubicBezTo>
                    <a:cubicBezTo>
                      <a:pt x="343" y="78"/>
                      <a:pt x="333" y="74"/>
                      <a:pt x="322" y="69"/>
                    </a:cubicBezTo>
                    <a:cubicBezTo>
                      <a:pt x="317" y="67"/>
                      <a:pt x="312" y="64"/>
                      <a:pt x="306" y="62"/>
                    </a:cubicBezTo>
                    <a:cubicBezTo>
                      <a:pt x="301" y="60"/>
                      <a:pt x="296" y="57"/>
                      <a:pt x="291" y="56"/>
                    </a:cubicBezTo>
                    <a:cubicBezTo>
                      <a:pt x="269" y="48"/>
                      <a:pt x="248" y="39"/>
                      <a:pt x="228" y="34"/>
                    </a:cubicBezTo>
                    <a:cubicBezTo>
                      <a:pt x="217" y="31"/>
                      <a:pt x="207" y="28"/>
                      <a:pt x="197" y="25"/>
                    </a:cubicBezTo>
                    <a:cubicBezTo>
                      <a:pt x="187" y="23"/>
                      <a:pt x="177" y="21"/>
                      <a:pt x="168" y="18"/>
                    </a:cubicBezTo>
                    <a:cubicBezTo>
                      <a:pt x="163" y="17"/>
                      <a:pt x="158" y="16"/>
                      <a:pt x="154" y="15"/>
                    </a:cubicBezTo>
                    <a:cubicBezTo>
                      <a:pt x="149" y="14"/>
                      <a:pt x="144" y="14"/>
                      <a:pt x="140" y="13"/>
                    </a:cubicBezTo>
                    <a:cubicBezTo>
                      <a:pt x="131" y="11"/>
                      <a:pt x="122" y="10"/>
                      <a:pt x="114" y="9"/>
                    </a:cubicBezTo>
                    <a:cubicBezTo>
                      <a:pt x="110" y="8"/>
                      <a:pt x="105" y="7"/>
                      <a:pt x="101" y="7"/>
                    </a:cubicBezTo>
                    <a:cubicBezTo>
                      <a:pt x="97" y="6"/>
                      <a:pt x="93" y="6"/>
                      <a:pt x="90" y="6"/>
                    </a:cubicBezTo>
                    <a:cubicBezTo>
                      <a:pt x="82" y="5"/>
                      <a:pt x="75" y="4"/>
                      <a:pt x="68" y="4"/>
                    </a:cubicBezTo>
                    <a:cubicBezTo>
                      <a:pt x="61" y="3"/>
                      <a:pt x="55" y="2"/>
                      <a:pt x="49" y="2"/>
                    </a:cubicBezTo>
                    <a:cubicBezTo>
                      <a:pt x="43" y="2"/>
                      <a:pt x="38" y="1"/>
                      <a:pt x="33" y="1"/>
                    </a:cubicBezTo>
                    <a:cubicBezTo>
                      <a:pt x="13" y="1"/>
                      <a:pt x="2" y="0"/>
                      <a:pt x="2" y="0"/>
                    </a:cubicBezTo>
                    <a:cubicBezTo>
                      <a:pt x="2" y="0"/>
                      <a:pt x="7" y="15"/>
                      <a:pt x="13" y="36"/>
                    </a:cubicBezTo>
                    <a:cubicBezTo>
                      <a:pt x="20" y="58"/>
                      <a:pt x="28" y="87"/>
                      <a:pt x="35" y="115"/>
                    </a:cubicBezTo>
                    <a:cubicBezTo>
                      <a:pt x="41" y="144"/>
                      <a:pt x="47" y="173"/>
                      <a:pt x="51" y="195"/>
                    </a:cubicBezTo>
                    <a:cubicBezTo>
                      <a:pt x="54" y="217"/>
                      <a:pt x="56" y="232"/>
                      <a:pt x="56" y="232"/>
                    </a:cubicBezTo>
                    <a:close/>
                  </a:path>
                </a:pathLst>
              </a:custGeom>
              <a:solidFill>
                <a:schemeClr val="tx2"/>
              </a:solidFill>
              <a:ln w="26988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="" xmlns:a16="http://schemas.microsoft.com/office/drawing/2014/main" id="{C0AB04D6-C20F-4BE0-A5B4-B1F0915A693F}"/>
                </a:ext>
              </a:extLst>
            </p:cNvPr>
            <p:cNvSpPr txBox="1"/>
            <p:nvPr/>
          </p:nvSpPr>
          <p:spPr>
            <a:xfrm>
              <a:off x="5121525" y="2464115"/>
              <a:ext cx="4459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="" xmlns:a16="http://schemas.microsoft.com/office/drawing/2014/main" id="{4EB8EDBC-39C7-46F0-821E-8D910F5795DF}"/>
                </a:ext>
              </a:extLst>
            </p:cNvPr>
            <p:cNvSpPr txBox="1"/>
            <p:nvPr/>
          </p:nvSpPr>
          <p:spPr>
            <a:xfrm>
              <a:off x="5076641" y="5098969"/>
              <a:ext cx="5357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="" xmlns:a16="http://schemas.microsoft.com/office/drawing/2014/main" id="{C093B5D3-8012-42F6-AEF2-E7DAB2BE7544}"/>
                </a:ext>
              </a:extLst>
            </p:cNvPr>
            <p:cNvSpPr txBox="1"/>
            <p:nvPr/>
          </p:nvSpPr>
          <p:spPr>
            <a:xfrm>
              <a:off x="4305490" y="3810893"/>
              <a:ext cx="5229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="" xmlns:a16="http://schemas.microsoft.com/office/drawing/2014/main" id="{F588318B-2A33-4F8C-81B2-6DD9B5AEF9DE}"/>
                </a:ext>
              </a:extLst>
            </p:cNvPr>
            <p:cNvSpPr txBox="1"/>
            <p:nvPr/>
          </p:nvSpPr>
          <p:spPr>
            <a:xfrm>
              <a:off x="6581257" y="5098969"/>
              <a:ext cx="5196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="" xmlns:a16="http://schemas.microsoft.com/office/drawing/2014/main" id="{00E27276-BFA0-49C7-9298-C9738D409E06}"/>
                </a:ext>
              </a:extLst>
            </p:cNvPr>
            <p:cNvSpPr txBox="1"/>
            <p:nvPr/>
          </p:nvSpPr>
          <p:spPr>
            <a:xfrm>
              <a:off x="7356723" y="3739652"/>
              <a:ext cx="5309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="" xmlns:a16="http://schemas.microsoft.com/office/drawing/2014/main" id="{57D8D864-CA02-4BF0-903E-FD675B4E1677}"/>
                </a:ext>
              </a:extLst>
            </p:cNvPr>
            <p:cNvSpPr txBox="1"/>
            <p:nvPr/>
          </p:nvSpPr>
          <p:spPr>
            <a:xfrm>
              <a:off x="6674429" y="2464114"/>
              <a:ext cx="5373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06</a:t>
              </a:r>
              <a:endParaRPr lang="zh-TW" altLang="en-US" sz="32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27" name="文字版面配置區 31">
            <a:extLst>
              <a:ext uri="{FF2B5EF4-FFF2-40B4-BE49-F238E27FC236}">
                <a16:creationId xmlns="" xmlns:a16="http://schemas.microsoft.com/office/drawing/2014/main" id="{3C7B6E83-19B1-41AA-BABE-B72694D6E4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12149" y="3251189"/>
            <a:ext cx="1167701" cy="1208619"/>
          </a:xfrm>
        </p:spPr>
        <p:txBody>
          <a:bodyPr>
            <a:noAutofit/>
          </a:bodyPr>
          <a:lstStyle>
            <a:lvl1pPr marL="0" indent="0" algn="ctr">
              <a:buNone/>
              <a:defRPr lang="zh-TW" altLang="en-US" sz="3600" b="1" kern="1200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文字</a:t>
            </a:r>
            <a:endParaRPr lang="en-US" altLang="zh-TW" dirty="0"/>
          </a:p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TW" altLang="en-US" dirty="0"/>
              <a:t>樣式</a:t>
            </a:r>
          </a:p>
        </p:txBody>
      </p:sp>
      <p:sp>
        <p:nvSpPr>
          <p:cNvPr id="28" name="文字版面配置區 11">
            <a:extLst>
              <a:ext uri="{FF2B5EF4-FFF2-40B4-BE49-F238E27FC236}">
                <a16:creationId xmlns="" xmlns:a16="http://schemas.microsoft.com/office/drawing/2014/main" id="{7A5785CB-AF5D-4A24-9BDE-A7ABBE6E61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30" y="1406745"/>
            <a:ext cx="2352675" cy="353944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29" name="文字版面配置區 11">
            <a:extLst>
              <a:ext uri="{FF2B5EF4-FFF2-40B4-BE49-F238E27FC236}">
                <a16:creationId xmlns="" xmlns:a16="http://schemas.microsoft.com/office/drawing/2014/main" id="{0FD76FCB-9002-4C67-8C4B-E689DB295C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1330" y="1787065"/>
            <a:ext cx="2352675" cy="1031521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30" name="文字版面配置區 11">
            <a:extLst>
              <a:ext uri="{FF2B5EF4-FFF2-40B4-BE49-F238E27FC236}">
                <a16:creationId xmlns="" xmlns:a16="http://schemas.microsoft.com/office/drawing/2014/main" id="{99B95FBF-D03B-4C2F-AA92-B5EEEE11DBB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1121" y="3146154"/>
            <a:ext cx="2352675" cy="353944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1" name="文字版面配置區 11">
            <a:extLst>
              <a:ext uri="{FF2B5EF4-FFF2-40B4-BE49-F238E27FC236}">
                <a16:creationId xmlns="" xmlns:a16="http://schemas.microsoft.com/office/drawing/2014/main" id="{1C3204AE-4EF6-437F-A48B-60233C28F8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1121" y="3526474"/>
            <a:ext cx="2352675" cy="1031521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32" name="文字版面配置區 11">
            <a:extLst>
              <a:ext uri="{FF2B5EF4-FFF2-40B4-BE49-F238E27FC236}">
                <a16:creationId xmlns="" xmlns:a16="http://schemas.microsoft.com/office/drawing/2014/main" id="{58975AFB-EDDE-4EFA-ADF2-A3B248C640A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1330" y="4885563"/>
            <a:ext cx="2352675" cy="353944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3" name="文字版面配置區 11">
            <a:extLst>
              <a:ext uri="{FF2B5EF4-FFF2-40B4-BE49-F238E27FC236}">
                <a16:creationId xmlns="" xmlns:a16="http://schemas.microsoft.com/office/drawing/2014/main" id="{BD7739F8-BA51-4FE1-B074-B71E64329E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330" y="5248299"/>
            <a:ext cx="2352675" cy="1031521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34" name="文字版面配置區 11">
            <a:extLst>
              <a:ext uri="{FF2B5EF4-FFF2-40B4-BE49-F238E27FC236}">
                <a16:creationId xmlns="" xmlns:a16="http://schemas.microsoft.com/office/drawing/2014/main" id="{0CB82476-AA69-451F-94AF-1E72E23107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8204" y="1400384"/>
            <a:ext cx="2352675" cy="353944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5" name="文字版面配置區 11">
            <a:extLst>
              <a:ext uri="{FF2B5EF4-FFF2-40B4-BE49-F238E27FC236}">
                <a16:creationId xmlns="" xmlns:a16="http://schemas.microsoft.com/office/drawing/2014/main" id="{DA36D5FA-B244-44BE-A3D4-52C321AF20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98204" y="1784612"/>
            <a:ext cx="2352675" cy="1031521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36" name="文字版面配置區 11">
            <a:extLst>
              <a:ext uri="{FF2B5EF4-FFF2-40B4-BE49-F238E27FC236}">
                <a16:creationId xmlns="" xmlns:a16="http://schemas.microsoft.com/office/drawing/2014/main" id="{3BB30902-1C1B-41A8-AA12-06D2C6B0080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87995" y="3139793"/>
            <a:ext cx="2352675" cy="353944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7" name="文字版面配置區 11">
            <a:extLst>
              <a:ext uri="{FF2B5EF4-FFF2-40B4-BE49-F238E27FC236}">
                <a16:creationId xmlns="" xmlns:a16="http://schemas.microsoft.com/office/drawing/2014/main" id="{4DBF2191-B9D1-4BAA-84A8-74EBD9396E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87995" y="3536721"/>
            <a:ext cx="2352675" cy="1031521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  <p:sp>
        <p:nvSpPr>
          <p:cNvPr id="38" name="文字版面配置區 11">
            <a:extLst>
              <a:ext uri="{FF2B5EF4-FFF2-40B4-BE49-F238E27FC236}">
                <a16:creationId xmlns="" xmlns:a16="http://schemas.microsoft.com/office/drawing/2014/main" id="{03C4C2E2-A4B5-48C5-87B9-D9B9E538E7F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8204" y="4879202"/>
            <a:ext cx="2352675" cy="353944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</a:p>
        </p:txBody>
      </p:sp>
      <p:sp>
        <p:nvSpPr>
          <p:cNvPr id="39" name="文字版面配置區 11">
            <a:extLst>
              <a:ext uri="{FF2B5EF4-FFF2-40B4-BE49-F238E27FC236}">
                <a16:creationId xmlns="" xmlns:a16="http://schemas.microsoft.com/office/drawing/2014/main" id="{86ABC06E-7A21-4824-803D-C0995D7770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98204" y="5276130"/>
            <a:ext cx="2352675" cy="1031521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1pPr>
            <a:lvl2pPr>
              <a:defRPr sz="1800"/>
            </a:lvl2pPr>
          </a:lstStyle>
          <a:p>
            <a:pPr lvl="0"/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TW" altLang="en-US" dirty="0"/>
              <a:t>文字樣式</a:t>
            </a:r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7516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476D5785-DEBD-4137-AA66-D20257BD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268AABA1-590E-4B70-84B9-726F35E0C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B7871B87-3D97-4EBC-8BED-8B41BD27A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C341927-D63A-49A5-8C57-970D55C22AB0}" type="datetimeFigureOut">
              <a:rPr lang="zh-TW" altLang="en-US" smtClean="0"/>
              <a:pPr/>
              <a:t>2019/7/31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E4ABE280-27F8-48AD-9074-16B5098BB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D9B94DB7-EBF4-4D96-BD19-14CA70CE7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0FD531F5-B56D-453A-96B9-BB0AD05BA44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="" xmlns:a16="http://schemas.microsoft.com/office/drawing/2014/main" id="{32147E88-FDB1-450C-B032-AA4AD7C95341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84" y="1138933"/>
            <a:ext cx="10937631" cy="45801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8324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2" r:id="rId3"/>
    <p:sldLayoutId id="2147483663" r:id="rId4"/>
    <p:sldLayoutId id="2147483664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8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ypi.org/project/pyseria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F4E332F-9384-41D4-A7A8-00EE08E32E85}"/>
              </a:ext>
            </a:extLst>
          </p:cNvPr>
          <p:cNvSpPr txBox="1"/>
          <p:nvPr/>
        </p:nvSpPr>
        <p:spPr>
          <a:xfrm>
            <a:off x="2154921" y="1717675"/>
            <a:ext cx="729385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Reflow_</a:t>
            </a:r>
            <a:r>
              <a:rPr lang="zh-TW" altLang="en-US" sz="3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回焊爐</a:t>
            </a:r>
            <a:r>
              <a:rPr lang="en-US" sz="3600" dirty="0" err="1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Arduino</a:t>
            </a:r>
            <a:r>
              <a:rPr lang="en-US" sz="3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3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方案 </a:t>
            </a:r>
            <a:r>
              <a:rPr lang="en-US" sz="3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SOP</a:t>
            </a:r>
          </a:p>
          <a:p>
            <a:pPr algn="ctr"/>
            <a:r>
              <a:rPr lang="en-US" sz="3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Hector – IBDO DT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en-US" sz="3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20190730</a:t>
            </a:r>
            <a:endParaRPr lang="en-US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lang="en-US" sz="4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52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Arduino</a:t>
            </a:r>
            <a:r>
              <a:rPr lang="en-US" altLang="zh-TW" dirty="0" smtClean="0"/>
              <a:t> &amp; MAX6675 wiring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5500" y="1549400"/>
            <a:ext cx="8826500" cy="40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 descr="Image result for max6675 pinou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46300"/>
            <a:ext cx="3078898" cy="1479549"/>
          </a:xfrm>
          <a:prstGeom prst="rect">
            <a:avLst/>
          </a:prstGeom>
          <a:noFill/>
        </p:spPr>
      </p:pic>
      <p:pic>
        <p:nvPicPr>
          <p:cNvPr id="6" name="Picture 5" descr="Image result for max6675 pinou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889500"/>
            <a:ext cx="3078898" cy="1479549"/>
          </a:xfrm>
          <a:prstGeom prst="rect">
            <a:avLst/>
          </a:prstGeom>
          <a:noFill/>
        </p:spPr>
      </p:pic>
      <p:grpSp>
        <p:nvGrpSpPr>
          <p:cNvPr id="13" name="群組 12"/>
          <p:cNvGrpSpPr/>
          <p:nvPr/>
        </p:nvGrpSpPr>
        <p:grpSpPr>
          <a:xfrm>
            <a:off x="2743200" y="2260600"/>
            <a:ext cx="317500" cy="2755900"/>
            <a:chOff x="2743200" y="2552700"/>
            <a:chExt cx="317500" cy="2755900"/>
          </a:xfrm>
        </p:grpSpPr>
        <p:cxnSp>
          <p:nvCxnSpPr>
            <p:cNvPr id="8" name="肘形接點 7"/>
            <p:cNvCxnSpPr/>
            <p:nvPr/>
          </p:nvCxnSpPr>
          <p:spPr>
            <a:xfrm rot="16200000" flipH="1">
              <a:off x="1524000" y="3771900"/>
              <a:ext cx="2743200" cy="304800"/>
            </a:xfrm>
            <a:prstGeom prst="bentConnector3">
              <a:avLst>
                <a:gd name="adj1" fmla="val -926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 rot="10800000" flipV="1">
              <a:off x="2743200" y="5270500"/>
              <a:ext cx="317500" cy="381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/>
          <p:cNvGrpSpPr/>
          <p:nvPr/>
        </p:nvGrpSpPr>
        <p:grpSpPr>
          <a:xfrm>
            <a:off x="2743200" y="2819400"/>
            <a:ext cx="457200" cy="2755900"/>
            <a:chOff x="2743200" y="2552700"/>
            <a:chExt cx="317500" cy="2755900"/>
          </a:xfrm>
        </p:grpSpPr>
        <p:cxnSp>
          <p:nvCxnSpPr>
            <p:cNvPr id="15" name="肘形接點 14"/>
            <p:cNvCxnSpPr/>
            <p:nvPr/>
          </p:nvCxnSpPr>
          <p:spPr>
            <a:xfrm rot="16200000" flipH="1">
              <a:off x="1524000" y="3771900"/>
              <a:ext cx="2743200" cy="304800"/>
            </a:xfrm>
            <a:prstGeom prst="bentConnector3">
              <a:avLst>
                <a:gd name="adj1" fmla="val -926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>
            <a:xfrm rot="10800000" flipV="1">
              <a:off x="2743200" y="5270500"/>
              <a:ext cx="317500" cy="381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群組 16"/>
          <p:cNvGrpSpPr/>
          <p:nvPr/>
        </p:nvGrpSpPr>
        <p:grpSpPr>
          <a:xfrm>
            <a:off x="2730500" y="3124200"/>
            <a:ext cx="228600" cy="2755900"/>
            <a:chOff x="2743200" y="2552700"/>
            <a:chExt cx="317500" cy="2755900"/>
          </a:xfrm>
        </p:grpSpPr>
        <p:cxnSp>
          <p:nvCxnSpPr>
            <p:cNvPr id="18" name="肘形接點 17"/>
            <p:cNvCxnSpPr/>
            <p:nvPr/>
          </p:nvCxnSpPr>
          <p:spPr>
            <a:xfrm rot="16200000" flipH="1">
              <a:off x="1524000" y="3771900"/>
              <a:ext cx="2743200" cy="304800"/>
            </a:xfrm>
            <a:prstGeom prst="bentConnector3">
              <a:avLst>
                <a:gd name="adj1" fmla="val -926"/>
              </a:avLst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 rot="10800000" flipV="1">
              <a:off x="2743200" y="5270500"/>
              <a:ext cx="317500" cy="3810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群組 19"/>
          <p:cNvGrpSpPr/>
          <p:nvPr/>
        </p:nvGrpSpPr>
        <p:grpSpPr>
          <a:xfrm>
            <a:off x="2743200" y="3441700"/>
            <a:ext cx="609600" cy="2755900"/>
            <a:chOff x="2743200" y="2552700"/>
            <a:chExt cx="317500" cy="2755900"/>
          </a:xfrm>
        </p:grpSpPr>
        <p:cxnSp>
          <p:nvCxnSpPr>
            <p:cNvPr id="21" name="肘形接點 20"/>
            <p:cNvCxnSpPr/>
            <p:nvPr/>
          </p:nvCxnSpPr>
          <p:spPr>
            <a:xfrm rot="16200000" flipH="1">
              <a:off x="1524000" y="3771900"/>
              <a:ext cx="2743200" cy="304800"/>
            </a:xfrm>
            <a:prstGeom prst="bentConnector3">
              <a:avLst>
                <a:gd name="adj1" fmla="val -926"/>
              </a:avLst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>
            <a:xfrm rot="10800000" flipV="1">
              <a:off x="2743200" y="5270500"/>
              <a:ext cx="317500" cy="3810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字方塊 22"/>
          <p:cNvSpPr txBox="1"/>
          <p:nvPr/>
        </p:nvSpPr>
        <p:spPr>
          <a:xfrm>
            <a:off x="4294645" y="5657671"/>
            <a:ext cx="79502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SO pins from MAX6675 connect together and connect to </a:t>
            </a:r>
            <a:r>
              <a:rPr lang="en-US" altLang="zh-TW" dirty="0" err="1" smtClean="0"/>
              <a:t>Arduino</a:t>
            </a:r>
            <a:r>
              <a:rPr lang="en-US" altLang="zh-TW" dirty="0" smtClean="0"/>
              <a:t> Mega pin 12</a:t>
            </a:r>
          </a:p>
          <a:p>
            <a:r>
              <a:rPr lang="en-US" altLang="zh-TW" dirty="0" smtClean="0"/>
              <a:t>SCK pins from MAX6675 connect together and connect to </a:t>
            </a:r>
            <a:r>
              <a:rPr lang="en-US" altLang="zh-TW" dirty="0" err="1" smtClean="0"/>
              <a:t>Arduino</a:t>
            </a:r>
            <a:r>
              <a:rPr lang="en-US" altLang="zh-TW" dirty="0" smtClean="0"/>
              <a:t> Mega pin 13</a:t>
            </a:r>
          </a:p>
          <a:p>
            <a:r>
              <a:rPr lang="en-US" altLang="zh-TW" dirty="0" err="1" smtClean="0"/>
              <a:t>Vcc</a:t>
            </a:r>
            <a:r>
              <a:rPr lang="en-US" altLang="zh-TW" dirty="0" smtClean="0"/>
              <a:t> pins from MAX6675 connect together and connect to </a:t>
            </a:r>
            <a:r>
              <a:rPr lang="en-US" altLang="zh-TW" dirty="0" err="1" smtClean="0"/>
              <a:t>Arduino</a:t>
            </a:r>
            <a:r>
              <a:rPr lang="en-US" altLang="zh-TW" dirty="0" smtClean="0"/>
              <a:t> Mega pin </a:t>
            </a:r>
            <a:r>
              <a:rPr lang="en-US" altLang="zh-TW" dirty="0" err="1" smtClean="0"/>
              <a:t>Vcc</a:t>
            </a:r>
            <a:r>
              <a:rPr lang="en-US" altLang="zh-TW" dirty="0" smtClean="0"/>
              <a:t> 5V</a:t>
            </a:r>
          </a:p>
          <a:p>
            <a:r>
              <a:rPr lang="en-US" altLang="zh-TW" dirty="0" smtClean="0"/>
              <a:t>GND pins from MAX6675 connect together and connect to </a:t>
            </a:r>
            <a:r>
              <a:rPr lang="en-US" altLang="zh-TW" dirty="0" err="1" smtClean="0"/>
              <a:t>Arduino</a:t>
            </a:r>
            <a:r>
              <a:rPr lang="en-US" altLang="zh-TW" dirty="0" smtClean="0"/>
              <a:t> Mega pin GND</a:t>
            </a:r>
            <a:endParaRPr lang="zh-TW" altLang="en-US" dirty="0" smtClean="0"/>
          </a:p>
        </p:txBody>
      </p:sp>
      <p:sp>
        <p:nvSpPr>
          <p:cNvPr id="24" name="文字方塊 23"/>
          <p:cNvSpPr txBox="1"/>
          <p:nvPr/>
        </p:nvSpPr>
        <p:spPr>
          <a:xfrm>
            <a:off x="342901" y="1397000"/>
            <a:ext cx="397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CS pins of each MAX6675 can connect individually to </a:t>
            </a:r>
            <a:r>
              <a:rPr lang="en-US" altLang="zh-TW" dirty="0" err="1" smtClean="0"/>
              <a:t>Arduino</a:t>
            </a:r>
            <a:r>
              <a:rPr lang="en-US" altLang="zh-TW" dirty="0" smtClean="0"/>
              <a:t> pins 22~53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Python 3.7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951005"/>
            <a:ext cx="5275262" cy="3195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7900" y="2042852"/>
            <a:ext cx="4976813" cy="3018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線單箭頭接點 6"/>
          <p:cNvCxnSpPr/>
          <p:nvPr/>
        </p:nvCxnSpPr>
        <p:spPr>
          <a:xfrm flipV="1">
            <a:off x="3403600" y="5105400"/>
            <a:ext cx="673100" cy="508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V="1">
            <a:off x="9309100" y="5080000"/>
            <a:ext cx="673100" cy="508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向右箭號 8"/>
          <p:cNvSpPr/>
          <p:nvPr/>
        </p:nvSpPr>
        <p:spPr>
          <a:xfrm>
            <a:off x="5397500" y="3492500"/>
            <a:ext cx="6350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429500" y="4292600"/>
            <a:ext cx="1143000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9207500" y="3911600"/>
            <a:ext cx="2098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Remember this path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 rot="10800000" flipV="1">
            <a:off x="8610600" y="4140200"/>
            <a:ext cx="609600" cy="25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python path to PC system path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3363"/>
            <a:ext cx="28098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直線單箭頭接點 4"/>
          <p:cNvCxnSpPr/>
          <p:nvPr/>
        </p:nvCxnSpPr>
        <p:spPr>
          <a:xfrm rot="10800000">
            <a:off x="1277937" y="4064000"/>
            <a:ext cx="3937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向右箭號 6"/>
          <p:cNvSpPr/>
          <p:nvPr/>
        </p:nvSpPr>
        <p:spPr>
          <a:xfrm>
            <a:off x="2984500" y="2781300"/>
            <a:ext cx="508000" cy="317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2038" y="1549400"/>
            <a:ext cx="38957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3606800" y="3263900"/>
            <a:ext cx="1612900" cy="27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3238503" y="3352800"/>
            <a:ext cx="363535" cy="762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16900" y="1193800"/>
            <a:ext cx="3278995" cy="330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向右箭號 13"/>
          <p:cNvSpPr/>
          <p:nvPr/>
        </p:nvSpPr>
        <p:spPr>
          <a:xfrm>
            <a:off x="7683500" y="2755900"/>
            <a:ext cx="508000" cy="317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0236200" y="4203700"/>
            <a:ext cx="1092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>
            <a:off x="9715500" y="4495800"/>
            <a:ext cx="254000" cy="342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40600" y="4946077"/>
            <a:ext cx="4851400" cy="191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矩形 18"/>
          <p:cNvSpPr/>
          <p:nvPr/>
        </p:nvSpPr>
        <p:spPr>
          <a:xfrm>
            <a:off x="7429500" y="6172200"/>
            <a:ext cx="4762500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0629900" y="6540500"/>
            <a:ext cx="774700" cy="27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rot="10800000">
            <a:off x="6921500" y="5651500"/>
            <a:ext cx="4064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73450" y="4125715"/>
            <a:ext cx="3397250" cy="273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矩形 23"/>
          <p:cNvSpPr/>
          <p:nvPr/>
        </p:nvSpPr>
        <p:spPr>
          <a:xfrm>
            <a:off x="3556000" y="6553200"/>
            <a:ext cx="952500" cy="279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6210300" y="4394200"/>
            <a:ext cx="6223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858000" y="4406900"/>
            <a:ext cx="2593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Press New and add python path, </a:t>
            </a:r>
          </a:p>
          <a:p>
            <a:r>
              <a:rPr lang="en-US" altLang="zh-TW" sz="1400" dirty="0" smtClean="0"/>
              <a:t>press OK</a:t>
            </a:r>
            <a:endParaRPr lang="zh-TW" alt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Install </a:t>
            </a:r>
            <a:r>
              <a:rPr lang="en-US" altLang="zh-TW" dirty="0" err="1" smtClean="0"/>
              <a:t>pyserial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4500" y="1579685"/>
            <a:ext cx="3771900" cy="444487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Download pyserial-2.6.tar.gz on the internet. (</a:t>
            </a:r>
            <a:r>
              <a:rPr lang="en-US" sz="1800" dirty="0" smtClean="0">
                <a:hlinkClick r:id="rId2"/>
              </a:rPr>
              <a:t>https://pypi.org/project/pyserial/#files</a:t>
            </a:r>
            <a:r>
              <a:rPr lang="en-US" sz="1800" dirty="0" smtClean="0"/>
              <a:t>). Then uncompress it by 7-zip or </a:t>
            </a:r>
            <a:r>
              <a:rPr lang="en-US" sz="1800" dirty="0" err="1" smtClean="0"/>
              <a:t>winrar</a:t>
            </a:r>
            <a:r>
              <a:rPr lang="en-US" sz="1800" dirty="0" smtClean="0"/>
              <a:t>. Copy the folder pyserial-3.4 to python path as you installed in page 3.</a:t>
            </a:r>
          </a:p>
          <a:p>
            <a:endParaRPr lang="en-US" sz="1800" dirty="0" smtClean="0"/>
          </a:p>
          <a:p>
            <a:endParaRPr lang="zh-TW" altLang="en-US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641725"/>
            <a:ext cx="62960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932112" y="5816600"/>
            <a:ext cx="1143000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783315" y="1377434"/>
            <a:ext cx="49387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Open CMD, type: </a:t>
            </a:r>
            <a:r>
              <a:rPr lang="en-US" dirty="0" err="1" smtClean="0">
                <a:solidFill>
                  <a:srgbClr val="FF0000"/>
                </a:solidFill>
              </a:rPr>
              <a:t>cd</a:t>
            </a:r>
            <a:r>
              <a:rPr lang="en-US" dirty="0" smtClean="0">
                <a:solidFill>
                  <a:srgbClr val="FF0000"/>
                </a:solidFill>
              </a:rPr>
              <a:t> C:\Python37-32\pyserial-3.4</a:t>
            </a:r>
            <a:r>
              <a:rPr lang="en-US" dirty="0" smtClean="0"/>
              <a:t> (It depends on your PC python path).</a:t>
            </a:r>
          </a:p>
          <a:p>
            <a:r>
              <a:rPr lang="en-US" dirty="0" smtClean="0"/>
              <a:t>. Then type </a:t>
            </a:r>
            <a:r>
              <a:rPr lang="en-US" dirty="0" smtClean="0">
                <a:solidFill>
                  <a:srgbClr val="FF0000"/>
                </a:solidFill>
              </a:rPr>
              <a:t>setup.py install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Communicate between </a:t>
            </a:r>
            <a:r>
              <a:rPr lang="en-US" altLang="zh-TW" dirty="0" err="1" smtClean="0"/>
              <a:t>Arduino</a:t>
            </a:r>
            <a:r>
              <a:rPr lang="en-US" altLang="zh-TW" dirty="0" smtClean="0"/>
              <a:t> &amp; PC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706685"/>
            <a:ext cx="10515600" cy="4444878"/>
          </a:xfrm>
        </p:spPr>
        <p:txBody>
          <a:bodyPr/>
          <a:lstStyle/>
          <a:p>
            <a:r>
              <a:rPr lang="en-US" altLang="zh-TW" dirty="0" smtClean="0"/>
              <a:t>Open Computer management →Device Manager </a:t>
            </a:r>
            <a:endParaRPr lang="zh-TW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0"/>
            <a:ext cx="54197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398712" y="6451600"/>
            <a:ext cx="1703388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54012" y="4254500"/>
            <a:ext cx="1195388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549900" y="5934670"/>
            <a:ext cx="664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 my PC, </a:t>
            </a:r>
            <a:r>
              <a:rPr lang="en-US" altLang="zh-TW" dirty="0" err="1" smtClean="0"/>
              <a:t>Arduino</a:t>
            </a:r>
            <a:r>
              <a:rPr lang="en-US" altLang="zh-TW" dirty="0" smtClean="0"/>
              <a:t> is connected to COM4 port. So I can set COM4 in </a:t>
            </a:r>
            <a:r>
              <a:rPr lang="en-US" altLang="zh-TW" dirty="0" err="1" smtClean="0"/>
              <a:t>Arduino</a:t>
            </a:r>
            <a:r>
              <a:rPr lang="en-US" altLang="zh-TW" dirty="0" smtClean="0"/>
              <a:t> IDE. You must change COM port settings in </a:t>
            </a:r>
            <a:r>
              <a:rPr lang="en-US" altLang="zh-TW" dirty="0" err="1" smtClean="0"/>
              <a:t>Arduino</a:t>
            </a:r>
            <a:r>
              <a:rPr lang="en-US" altLang="zh-TW" dirty="0" smtClean="0"/>
              <a:t> IDE </a:t>
            </a:r>
          </a:p>
          <a:p>
            <a:r>
              <a:rPr lang="en-US" altLang="zh-TW" dirty="0" smtClean="0"/>
              <a:t>according to your PC status.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7" idx="1"/>
            <a:endCxn id="5" idx="3"/>
          </p:cNvCxnSpPr>
          <p:nvPr/>
        </p:nvCxnSpPr>
        <p:spPr>
          <a:xfrm rot="10800000" flipV="1">
            <a:off x="4102100" y="6396334"/>
            <a:ext cx="1447800" cy="1632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2296986"/>
            <a:ext cx="6553200" cy="3035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9815512" y="4864100"/>
            <a:ext cx="2376488" cy="25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9283700" y="5105402"/>
            <a:ext cx="952499" cy="9016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 acquisition by 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Factory members can copy my python code to do the COM port settings by themselves.</a:t>
            </a:r>
          </a:p>
          <a:p>
            <a:r>
              <a:rPr lang="en-US" altLang="zh-TW" dirty="0" smtClean="0"/>
              <a:t>In my PC, I can set it to COM4. 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But if your </a:t>
            </a:r>
            <a:r>
              <a:rPr lang="en-US" altLang="zh-TW" dirty="0" err="1" smtClean="0"/>
              <a:t>Arduino</a:t>
            </a:r>
            <a:r>
              <a:rPr lang="en-US" altLang="zh-TW" dirty="0" smtClean="0"/>
              <a:t> connects to PC COM5. You must change it to </a:t>
            </a:r>
          </a:p>
          <a:p>
            <a:r>
              <a:rPr lang="en-US" altLang="zh-TW" dirty="0" smtClean="0"/>
              <a:t>ser = </a:t>
            </a:r>
            <a:r>
              <a:rPr lang="en-US" altLang="zh-TW" dirty="0" err="1" smtClean="0"/>
              <a:t>serial.Serial</a:t>
            </a:r>
            <a:r>
              <a:rPr lang="en-US" altLang="zh-TW" dirty="0" smtClean="0"/>
              <a:t>('COM5', 9600).</a:t>
            </a:r>
          </a:p>
          <a:p>
            <a:r>
              <a:rPr lang="en-US" altLang="zh-TW" dirty="0" smtClean="0"/>
              <a:t>After changing COM settings in my python code, save it.</a:t>
            </a:r>
            <a:endParaRPr lang="zh-TW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5999" y="2336800"/>
            <a:ext cx="3784603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線單箭頭接點 5"/>
          <p:cNvCxnSpPr/>
          <p:nvPr/>
        </p:nvCxnSpPr>
        <p:spPr>
          <a:xfrm flipV="1">
            <a:off x="5461000" y="2705100"/>
            <a:ext cx="571500" cy="127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Generate .exe file from python 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Use CMD move to the path </a:t>
            </a:r>
            <a:r>
              <a:rPr lang="en-US" altLang="zh-TW" dirty="0" smtClean="0">
                <a:solidFill>
                  <a:srgbClr val="FF0000"/>
                </a:solidFill>
              </a:rPr>
              <a:t>C:\Python37-32\Scripts</a:t>
            </a:r>
          </a:p>
          <a:p>
            <a:r>
              <a:rPr lang="en-US" altLang="zh-TW" dirty="0" smtClean="0"/>
              <a:t>Type </a:t>
            </a:r>
            <a:r>
              <a:rPr lang="en-US" altLang="zh-TW" dirty="0" smtClean="0">
                <a:solidFill>
                  <a:srgbClr val="FF0000"/>
                </a:solidFill>
              </a:rPr>
              <a:t>pip install </a:t>
            </a:r>
            <a:r>
              <a:rPr lang="en-US" altLang="zh-TW" dirty="0" err="1" smtClean="0">
                <a:solidFill>
                  <a:srgbClr val="FF0000"/>
                </a:solidFill>
              </a:rPr>
              <a:t>pyinstaller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Then copy my python code to Scripts folder.</a:t>
            </a:r>
          </a:p>
          <a:p>
            <a:r>
              <a:rPr lang="en-US" altLang="zh-TW" dirty="0" smtClean="0"/>
              <a:t>Use CMD to generate exe file. E.g. my python file name is </a:t>
            </a:r>
            <a:r>
              <a:rPr lang="en-US" altLang="zh-TW" dirty="0" err="1" smtClean="0"/>
              <a:t>Reflow_csv</a:t>
            </a:r>
            <a:r>
              <a:rPr lang="en-US" altLang="zh-TW" dirty="0" smtClean="0"/>
              <a:t>. So you must use this CMD command: </a:t>
            </a:r>
            <a:r>
              <a:rPr lang="en-US" altLang="zh-TW" dirty="0" err="1" smtClean="0">
                <a:solidFill>
                  <a:srgbClr val="FF0000"/>
                </a:solidFill>
              </a:rPr>
              <a:t>pyinstaller</a:t>
            </a:r>
            <a:r>
              <a:rPr lang="en-US" altLang="zh-TW" dirty="0" smtClean="0">
                <a:solidFill>
                  <a:srgbClr val="FF0000"/>
                </a:solidFill>
              </a:rPr>
              <a:t> --additional-hooks-dir=. Reflow_csv.py</a:t>
            </a:r>
          </a:p>
          <a:p>
            <a:r>
              <a:rPr lang="en-US" altLang="zh-TW" dirty="0" smtClean="0"/>
              <a:t>Exe file will be generated in dist folder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In the future, you just need to connect </a:t>
            </a:r>
            <a:r>
              <a:rPr lang="en-US" altLang="zh-TW" dirty="0" err="1" smtClean="0"/>
              <a:t>Arduino</a:t>
            </a:r>
            <a:r>
              <a:rPr lang="en-US" altLang="zh-TW" dirty="0" smtClean="0"/>
              <a:t> to PC via USB port then run exe file to collect data in </a:t>
            </a:r>
            <a:r>
              <a:rPr lang="en-US" altLang="zh-TW" dirty="0" err="1" smtClean="0"/>
              <a:t>csv</a:t>
            </a:r>
            <a:r>
              <a:rPr lang="en-US" altLang="zh-TW" dirty="0" smtClean="0"/>
              <a:t> files every hour.</a:t>
            </a:r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48488" y="3844329"/>
            <a:ext cx="2944812" cy="128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直線單箭頭接點 5"/>
          <p:cNvCxnSpPr/>
          <p:nvPr/>
        </p:nvCxnSpPr>
        <p:spPr>
          <a:xfrm>
            <a:off x="6616700" y="4445000"/>
            <a:ext cx="1816100" cy="508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IBDO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BDO" id="{60256006-DC4E-4C7A-8F1F-F146B67171CB}" vid="{BC51098A-849D-481A-8F46-7C741079FE1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IBDO</Template>
  <TotalTime>5537</TotalTime>
  <Words>369</Words>
  <Application>Microsoft Office PowerPoint</Application>
  <PresentationFormat>自訂</PresentationFormat>
  <Paragraphs>39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IBDO</vt:lpstr>
      <vt:lpstr>投影片 1</vt:lpstr>
      <vt:lpstr>Arduino &amp; MAX6675 wiring</vt:lpstr>
      <vt:lpstr>Install Python 3.7</vt:lpstr>
      <vt:lpstr>Add python path to PC system path</vt:lpstr>
      <vt:lpstr>Install pyserial</vt:lpstr>
      <vt:lpstr>Communicate between Arduino &amp; PC</vt:lpstr>
      <vt:lpstr>Data acquisition by python</vt:lpstr>
      <vt:lpstr>Generate .exe file from python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IBDO模板使用教學</dc:title>
  <dc:creator>PEIYU CHEN</dc:creator>
  <cp:lastModifiedBy>hp</cp:lastModifiedBy>
  <cp:revision>95</cp:revision>
  <dcterms:created xsi:type="dcterms:W3CDTF">2019-04-03T13:48:33Z</dcterms:created>
  <dcterms:modified xsi:type="dcterms:W3CDTF">2019-07-31T03:40:20Z</dcterms:modified>
</cp:coreProperties>
</file>