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72DFDB-048A-4AFB-B27E-AA1B9717AA23}" type="datetimeFigureOut">
              <a:rPr lang="en-US" smtClean="0"/>
              <a:pPr/>
              <a:t>2021-06-02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8A995E-373D-46A0-B3F0-953B6E711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DELIVERY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1242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Submitted by:</a:t>
            </a:r>
          </a:p>
          <a:p>
            <a:pPr algn="r"/>
            <a:endParaRPr lang="en-US" dirty="0" smtClean="0"/>
          </a:p>
          <a:p>
            <a:pPr algn="r"/>
            <a:r>
              <a:rPr lang="en-US" smtClean="0"/>
              <a:t>Hector Ta</a:t>
            </a:r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http://wwwusers.di.uniroma1.it/~novella/myhome/Home_Page_di_Novella_Bartolini/papers/CDN_tutorial.pdf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http://www.hit.bme.hu/~jakab/edu/litr/CDN/CDN-Taxonomy.pdf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http://www.webperformancetoday.com/2013/06/12/11-faqs-content-delivery-networks-cdn-web-performance/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https://en.wikipedia.org/wiki/Content_delivery_network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http://ieeexplore.ieee.org/xpls/abs_all.jsp?arnumber=1250586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63201">
            <a:off x="228600" y="2209800"/>
            <a:ext cx="8534400" cy="758952"/>
          </a:xfrm>
        </p:spPr>
        <p:txBody>
          <a:bodyPr>
            <a:noAutofit/>
          </a:bodyPr>
          <a:lstStyle/>
          <a:p>
            <a:r>
              <a:rPr lang="en-US" sz="4500" dirty="0" smtClean="0">
                <a:solidFill>
                  <a:srgbClr val="FF0000"/>
                </a:solidFill>
              </a:rPr>
              <a:t>THANK YOU</a:t>
            </a:r>
            <a:endParaRPr lang="en-US" sz="4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52600"/>
            <a:ext cx="8534400" cy="3429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Content Delivery Network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-a system of computers networked together across internet that accelerates the delivery of WebPages , audio, video and other internet based content to the users around the world.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CDN replicates the content provider’s files in servers.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dn 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8876942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origin server and a set of edge servers or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request-routing component that is responsible for directing client requests to appropriate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 component that moves contents from the origin server to the cache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Accounting component that maintains logs of client accesses and records he usage of CDN servers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3573"/>
            <a:ext cx="8313725" cy="51110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 Acceleration- CDN can increase the acceleration by pressing down the nodes in its own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Streaming and Download-Video uses network bandwidth and coverage, and many customers use it for only CDN service streaming video for internet 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Hybrid CDN(Peer to Peer)-CDN requires peer to peer processing, the client requires software to be installed to the user or pre-installed on your computer decryption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Engine Optimization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Reservation for refusal- CDN technology provides redundancy for fail-safe protection on the internet.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CDN</a:t>
            </a:r>
            <a:endParaRPr lang="en-US" dirty="0"/>
          </a:p>
        </p:txBody>
      </p:sp>
      <p:pic>
        <p:nvPicPr>
          <p:cNvPr id="4" name="Content Placeholder 3" descr="cdn typ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18155" cy="4419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Advantages for using CDN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Faster loading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Optimize live delivery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File mirroring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Minimize packet loss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Less pressure on hosting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1494</TotalTime>
  <Words>197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CONTENT DELIVERY NETWORK</vt:lpstr>
      <vt:lpstr>Content Delivery Network  -a system of computers networked together across internet that accelerates the delivery of WebPages , audio, video and other internet based content to the users around the world. CDN replicates the content provider’s files in servers. </vt:lpstr>
      <vt:lpstr>Slide 3</vt:lpstr>
      <vt:lpstr>THE COMPONENTS OF CDN</vt:lpstr>
      <vt:lpstr>Slide 5</vt:lpstr>
      <vt:lpstr>TYPES OF SERVICES</vt:lpstr>
      <vt:lpstr>Slide 7</vt:lpstr>
      <vt:lpstr>TYPES OF CDN</vt:lpstr>
      <vt:lpstr> Advantages for using CDN 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DELIVERY NETWORK</dc:title>
  <dc:creator>Dimpu</dc:creator>
  <cp:lastModifiedBy>HECTOR</cp:lastModifiedBy>
  <cp:revision>2</cp:revision>
  <dcterms:created xsi:type="dcterms:W3CDTF">2015-11-29T02:53:35Z</dcterms:created>
  <dcterms:modified xsi:type="dcterms:W3CDTF">2021-06-01T23:53:58Z</dcterms:modified>
</cp:coreProperties>
</file>