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383"/>
    <a:srgbClr val="FFFFFF"/>
    <a:srgbClr val="F74B4B"/>
    <a:srgbClr val="FE6344"/>
    <a:srgbClr val="009900"/>
    <a:srgbClr val="FF33CC"/>
    <a:srgbClr val="6600FF"/>
    <a:srgbClr val="0066FF"/>
    <a:srgbClr val="00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55538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1513242" y="347472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1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96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8645" y="365125"/>
            <a:ext cx="9966064" cy="667609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89704" y="365126"/>
            <a:ext cx="96818" cy="907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411032" y="1043492"/>
            <a:ext cx="8543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0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5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3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05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3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89B9-8D17-4D7F-AF21-72B0AB321EE1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13-8F0B-4493-A478-D16E927D2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2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Wireshark w/Cable</a:t>
            </a:r>
            <a:endParaRPr lang="zh-TW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n-US" altLang="zh-TW" sz="2000" dirty="0" smtClean="0">
                <a:solidFill>
                  <a:schemeClr val="bg2">
                    <a:lumMod val="25000"/>
                  </a:schemeClr>
                </a:solidFill>
              </a:rPr>
              <a:t>intao_ling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DOCSIS Packet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3" b="16069"/>
          <a:stretch/>
        </p:blipFill>
        <p:spPr>
          <a:xfrm>
            <a:off x="1104900" y="1248405"/>
            <a:ext cx="9982200" cy="52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DOCSIS Packet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3505200" cy="4724682"/>
          </a:xfrm>
        </p:spPr>
        <p:txBody>
          <a:bodyPr/>
          <a:lstStyle/>
          <a:p>
            <a:r>
              <a:rPr lang="en-US" altLang="zh-TW" dirty="0" smtClean="0"/>
              <a:t>Edit &gt; Preferences &gt;</a:t>
            </a:r>
            <a:br>
              <a:rPr lang="en-US" altLang="zh-TW" dirty="0" smtClean="0"/>
            </a:br>
            <a:r>
              <a:rPr lang="en-US" altLang="zh-TW" dirty="0" smtClean="0"/>
              <a:t>Protocols &gt; Frame</a:t>
            </a:r>
          </a:p>
          <a:p>
            <a:r>
              <a:rPr lang="en-US" altLang="zh-TW" dirty="0" smtClean="0"/>
              <a:t>Treat all frames as DOCSIS frames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50347" b="30167"/>
          <a:stretch/>
        </p:blipFill>
        <p:spPr>
          <a:xfrm>
            <a:off x="4972050" y="381826"/>
            <a:ext cx="6629400" cy="58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5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DOCSIS Packet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67" b="4477"/>
          <a:stretch/>
        </p:blipFill>
        <p:spPr>
          <a:xfrm>
            <a:off x="1156293" y="1325880"/>
            <a:ext cx="9879414" cy="52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Wireshark on Cable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384457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We can produce DOCSIS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file from </a:t>
            </a:r>
            <a:r>
              <a:rPr lang="en-US" altLang="zh-TW" dirty="0" err="1" smtClean="0"/>
              <a:t>tcpdump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In ARM side, only 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 and 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 are writable.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Puma7 ARM side controls CM / MTA, which </a:t>
            </a:r>
            <a:r>
              <a:rPr lang="en-US" altLang="zh-TW" dirty="0" err="1" smtClean="0"/>
              <a:t>eRouter</a:t>
            </a:r>
            <a:r>
              <a:rPr lang="en-US" altLang="zh-TW" dirty="0" smtClean="0"/>
              <a:t> is not </a:t>
            </a:r>
            <a:r>
              <a:rPr lang="en-US" altLang="zh-TW" dirty="0" err="1" smtClean="0"/>
              <a:t>accessable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TFTP Wireshark file from ARM to Atom(LAN User) is no way.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We need to send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file from wan0 to RD subnet (172.16.0.0/23).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3667" r="69097" b="72333"/>
          <a:stretch/>
        </p:blipFill>
        <p:spPr>
          <a:xfrm>
            <a:off x="4100457" y="5296854"/>
            <a:ext cx="4282440" cy="12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Wireshark on </a:t>
            </a:r>
            <a:r>
              <a:rPr lang="en-US" altLang="zh-TW" dirty="0" smtClean="0"/>
              <a:t>Cable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ARM</a:t>
            </a:r>
          </a:p>
          <a:p>
            <a:pPr lvl="1"/>
            <a:r>
              <a:rPr lang="en-US" altLang="zh-TW" dirty="0" err="1" smtClean="0"/>
              <a:t>tcpdump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wan0 -w 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/123.pcap</a:t>
            </a:r>
          </a:p>
          <a:p>
            <a:r>
              <a:rPr lang="en-US" altLang="zh-TW" dirty="0" smtClean="0"/>
              <a:t>RD Desktop</a:t>
            </a:r>
          </a:p>
          <a:p>
            <a:pPr lvl="1"/>
            <a:r>
              <a:rPr lang="en-US" altLang="zh-TW" dirty="0" smtClean="0"/>
              <a:t>Check your RD interface is online.</a:t>
            </a:r>
          </a:p>
          <a:p>
            <a:pPr lvl="1"/>
            <a:r>
              <a:rPr lang="en-US" altLang="zh-TW" dirty="0" smtClean="0"/>
              <a:t>Start your TFTP Server.</a:t>
            </a:r>
          </a:p>
          <a:p>
            <a:r>
              <a:rPr lang="en-US" altLang="zh-TW" dirty="0" smtClean="0"/>
              <a:t>ARM</a:t>
            </a:r>
          </a:p>
          <a:p>
            <a:pPr lvl="1"/>
            <a:r>
              <a:rPr lang="en-US" altLang="zh-TW" dirty="0" smtClean="0"/>
              <a:t>Check your wan0 interface is online.</a:t>
            </a:r>
          </a:p>
          <a:p>
            <a:pPr lvl="1"/>
            <a:r>
              <a:rPr lang="en-US" altLang="zh-TW" dirty="0"/>
              <a:t>cd 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tftp</a:t>
            </a:r>
            <a:r>
              <a:rPr lang="en-US" altLang="zh-TW" dirty="0" smtClean="0"/>
              <a:t> -p -l 123.pcap 172.16.0.63</a:t>
            </a:r>
          </a:p>
        </p:txBody>
      </p:sp>
    </p:spTree>
    <p:extLst>
      <p:ext uri="{BB962C8B-B14F-4D97-AF65-F5344CB8AC3E}">
        <p14:creationId xmlns:p14="http://schemas.microsoft.com/office/powerpoint/2010/main" val="188194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Wireshark on Cable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714"/>
          <a:stretch/>
        </p:blipFill>
        <p:spPr>
          <a:xfrm>
            <a:off x="976257" y="1452563"/>
            <a:ext cx="10530840" cy="48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Wireshark on Cable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25" b="4456"/>
          <a:stretch/>
        </p:blipFill>
        <p:spPr>
          <a:xfrm>
            <a:off x="1104900" y="1311489"/>
            <a:ext cx="9982200" cy="52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6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129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Wireshark w/Cable</vt:lpstr>
      <vt:lpstr>DOCSIS Packet</vt:lpstr>
      <vt:lpstr>DOCSIS Packet</vt:lpstr>
      <vt:lpstr>DOCSIS Packet</vt:lpstr>
      <vt:lpstr>Wireshark on Cable</vt:lpstr>
      <vt:lpstr>Wireshark on Cable</vt:lpstr>
      <vt:lpstr>Wireshark on Cable</vt:lpstr>
      <vt:lpstr>Wireshark on Cable</vt:lpstr>
    </vt:vector>
  </TitlesOfParts>
  <Company>CBN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文件色彩筆記</dc:title>
  <dc:creator>yintao_ling</dc:creator>
  <cp:lastModifiedBy>yintao_ling</cp:lastModifiedBy>
  <cp:revision>46</cp:revision>
  <dcterms:created xsi:type="dcterms:W3CDTF">2020-10-26T06:21:12Z</dcterms:created>
  <dcterms:modified xsi:type="dcterms:W3CDTF">2020-12-22T07:13:47Z</dcterms:modified>
</cp:coreProperties>
</file>