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0" r:id="rId4"/>
    <p:sldId id="271" r:id="rId5"/>
    <p:sldId id="272" r:id="rId6"/>
    <p:sldId id="258" r:id="rId7"/>
    <p:sldId id="273" r:id="rId8"/>
    <p:sldId id="274" r:id="rId9"/>
    <p:sldId id="275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40EF9-E40A-4D4E-A8F3-10AC7C46291B}" type="datetimeFigureOut">
              <a:rPr lang="es-MX" smtClean="0"/>
              <a:t>12/09/2023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8842E-48FA-456B-9604-B7757B182B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8926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8842E-48FA-456B-9604-B7757B182B0E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8971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A884-8558-459F-9F69-0C19B716E961}" type="datetimeFigureOut">
              <a:rPr lang="es-MX" smtClean="0"/>
              <a:t>12/09/2023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63D3-3468-42B4-87E8-72D0188F7A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241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A884-8558-459F-9F69-0C19B716E961}" type="datetimeFigureOut">
              <a:rPr lang="es-MX" smtClean="0"/>
              <a:t>12/09/2023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63D3-3468-42B4-87E8-72D0188F7A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519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A884-8558-459F-9F69-0C19B716E961}" type="datetimeFigureOut">
              <a:rPr lang="es-MX" smtClean="0"/>
              <a:t>12/09/2023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63D3-3468-42B4-87E8-72D0188F7A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259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A884-8558-459F-9F69-0C19B716E961}" type="datetimeFigureOut">
              <a:rPr lang="es-MX" smtClean="0"/>
              <a:t>12/09/2023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63D3-3468-42B4-87E8-72D0188F7A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602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A884-8558-459F-9F69-0C19B716E961}" type="datetimeFigureOut">
              <a:rPr lang="es-MX" smtClean="0"/>
              <a:t>12/09/2023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63D3-3468-42B4-87E8-72D0188F7A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652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A884-8558-459F-9F69-0C19B716E961}" type="datetimeFigureOut">
              <a:rPr lang="es-MX" smtClean="0"/>
              <a:t>12/09/2023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63D3-3468-42B4-87E8-72D0188F7A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093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A884-8558-459F-9F69-0C19B716E961}" type="datetimeFigureOut">
              <a:rPr lang="es-MX" smtClean="0"/>
              <a:t>12/09/2023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63D3-3468-42B4-87E8-72D0188F7A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93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A884-8558-459F-9F69-0C19B716E961}" type="datetimeFigureOut">
              <a:rPr lang="es-MX" smtClean="0"/>
              <a:t>12/09/2023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63D3-3468-42B4-87E8-72D0188F7A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311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A884-8558-459F-9F69-0C19B716E961}" type="datetimeFigureOut">
              <a:rPr lang="es-MX" smtClean="0"/>
              <a:t>12/09/2023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63D3-3468-42B4-87E8-72D0188F7A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5126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A884-8558-459F-9F69-0C19B716E961}" type="datetimeFigureOut">
              <a:rPr lang="es-MX" smtClean="0"/>
              <a:t>12/09/2023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63D3-3468-42B4-87E8-72D0188F7A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764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A884-8558-459F-9F69-0C19B716E961}" type="datetimeFigureOut">
              <a:rPr lang="es-MX" smtClean="0"/>
              <a:t>12/09/2023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63D3-3468-42B4-87E8-72D0188F7A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443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CA884-8558-459F-9F69-0C19B716E961}" type="datetimeFigureOut">
              <a:rPr lang="es-MX" smtClean="0"/>
              <a:t>12/09/2023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063D3-3468-42B4-87E8-72D0188F7A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552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itelevisor4k.com/samsun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2204864"/>
            <a:ext cx="7772400" cy="1470025"/>
          </a:xfrm>
        </p:spPr>
        <p:txBody>
          <a:bodyPr/>
          <a:lstStyle/>
          <a:p>
            <a:r>
              <a:rPr lang="es-MX" dirty="0" smtClean="0"/>
              <a:t>Sistemas Operativos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390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dispositivos </a:t>
            </a:r>
            <a:r>
              <a:rPr lang="es-MX" dirty="0" err="1"/>
              <a:t>wearables</a:t>
            </a:r>
            <a:r>
              <a:rPr lang="es-MX" dirty="0"/>
              <a:t> </a:t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7975" y="1340768"/>
            <a:ext cx="4272409" cy="2376264"/>
          </a:xfrm>
        </p:spPr>
        <p:txBody>
          <a:bodyPr>
            <a:normAutofit fontScale="32500" lnSpcReduction="20000"/>
          </a:bodyPr>
          <a:lstStyle/>
          <a:p>
            <a:r>
              <a:rPr lang="es-MX" sz="3700" b="1" dirty="0"/>
              <a:t>Google </a:t>
            </a:r>
            <a:r>
              <a:rPr lang="es-MX" sz="3700" b="1" dirty="0" err="1"/>
              <a:t>Android</a:t>
            </a:r>
            <a:r>
              <a:rPr lang="es-MX" sz="3700" b="1" dirty="0"/>
              <a:t> </a:t>
            </a:r>
            <a:r>
              <a:rPr lang="es-MX" sz="3700" b="1" dirty="0" err="1" smtClean="0"/>
              <a:t>Wear</a:t>
            </a:r>
            <a:endParaRPr lang="es-MX" sz="3700" b="1" dirty="0" smtClean="0"/>
          </a:p>
          <a:p>
            <a:pPr marL="0" indent="0">
              <a:buNone/>
            </a:pPr>
            <a:r>
              <a:rPr lang="es-MX" sz="3700" b="1" dirty="0"/>
              <a:t>Calidad de los gráficos</a:t>
            </a:r>
            <a:r>
              <a:rPr lang="es-MX" sz="3700" dirty="0"/>
              <a:t>: Alta, incluyendo pantallas OLED, TF-LCD y LCD</a:t>
            </a:r>
          </a:p>
          <a:p>
            <a:pPr marL="0" indent="0">
              <a:buNone/>
            </a:pPr>
            <a:r>
              <a:rPr lang="es-MX" sz="3700" b="1" dirty="0"/>
              <a:t>Reconocimiento de voz</a:t>
            </a:r>
            <a:r>
              <a:rPr lang="es-MX" sz="3700" dirty="0"/>
              <a:t>: Si</a:t>
            </a:r>
          </a:p>
          <a:p>
            <a:pPr marL="0" indent="0">
              <a:buNone/>
            </a:pPr>
            <a:r>
              <a:rPr lang="es-MX" sz="3700" b="1" dirty="0"/>
              <a:t>Seguimiento de </a:t>
            </a:r>
            <a:r>
              <a:rPr lang="es-MX" sz="3700" b="1" dirty="0" err="1"/>
              <a:t>fitness</a:t>
            </a:r>
            <a:r>
              <a:rPr lang="es-MX" sz="3700" dirty="0"/>
              <a:t>: Compatible con software adicional (Google </a:t>
            </a:r>
            <a:r>
              <a:rPr lang="es-MX" sz="3700" dirty="0" err="1"/>
              <a:t>Fit</a:t>
            </a:r>
            <a:r>
              <a:rPr lang="es-MX" sz="3700" dirty="0"/>
              <a:t>)</a:t>
            </a:r>
          </a:p>
          <a:p>
            <a:pPr marL="0" indent="0">
              <a:buNone/>
            </a:pPr>
            <a:r>
              <a:rPr lang="es-MX" sz="3700" b="1" dirty="0"/>
              <a:t>Soportado</a:t>
            </a:r>
            <a:r>
              <a:rPr lang="es-MX" sz="3700" dirty="0"/>
              <a:t> </a:t>
            </a:r>
            <a:r>
              <a:rPr lang="es-MX" sz="3700" b="1" dirty="0"/>
              <a:t>dispositivos</a:t>
            </a:r>
            <a:r>
              <a:rPr lang="es-MX" sz="3700" dirty="0"/>
              <a:t>: </a:t>
            </a:r>
            <a:r>
              <a:rPr lang="es-MX" sz="3700" dirty="0" err="1"/>
              <a:t>Android</a:t>
            </a:r>
            <a:r>
              <a:rPr lang="es-MX" sz="3700" dirty="0"/>
              <a:t> 4.3+</a:t>
            </a:r>
          </a:p>
          <a:p>
            <a:pPr marL="0" indent="0">
              <a:buNone/>
            </a:pPr>
            <a:r>
              <a:rPr lang="es-MX" sz="3700" b="1" dirty="0"/>
              <a:t>Diseñador</a:t>
            </a:r>
            <a:r>
              <a:rPr lang="es-MX" sz="3700" dirty="0"/>
              <a:t>: Google</a:t>
            </a:r>
          </a:p>
          <a:p>
            <a:pPr marL="0" indent="0">
              <a:buNone/>
            </a:pPr>
            <a:r>
              <a:rPr lang="es-MX" sz="3700" b="1" dirty="0"/>
              <a:t>Abierto</a:t>
            </a:r>
            <a:r>
              <a:rPr lang="es-MX" sz="3700" dirty="0"/>
              <a:t> </a:t>
            </a:r>
            <a:r>
              <a:rPr lang="es-MX" sz="3700" b="1" dirty="0"/>
              <a:t>fuente</a:t>
            </a:r>
            <a:r>
              <a:rPr lang="es-MX" sz="3700" dirty="0"/>
              <a:t>: Realmente no</a:t>
            </a:r>
          </a:p>
          <a:p>
            <a:pPr marL="0" indent="0">
              <a:buNone/>
            </a:pPr>
            <a:r>
              <a:rPr lang="es-MX" sz="3700" b="1" dirty="0"/>
              <a:t>Chipsets</a:t>
            </a:r>
            <a:r>
              <a:rPr lang="es-MX" sz="3700" dirty="0"/>
              <a:t>: ARM </a:t>
            </a:r>
            <a:r>
              <a:rPr lang="es-MX" sz="3700" dirty="0" err="1"/>
              <a:t>Cortex</a:t>
            </a:r>
            <a:r>
              <a:rPr lang="es-MX" sz="3700" dirty="0"/>
              <a:t> A y potencialmente x86 y MIPS (o cualquier dispositivo compatible con el </a:t>
            </a:r>
            <a:r>
              <a:rPr lang="es-MX" sz="3700" dirty="0" err="1"/>
              <a:t>kernel</a:t>
            </a:r>
            <a:r>
              <a:rPr lang="es-MX" sz="3700" dirty="0"/>
              <a:t> de Linux); en la actualidad, solo se utilizan procesadores </a:t>
            </a:r>
            <a:r>
              <a:rPr lang="es-MX" sz="3700" dirty="0" err="1"/>
              <a:t>Cortex</a:t>
            </a:r>
            <a:r>
              <a:rPr lang="es-MX" sz="3700" dirty="0"/>
              <a:t>-A</a:t>
            </a:r>
          </a:p>
          <a:p>
            <a:pPr marL="0" indent="0">
              <a:buNone/>
            </a:pPr>
            <a:r>
              <a:rPr lang="es-MX" sz="3700" b="1" dirty="0"/>
              <a:t>Formar</a:t>
            </a:r>
            <a:r>
              <a:rPr lang="es-MX" sz="3700" dirty="0"/>
              <a:t> </a:t>
            </a:r>
            <a:r>
              <a:rPr lang="es-MX" sz="3700" b="1" dirty="0"/>
              <a:t>factor</a:t>
            </a:r>
            <a:r>
              <a:rPr lang="es-MX" sz="3700" dirty="0"/>
              <a:t>: Actualmente limitado a </a:t>
            </a:r>
            <a:r>
              <a:rPr lang="es-MX" sz="3700" dirty="0" err="1"/>
              <a:t>smartwatches</a:t>
            </a:r>
            <a:r>
              <a:rPr lang="es-MX" sz="3700" dirty="0"/>
              <a:t>.</a:t>
            </a:r>
          </a:p>
          <a:p>
            <a:endParaRPr lang="es-MX" dirty="0"/>
          </a:p>
        </p:txBody>
      </p:sp>
      <p:sp>
        <p:nvSpPr>
          <p:cNvPr id="4" name="AutoShape 2" descr="https://ephesossoftware.com/img/images_9/what-operating-systems-do-wearable-devices-run-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846583"/>
            <a:ext cx="2022352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2 Marcador de contenido"/>
          <p:cNvSpPr txBox="1">
            <a:spLocks/>
          </p:cNvSpPr>
          <p:nvPr/>
        </p:nvSpPr>
        <p:spPr>
          <a:xfrm>
            <a:off x="4732784" y="1480713"/>
            <a:ext cx="4272409" cy="2376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b="1" dirty="0" err="1" smtClean="0"/>
              <a:t>Tizen</a:t>
            </a:r>
            <a:r>
              <a:rPr lang="es-MX" b="1" dirty="0" smtClean="0"/>
              <a:t> de Samsung</a:t>
            </a:r>
          </a:p>
          <a:p>
            <a:pPr marL="0" indent="0">
              <a:buNone/>
            </a:pPr>
            <a:r>
              <a:rPr lang="es-MX" dirty="0" smtClean="0"/>
              <a:t>Reconocimiento de voz: Sí, con activación manual.</a:t>
            </a:r>
          </a:p>
          <a:p>
            <a:pPr marL="0" indent="0">
              <a:buNone/>
            </a:pPr>
            <a:r>
              <a:rPr lang="es-MX" dirty="0" smtClean="0"/>
              <a:t>Seguimiento de </a:t>
            </a:r>
            <a:r>
              <a:rPr lang="es-MX" dirty="0" err="1" smtClean="0"/>
              <a:t>fitness</a:t>
            </a:r>
            <a:r>
              <a:rPr lang="es-MX" dirty="0" smtClean="0"/>
              <a:t>: Sí, con SAMI (y otras aplicaciones de Samsung)</a:t>
            </a:r>
          </a:p>
          <a:p>
            <a:pPr marL="0" indent="0">
              <a:buNone/>
            </a:pPr>
            <a:r>
              <a:rPr lang="es-MX" dirty="0" smtClean="0"/>
              <a:t>Calidad de los gráficos: Alto, la mayoría usa pantallas OLED</a:t>
            </a:r>
          </a:p>
          <a:p>
            <a:pPr marL="0" indent="0">
              <a:buNone/>
            </a:pPr>
            <a:r>
              <a:rPr lang="es-MX" dirty="0" smtClean="0"/>
              <a:t>Soportado dispositivos: Seleccione dispositivos Samsung en </a:t>
            </a:r>
            <a:r>
              <a:rPr lang="es-MX" dirty="0" err="1" smtClean="0"/>
              <a:t>Tizen</a:t>
            </a:r>
            <a:r>
              <a:rPr lang="es-MX" dirty="0" smtClean="0"/>
              <a:t> y </a:t>
            </a:r>
            <a:r>
              <a:rPr lang="es-MX" dirty="0" err="1" smtClean="0"/>
              <a:t>Android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Diseñador: Samsung</a:t>
            </a:r>
          </a:p>
          <a:p>
            <a:pPr marL="0" indent="0">
              <a:buNone/>
            </a:pPr>
            <a:r>
              <a:rPr lang="es-MX" dirty="0" smtClean="0"/>
              <a:t>Abierto fuente: Si</a:t>
            </a:r>
          </a:p>
          <a:p>
            <a:pPr marL="0" indent="0">
              <a:buNone/>
            </a:pPr>
            <a:r>
              <a:rPr lang="es-MX" dirty="0" smtClean="0"/>
              <a:t>Chipsets: ARM </a:t>
            </a:r>
            <a:r>
              <a:rPr lang="es-MX" dirty="0" err="1" smtClean="0"/>
              <a:t>Cortex</a:t>
            </a:r>
            <a:r>
              <a:rPr lang="es-MX" dirty="0" smtClean="0"/>
              <a:t>-M, posiblemente más</a:t>
            </a:r>
          </a:p>
          <a:p>
            <a:pPr marL="0" indent="0">
              <a:buNone/>
            </a:pPr>
            <a:r>
              <a:rPr lang="es-MX" dirty="0" smtClean="0"/>
              <a:t>Formar factor: Reloj inteligente</a:t>
            </a:r>
          </a:p>
          <a:p>
            <a:pPr marL="0" indent="0">
              <a:buNone/>
            </a:pPr>
            <a:r>
              <a:rPr lang="es-MX" dirty="0" smtClean="0"/>
              <a:t>Lanzamiento fecha: Ya disponible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816" y="4289088"/>
            <a:ext cx="3096344" cy="1491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607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7975" y="908720"/>
            <a:ext cx="4272409" cy="2376264"/>
          </a:xfrm>
        </p:spPr>
        <p:txBody>
          <a:bodyPr>
            <a:normAutofit fontScale="32500" lnSpcReduction="20000"/>
          </a:bodyPr>
          <a:lstStyle/>
          <a:p>
            <a:r>
              <a:rPr lang="es-MX" sz="3700" b="1" dirty="0" smtClean="0"/>
              <a:t>Derivado de Linux</a:t>
            </a:r>
          </a:p>
          <a:p>
            <a:pPr marL="0" indent="0">
              <a:buNone/>
            </a:pPr>
            <a:r>
              <a:rPr lang="es-MX" dirty="0" smtClean="0"/>
              <a:t>Reconocimiento de voz: No</a:t>
            </a:r>
          </a:p>
          <a:p>
            <a:pPr marL="0" indent="0">
              <a:buNone/>
            </a:pPr>
            <a:r>
              <a:rPr lang="es-MX" dirty="0" smtClean="0"/>
              <a:t>Duración de la batería: Varía fuertemente por dispositivo</a:t>
            </a:r>
          </a:p>
          <a:p>
            <a:pPr marL="0" indent="0">
              <a:buNone/>
            </a:pPr>
            <a:r>
              <a:rPr lang="es-MX" dirty="0" smtClean="0"/>
              <a:t>Seguimiento de </a:t>
            </a:r>
            <a:r>
              <a:rPr lang="es-MX" dirty="0" err="1" smtClean="0"/>
              <a:t>fitness</a:t>
            </a:r>
            <a:r>
              <a:rPr lang="es-MX" dirty="0" smtClean="0"/>
              <a:t>: sí, según el dispositivo.</a:t>
            </a:r>
          </a:p>
          <a:p>
            <a:pPr marL="0" indent="0">
              <a:buNone/>
            </a:pPr>
            <a:r>
              <a:rPr lang="es-MX" dirty="0" smtClean="0"/>
              <a:t>Calidad de los gráficos: Alguna</a:t>
            </a:r>
          </a:p>
          <a:p>
            <a:pPr marL="0" indent="0">
              <a:buNone/>
            </a:pPr>
            <a:r>
              <a:rPr lang="es-MX" dirty="0" smtClean="0"/>
              <a:t>Soportado dispositivos: Algunos ofrecen servicios de sincronización con productos de </a:t>
            </a:r>
            <a:r>
              <a:rPr lang="es-MX" dirty="0" err="1" smtClean="0"/>
              <a:t>Android</a:t>
            </a:r>
            <a:r>
              <a:rPr lang="es-MX" dirty="0" smtClean="0"/>
              <a:t>, </a:t>
            </a:r>
            <a:r>
              <a:rPr lang="es-MX" dirty="0" err="1" smtClean="0"/>
              <a:t>iOS</a:t>
            </a:r>
            <a:r>
              <a:rPr lang="es-MX" dirty="0" smtClean="0"/>
              <a:t> y Windows.</a:t>
            </a:r>
          </a:p>
          <a:p>
            <a:pPr marL="0" indent="0">
              <a:buNone/>
            </a:pPr>
            <a:r>
              <a:rPr lang="es-MX" dirty="0" smtClean="0"/>
              <a:t>Diseñador: Alguna</a:t>
            </a:r>
          </a:p>
          <a:p>
            <a:pPr marL="0" indent="0">
              <a:buNone/>
            </a:pPr>
            <a:r>
              <a:rPr lang="es-MX" dirty="0" smtClean="0"/>
              <a:t>Abierto fuente: Sí, pero muchos fabricantes no hacen contribuciones de código a Linux</a:t>
            </a:r>
          </a:p>
          <a:p>
            <a:pPr marL="0" indent="0">
              <a:buNone/>
            </a:pPr>
            <a:r>
              <a:rPr lang="es-MX" dirty="0" smtClean="0"/>
              <a:t>Chipsets: El </a:t>
            </a:r>
            <a:r>
              <a:rPr lang="es-MX" dirty="0" err="1" smtClean="0"/>
              <a:t>kernel</a:t>
            </a:r>
            <a:r>
              <a:rPr lang="es-MX" dirty="0" smtClean="0"/>
              <a:t> de Linux soporta virtualmente todos los chipsets.</a:t>
            </a:r>
          </a:p>
          <a:p>
            <a:pPr marL="0" indent="0">
              <a:buNone/>
            </a:pPr>
            <a:r>
              <a:rPr lang="es-MX" dirty="0" smtClean="0"/>
              <a:t>Formar factor: Alguna</a:t>
            </a:r>
          </a:p>
          <a:p>
            <a:pPr marL="0" indent="0">
              <a:buNone/>
            </a:pPr>
            <a:r>
              <a:rPr lang="es-MX" dirty="0" smtClean="0"/>
              <a:t>Lanzamiento fecha: Ya disponible</a:t>
            </a:r>
          </a:p>
          <a:p>
            <a:endParaRPr lang="es-MX" dirty="0"/>
          </a:p>
        </p:txBody>
      </p:sp>
      <p:sp>
        <p:nvSpPr>
          <p:cNvPr id="4" name="AutoShape 2" descr="https://ephesossoftware.com/img/images_9/what-operating-systems-do-wearable-devices-run-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4677853" y="908720"/>
            <a:ext cx="4272409" cy="2376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b="1" dirty="0" smtClean="0"/>
          </a:p>
          <a:p>
            <a:r>
              <a:rPr lang="es-MX" sz="3700" b="1" dirty="0"/>
              <a:t>Apple </a:t>
            </a:r>
            <a:r>
              <a:rPr lang="es-MX" sz="3700" b="1" dirty="0" err="1"/>
              <a:t>Watch</a:t>
            </a:r>
            <a:r>
              <a:rPr lang="es-MX" sz="3700" b="1" dirty="0"/>
              <a:t> OS</a:t>
            </a:r>
          </a:p>
          <a:p>
            <a:pPr marL="0" indent="0">
              <a:buNone/>
            </a:pPr>
            <a:r>
              <a:rPr lang="es-MX" b="1" dirty="0" smtClean="0"/>
              <a:t>Reconocimiento de voz:</a:t>
            </a:r>
            <a:r>
              <a:rPr lang="es-MX" dirty="0" smtClean="0"/>
              <a:t> Sí</a:t>
            </a:r>
          </a:p>
          <a:p>
            <a:pPr marL="0" indent="0">
              <a:buNone/>
            </a:pPr>
            <a:r>
              <a:rPr lang="es-MX" b="1" dirty="0" smtClean="0"/>
              <a:t>Precio:</a:t>
            </a:r>
            <a:r>
              <a:rPr lang="es-MX" dirty="0" smtClean="0"/>
              <a:t> Desconocido, pero mi estimación sería alrededor de $ 350-400</a:t>
            </a:r>
          </a:p>
          <a:p>
            <a:pPr marL="0" indent="0">
              <a:buNone/>
            </a:pPr>
            <a:r>
              <a:rPr lang="es-MX" b="1" dirty="0" smtClean="0"/>
              <a:t>Seguimiento de </a:t>
            </a:r>
            <a:r>
              <a:rPr lang="es-MX" b="1" dirty="0" err="1" smtClean="0"/>
              <a:t>fitness</a:t>
            </a:r>
            <a:r>
              <a:rPr lang="es-MX" dirty="0" smtClean="0"/>
              <a:t>: Sí, con el software </a:t>
            </a:r>
            <a:r>
              <a:rPr lang="es-MX" dirty="0" err="1" smtClean="0"/>
              <a:t>HealthKit</a:t>
            </a:r>
            <a:endParaRPr lang="es-MX" dirty="0" smtClean="0"/>
          </a:p>
          <a:p>
            <a:pPr marL="0" indent="0">
              <a:buNone/>
            </a:pPr>
            <a:r>
              <a:rPr lang="es-MX" b="1" dirty="0" smtClean="0"/>
              <a:t>Duración de la batería:</a:t>
            </a:r>
            <a:r>
              <a:rPr lang="es-MX" dirty="0" smtClean="0"/>
              <a:t> Desconocido, pero probablemente mejor que </a:t>
            </a:r>
            <a:r>
              <a:rPr lang="es-MX" dirty="0" err="1" smtClean="0"/>
              <a:t>Android</a:t>
            </a:r>
            <a:r>
              <a:rPr lang="es-MX" dirty="0" smtClean="0"/>
              <a:t> </a:t>
            </a:r>
            <a:r>
              <a:rPr lang="es-MX" dirty="0" err="1" smtClean="0"/>
              <a:t>Wear</a:t>
            </a:r>
            <a:endParaRPr lang="es-MX" dirty="0" smtClean="0"/>
          </a:p>
          <a:p>
            <a:pPr marL="0" indent="0">
              <a:buNone/>
            </a:pPr>
            <a:r>
              <a:rPr lang="es-MX" b="1" dirty="0" smtClean="0"/>
              <a:t>Calidad de los gráficos</a:t>
            </a:r>
            <a:r>
              <a:rPr lang="es-MX" dirty="0" smtClean="0"/>
              <a:t>: Alta, con rumoreada pantalla OLED.</a:t>
            </a:r>
          </a:p>
          <a:p>
            <a:pPr marL="0" indent="0">
              <a:buNone/>
            </a:pPr>
            <a:r>
              <a:rPr lang="es-MX" b="1" dirty="0" smtClean="0"/>
              <a:t>Soportado</a:t>
            </a:r>
            <a:r>
              <a:rPr lang="es-MX" dirty="0" smtClean="0"/>
              <a:t> </a:t>
            </a:r>
            <a:r>
              <a:rPr lang="es-MX" b="1" dirty="0" smtClean="0"/>
              <a:t>dispositivos</a:t>
            </a:r>
            <a:r>
              <a:rPr lang="es-MX" dirty="0" smtClean="0"/>
              <a:t>: Solo productos de Apple, probablemente </a:t>
            </a:r>
            <a:r>
              <a:rPr lang="es-MX" dirty="0" err="1" smtClean="0"/>
              <a:t>iOS</a:t>
            </a:r>
            <a:r>
              <a:rPr lang="es-MX" dirty="0" smtClean="0"/>
              <a:t> 8 y superior</a:t>
            </a:r>
          </a:p>
          <a:p>
            <a:pPr marL="0" indent="0">
              <a:buNone/>
            </a:pPr>
            <a:r>
              <a:rPr lang="es-MX" b="1" dirty="0" smtClean="0"/>
              <a:t>Diseñador</a:t>
            </a:r>
            <a:r>
              <a:rPr lang="es-MX" dirty="0" smtClean="0"/>
              <a:t>: Manzana</a:t>
            </a:r>
          </a:p>
          <a:p>
            <a:pPr marL="0" indent="0">
              <a:buNone/>
            </a:pPr>
            <a:r>
              <a:rPr lang="es-MX" b="1" dirty="0" smtClean="0"/>
              <a:t>Abierto</a:t>
            </a:r>
            <a:r>
              <a:rPr lang="es-MX" dirty="0" smtClean="0"/>
              <a:t> </a:t>
            </a:r>
            <a:r>
              <a:rPr lang="es-MX" b="1" dirty="0" smtClean="0"/>
              <a:t>fuente</a:t>
            </a:r>
            <a:r>
              <a:rPr lang="es-MX" dirty="0" smtClean="0"/>
              <a:t>: No</a:t>
            </a:r>
          </a:p>
          <a:p>
            <a:pPr marL="0" indent="0">
              <a:buNone/>
            </a:pPr>
            <a:r>
              <a:rPr lang="es-MX" b="1" dirty="0" smtClean="0"/>
              <a:t>Chipsets</a:t>
            </a:r>
            <a:r>
              <a:rPr lang="es-MX" dirty="0" smtClean="0"/>
              <a:t>: Apple S1 sistema en un chip</a:t>
            </a:r>
          </a:p>
          <a:p>
            <a:pPr marL="0" indent="0">
              <a:buNone/>
            </a:pPr>
            <a:r>
              <a:rPr lang="es-MX" b="1" dirty="0" smtClean="0"/>
              <a:t>Formar</a:t>
            </a:r>
            <a:r>
              <a:rPr lang="es-MX" dirty="0" smtClean="0"/>
              <a:t> </a:t>
            </a:r>
            <a:r>
              <a:rPr lang="es-MX" b="1" dirty="0" smtClean="0"/>
              <a:t>factor</a:t>
            </a:r>
            <a:r>
              <a:rPr lang="es-MX" dirty="0" smtClean="0"/>
              <a:t>: Reloj de pulsera</a:t>
            </a:r>
          </a:p>
          <a:p>
            <a:pPr marL="0" indent="0">
              <a:buNone/>
            </a:pPr>
            <a:r>
              <a:rPr lang="es-MX" b="1" dirty="0" smtClean="0"/>
              <a:t>Lanzamiento</a:t>
            </a:r>
            <a:r>
              <a:rPr lang="es-MX" dirty="0" smtClean="0"/>
              <a:t> </a:t>
            </a:r>
            <a:r>
              <a:rPr lang="es-MX" b="1" dirty="0" smtClean="0"/>
              <a:t>fecha</a:t>
            </a:r>
            <a:r>
              <a:rPr lang="es-MX" dirty="0" smtClean="0"/>
              <a:t>: Q1 de 2015</a:t>
            </a:r>
            <a:endParaRPr lang="es-MX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01008"/>
            <a:ext cx="2373962" cy="2639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8" t="6524" r="18811" b="16640"/>
          <a:stretch/>
        </p:blipFill>
        <p:spPr bwMode="auto">
          <a:xfrm>
            <a:off x="5652120" y="3861048"/>
            <a:ext cx="2160240" cy="2173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1164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7975" y="1340768"/>
            <a:ext cx="4272409" cy="2376264"/>
          </a:xfrm>
        </p:spPr>
        <p:txBody>
          <a:bodyPr>
            <a:normAutofit fontScale="40000" lnSpcReduction="20000"/>
          </a:bodyPr>
          <a:lstStyle/>
          <a:p>
            <a:r>
              <a:rPr lang="es-MX" sz="3700" b="1" dirty="0" smtClean="0"/>
              <a:t>Androide</a:t>
            </a:r>
          </a:p>
          <a:p>
            <a:pPr marL="0" indent="0">
              <a:buNone/>
            </a:pPr>
            <a:r>
              <a:rPr lang="es-MX" dirty="0" smtClean="0"/>
              <a:t>Reconocimiento de voz: Sí</a:t>
            </a:r>
          </a:p>
          <a:p>
            <a:pPr marL="0" indent="0">
              <a:buNone/>
            </a:pPr>
            <a:r>
              <a:rPr lang="es-MX" dirty="0" smtClean="0"/>
              <a:t>Calidad de los gráficos: Alto</a:t>
            </a:r>
          </a:p>
          <a:p>
            <a:pPr marL="0" indent="0">
              <a:buNone/>
            </a:pPr>
            <a:r>
              <a:rPr lang="es-MX" dirty="0" smtClean="0"/>
              <a:t>Seguimiento de </a:t>
            </a:r>
            <a:r>
              <a:rPr lang="es-MX" dirty="0" err="1" smtClean="0"/>
              <a:t>fitness</a:t>
            </a:r>
            <a:r>
              <a:rPr lang="es-MX" dirty="0" smtClean="0"/>
              <a:t>: Si, dependiendo del dispositivo</a:t>
            </a:r>
          </a:p>
          <a:p>
            <a:pPr marL="0" indent="0">
              <a:buNone/>
            </a:pPr>
            <a:r>
              <a:rPr lang="es-MX" dirty="0" smtClean="0"/>
              <a:t>Soportado dispositivos: </a:t>
            </a:r>
            <a:r>
              <a:rPr lang="es-MX" dirty="0" err="1" smtClean="0"/>
              <a:t>Android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Diseñador: Google</a:t>
            </a:r>
          </a:p>
          <a:p>
            <a:pPr marL="0" indent="0">
              <a:buNone/>
            </a:pPr>
            <a:r>
              <a:rPr lang="es-MX" dirty="0" smtClean="0"/>
              <a:t>Abierto fuente: Si</a:t>
            </a:r>
          </a:p>
          <a:p>
            <a:pPr marL="0" indent="0">
              <a:buNone/>
            </a:pPr>
            <a:r>
              <a:rPr lang="es-MX" dirty="0" smtClean="0"/>
              <a:t>Chipsets: ARM </a:t>
            </a:r>
            <a:r>
              <a:rPr lang="es-MX" dirty="0" err="1" smtClean="0"/>
              <a:t>Cortex</a:t>
            </a:r>
            <a:r>
              <a:rPr lang="es-MX" dirty="0" smtClean="0"/>
              <a:t> A, MIPS y posiblemente otros</a:t>
            </a:r>
          </a:p>
          <a:p>
            <a:pPr marL="0" indent="0">
              <a:buNone/>
            </a:pPr>
            <a:r>
              <a:rPr lang="es-MX" dirty="0" smtClean="0"/>
              <a:t>Formar factor: La mayoría de los factores de forma</a:t>
            </a:r>
          </a:p>
          <a:p>
            <a:pPr marL="0" indent="0">
              <a:buNone/>
            </a:pPr>
            <a:r>
              <a:rPr lang="es-MX" dirty="0" smtClean="0"/>
              <a:t>Lanzamiento fecha: Ya disponible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AutoShape 2" descr="https://ephesossoftware.com/img/images_9/what-operating-systems-do-wearable-devices-run-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4732784" y="1412776"/>
            <a:ext cx="4272409" cy="2376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dirty="0" err="1" smtClean="0"/>
              <a:t>LinkIt</a:t>
            </a:r>
            <a:r>
              <a:rPr lang="es-MX" b="1" dirty="0" smtClean="0"/>
              <a:t> de </a:t>
            </a:r>
            <a:r>
              <a:rPr lang="es-MX" b="1" dirty="0" err="1" smtClean="0"/>
              <a:t>MediaTek</a:t>
            </a:r>
            <a:endParaRPr lang="es-MX" b="1" dirty="0" smtClean="0"/>
          </a:p>
          <a:p>
            <a:pPr marL="0" indent="0">
              <a:buNone/>
            </a:pPr>
            <a:r>
              <a:rPr lang="es-MX" b="1" dirty="0" smtClean="0"/>
              <a:t>Reconocimiento de voz</a:t>
            </a:r>
            <a:r>
              <a:rPr lang="es-MX" dirty="0" smtClean="0"/>
              <a:t>: No (lo más probable)</a:t>
            </a:r>
          </a:p>
          <a:p>
            <a:pPr marL="0" indent="0">
              <a:buNone/>
            </a:pPr>
            <a:r>
              <a:rPr lang="es-MX" b="1" dirty="0" smtClean="0"/>
              <a:t>Duración de la batería</a:t>
            </a:r>
            <a:r>
              <a:rPr lang="es-MX" dirty="0" smtClean="0"/>
              <a:t>: Genial, estimado en alrededor de 4 días con uso normal</a:t>
            </a:r>
          </a:p>
          <a:p>
            <a:pPr marL="0" indent="0">
              <a:buNone/>
            </a:pPr>
            <a:r>
              <a:rPr lang="es-MX" b="1" dirty="0" smtClean="0"/>
              <a:t>Seguimiento de </a:t>
            </a:r>
            <a:r>
              <a:rPr lang="es-MX" b="1" dirty="0" err="1" smtClean="0"/>
              <a:t>fitness</a:t>
            </a:r>
            <a:r>
              <a:rPr lang="es-MX" dirty="0" smtClean="0"/>
              <a:t>: Si, detalles limitados</a:t>
            </a:r>
          </a:p>
          <a:p>
            <a:pPr marL="0" indent="0">
              <a:buNone/>
            </a:pPr>
            <a:r>
              <a:rPr lang="es-MX" b="1" dirty="0" smtClean="0"/>
              <a:t>Precio:</a:t>
            </a:r>
            <a:r>
              <a:rPr lang="es-MX" dirty="0" smtClean="0"/>
              <a:t> Muy bajo (estimado en decenas de dólares)</a:t>
            </a:r>
          </a:p>
          <a:p>
            <a:pPr marL="0" indent="0">
              <a:buNone/>
            </a:pPr>
            <a:r>
              <a:rPr lang="es-MX" b="1" dirty="0" smtClean="0"/>
              <a:t>Calidad de los gráficos</a:t>
            </a:r>
            <a:r>
              <a:rPr lang="es-MX" dirty="0" smtClean="0"/>
              <a:t>: Bajo</a:t>
            </a:r>
          </a:p>
          <a:p>
            <a:pPr marL="0" indent="0">
              <a:buNone/>
            </a:pPr>
            <a:r>
              <a:rPr lang="es-MX" b="1" dirty="0" smtClean="0"/>
              <a:t>Soportado</a:t>
            </a:r>
            <a:r>
              <a:rPr lang="es-MX" dirty="0" smtClean="0"/>
              <a:t> </a:t>
            </a:r>
            <a:r>
              <a:rPr lang="es-MX" b="1" dirty="0" smtClean="0"/>
              <a:t>dispositivos</a:t>
            </a:r>
            <a:r>
              <a:rPr lang="es-MX" dirty="0" smtClean="0"/>
              <a:t>: Dispositivos que utilizan el sistema </a:t>
            </a:r>
            <a:r>
              <a:rPr lang="es-MX" dirty="0" err="1" smtClean="0"/>
              <a:t>Aster</a:t>
            </a:r>
            <a:r>
              <a:rPr lang="es-MX" dirty="0" smtClean="0"/>
              <a:t> de </a:t>
            </a:r>
            <a:r>
              <a:rPr lang="es-MX" dirty="0" err="1" smtClean="0"/>
              <a:t>MediaTek</a:t>
            </a:r>
            <a:r>
              <a:rPr lang="es-MX" dirty="0" smtClean="0"/>
              <a:t> en un chip (</a:t>
            </a:r>
            <a:r>
              <a:rPr lang="es-MX" dirty="0" err="1" smtClean="0"/>
              <a:t>SoC</a:t>
            </a:r>
            <a:r>
              <a:rPr lang="es-MX" dirty="0" smtClean="0"/>
              <a:t>)</a:t>
            </a:r>
          </a:p>
          <a:p>
            <a:pPr marL="0" indent="0">
              <a:buNone/>
            </a:pPr>
            <a:r>
              <a:rPr lang="es-MX" b="1" dirty="0" smtClean="0"/>
              <a:t>Diseñador</a:t>
            </a:r>
            <a:r>
              <a:rPr lang="es-MX" dirty="0" smtClean="0"/>
              <a:t>: </a:t>
            </a:r>
            <a:r>
              <a:rPr lang="es-MX" dirty="0" err="1" smtClean="0"/>
              <a:t>MediaTek</a:t>
            </a:r>
            <a:endParaRPr lang="es-MX" dirty="0" smtClean="0"/>
          </a:p>
          <a:p>
            <a:pPr marL="0" indent="0">
              <a:buNone/>
            </a:pPr>
            <a:r>
              <a:rPr lang="es-MX" b="1" dirty="0" smtClean="0"/>
              <a:t>Abierto</a:t>
            </a:r>
            <a:r>
              <a:rPr lang="es-MX" dirty="0" smtClean="0"/>
              <a:t> </a:t>
            </a:r>
            <a:r>
              <a:rPr lang="es-MX" b="1" dirty="0" smtClean="0"/>
              <a:t>fuente</a:t>
            </a:r>
            <a:r>
              <a:rPr lang="es-MX" dirty="0" smtClean="0"/>
              <a:t>: No</a:t>
            </a:r>
          </a:p>
          <a:p>
            <a:pPr marL="0" indent="0">
              <a:buNone/>
            </a:pPr>
            <a:r>
              <a:rPr lang="es-MX" b="1" dirty="0" smtClean="0"/>
              <a:t>Chipsets</a:t>
            </a:r>
            <a:r>
              <a:rPr lang="es-MX" dirty="0" smtClean="0"/>
              <a:t>: Todo el sistema personalizado en chips diseñado para dispositivos portátiles.</a:t>
            </a:r>
          </a:p>
          <a:p>
            <a:pPr marL="0" indent="0">
              <a:buNone/>
            </a:pPr>
            <a:r>
              <a:rPr lang="es-MX" b="1" dirty="0" smtClean="0"/>
              <a:t>Formar</a:t>
            </a:r>
            <a:r>
              <a:rPr lang="es-MX" dirty="0" smtClean="0"/>
              <a:t> </a:t>
            </a:r>
            <a:r>
              <a:rPr lang="es-MX" b="1" dirty="0" smtClean="0"/>
              <a:t>factor</a:t>
            </a:r>
            <a:r>
              <a:rPr lang="es-MX" dirty="0" smtClean="0"/>
              <a:t>: Dispositivos inteligentes, relojes inteligentes y más</a:t>
            </a:r>
          </a:p>
          <a:p>
            <a:pPr marL="0" indent="0">
              <a:buNone/>
            </a:pPr>
            <a:r>
              <a:rPr lang="es-MX" b="1" dirty="0" smtClean="0"/>
              <a:t>Lanzamiento</a:t>
            </a:r>
            <a:r>
              <a:rPr lang="es-MX" dirty="0" smtClean="0"/>
              <a:t> </a:t>
            </a:r>
            <a:r>
              <a:rPr lang="es-MX" b="1" dirty="0" smtClean="0"/>
              <a:t>fecha</a:t>
            </a:r>
            <a:r>
              <a:rPr lang="es-MX" dirty="0" smtClean="0"/>
              <a:t>: Q4, 2014</a:t>
            </a:r>
            <a:endParaRPr lang="es-MX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1" r="20381"/>
          <a:stretch/>
        </p:blipFill>
        <p:spPr bwMode="auto">
          <a:xfrm>
            <a:off x="501527" y="3789040"/>
            <a:ext cx="3217653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645024"/>
            <a:ext cx="2261933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6046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Otros sistemas operativos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MX" dirty="0"/>
              <a:t>La mayoría de los </a:t>
            </a:r>
            <a:r>
              <a:rPr lang="es-MX" dirty="0" err="1"/>
              <a:t>wearables</a:t>
            </a:r>
            <a:r>
              <a:rPr lang="es-MX" dirty="0"/>
              <a:t>, además de los producidos por Google, Samsung y Apple, usarán Linux incorporado, y no sistemas operativos escritos a medida. Algunos ejemplos de sistemas operativos populares de código abierto</a:t>
            </a:r>
            <a:r>
              <a:rPr lang="es-MX" dirty="0" smtClean="0"/>
              <a:t>:</a:t>
            </a:r>
          </a:p>
          <a:p>
            <a:r>
              <a:rPr lang="es-MX" dirty="0"/>
              <a:t>Linux: Ya he mencionado a Linux, pero su significado requiere otra mención. El </a:t>
            </a:r>
            <a:r>
              <a:rPr lang="es-MX" dirty="0" err="1"/>
              <a:t>kernel</a:t>
            </a:r>
            <a:r>
              <a:rPr lang="es-MX" dirty="0"/>
              <a:t> de Linux, el más utilizado de todos los sistemas operativos, se utiliza en la mayoría de los dispositivos portátiles. Tanto </a:t>
            </a:r>
            <a:r>
              <a:rPr lang="es-MX" dirty="0" err="1"/>
              <a:t>Android</a:t>
            </a:r>
            <a:r>
              <a:rPr lang="es-MX" dirty="0"/>
              <a:t>, </a:t>
            </a:r>
            <a:r>
              <a:rPr lang="es-MX" dirty="0" err="1"/>
              <a:t>Android</a:t>
            </a:r>
            <a:r>
              <a:rPr lang="es-MX" dirty="0"/>
              <a:t> </a:t>
            </a:r>
            <a:r>
              <a:rPr lang="es-MX" dirty="0" err="1"/>
              <a:t>Wear</a:t>
            </a:r>
            <a:r>
              <a:rPr lang="es-MX" dirty="0"/>
              <a:t> como </a:t>
            </a:r>
            <a:r>
              <a:rPr lang="es-MX" dirty="0" err="1"/>
              <a:t>Tizen</a:t>
            </a:r>
            <a:r>
              <a:rPr lang="es-MX" dirty="0"/>
              <a:t> usan el </a:t>
            </a:r>
            <a:r>
              <a:rPr lang="es-MX" dirty="0" err="1"/>
              <a:t>kernel</a:t>
            </a:r>
            <a:r>
              <a:rPr lang="es-MX" dirty="0"/>
              <a:t> de Linux.</a:t>
            </a:r>
          </a:p>
          <a:p>
            <a:r>
              <a:rPr lang="es-MX" dirty="0"/>
              <a:t>GNU: el </a:t>
            </a:r>
            <a:r>
              <a:rPr lang="es-MX" dirty="0" err="1"/>
              <a:t>kernel</a:t>
            </a:r>
            <a:r>
              <a:rPr lang="es-MX" dirty="0"/>
              <a:t> de GNU es el segundo más utilizado en hardware. Desafortunadamente, no puedo encontrar ningún dispositivo portátil que lo use.</a:t>
            </a:r>
          </a:p>
          <a:p>
            <a:r>
              <a:rPr lang="es-MX" dirty="0"/>
              <a:t>BSD: el </a:t>
            </a:r>
            <a:r>
              <a:rPr lang="es-MX" dirty="0" err="1"/>
              <a:t>kernel</a:t>
            </a:r>
            <a:r>
              <a:rPr lang="es-MX" dirty="0"/>
              <a:t> de </a:t>
            </a:r>
            <a:r>
              <a:rPr lang="es-MX" dirty="0" err="1"/>
              <a:t>Berkeley's</a:t>
            </a:r>
            <a:r>
              <a:rPr lang="es-MX" dirty="0"/>
              <a:t> BSD también aparece en dispositivos portátiles.</a:t>
            </a:r>
          </a:p>
          <a:p>
            <a:r>
              <a:rPr lang="es-MX" dirty="0"/>
              <a:t>Mach: el núcleo de Mach, parte del cual alimenta los dispositivos portátiles, de escritorio y móviles de Apple, puede alimentar otros </a:t>
            </a:r>
            <a:r>
              <a:rPr lang="es-MX" dirty="0" err="1"/>
              <a:t>wearables</a:t>
            </a:r>
            <a:r>
              <a:rPr lang="es-MX" dirty="0"/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07288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pantallas inteligentes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Los televisores inteligentes se han sumado, junto a </a:t>
            </a:r>
            <a:r>
              <a:rPr lang="es-MX" dirty="0" err="1" smtClean="0"/>
              <a:t>smartphones</a:t>
            </a:r>
            <a:r>
              <a:rPr lang="es-MX" dirty="0" smtClean="0"/>
              <a:t> y </a:t>
            </a:r>
            <a:r>
              <a:rPr lang="es-MX" dirty="0" err="1" smtClean="0"/>
              <a:t>PC´s</a:t>
            </a:r>
            <a:r>
              <a:rPr lang="es-MX" dirty="0" smtClean="0"/>
              <a:t>, a esta evolución tecnológica de incluir un sistema operativo en sus equipos.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2815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7975" y="1340768"/>
            <a:ext cx="4272409" cy="2376264"/>
          </a:xfrm>
        </p:spPr>
        <p:txBody>
          <a:bodyPr>
            <a:normAutofit fontScale="47500" lnSpcReduction="20000"/>
          </a:bodyPr>
          <a:lstStyle/>
          <a:p>
            <a:r>
              <a:rPr lang="es-MX" sz="3700" b="1" dirty="0" err="1" smtClean="0"/>
              <a:t>Android</a:t>
            </a:r>
            <a:r>
              <a:rPr lang="es-MX" sz="3700" b="1" dirty="0" smtClean="0"/>
              <a:t> TV</a:t>
            </a:r>
          </a:p>
          <a:p>
            <a:pPr marL="0" indent="0">
              <a:buNone/>
            </a:pPr>
            <a:r>
              <a:rPr lang="es-MX" sz="4000" dirty="0" err="1"/>
              <a:t>Android</a:t>
            </a:r>
            <a:r>
              <a:rPr lang="es-MX" sz="4000" dirty="0"/>
              <a:t> TV es </a:t>
            </a:r>
            <a:r>
              <a:rPr lang="es-MX" sz="4000" b="1" dirty="0"/>
              <a:t>el sistema operativo instalado en más televisores</a:t>
            </a:r>
            <a:r>
              <a:rPr lang="es-MX" sz="4000" dirty="0"/>
              <a:t>. Este sistema, propiedad de Google, tiene la gran ventaja de que permite acceder a muchas de las aplicaciones de Google Play, el </a:t>
            </a:r>
            <a:r>
              <a:rPr lang="es-MX" sz="4000" i="1" dirty="0"/>
              <a:t>“</a:t>
            </a:r>
            <a:r>
              <a:rPr lang="es-MX" sz="4000" i="1" dirty="0" err="1"/>
              <a:t>market</a:t>
            </a:r>
            <a:r>
              <a:rPr lang="es-MX" sz="4000" i="1" dirty="0"/>
              <a:t>”</a:t>
            </a:r>
            <a:r>
              <a:rPr lang="es-MX" sz="4000" dirty="0"/>
              <a:t> de aplicaciones de la compañía.</a:t>
            </a:r>
            <a:endParaRPr lang="es-MX" sz="3700" b="1" dirty="0" smtClean="0"/>
          </a:p>
          <a:p>
            <a:endParaRPr lang="es-MX" dirty="0" smtClean="0"/>
          </a:p>
        </p:txBody>
      </p:sp>
      <p:sp>
        <p:nvSpPr>
          <p:cNvPr id="4" name="AutoShape 2" descr="https://ephesossoftware.com/img/images_9/what-operating-systems-do-wearable-devices-run-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4732784" y="1340768"/>
            <a:ext cx="4272409" cy="2376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Firefox OS (Panasonic)</a:t>
            </a:r>
          </a:p>
          <a:p>
            <a:pPr marL="0" indent="0">
              <a:buNone/>
            </a:pPr>
            <a:r>
              <a:rPr lang="es-MX" dirty="0"/>
              <a:t>Firefox OS es un </a:t>
            </a:r>
            <a:r>
              <a:rPr lang="es-MX" b="1" dirty="0"/>
              <a:t>sistema operativo basado en HTML5</a:t>
            </a:r>
            <a:r>
              <a:rPr lang="es-MX" dirty="0"/>
              <a:t> de la popular organización Mozilla.</a:t>
            </a:r>
          </a:p>
          <a:p>
            <a:pPr marL="0" indent="0">
              <a:buNone/>
            </a:pPr>
            <a:r>
              <a:rPr lang="es-MX" dirty="0"/>
              <a:t>Uno de los puntos fuertes de este sistema operativo para televisores es su </a:t>
            </a:r>
            <a:r>
              <a:rPr lang="es-MX" b="1" dirty="0"/>
              <a:t>potente navegador</a:t>
            </a:r>
            <a:r>
              <a:rPr lang="es-MX" dirty="0"/>
              <a:t>, recomendado para un rápido e intuitivo acceso a páginas web y multitud de servicios online.</a:t>
            </a:r>
          </a:p>
          <a:p>
            <a:endParaRPr lang="es-MX" dirty="0"/>
          </a:p>
        </p:txBody>
      </p:sp>
      <p:pic>
        <p:nvPicPr>
          <p:cNvPr id="9218" name="Picture 2" descr="Android TV: 23 trucos y funciones para dominar tu Smart T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39" y="3663528"/>
            <a:ext cx="34671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8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7975" y="1340768"/>
            <a:ext cx="4272409" cy="2376264"/>
          </a:xfrm>
        </p:spPr>
        <p:txBody>
          <a:bodyPr>
            <a:normAutofit fontScale="55000" lnSpcReduction="20000"/>
          </a:bodyPr>
          <a:lstStyle/>
          <a:p>
            <a:r>
              <a:rPr lang="es-MX" sz="4000" dirty="0" err="1"/>
              <a:t>Tizen</a:t>
            </a:r>
            <a:r>
              <a:rPr lang="es-MX" sz="4000" dirty="0"/>
              <a:t> (Samsung</a:t>
            </a:r>
            <a:r>
              <a:rPr lang="es-MX" sz="4000" dirty="0" smtClean="0"/>
              <a:t>)</a:t>
            </a:r>
          </a:p>
          <a:p>
            <a:pPr marL="0" indent="0">
              <a:buNone/>
            </a:pPr>
            <a:r>
              <a:rPr lang="es-MX" sz="4000" dirty="0"/>
              <a:t>Siguiendo con los principales sistemas operativos de los televisores encontramos el sistema operativo </a:t>
            </a:r>
            <a:r>
              <a:rPr lang="es-MX" sz="4000" dirty="0" err="1"/>
              <a:t>Tizen</a:t>
            </a:r>
            <a:r>
              <a:rPr lang="es-MX" sz="4000" dirty="0"/>
              <a:t>, un </a:t>
            </a:r>
            <a:r>
              <a:rPr lang="es-MX" sz="4000" b="1" dirty="0"/>
              <a:t>sistema de código abierto que incorporan de forma exclusiva todos los televisores de la marca </a:t>
            </a:r>
            <a:r>
              <a:rPr lang="es-MX" sz="4000" dirty="0">
                <a:hlinkClick r:id="rId2"/>
              </a:rPr>
              <a:t>Samsung</a:t>
            </a:r>
            <a:r>
              <a:rPr lang="es-MX" sz="4000" dirty="0"/>
              <a:t>.</a:t>
            </a:r>
          </a:p>
          <a:p>
            <a:endParaRPr lang="es-MX" dirty="0" smtClean="0"/>
          </a:p>
        </p:txBody>
      </p:sp>
      <p:sp>
        <p:nvSpPr>
          <p:cNvPr id="4" name="AutoShape 2" descr="https://ephesossoftware.com/img/images_9/what-operating-systems-do-wearable-devices-run-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4732784" y="1412776"/>
            <a:ext cx="4272409" cy="2376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/>
              <a:t>WebOS</a:t>
            </a:r>
            <a:r>
              <a:rPr lang="es-MX" dirty="0"/>
              <a:t> (LG)</a:t>
            </a:r>
          </a:p>
          <a:p>
            <a:pPr marL="0" indent="0">
              <a:buNone/>
            </a:pPr>
            <a:r>
              <a:rPr lang="es-MX" dirty="0" smtClean="0"/>
              <a:t>LG </a:t>
            </a:r>
            <a:r>
              <a:rPr lang="es-MX" dirty="0" err="1" smtClean="0"/>
              <a:t>WebOS</a:t>
            </a:r>
            <a:r>
              <a:rPr lang="es-MX" dirty="0" smtClean="0"/>
              <a:t> es un curioso, eficiente e intuitivo sistema operativo basado en el HP/Palm </a:t>
            </a:r>
            <a:r>
              <a:rPr lang="es-MX" dirty="0" err="1" smtClean="0"/>
              <a:t>WebOS</a:t>
            </a:r>
            <a:r>
              <a:rPr lang="es-MX" dirty="0" smtClean="0"/>
              <a:t>. La conexión es realmente rápida y sencilla y los menús y aplicaciones son de fácil acceso.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47491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7975" y="1340768"/>
            <a:ext cx="4272409" cy="2376264"/>
          </a:xfrm>
        </p:spPr>
        <p:txBody>
          <a:bodyPr>
            <a:normAutofit fontScale="47500" lnSpcReduction="20000"/>
          </a:bodyPr>
          <a:lstStyle/>
          <a:p>
            <a:r>
              <a:rPr lang="es-MX" sz="4000" dirty="0"/>
              <a:t>SAPHI (Philips</a:t>
            </a:r>
            <a:r>
              <a:rPr lang="es-MX" sz="4000" dirty="0" smtClean="0"/>
              <a:t>)</a:t>
            </a:r>
          </a:p>
          <a:p>
            <a:pPr marL="0" indent="0">
              <a:buNone/>
            </a:pPr>
            <a:r>
              <a:rPr lang="es-MX" sz="4000" dirty="0"/>
              <a:t>Este es </a:t>
            </a:r>
            <a:r>
              <a:rPr lang="es-MX" sz="4000" dirty="0" err="1"/>
              <a:t>Saphi</a:t>
            </a:r>
            <a:r>
              <a:rPr lang="es-MX" sz="4000" dirty="0"/>
              <a:t>, un </a:t>
            </a:r>
            <a:r>
              <a:rPr lang="es-MX" sz="4000" b="1" dirty="0"/>
              <a:t>OS diseñado en exclusiva</a:t>
            </a:r>
            <a:r>
              <a:rPr lang="es-MX" sz="4000" dirty="0"/>
              <a:t> para satisfacer las necesidades del poderoso fabricante de origen holandés. El sistema cuenta con las principales aplicaciones del mercado como </a:t>
            </a:r>
            <a:r>
              <a:rPr lang="es-MX" sz="4000" dirty="0" err="1"/>
              <a:t>Netflix</a:t>
            </a:r>
            <a:r>
              <a:rPr lang="es-MX" sz="4000" dirty="0"/>
              <a:t>, </a:t>
            </a:r>
            <a:r>
              <a:rPr lang="es-MX" sz="4000" dirty="0" err="1"/>
              <a:t>Youtube</a:t>
            </a:r>
            <a:r>
              <a:rPr lang="es-MX" sz="4000" dirty="0"/>
              <a:t>, Prime Video, HBO, DAZN, etc.</a:t>
            </a:r>
          </a:p>
          <a:p>
            <a:pPr marL="0" indent="0">
              <a:buNone/>
            </a:pPr>
            <a:endParaRPr lang="es-MX" dirty="0" smtClean="0"/>
          </a:p>
        </p:txBody>
      </p:sp>
      <p:sp>
        <p:nvSpPr>
          <p:cNvPr id="4" name="AutoShape 2" descr="https://ephesossoftware.com/img/images_9/what-operating-systems-do-wearable-devices-run-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4732784" y="1412776"/>
            <a:ext cx="4272409" cy="2376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/>
              <a:t>Roku</a:t>
            </a:r>
            <a:r>
              <a:rPr lang="es-MX" dirty="0"/>
              <a:t> </a:t>
            </a:r>
            <a:r>
              <a:rPr lang="es-MX" dirty="0" smtClean="0"/>
              <a:t>TV</a:t>
            </a:r>
          </a:p>
          <a:p>
            <a:pPr marL="0" indent="0">
              <a:buNone/>
            </a:pPr>
            <a:r>
              <a:rPr lang="es-MX" dirty="0" err="1"/>
              <a:t>Roku</a:t>
            </a:r>
            <a:r>
              <a:rPr lang="es-MX" dirty="0"/>
              <a:t> también se ha puesto las pilas en esto de los sistemas operativos para televisores, presentando su </a:t>
            </a:r>
            <a:r>
              <a:rPr lang="es-MX" b="1" dirty="0" err="1"/>
              <a:t>Roku</a:t>
            </a:r>
            <a:r>
              <a:rPr lang="es-MX" b="1" dirty="0"/>
              <a:t> TV</a:t>
            </a:r>
            <a:r>
              <a:rPr lang="es-MX" dirty="0"/>
              <a:t>, un OS muy recomendable, sencillo de manejar y que dispone de todas las </a:t>
            </a:r>
            <a:r>
              <a:rPr lang="es-MX" dirty="0" err="1"/>
              <a:t>apps</a:t>
            </a:r>
            <a:r>
              <a:rPr lang="es-MX" dirty="0"/>
              <a:t> más importantes del mercado actual.</a:t>
            </a:r>
          </a:p>
        </p:txBody>
      </p:sp>
    </p:spTree>
    <p:extLst>
      <p:ext uri="{BB962C8B-B14F-4D97-AF65-F5344CB8AC3E}">
        <p14:creationId xmlns:p14="http://schemas.microsoft.com/office/powerpoint/2010/main" val="26060289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543</Words>
  <Application>Microsoft Office PowerPoint</Application>
  <PresentationFormat>Presentación en pantalla (4:3)</PresentationFormat>
  <Paragraphs>89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Sistemas Operativos </vt:lpstr>
      <vt:lpstr>dispositivos wearables  </vt:lpstr>
      <vt:lpstr>Presentación de PowerPoint</vt:lpstr>
      <vt:lpstr>Presentación de PowerPoint</vt:lpstr>
      <vt:lpstr>Otros sistemas operativos</vt:lpstr>
      <vt:lpstr>pantallas inteligentes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</dc:title>
  <dc:creator>Emerald Plus</dc:creator>
  <cp:lastModifiedBy>Emerald Plus</cp:lastModifiedBy>
  <cp:revision>9</cp:revision>
  <dcterms:created xsi:type="dcterms:W3CDTF">2023-09-12T18:22:22Z</dcterms:created>
  <dcterms:modified xsi:type="dcterms:W3CDTF">2023-09-12T20:43:13Z</dcterms:modified>
</cp:coreProperties>
</file>