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32199-CF9B-9C16-EB3B-ED7854490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9E524E-7E88-16B1-A606-763600BAA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6A89D4-8A99-4B30-3035-BE334136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35BA-A4F9-4662-8E97-C023833E31C1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7F3A2E-3D67-ABEC-0317-BDB2E630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E09E66-E667-3E38-876F-339FD920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B022-27FB-48E5-AEB3-0CA2F0B7E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46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63B8D-9690-932D-2EC5-9AD29653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1743A3-068A-F95C-780B-EFBD5E5A9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7FB97D-406F-7F3C-761E-37195EC7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35BA-A4F9-4662-8E97-C023833E31C1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24709F-AEF3-A94A-A307-674E86A3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CBB6F7-8A55-BEF7-6491-CB31CCD2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B022-27FB-48E5-AEB3-0CA2F0B7E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98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4E4322-0E79-93B5-21E5-BB8E51DDD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B20D39-FDD6-3C95-CB6C-C2AD8286C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C1DB2B-22DE-1740-A7E6-66384FAF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35BA-A4F9-4662-8E97-C023833E31C1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E431F8-5C1E-3F31-ED6A-1A2772D2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7BFCC1-1159-AFCD-4564-CBE04DE1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B022-27FB-48E5-AEB3-0CA2F0B7E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37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D9E3F-19F8-E5C4-2389-0447E12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6010DE-C80C-C486-1C93-C9B46DD7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66E96-31BB-FF67-93D8-56B54D9F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35BA-A4F9-4662-8E97-C023833E31C1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EB0C4-2D1D-B52D-F78F-A35EADF5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753298-54A6-B50C-49C9-F980026C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B022-27FB-48E5-AEB3-0CA2F0B7E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34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7B8F4-A0A6-2D6A-74E7-4AED9D8A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68EE60-5F36-CD93-BF6B-904951BE1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BEC9D7-6D48-4CF9-F1C8-AA3C0357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35BA-A4F9-4662-8E97-C023833E31C1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AB61AD-F32B-807A-402F-BBE23773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225963-1A15-F267-4677-562C5B49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B022-27FB-48E5-AEB3-0CA2F0B7E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45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7D94B-CF40-2644-6213-EB9CC22A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8CCCE2-97F8-230B-6F32-E0ED31A5A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B1F379-6A05-225C-7EE6-932E90D00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DB19F4-E9AC-2E8D-ED48-1080318D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35BA-A4F9-4662-8E97-C023833E31C1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F263F9-854E-987E-E954-5A094557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2D327A-399D-9906-CE0C-86A7C383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B022-27FB-48E5-AEB3-0CA2F0B7E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32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F54F3-9BF2-AE31-8A9A-A79DA743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12EF88-092D-10A0-5ADA-D6CD88BC2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7BCC1B-8D71-F3E9-F549-4DF99BFC8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D17072-43B0-6D03-9C4F-A47597F04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DD8106-274A-5D5A-A2AA-CB81D522F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59CE2E9-CAA9-64CC-1D6D-AE7D7FF9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35BA-A4F9-4662-8E97-C023833E31C1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A8C37A-711B-6E64-E224-9F7EF9A4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E28C0E-B405-E552-6496-E0E5B58F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B022-27FB-48E5-AEB3-0CA2F0B7E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10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84B02-7714-95A7-6149-044B1D44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612EA9-E280-E5DE-67FE-9CE8EB04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35BA-A4F9-4662-8E97-C023833E31C1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3B1DFA-1E13-C9EA-1802-6D213C89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2DB522-21E6-9BAC-5363-24C73DE5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B022-27FB-48E5-AEB3-0CA2F0B7E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34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C34052-F8A8-9160-3021-72446E29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35BA-A4F9-4662-8E97-C023833E31C1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4E2A1C-7211-36DD-C5CF-400E4A11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E8B0F2-25E5-00D5-EEB5-39500950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B022-27FB-48E5-AEB3-0CA2F0B7E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24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784A6-BCE0-DC00-82E9-2CC2B248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B8FCDF-DBDA-9C2B-BA02-B541D32F0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FE03F7-65DA-989D-56B6-0C8035068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9BB3FE-9006-C7CE-6794-51EC0F82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35BA-A4F9-4662-8E97-C023833E31C1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395305-77F7-723B-A8B7-66EC4D5D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8A0750-1133-8540-73DA-5BBFF2CB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B022-27FB-48E5-AEB3-0CA2F0B7E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7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3052E-1768-FFA2-D1EE-20AEAFBC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E3353D-9D90-4434-6991-AB9C3D760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DD8B02-BDCD-E622-2A3E-B7A5A052E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45EA09-22FD-AC0F-90E2-C1FC2518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35BA-A4F9-4662-8E97-C023833E31C1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BCE1BB-2B98-2A56-D38F-C9928A4A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8591D4-50C0-358A-960F-089D0914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EB022-27FB-48E5-AEB3-0CA2F0B7E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39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2401D1-866F-D4E4-7869-E12A1370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98A18B-D68F-14E0-2241-7A7743EB4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076856-46E1-6DFB-E90F-61B7969DF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635BA-A4F9-4662-8E97-C023833E31C1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D5E635-B129-1203-904C-58EA0CF2E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2C3309-3877-38F3-E6AA-3C795722E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0EB022-27FB-48E5-AEB3-0CA2F0B7E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25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7F6846B-2FF6-57F4-3927-6EA6A1B07C24}"/>
              </a:ext>
            </a:extLst>
          </p:cNvPr>
          <p:cNvSpPr/>
          <p:nvPr/>
        </p:nvSpPr>
        <p:spPr>
          <a:xfrm>
            <a:off x="185053" y="642256"/>
            <a:ext cx="2362199" cy="21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 os tipos de usuários estarão no projeto?</a:t>
            </a:r>
            <a:b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Jogadores.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1BF7A0-875E-ABB4-4746-FB0AA7D84C78}"/>
              </a:ext>
            </a:extLst>
          </p:cNvPr>
          <p:cNvSpPr/>
          <p:nvPr/>
        </p:nvSpPr>
        <p:spPr>
          <a:xfrm>
            <a:off x="2547252" y="642257"/>
            <a:ext cx="2362199" cy="43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Contribuições esperadas da ferramenta:</a:t>
            </a:r>
            <a:b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uma experiência de jogo envolvente e competitiva, com interface amigável.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C26791B-EAF5-FA68-9F2B-1B45F6F38ADB}"/>
              </a:ext>
            </a:extLst>
          </p:cNvPr>
          <p:cNvSpPr/>
          <p:nvPr/>
        </p:nvSpPr>
        <p:spPr>
          <a:xfrm>
            <a:off x="4909451" y="642257"/>
            <a:ext cx="2362199" cy="54755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Geral do App/sistema:</a:t>
            </a:r>
            <a:b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um jogo de Super Trunfo de Pokémon com interface web, proporcionando uma experiência competitiva e divertida entre os jogadores, integrando Python e uma API REST em Node.js, com banco de dados em </a:t>
            </a:r>
            <a:r>
              <a:rPr lang="pt-B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armazenar e gerenciar informações dos usuários, partidas e estatísticas, visando criar uma plataforma interativa para múltiplos jogadores.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8EACFBC-E584-13A6-825D-F4C2F4DFC47E}"/>
              </a:ext>
            </a:extLst>
          </p:cNvPr>
          <p:cNvSpPr/>
          <p:nvPr/>
        </p:nvSpPr>
        <p:spPr>
          <a:xfrm>
            <a:off x="7271650" y="642256"/>
            <a:ext cx="2362199" cy="2159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 e Riscos do app/sistema:</a:t>
            </a:r>
            <a:b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com API e  sobrecarga no banco de dados.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21FEE9-C159-A7FE-695F-0DA196EABBBA}"/>
              </a:ext>
            </a:extLst>
          </p:cNvPr>
          <p:cNvSpPr/>
          <p:nvPr/>
        </p:nvSpPr>
        <p:spPr>
          <a:xfrm>
            <a:off x="9633853" y="642257"/>
            <a:ext cx="2362199" cy="4319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 análises estatísticas e estratégicas podem ser feitas com o uso do app/sistema?</a:t>
            </a:r>
            <a:b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Desempenho dos jogadores, padrões de uso dos Pokémon e previsão de comportamento.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A35179C-95B6-658D-B1CD-2F520A8E41FD}"/>
              </a:ext>
            </a:extLst>
          </p:cNvPr>
          <p:cNvSpPr/>
          <p:nvPr/>
        </p:nvSpPr>
        <p:spPr>
          <a:xfrm>
            <a:off x="185052" y="2802256"/>
            <a:ext cx="2362199" cy="21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 os tipos de usuários estarão no projeto? </a:t>
            </a:r>
            <a:b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Iniciar partida, selecionar Pokémon, comparar atributos e exibir resultados.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23D0A4F-1FD3-A035-C408-3469302756C4}"/>
              </a:ext>
            </a:extLst>
          </p:cNvPr>
          <p:cNvSpPr/>
          <p:nvPr/>
        </p:nvSpPr>
        <p:spPr>
          <a:xfrm>
            <a:off x="185051" y="4962255"/>
            <a:ext cx="4724399" cy="1155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 os dados são administrados no projeto?</a:t>
            </a:r>
            <a:b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 dos jogadores, atributos dos Pokémon e estatísticas de partidas.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22C9662-3ED3-223A-0FF7-2FDD452DED3E}"/>
              </a:ext>
            </a:extLst>
          </p:cNvPr>
          <p:cNvSpPr/>
          <p:nvPr/>
        </p:nvSpPr>
        <p:spPr>
          <a:xfrm>
            <a:off x="7271646" y="2802256"/>
            <a:ext cx="2362199" cy="2159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 e Riscos das análises de dados que serão viabilizadas:</a:t>
            </a:r>
            <a:b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Otimização de consultas e coleta de dados precisa.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5D6AF31-1AFD-5F72-256F-A3CEE87127E1}"/>
              </a:ext>
            </a:extLst>
          </p:cNvPr>
          <p:cNvSpPr/>
          <p:nvPr/>
        </p:nvSpPr>
        <p:spPr>
          <a:xfrm>
            <a:off x="7271642" y="4962255"/>
            <a:ext cx="4724410" cy="1155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 e Riscos da(s) Ferramenta(s):</a:t>
            </a:r>
            <a:b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Compatibilidade entre </a:t>
            </a:r>
            <a:r>
              <a:rPr lang="pt-B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Node.js e limitações de escalabilidade.</a:t>
            </a: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CFDF15-C6BA-A314-277F-94F6C951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564" y="740229"/>
            <a:ext cx="1382484" cy="53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055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246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Hector L Valente de Oliveira</dc:creator>
  <cp:lastModifiedBy>Hector L Valente de Oliveira</cp:lastModifiedBy>
  <cp:revision>1</cp:revision>
  <dcterms:created xsi:type="dcterms:W3CDTF">2024-10-07T21:52:56Z</dcterms:created>
  <dcterms:modified xsi:type="dcterms:W3CDTF">2024-10-07T23:05:14Z</dcterms:modified>
</cp:coreProperties>
</file>