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0" r:id="rId13"/>
    <p:sldId id="271" r:id="rId14"/>
    <p:sldId id="272" r:id="rId15"/>
    <p:sldId id="267" r:id="rId16"/>
    <p:sldId id="268" r:id="rId17"/>
    <p:sldId id="269" r:id="rId18"/>
  </p:sldIdLst>
  <p:sldSz cx="9144000" cy="6858000" type="screen4x3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466" autoAdjust="0"/>
  </p:normalViewPr>
  <p:slideViewPr>
    <p:cSldViewPr>
      <p:cViewPr varScale="1">
        <p:scale>
          <a:sx n="53" d="100"/>
          <a:sy n="53" d="100"/>
        </p:scale>
        <p:origin x="-96" y="-3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93934-8F07-4B48-8BB6-72B0E9DF5F01}" type="datetimeFigureOut">
              <a:rPr lang="es-PE" smtClean="0"/>
              <a:t>19/05/2017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01671-1F26-4B99-B43F-C9A207BAED82}" type="slidenum">
              <a:rPr lang="es-PE" smtClean="0"/>
              <a:t>‹Nº›</a:t>
            </a:fld>
            <a:endParaRPr lang="es-PE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93934-8F07-4B48-8BB6-72B0E9DF5F01}" type="datetimeFigureOut">
              <a:rPr lang="es-PE" smtClean="0"/>
              <a:t>19/05/2017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01671-1F26-4B99-B43F-C9A207BAED82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93934-8F07-4B48-8BB6-72B0E9DF5F01}" type="datetimeFigureOut">
              <a:rPr lang="es-PE" smtClean="0"/>
              <a:t>19/05/2017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01671-1F26-4B99-B43F-C9A207BAED82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93934-8F07-4B48-8BB6-72B0E9DF5F01}" type="datetimeFigureOut">
              <a:rPr lang="es-PE" smtClean="0"/>
              <a:t>19/05/2017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01671-1F26-4B99-B43F-C9A207BAED82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93934-8F07-4B48-8BB6-72B0E9DF5F01}" type="datetimeFigureOut">
              <a:rPr lang="es-PE" smtClean="0"/>
              <a:t>19/05/2017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01671-1F26-4B99-B43F-C9A207BAED82}" type="slidenum">
              <a:rPr lang="es-PE" smtClean="0"/>
              <a:t>‹Nº›</a:t>
            </a:fld>
            <a:endParaRPr lang="es-PE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93934-8F07-4B48-8BB6-72B0E9DF5F01}" type="datetimeFigureOut">
              <a:rPr lang="es-PE" smtClean="0"/>
              <a:t>19/05/2017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01671-1F26-4B99-B43F-C9A207BAED82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93934-8F07-4B48-8BB6-72B0E9DF5F01}" type="datetimeFigureOut">
              <a:rPr lang="es-PE" smtClean="0"/>
              <a:t>19/05/2017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01671-1F26-4B99-B43F-C9A207BAED82}" type="slidenum">
              <a:rPr lang="es-PE" smtClean="0"/>
              <a:t>‹Nº›</a:t>
            </a:fld>
            <a:endParaRPr lang="es-PE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93934-8F07-4B48-8BB6-72B0E9DF5F01}" type="datetimeFigureOut">
              <a:rPr lang="es-PE" smtClean="0"/>
              <a:t>19/05/2017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01671-1F26-4B99-B43F-C9A207BAED82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93934-8F07-4B48-8BB6-72B0E9DF5F01}" type="datetimeFigureOut">
              <a:rPr lang="es-PE" smtClean="0"/>
              <a:t>19/05/2017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01671-1F26-4B99-B43F-C9A207BAED82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93934-8F07-4B48-8BB6-72B0E9DF5F01}" type="datetimeFigureOut">
              <a:rPr lang="es-PE" smtClean="0"/>
              <a:t>19/05/2017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01671-1F26-4B99-B43F-C9A207BAED82}" type="slidenum">
              <a:rPr lang="es-PE" smtClean="0"/>
              <a:t>‹Nº›</a:t>
            </a:fld>
            <a:endParaRPr lang="es-PE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93934-8F07-4B48-8BB6-72B0E9DF5F01}" type="datetimeFigureOut">
              <a:rPr lang="es-PE" smtClean="0"/>
              <a:t>19/05/2017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01671-1F26-4B99-B43F-C9A207BAED82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09F93934-8F07-4B48-8BB6-72B0E9DF5F01}" type="datetimeFigureOut">
              <a:rPr lang="es-PE" smtClean="0"/>
              <a:t>19/05/2017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81C01671-1F26-4B99-B43F-C9A207BAED82}" type="slidenum">
              <a:rPr lang="es-PE" smtClean="0"/>
              <a:t>‹Nº›</a:t>
            </a:fld>
            <a:endParaRPr lang="es-P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dirty="0" err="1" smtClean="0"/>
              <a:t>Partidon</a:t>
            </a:r>
            <a:r>
              <a:rPr lang="es-PE" dirty="0" smtClean="0"/>
              <a:t> </a:t>
            </a:r>
            <a:r>
              <a:rPr lang="es-PE" dirty="0" err="1" smtClean="0"/>
              <a:t>APp</a:t>
            </a:r>
            <a:endParaRPr lang="es-PE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PE" dirty="0"/>
              <a:t>Aplicaciones Para Dispositivos Móviles</a:t>
            </a:r>
          </a:p>
          <a:p>
            <a:r>
              <a:rPr lang="es-PE" dirty="0"/>
              <a:t>WX71</a:t>
            </a:r>
            <a:br>
              <a:rPr lang="es-PE" dirty="0"/>
            </a:b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6059655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Arquitectura</a:t>
            </a:r>
            <a:endParaRPr lang="es-PE" dirty="0"/>
          </a:p>
        </p:txBody>
      </p:sp>
      <p:pic>
        <p:nvPicPr>
          <p:cNvPr id="4" name="3 Imagen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652664"/>
            <a:ext cx="6192688" cy="38164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455575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Repositorios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48640" lvl="2" indent="0">
              <a:buNone/>
            </a:pPr>
            <a:r>
              <a:rPr lang="es-PE" b="1" dirty="0"/>
              <a:t>Documentos Generales</a:t>
            </a:r>
          </a:p>
          <a:p>
            <a:pPr lvl="2"/>
            <a:r>
              <a:rPr lang="es-PE" dirty="0"/>
              <a:t>https://github.com/HectorWatanabe/partidon-documentos-generales.git</a:t>
            </a:r>
          </a:p>
          <a:p>
            <a:pPr marL="548640" lvl="2" indent="0">
              <a:buNone/>
            </a:pPr>
            <a:r>
              <a:rPr lang="es-PE" b="1" dirty="0"/>
              <a:t>Documentos Móvil Android</a:t>
            </a:r>
          </a:p>
          <a:p>
            <a:pPr lvl="2"/>
            <a:r>
              <a:rPr lang="es-PE" dirty="0"/>
              <a:t>https://github.com/HectorWatanabe/partidon-documentos-movil-android.git</a:t>
            </a:r>
          </a:p>
          <a:p>
            <a:pPr lvl="2"/>
            <a:r>
              <a:rPr lang="es-PE" dirty="0"/>
              <a:t>https://github.com/HectorWatanabe/partidon-desarrollo-movil-android.git</a:t>
            </a:r>
          </a:p>
          <a:p>
            <a:pPr marL="548640" lvl="2" indent="0">
              <a:buNone/>
            </a:pPr>
            <a:r>
              <a:rPr lang="es-PE" b="1" dirty="0"/>
              <a:t>Documentos Landing</a:t>
            </a:r>
          </a:p>
          <a:p>
            <a:pPr lvl="2"/>
            <a:r>
              <a:rPr lang="es-PE" dirty="0"/>
              <a:t>https://github.com/HectorWatanabe/partidon-documentos-landing.git</a:t>
            </a:r>
          </a:p>
          <a:p>
            <a:pPr lvl="2"/>
            <a:r>
              <a:rPr lang="es-PE" dirty="0"/>
              <a:t>https://github.com/HectorWatanabe/partidon-desarrollo-landing.git</a:t>
            </a:r>
          </a:p>
          <a:p>
            <a:pPr marL="548640" lvl="2" indent="0">
              <a:buNone/>
            </a:pPr>
            <a:r>
              <a:rPr lang="es-PE" b="1" dirty="0"/>
              <a:t>Documentos Web</a:t>
            </a:r>
          </a:p>
          <a:p>
            <a:pPr lvl="2"/>
            <a:r>
              <a:rPr lang="es-PE" dirty="0"/>
              <a:t>https://github.com/HectorWatanabe/partidon-documentos-web.git</a:t>
            </a:r>
          </a:p>
          <a:p>
            <a:pPr lvl="2"/>
            <a:r>
              <a:rPr lang="es-PE" dirty="0"/>
              <a:t>https://github.com/HectorWatanabe/partidon-desarrollo-web.git</a:t>
            </a:r>
          </a:p>
          <a:p>
            <a:pPr marL="548640" lvl="2" indent="0">
              <a:buNone/>
            </a:pPr>
            <a:r>
              <a:rPr lang="es-PE" b="1" dirty="0"/>
              <a:t>Documentos Móvil IOS</a:t>
            </a:r>
          </a:p>
          <a:p>
            <a:pPr lvl="2"/>
            <a:r>
              <a:rPr lang="es-PE" dirty="0"/>
              <a:t>https://github.com/HectorWatanabe/partidon-documentos-movil-ios.git</a:t>
            </a:r>
          </a:p>
          <a:p>
            <a:pPr lvl="2"/>
            <a:r>
              <a:rPr lang="es-PE" dirty="0"/>
              <a:t>https://github.com/HectorWatanabe/partidon-desarrollo-movil-ios.git</a:t>
            </a: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381289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 smtClean="0"/>
              <a:t>Postman</a:t>
            </a:r>
            <a:r>
              <a:rPr lang="es-PE" dirty="0" smtClean="0"/>
              <a:t> - Autentificación</a:t>
            </a:r>
            <a:endParaRPr lang="es-PE" dirty="0"/>
          </a:p>
        </p:txBody>
      </p:sp>
      <p:pic>
        <p:nvPicPr>
          <p:cNvPr id="4" name="3 Imagen" descr="https://scontent.flim5-2.fna.fbcdn.net/v/t34.0-12/18578714_10209258114025549_209439311_n.png?oh=1f3f0ed0173abf0fa6a6367c71468023&amp;oe=592120E7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47" b="6864"/>
          <a:stretch/>
        </p:blipFill>
        <p:spPr bwMode="auto">
          <a:xfrm>
            <a:off x="2051719" y="2420888"/>
            <a:ext cx="5197599" cy="265777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862753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 smtClean="0"/>
              <a:t>Postman</a:t>
            </a:r>
            <a:r>
              <a:rPr lang="es-PE" dirty="0" smtClean="0"/>
              <a:t> – Empresa y Jugador</a:t>
            </a:r>
            <a:endParaRPr lang="es-PE" dirty="0"/>
          </a:p>
        </p:txBody>
      </p:sp>
      <p:pic>
        <p:nvPicPr>
          <p:cNvPr id="4" name="3 Imagen" descr="https://scontent.flim5-2.fna.fbcdn.net/v/t35.0-12/18618507_10209258179347182_31702616_o.png?oh=7ca68c5e69056888a2b231e5019de963&amp;oe=59212413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36" b="13293"/>
          <a:stretch/>
        </p:blipFill>
        <p:spPr bwMode="auto">
          <a:xfrm>
            <a:off x="539552" y="1412776"/>
            <a:ext cx="4680520" cy="194421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4 Imagen" descr="https://scontent.flim5-2.fna.fbcdn.net/v/t35.0-12/18596280_10209258281989748_16443539_o.png?oh=bb356b18297b19e23f424c107733ee9b&amp;oe=59215068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38" b="15710"/>
          <a:stretch/>
        </p:blipFill>
        <p:spPr bwMode="auto">
          <a:xfrm>
            <a:off x="4139952" y="2852936"/>
            <a:ext cx="4655212" cy="191657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5 Imagen" descr="https://scontent.flim5-2.fna.fbcdn.net/v/t35.0-12/18575687_10209258301870245_600229828_o.png?oh=452e2588019f45e6ec6c6a30225aa314&amp;oe=5922209D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42" b="14501"/>
          <a:stretch/>
        </p:blipFill>
        <p:spPr bwMode="auto">
          <a:xfrm>
            <a:off x="301243" y="4581128"/>
            <a:ext cx="4682166" cy="207226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214464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 smtClean="0"/>
              <a:t>Postman</a:t>
            </a:r>
            <a:r>
              <a:rPr lang="es-PE" dirty="0" smtClean="0"/>
              <a:t> Deporte y Equipo</a:t>
            </a:r>
            <a:endParaRPr lang="es-PE" dirty="0"/>
          </a:p>
        </p:txBody>
      </p:sp>
      <p:pic>
        <p:nvPicPr>
          <p:cNvPr id="4" name="3 Imagen" descr="https://scontent.flim5-2.fna.fbcdn.net/v/t35.0-12/18641462_10209258316910621_570888300_o.png?oh=a4a073c1157147daaa5e61668f6d84e5&amp;oe=592102E0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42" b="19638"/>
          <a:stretch/>
        </p:blipFill>
        <p:spPr bwMode="auto">
          <a:xfrm>
            <a:off x="467544" y="1412776"/>
            <a:ext cx="5607050" cy="234315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4 Imagen" descr="https://scontent.flim5-2.fna.fbcdn.net/v/t35.0-12/18596470_10209258327870895_99284286_o.png?oh=83a6876149aee4468304ef0cc2befeb3&amp;oe=59211168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38" b="16012"/>
          <a:stretch/>
        </p:blipFill>
        <p:spPr bwMode="auto">
          <a:xfrm>
            <a:off x="2843808" y="3767377"/>
            <a:ext cx="5607050" cy="24765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3985050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Landing Page</a:t>
            </a:r>
            <a:endParaRPr lang="es-PE" dirty="0"/>
          </a:p>
        </p:txBody>
      </p:sp>
      <p:pic>
        <p:nvPicPr>
          <p:cNvPr id="4" name="0 Imagen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556792"/>
            <a:ext cx="4613275" cy="2238375"/>
          </a:xfrm>
          <a:prstGeom prst="rect">
            <a:avLst/>
          </a:prstGeom>
        </p:spPr>
      </p:pic>
      <p:pic>
        <p:nvPicPr>
          <p:cNvPr id="5" name="0 Imagen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4005064"/>
            <a:ext cx="4610100" cy="201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0592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Landing Page</a:t>
            </a:r>
          </a:p>
        </p:txBody>
      </p:sp>
      <p:pic>
        <p:nvPicPr>
          <p:cNvPr id="4" name="0 Imagen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660" y="1658744"/>
            <a:ext cx="4610100" cy="3515360"/>
          </a:xfrm>
          <a:prstGeom prst="rect">
            <a:avLst/>
          </a:prstGeom>
        </p:spPr>
      </p:pic>
      <p:pic>
        <p:nvPicPr>
          <p:cNvPr id="5" name="0 Imagen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3" y="4352084"/>
            <a:ext cx="4638675" cy="244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6538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Landing Page</a:t>
            </a:r>
          </a:p>
        </p:txBody>
      </p:sp>
      <p:pic>
        <p:nvPicPr>
          <p:cNvPr id="4" name="3 Imagen"/>
          <p:cNvPicPr/>
          <p:nvPr/>
        </p:nvPicPr>
        <p:blipFill>
          <a:blip r:embed="rId2"/>
          <a:stretch>
            <a:fillRect/>
          </a:stretch>
        </p:blipFill>
        <p:spPr>
          <a:xfrm>
            <a:off x="539552" y="1844824"/>
            <a:ext cx="4638675" cy="1727835"/>
          </a:xfrm>
          <a:prstGeom prst="rect">
            <a:avLst/>
          </a:prstGeom>
        </p:spPr>
      </p:pic>
      <p:pic>
        <p:nvPicPr>
          <p:cNvPr id="5" name="0 Imagen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3" y="3909352"/>
            <a:ext cx="4638675" cy="2162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581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El Producto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El nombre del producto es </a:t>
            </a:r>
            <a:r>
              <a:rPr lang="es-PE" dirty="0" err="1" smtClean="0"/>
              <a:t>Partidon</a:t>
            </a:r>
            <a:endParaRPr lang="es-PE" dirty="0" smtClean="0"/>
          </a:p>
          <a:p>
            <a:r>
              <a:rPr lang="es-PE" dirty="0"/>
              <a:t>El producto final será un aplicativo móvil con sus respectivas versiones para los sistemas operativos Android e </a:t>
            </a:r>
            <a:r>
              <a:rPr lang="es-PE" dirty="0" err="1" smtClean="0"/>
              <a:t>iOS</a:t>
            </a:r>
            <a:r>
              <a:rPr lang="es-PE" dirty="0" smtClean="0"/>
              <a:t>.</a:t>
            </a:r>
          </a:p>
          <a:p>
            <a:pPr lvl="0"/>
            <a:r>
              <a:rPr lang="es-PE" dirty="0"/>
              <a:t>La aplicación </a:t>
            </a:r>
            <a:r>
              <a:rPr lang="es-PE" dirty="0" smtClean="0"/>
              <a:t>en </a:t>
            </a:r>
            <a:r>
              <a:rPr lang="es-PE" dirty="0" err="1" smtClean="0"/>
              <a:t>android</a:t>
            </a:r>
            <a:r>
              <a:rPr lang="es-PE" dirty="0" smtClean="0"/>
              <a:t> se </a:t>
            </a:r>
            <a:r>
              <a:rPr lang="es-PE" dirty="0"/>
              <a:t>desarrollara en Android Studio</a:t>
            </a:r>
          </a:p>
          <a:p>
            <a:pPr lvl="0"/>
            <a:r>
              <a:rPr lang="es-PE" dirty="0"/>
              <a:t>El servicio </a:t>
            </a:r>
            <a:r>
              <a:rPr lang="es-PE" dirty="0" err="1"/>
              <a:t>restful</a:t>
            </a:r>
            <a:r>
              <a:rPr lang="es-PE" dirty="0"/>
              <a:t> está hecho en java</a:t>
            </a:r>
          </a:p>
          <a:p>
            <a:pPr lvl="0"/>
            <a:r>
              <a:rPr lang="es-PE" dirty="0"/>
              <a:t>Se hará uso de la </a:t>
            </a:r>
            <a:r>
              <a:rPr lang="es-PE" dirty="0" err="1"/>
              <a:t>Geolocalización</a:t>
            </a:r>
            <a:endParaRPr lang="es-PE" dirty="0"/>
          </a:p>
          <a:p>
            <a:pPr marL="0" indent="0">
              <a:buNone/>
            </a:pPr>
            <a:r>
              <a:rPr lang="es-PE" dirty="0" smtClean="0"/>
              <a:t/>
            </a:r>
            <a:br>
              <a:rPr lang="es-PE" dirty="0" smtClean="0"/>
            </a:b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62640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s-PE" b="1" dirty="0" err="1" smtClean="0"/>
              <a:t>Needfinding</a:t>
            </a:r>
            <a:r>
              <a:rPr lang="es-PE" b="1" dirty="0"/>
              <a:t> </a:t>
            </a:r>
            <a:r>
              <a:rPr lang="es-PE" b="1" dirty="0" smtClean="0"/>
              <a:t>- Entrevistas</a:t>
            </a:r>
            <a:endParaRPr lang="es-P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838055"/>
            <a:ext cx="4599784" cy="4464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17255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/>
              <a:t>User</a:t>
            </a:r>
            <a:r>
              <a:rPr lang="es-PE" dirty="0"/>
              <a:t> Persona </a:t>
            </a:r>
          </a:p>
        </p:txBody>
      </p:sp>
      <p:pic>
        <p:nvPicPr>
          <p:cNvPr id="4" name="3 Imagen" descr="C:\Users\user\partidon-documentos-generales\User Persona\Fanatico Deportivo.pn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1" r="5556" b="8715"/>
          <a:stretch/>
        </p:blipFill>
        <p:spPr bwMode="auto">
          <a:xfrm>
            <a:off x="495273" y="1700808"/>
            <a:ext cx="3829050" cy="398145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4 Imagen" descr="C:\Users\user\partidon-documentos-generales\User Persona\Propietario de cancha.png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30" r="5405"/>
          <a:stretch/>
        </p:blipFill>
        <p:spPr bwMode="auto">
          <a:xfrm>
            <a:off x="4571999" y="1700808"/>
            <a:ext cx="3800475" cy="323469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182680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/>
              <a:t>User</a:t>
            </a:r>
            <a:r>
              <a:rPr lang="es-PE" dirty="0"/>
              <a:t> </a:t>
            </a:r>
            <a:r>
              <a:rPr lang="es-PE" dirty="0" err="1"/>
              <a:t>Task</a:t>
            </a:r>
            <a:r>
              <a:rPr lang="es-PE" dirty="0"/>
              <a:t> </a:t>
            </a:r>
            <a:r>
              <a:rPr lang="es-PE" dirty="0" err="1"/>
              <a:t>Matrix</a:t>
            </a:r>
            <a:endParaRPr lang="es-PE" dirty="0"/>
          </a:p>
        </p:txBody>
      </p:sp>
      <p:pic>
        <p:nvPicPr>
          <p:cNvPr id="4" name="3 Marcador de contenido" descr="C:\Users\user\partidon-documentos-generales\User Task\User Task Matrix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451599"/>
            <a:ext cx="8229600" cy="317400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11461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User Journey </a:t>
            </a:r>
            <a:r>
              <a:rPr lang="en-US" dirty="0" smtClean="0"/>
              <a:t>Map - </a:t>
            </a:r>
            <a:r>
              <a:rPr lang="en-US" dirty="0" err="1"/>
              <a:t>Fanático</a:t>
            </a:r>
            <a:r>
              <a:rPr lang="en-US" dirty="0"/>
              <a:t>  </a:t>
            </a:r>
            <a:r>
              <a:rPr lang="en-US" dirty="0" err="1" smtClean="0"/>
              <a:t>Deportivo</a:t>
            </a:r>
            <a:endParaRPr lang="es-PE" dirty="0"/>
          </a:p>
        </p:txBody>
      </p:sp>
      <p:pic>
        <p:nvPicPr>
          <p:cNvPr id="4" name="3 Marcador de contenido" descr="C:\Users\user\partidon-documentos-generales\User Journey\Fanatico Deportivo.png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051180"/>
            <a:ext cx="8229600" cy="39748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59286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9552" y="476672"/>
            <a:ext cx="7704856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User Journey Map - </a:t>
            </a:r>
            <a:r>
              <a:rPr lang="es-PE" dirty="0" smtClean="0"/>
              <a:t>Dueño </a:t>
            </a:r>
            <a:r>
              <a:rPr lang="es-PE" dirty="0"/>
              <a:t>del establecimiento </a:t>
            </a:r>
            <a:r>
              <a:rPr lang="es-PE" dirty="0" smtClean="0"/>
              <a:t>Deportivo</a:t>
            </a:r>
            <a:endParaRPr lang="es-PE" dirty="0"/>
          </a:p>
        </p:txBody>
      </p:sp>
      <p:pic>
        <p:nvPicPr>
          <p:cNvPr id="4" name="3 Imagen" descr="C:\Users\user\partidon-documentos-generales\User Journey\Propietario cancha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700808"/>
            <a:ext cx="5976664" cy="439248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655107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/>
              <a:t>Wireframes</a:t>
            </a:r>
            <a:r>
              <a:rPr lang="es-PE" dirty="0"/>
              <a:t> de Android APP</a:t>
            </a:r>
          </a:p>
        </p:txBody>
      </p:sp>
      <p:pic>
        <p:nvPicPr>
          <p:cNvPr id="4" name="0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926" y="1503093"/>
            <a:ext cx="1390650" cy="2603500"/>
          </a:xfrm>
          <a:prstGeom prst="rect">
            <a:avLst/>
          </a:prstGeom>
        </p:spPr>
      </p:pic>
      <p:pic>
        <p:nvPicPr>
          <p:cNvPr id="5" name="0 Imagen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1445580"/>
            <a:ext cx="1290955" cy="2520950"/>
          </a:xfrm>
          <a:prstGeom prst="rect">
            <a:avLst/>
          </a:prstGeom>
        </p:spPr>
      </p:pic>
      <p:pic>
        <p:nvPicPr>
          <p:cNvPr id="6" name="0 Imagen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4319" y="1445580"/>
            <a:ext cx="1363345" cy="2626360"/>
          </a:xfrm>
          <a:prstGeom prst="rect">
            <a:avLst/>
          </a:prstGeom>
        </p:spPr>
      </p:pic>
      <p:pic>
        <p:nvPicPr>
          <p:cNvPr id="7" name="0 Imagen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0722" y="1381445"/>
            <a:ext cx="1381125" cy="2585085"/>
          </a:xfrm>
          <a:prstGeom prst="rect">
            <a:avLst/>
          </a:prstGeom>
        </p:spPr>
      </p:pic>
      <p:pic>
        <p:nvPicPr>
          <p:cNvPr id="8" name="0 Imagen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926" y="4105014"/>
            <a:ext cx="4876800" cy="2721610"/>
          </a:xfrm>
          <a:prstGeom prst="rect">
            <a:avLst/>
          </a:prstGeom>
        </p:spPr>
      </p:pic>
      <p:pic>
        <p:nvPicPr>
          <p:cNvPr id="9" name="0 Imagen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4789" y="1083241"/>
            <a:ext cx="1463040" cy="2828925"/>
          </a:xfrm>
          <a:prstGeom prst="rect">
            <a:avLst/>
          </a:prstGeom>
        </p:spPr>
      </p:pic>
      <p:pic>
        <p:nvPicPr>
          <p:cNvPr id="10" name="0 Imagen"/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9726" y="4007224"/>
            <a:ext cx="1475105" cy="2819400"/>
          </a:xfrm>
          <a:prstGeom prst="rect">
            <a:avLst/>
          </a:prstGeom>
        </p:spPr>
      </p:pic>
      <p:pic>
        <p:nvPicPr>
          <p:cNvPr id="12" name="0 Imagen"/>
          <p:cNvPicPr/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4789" y="3944994"/>
            <a:ext cx="1536700" cy="2881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0601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Base De Datos</a:t>
            </a:r>
            <a:endParaRPr lang="es-PE" dirty="0"/>
          </a:p>
        </p:txBody>
      </p:sp>
      <p:pic>
        <p:nvPicPr>
          <p:cNvPr id="4" name="3 Imagen" descr="C:\Users\user\partidon-documentos-generales\Diagramas\Base de Datos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772816"/>
            <a:ext cx="7128792" cy="424847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140095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dad">
  <a:themeElements>
    <a:clrScheme name="Claridad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Clásico de Office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da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93</TotalTime>
  <Words>144</Words>
  <Application>Microsoft Office PowerPoint</Application>
  <PresentationFormat>Presentación en pantalla (4:3)</PresentationFormat>
  <Paragraphs>39</Paragraphs>
  <Slides>17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18" baseType="lpstr">
      <vt:lpstr>Claridad</vt:lpstr>
      <vt:lpstr>Partidon APp</vt:lpstr>
      <vt:lpstr>El Producto</vt:lpstr>
      <vt:lpstr>Needfinding - Entrevistas</vt:lpstr>
      <vt:lpstr>User Persona </vt:lpstr>
      <vt:lpstr>User Task Matrix</vt:lpstr>
      <vt:lpstr>User Journey Map - Fanático  Deportivo</vt:lpstr>
      <vt:lpstr>User Journey Map - Dueño del establecimiento Deportivo</vt:lpstr>
      <vt:lpstr>Wireframes de Android APP</vt:lpstr>
      <vt:lpstr>Base De Datos</vt:lpstr>
      <vt:lpstr>Arquitectura</vt:lpstr>
      <vt:lpstr>Repositorios</vt:lpstr>
      <vt:lpstr>Postman - Autentificación</vt:lpstr>
      <vt:lpstr>Postman – Empresa y Jugador</vt:lpstr>
      <vt:lpstr>Postman Deporte y Equipo</vt:lpstr>
      <vt:lpstr>Landing Page</vt:lpstr>
      <vt:lpstr>Landing Page</vt:lpstr>
      <vt:lpstr>Landing Page</vt:lpstr>
    </vt:vector>
  </TitlesOfParts>
  <Company>Luffi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Luffi</dc:creator>
  <cp:lastModifiedBy>Luffi</cp:lastModifiedBy>
  <cp:revision>5</cp:revision>
  <dcterms:created xsi:type="dcterms:W3CDTF">2017-05-19T10:53:37Z</dcterms:created>
  <dcterms:modified xsi:type="dcterms:W3CDTF">2017-05-19T13:38:38Z</dcterms:modified>
</cp:coreProperties>
</file>