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66" autoAdjust="0"/>
  </p:normalViewPr>
  <p:slideViewPr>
    <p:cSldViewPr>
      <p:cViewPr varScale="1">
        <p:scale>
          <a:sx n="53" d="100"/>
          <a:sy n="53" d="100"/>
        </p:scale>
        <p:origin x="-96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3934-8F07-4B48-8BB6-72B0E9DF5F01}" type="datetimeFigureOut">
              <a:rPr lang="es-PE" smtClean="0"/>
              <a:t>19/05/2017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1671-1F26-4B99-B43F-C9A207BAED82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3934-8F07-4B48-8BB6-72B0E9DF5F01}" type="datetimeFigureOut">
              <a:rPr lang="es-PE" smtClean="0"/>
              <a:t>19/05/2017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1671-1F26-4B99-B43F-C9A207BAED8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3934-8F07-4B48-8BB6-72B0E9DF5F01}" type="datetimeFigureOut">
              <a:rPr lang="es-PE" smtClean="0"/>
              <a:t>19/05/2017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1671-1F26-4B99-B43F-C9A207BAED8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3934-8F07-4B48-8BB6-72B0E9DF5F01}" type="datetimeFigureOut">
              <a:rPr lang="es-PE" smtClean="0"/>
              <a:t>19/05/2017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1671-1F26-4B99-B43F-C9A207BAED8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3934-8F07-4B48-8BB6-72B0E9DF5F01}" type="datetimeFigureOut">
              <a:rPr lang="es-PE" smtClean="0"/>
              <a:t>19/05/2017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1671-1F26-4B99-B43F-C9A207BAED82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3934-8F07-4B48-8BB6-72B0E9DF5F01}" type="datetimeFigureOut">
              <a:rPr lang="es-PE" smtClean="0"/>
              <a:t>19/05/2017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1671-1F26-4B99-B43F-C9A207BAED8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3934-8F07-4B48-8BB6-72B0E9DF5F01}" type="datetimeFigureOut">
              <a:rPr lang="es-PE" smtClean="0"/>
              <a:t>19/05/2017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1671-1F26-4B99-B43F-C9A207BAED82}" type="slidenum">
              <a:rPr lang="es-PE" smtClean="0"/>
              <a:t>‹Nº›</a:t>
            </a:fld>
            <a:endParaRPr lang="es-P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3934-8F07-4B48-8BB6-72B0E9DF5F01}" type="datetimeFigureOut">
              <a:rPr lang="es-PE" smtClean="0"/>
              <a:t>19/05/2017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1671-1F26-4B99-B43F-C9A207BAED8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3934-8F07-4B48-8BB6-72B0E9DF5F01}" type="datetimeFigureOut">
              <a:rPr lang="es-PE" smtClean="0"/>
              <a:t>19/05/2017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1671-1F26-4B99-B43F-C9A207BAED8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3934-8F07-4B48-8BB6-72B0E9DF5F01}" type="datetimeFigureOut">
              <a:rPr lang="es-PE" smtClean="0"/>
              <a:t>19/05/2017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1671-1F26-4B99-B43F-C9A207BAED82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3934-8F07-4B48-8BB6-72B0E9DF5F01}" type="datetimeFigureOut">
              <a:rPr lang="es-PE" smtClean="0"/>
              <a:t>19/05/2017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1671-1F26-4B99-B43F-C9A207BAED8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9F93934-8F07-4B48-8BB6-72B0E9DF5F01}" type="datetimeFigureOut">
              <a:rPr lang="es-PE" smtClean="0"/>
              <a:t>19/05/2017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C01671-1F26-4B99-B43F-C9A207BAED82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Partidon</a:t>
            </a:r>
            <a:r>
              <a:rPr lang="es-PE" dirty="0" smtClean="0"/>
              <a:t> </a:t>
            </a:r>
            <a:r>
              <a:rPr lang="es-PE" dirty="0" err="1" smtClean="0"/>
              <a:t>APp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Aplicaciones Para Dispositivos Móviles</a:t>
            </a:r>
          </a:p>
          <a:p>
            <a:r>
              <a:rPr lang="es-PE" dirty="0"/>
              <a:t>WX71</a:t>
            </a:r>
            <a:br>
              <a:rPr lang="es-PE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05965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Arquitectura</a:t>
            </a:r>
            <a:endParaRPr lang="es-PE" dirty="0"/>
          </a:p>
        </p:txBody>
      </p:sp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52664"/>
            <a:ext cx="6192688" cy="3816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555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Repositorios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48640" lvl="2" indent="0">
              <a:buNone/>
            </a:pPr>
            <a:r>
              <a:rPr lang="es-PE" b="1" dirty="0"/>
              <a:t>Documentos Generales</a:t>
            </a:r>
          </a:p>
          <a:p>
            <a:pPr lvl="2"/>
            <a:r>
              <a:rPr lang="es-PE" dirty="0"/>
              <a:t>https://github.com/HectorWatanabe/partidon-documentos-generales.git</a:t>
            </a:r>
          </a:p>
          <a:p>
            <a:pPr marL="548640" lvl="2" indent="0">
              <a:buNone/>
            </a:pPr>
            <a:r>
              <a:rPr lang="es-PE" b="1" dirty="0"/>
              <a:t>Documentos Móvil Android</a:t>
            </a:r>
          </a:p>
          <a:p>
            <a:pPr lvl="2"/>
            <a:r>
              <a:rPr lang="es-PE" dirty="0"/>
              <a:t>https://github.com/HectorWatanabe/partidon-documentos-movil-android.git</a:t>
            </a:r>
          </a:p>
          <a:p>
            <a:pPr lvl="2"/>
            <a:r>
              <a:rPr lang="es-PE" dirty="0"/>
              <a:t>https://github.com/HectorWatanabe/partidon-desarrollo-movil-android.git</a:t>
            </a:r>
          </a:p>
          <a:p>
            <a:pPr marL="548640" lvl="2" indent="0">
              <a:buNone/>
            </a:pPr>
            <a:r>
              <a:rPr lang="es-PE" b="1" dirty="0"/>
              <a:t>Documentos Landing</a:t>
            </a:r>
          </a:p>
          <a:p>
            <a:pPr lvl="2"/>
            <a:r>
              <a:rPr lang="es-PE" dirty="0"/>
              <a:t>https://github.com/HectorWatanabe/partidon-documentos-landing.git</a:t>
            </a:r>
          </a:p>
          <a:p>
            <a:pPr lvl="2"/>
            <a:r>
              <a:rPr lang="es-PE" dirty="0"/>
              <a:t>https://github.com/HectorWatanabe/partidon-desarrollo-landing.git</a:t>
            </a:r>
          </a:p>
          <a:p>
            <a:pPr marL="548640" lvl="2" indent="0">
              <a:buNone/>
            </a:pPr>
            <a:r>
              <a:rPr lang="es-PE" b="1" dirty="0"/>
              <a:t>Documentos Web</a:t>
            </a:r>
          </a:p>
          <a:p>
            <a:pPr lvl="2"/>
            <a:r>
              <a:rPr lang="es-PE" dirty="0"/>
              <a:t>https://github.com/HectorWatanabe/partidon-documentos-web.git</a:t>
            </a:r>
          </a:p>
          <a:p>
            <a:pPr lvl="2"/>
            <a:r>
              <a:rPr lang="es-PE" dirty="0"/>
              <a:t>https://github.com/HectorWatanabe/partidon-desarrollo-web.git</a:t>
            </a:r>
          </a:p>
          <a:p>
            <a:pPr marL="548640" lvl="2" indent="0">
              <a:buNone/>
            </a:pPr>
            <a:r>
              <a:rPr lang="es-PE" b="1" dirty="0"/>
              <a:t>Documentos Móvil IOS</a:t>
            </a:r>
          </a:p>
          <a:p>
            <a:pPr lvl="2"/>
            <a:r>
              <a:rPr lang="es-PE" dirty="0"/>
              <a:t>https://github.com/HectorWatanabe/partidon-documentos-movil-ios.git</a:t>
            </a:r>
          </a:p>
          <a:p>
            <a:pPr lvl="2"/>
            <a:r>
              <a:rPr lang="es-PE" dirty="0"/>
              <a:t>https://github.com/HectorWatanabe/partidon-desarrollo-movil-ios.git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8128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Landing Page</a:t>
            </a:r>
            <a:endParaRPr lang="es-PE" dirty="0"/>
          </a:p>
        </p:txBody>
      </p:sp>
      <p:pic>
        <p:nvPicPr>
          <p:cNvPr id="4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6792"/>
            <a:ext cx="4613275" cy="2238375"/>
          </a:xfrm>
          <a:prstGeom prst="rect">
            <a:avLst/>
          </a:prstGeom>
        </p:spPr>
      </p:pic>
      <p:pic>
        <p:nvPicPr>
          <p:cNvPr id="5" name="0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05064"/>
            <a:ext cx="4610100" cy="201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59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Landing Page</a:t>
            </a:r>
          </a:p>
        </p:txBody>
      </p:sp>
      <p:pic>
        <p:nvPicPr>
          <p:cNvPr id="4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60" y="1658744"/>
            <a:ext cx="4610100" cy="3515360"/>
          </a:xfrm>
          <a:prstGeom prst="rect">
            <a:avLst/>
          </a:prstGeom>
        </p:spPr>
      </p:pic>
      <p:pic>
        <p:nvPicPr>
          <p:cNvPr id="5" name="0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3" y="4352084"/>
            <a:ext cx="4638675" cy="24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53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Landing Page</a:t>
            </a:r>
          </a:p>
        </p:txBody>
      </p:sp>
      <p:pic>
        <p:nvPicPr>
          <p:cNvPr id="4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1844824"/>
            <a:ext cx="4638675" cy="1727835"/>
          </a:xfrm>
          <a:prstGeom prst="rect">
            <a:avLst/>
          </a:prstGeom>
        </p:spPr>
      </p:pic>
      <p:pic>
        <p:nvPicPr>
          <p:cNvPr id="5" name="0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3" y="3909352"/>
            <a:ext cx="4638675" cy="216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El Producto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El nombre del producto es </a:t>
            </a:r>
            <a:r>
              <a:rPr lang="es-PE" dirty="0" err="1" smtClean="0"/>
              <a:t>Partidon</a:t>
            </a:r>
            <a:endParaRPr lang="es-PE" dirty="0" smtClean="0"/>
          </a:p>
          <a:p>
            <a:r>
              <a:rPr lang="es-PE" dirty="0"/>
              <a:t>El producto final será un aplicativo móvil con sus respectivas versiones para los sistemas operativos Android e </a:t>
            </a:r>
            <a:r>
              <a:rPr lang="es-PE" dirty="0" err="1" smtClean="0"/>
              <a:t>iOS</a:t>
            </a:r>
            <a:r>
              <a:rPr lang="es-PE" dirty="0" smtClean="0"/>
              <a:t>.</a:t>
            </a:r>
          </a:p>
          <a:p>
            <a:pPr lvl="0"/>
            <a:r>
              <a:rPr lang="es-PE" dirty="0"/>
              <a:t>La aplicación </a:t>
            </a:r>
            <a:r>
              <a:rPr lang="es-PE" dirty="0" smtClean="0"/>
              <a:t>en </a:t>
            </a:r>
            <a:r>
              <a:rPr lang="es-PE" dirty="0" err="1" smtClean="0"/>
              <a:t>android</a:t>
            </a:r>
            <a:r>
              <a:rPr lang="es-PE" dirty="0" smtClean="0"/>
              <a:t> se </a:t>
            </a:r>
            <a:r>
              <a:rPr lang="es-PE" dirty="0"/>
              <a:t>desarrollara en Android Studio</a:t>
            </a:r>
          </a:p>
          <a:p>
            <a:pPr lvl="0"/>
            <a:r>
              <a:rPr lang="es-PE" dirty="0"/>
              <a:t>El servicio </a:t>
            </a:r>
            <a:r>
              <a:rPr lang="es-PE" dirty="0" err="1"/>
              <a:t>restful</a:t>
            </a:r>
            <a:r>
              <a:rPr lang="es-PE" dirty="0"/>
              <a:t> está hecho en java</a:t>
            </a:r>
          </a:p>
          <a:p>
            <a:pPr lvl="0"/>
            <a:r>
              <a:rPr lang="es-PE" dirty="0"/>
              <a:t>Se hará uso de la </a:t>
            </a:r>
            <a:r>
              <a:rPr lang="es-PE" dirty="0" err="1"/>
              <a:t>Geolocalización</a:t>
            </a:r>
            <a:endParaRPr lang="es-PE" dirty="0"/>
          </a:p>
          <a:p>
            <a:pPr marL="0" indent="0">
              <a:buNone/>
            </a:pPr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264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PE" b="1" dirty="0" err="1" smtClean="0"/>
              <a:t>Needfinding</a:t>
            </a:r>
            <a:r>
              <a:rPr lang="es-PE" b="1" dirty="0"/>
              <a:t> </a:t>
            </a:r>
            <a:r>
              <a:rPr lang="es-PE" b="1" dirty="0" smtClean="0"/>
              <a:t>- Entrevistas</a:t>
            </a:r>
            <a:endParaRPr lang="es-P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838055"/>
            <a:ext cx="4599784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725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User</a:t>
            </a:r>
            <a:r>
              <a:rPr lang="es-PE" dirty="0"/>
              <a:t> Persona </a:t>
            </a:r>
            <a:endParaRPr lang="es-PE" dirty="0"/>
          </a:p>
        </p:txBody>
      </p:sp>
      <p:pic>
        <p:nvPicPr>
          <p:cNvPr id="4" name="3 Imagen" descr="C:\Users\user\partidon-documentos-generales\User Persona\Fanatico Deportivo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" r="5556" b="8715"/>
          <a:stretch/>
        </p:blipFill>
        <p:spPr bwMode="auto">
          <a:xfrm>
            <a:off x="495273" y="1700808"/>
            <a:ext cx="3829050" cy="39814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4 Imagen" descr="C:\Users\user\partidon-documentos-generales\User Persona\Propietario de cancha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0" r="5405"/>
          <a:stretch/>
        </p:blipFill>
        <p:spPr bwMode="auto">
          <a:xfrm>
            <a:off x="4571999" y="1700808"/>
            <a:ext cx="3800475" cy="32346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8268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User</a:t>
            </a:r>
            <a:r>
              <a:rPr lang="es-PE" dirty="0"/>
              <a:t> </a:t>
            </a:r>
            <a:r>
              <a:rPr lang="es-PE" dirty="0" err="1"/>
              <a:t>Task</a:t>
            </a:r>
            <a:r>
              <a:rPr lang="es-PE" dirty="0"/>
              <a:t> </a:t>
            </a:r>
            <a:r>
              <a:rPr lang="es-PE" dirty="0" err="1"/>
              <a:t>Matrix</a:t>
            </a:r>
            <a:endParaRPr lang="es-PE" dirty="0"/>
          </a:p>
        </p:txBody>
      </p:sp>
      <p:pic>
        <p:nvPicPr>
          <p:cNvPr id="4" name="3 Marcador de contenido" descr="C:\Users\user\partidon-documentos-generales\User Task\User Task Matrix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51599"/>
            <a:ext cx="8229600" cy="3174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146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Journey </a:t>
            </a:r>
            <a:r>
              <a:rPr lang="en-US" dirty="0" smtClean="0"/>
              <a:t>Map - </a:t>
            </a:r>
            <a:r>
              <a:rPr lang="en-US" dirty="0" err="1"/>
              <a:t>Fanático</a:t>
            </a:r>
            <a:r>
              <a:rPr lang="en-US" dirty="0"/>
              <a:t>  </a:t>
            </a:r>
            <a:r>
              <a:rPr lang="en-US" dirty="0" err="1" smtClean="0"/>
              <a:t>Deportivo</a:t>
            </a:r>
            <a:endParaRPr lang="es-PE" dirty="0"/>
          </a:p>
        </p:txBody>
      </p:sp>
      <p:pic>
        <p:nvPicPr>
          <p:cNvPr id="4" name="3 Marcador de contenido" descr="C:\Users\user\partidon-documentos-generales\User Journey\Fanatico Deportivo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1180"/>
            <a:ext cx="8229600" cy="3974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9286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476672"/>
            <a:ext cx="7704856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User Journey Map - </a:t>
            </a:r>
            <a:r>
              <a:rPr lang="es-PE" dirty="0" smtClean="0"/>
              <a:t>Dueño </a:t>
            </a:r>
            <a:r>
              <a:rPr lang="es-PE" dirty="0"/>
              <a:t>del establecimiento </a:t>
            </a:r>
            <a:r>
              <a:rPr lang="es-PE" dirty="0" smtClean="0"/>
              <a:t>Deportivo</a:t>
            </a:r>
            <a:endParaRPr lang="es-PE" dirty="0"/>
          </a:p>
        </p:txBody>
      </p:sp>
      <p:pic>
        <p:nvPicPr>
          <p:cNvPr id="4" name="3 Imagen" descr="C:\Users\user\partidon-documentos-generales\User Journey\Propietario canch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5976664" cy="4392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5510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Wireframes</a:t>
            </a:r>
            <a:r>
              <a:rPr lang="es-PE" dirty="0"/>
              <a:t> de Android APP</a:t>
            </a:r>
            <a:endParaRPr lang="es-PE" dirty="0"/>
          </a:p>
        </p:txBody>
      </p:sp>
      <p:pic>
        <p:nvPicPr>
          <p:cNvPr id="4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6" y="1503093"/>
            <a:ext cx="1390650" cy="2603500"/>
          </a:xfrm>
          <a:prstGeom prst="rect">
            <a:avLst/>
          </a:prstGeom>
        </p:spPr>
      </p:pic>
      <p:pic>
        <p:nvPicPr>
          <p:cNvPr id="5" name="0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445580"/>
            <a:ext cx="1290955" cy="2520950"/>
          </a:xfrm>
          <a:prstGeom prst="rect">
            <a:avLst/>
          </a:prstGeom>
        </p:spPr>
      </p:pic>
      <p:pic>
        <p:nvPicPr>
          <p:cNvPr id="6" name="0 Imagen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319" y="1445580"/>
            <a:ext cx="1363345" cy="2626360"/>
          </a:xfrm>
          <a:prstGeom prst="rect">
            <a:avLst/>
          </a:prstGeom>
        </p:spPr>
      </p:pic>
      <p:pic>
        <p:nvPicPr>
          <p:cNvPr id="7" name="0 Image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722" y="1381445"/>
            <a:ext cx="1381125" cy="2585085"/>
          </a:xfrm>
          <a:prstGeom prst="rect">
            <a:avLst/>
          </a:prstGeom>
        </p:spPr>
      </p:pic>
      <p:pic>
        <p:nvPicPr>
          <p:cNvPr id="8" name="0 Imagen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6" y="4105014"/>
            <a:ext cx="4876800" cy="2721610"/>
          </a:xfrm>
          <a:prstGeom prst="rect">
            <a:avLst/>
          </a:prstGeom>
        </p:spPr>
      </p:pic>
      <p:pic>
        <p:nvPicPr>
          <p:cNvPr id="9" name="0 Image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789" y="1083241"/>
            <a:ext cx="1463040" cy="2828925"/>
          </a:xfrm>
          <a:prstGeom prst="rect">
            <a:avLst/>
          </a:prstGeom>
        </p:spPr>
      </p:pic>
      <p:pic>
        <p:nvPicPr>
          <p:cNvPr id="10" name="0 Imagen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726" y="4007224"/>
            <a:ext cx="1475105" cy="2819400"/>
          </a:xfrm>
          <a:prstGeom prst="rect">
            <a:avLst/>
          </a:prstGeom>
        </p:spPr>
      </p:pic>
      <p:pic>
        <p:nvPicPr>
          <p:cNvPr id="12" name="0 Imagen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789" y="3944994"/>
            <a:ext cx="1536700" cy="288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6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Base De Datos</a:t>
            </a:r>
            <a:endParaRPr lang="es-PE" dirty="0"/>
          </a:p>
        </p:txBody>
      </p:sp>
      <p:pic>
        <p:nvPicPr>
          <p:cNvPr id="4" name="3 Imagen" descr="C:\Users\user\partidon-documentos-generales\Diagramas\Base de Datos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7128792" cy="424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4009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86</TotalTime>
  <Words>132</Words>
  <Application>Microsoft Office PowerPoint</Application>
  <PresentationFormat>Presentación en pantalla (4:3)</PresentationFormat>
  <Paragraphs>36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Claridad</vt:lpstr>
      <vt:lpstr>Partidon APp</vt:lpstr>
      <vt:lpstr>El Producto</vt:lpstr>
      <vt:lpstr>Needfinding - Entrevistas</vt:lpstr>
      <vt:lpstr>User Persona </vt:lpstr>
      <vt:lpstr>User Task Matrix</vt:lpstr>
      <vt:lpstr>User Journey Map - Fanático  Deportivo</vt:lpstr>
      <vt:lpstr>User Journey Map - Dueño del establecimiento Deportivo</vt:lpstr>
      <vt:lpstr>Wireframes de Android APP</vt:lpstr>
      <vt:lpstr>Base De Datos</vt:lpstr>
      <vt:lpstr>Arquitectura</vt:lpstr>
      <vt:lpstr>Repositorios</vt:lpstr>
      <vt:lpstr>Landing Page</vt:lpstr>
      <vt:lpstr>Landing Page</vt:lpstr>
      <vt:lpstr>Landing Page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4</cp:revision>
  <dcterms:created xsi:type="dcterms:W3CDTF">2017-05-19T10:53:37Z</dcterms:created>
  <dcterms:modified xsi:type="dcterms:W3CDTF">2017-05-19T12:20:29Z</dcterms:modified>
</cp:coreProperties>
</file>