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8" r:id="rId6"/>
    <p:sldId id="277" r:id="rId7"/>
    <p:sldId id="279" r:id="rId8"/>
    <p:sldId id="28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1D234-153B-4FC3-BAB4-FD591CFE226C}" v="139" dt="2022-03-23T22:21:30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En la compra de un vino rosa, obtiene obtiene 2 cervezas en la compra de una cervez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En la compra de 6 cervezas se obtiene un vale de descuento para un vino rosa.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Colocar en una estantería ambos productos.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CEBA3327-9B9A-4BDE-BCEA-193306B0AC23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FE42D6B7-0050-4E80-A1E0-E6F5DE36ADA0}" type="pres">
      <dgm:prSet presAssocID="{40FC4FFE-8987-4A26-B7F4-8A516F18ADAE}" presName="compNode" presStyleCnt="0"/>
      <dgm:spPr/>
    </dgm:pt>
    <dgm:pt modelId="{6B205361-4F07-4A15-A497-22D1F71C824C}" type="pres">
      <dgm:prSet presAssocID="{40FC4FFE-8987-4A26-B7F4-8A516F18ADAE}" presName="bgRect" presStyleLbl="bgShp" presStyleIdx="0" presStyleCnt="3"/>
      <dgm:spPr/>
    </dgm:pt>
    <dgm:pt modelId="{3C388927-67E4-478F-9AE1-012325A019C9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áfono"/>
        </a:ext>
      </dgm:extLst>
    </dgm:pt>
    <dgm:pt modelId="{B037BCC9-3999-4D53-BD94-AE2A3CB97557}" type="pres">
      <dgm:prSet presAssocID="{40FC4FFE-8987-4A26-B7F4-8A516F18ADAE}" presName="spaceRect" presStyleCnt="0"/>
      <dgm:spPr/>
    </dgm:pt>
    <dgm:pt modelId="{A8673C97-584E-44CC-AB3F-A30D67C4AA82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72C65FFA-C808-49AB-9C28-0EFA2239ED83}" type="pres">
      <dgm:prSet presAssocID="{5B62599A-5C9B-48E7-896E-EA782AC60C8B}" presName="sibTrans" presStyleCnt="0"/>
      <dgm:spPr/>
    </dgm:pt>
    <dgm:pt modelId="{3CABF692-8B00-458E-B34A-D371F6C69DBA}" type="pres">
      <dgm:prSet presAssocID="{49225C73-1633-42F1-AB3B-7CB183E5F8B8}" presName="compNode" presStyleCnt="0"/>
      <dgm:spPr/>
    </dgm:pt>
    <dgm:pt modelId="{FA9512A7-5B7C-47D6-B85F-33B96DE35257}" type="pres">
      <dgm:prSet presAssocID="{49225C73-1633-42F1-AB3B-7CB183E5F8B8}" presName="bgRect" presStyleLbl="bgShp" presStyleIdx="1" presStyleCnt="3"/>
      <dgm:spPr/>
    </dgm:pt>
    <dgm:pt modelId="{55DB1B45-F30A-4F2F-881C-F3BE7E40717F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inero"/>
        </a:ext>
      </dgm:extLst>
    </dgm:pt>
    <dgm:pt modelId="{939915F1-E1FE-452C-91CB-5C2880F75ECF}" type="pres">
      <dgm:prSet presAssocID="{49225C73-1633-42F1-AB3B-7CB183E5F8B8}" presName="spaceRect" presStyleCnt="0"/>
      <dgm:spPr/>
    </dgm:pt>
    <dgm:pt modelId="{C5AF74EA-20FC-48D0-BDF0-F504A16645CD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9C044AC4-9BF1-42AD-B278-F17BCD949DD0}" type="pres">
      <dgm:prSet presAssocID="{9646853A-8964-4519-A5B1-0B7D18B2983D}" presName="sibTrans" presStyleCnt="0"/>
      <dgm:spPr/>
    </dgm:pt>
    <dgm:pt modelId="{4C40B818-FD3D-48E8-A3C8-560BB7938FE5}" type="pres">
      <dgm:prSet presAssocID="{1C383F32-22E8-4F62-A3E0-BDC3D5F48992}" presName="compNode" presStyleCnt="0"/>
      <dgm:spPr/>
    </dgm:pt>
    <dgm:pt modelId="{9435FACB-578C-4359-8DE4-7D3A80CF76ED}" type="pres">
      <dgm:prSet presAssocID="{1C383F32-22E8-4F62-A3E0-BDC3D5F48992}" presName="bgRect" presStyleLbl="bgShp" presStyleIdx="2" presStyleCnt="3"/>
      <dgm:spPr/>
    </dgm:pt>
    <dgm:pt modelId="{C046ABFE-50CE-446B-9EEB-3A329DEE8C4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00F205BB-916C-4EB2-99EC-9884D4BB28D1}" type="pres">
      <dgm:prSet presAssocID="{1C383F32-22E8-4F62-A3E0-BDC3D5F48992}" presName="spaceRect" presStyleCnt="0"/>
      <dgm:spPr/>
    </dgm:pt>
    <dgm:pt modelId="{928FEA93-EF46-47C8-AFD0-FAA1D1C568F2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771382D-6FC8-49BD-8B17-4958D47E7A00}" type="presOf" srcId="{01A66772-F185-4D58-B8BB-E9370D7A7A2B}" destId="{CEBA3327-9B9A-4BDE-BCEA-193306B0AC23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FE0B54C-98A9-4C2D-AF5E-2A2E2E0CB8FA}" type="presOf" srcId="{1C383F32-22E8-4F62-A3E0-BDC3D5F48992}" destId="{928FEA93-EF46-47C8-AFD0-FAA1D1C568F2}" srcOrd="0" destOrd="0" presId="urn:microsoft.com/office/officeart/2018/2/layout/IconVerticalSoli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C73F8C5-2511-46C8-A10B-F7761E883D65}" type="presOf" srcId="{40FC4FFE-8987-4A26-B7F4-8A516F18ADAE}" destId="{A8673C97-584E-44CC-AB3F-A30D67C4AA82}" srcOrd="0" destOrd="0" presId="urn:microsoft.com/office/officeart/2018/2/layout/IconVerticalSolidList"/>
    <dgm:cxn modelId="{3DF211E9-5B30-476F-B15C-093733086D74}" type="presOf" srcId="{49225C73-1633-42F1-AB3B-7CB183E5F8B8}" destId="{C5AF74EA-20FC-48D0-BDF0-F504A16645CD}" srcOrd="0" destOrd="0" presId="urn:microsoft.com/office/officeart/2018/2/layout/IconVerticalSolidList"/>
    <dgm:cxn modelId="{322E4820-BDBE-486A-A019-AB2267A4BA54}" type="presParOf" srcId="{CEBA3327-9B9A-4BDE-BCEA-193306B0AC23}" destId="{FE42D6B7-0050-4E80-A1E0-E6F5DE36ADA0}" srcOrd="0" destOrd="0" presId="urn:microsoft.com/office/officeart/2018/2/layout/IconVerticalSolidList"/>
    <dgm:cxn modelId="{14665EEF-0293-40EE-9DD3-2A9607B8D8A5}" type="presParOf" srcId="{FE42D6B7-0050-4E80-A1E0-E6F5DE36ADA0}" destId="{6B205361-4F07-4A15-A497-22D1F71C824C}" srcOrd="0" destOrd="0" presId="urn:microsoft.com/office/officeart/2018/2/layout/IconVerticalSolidList"/>
    <dgm:cxn modelId="{26FA18C5-D570-4338-95DD-98DCCE434A3C}" type="presParOf" srcId="{FE42D6B7-0050-4E80-A1E0-E6F5DE36ADA0}" destId="{3C388927-67E4-478F-9AE1-012325A019C9}" srcOrd="1" destOrd="0" presId="urn:microsoft.com/office/officeart/2018/2/layout/IconVerticalSolidList"/>
    <dgm:cxn modelId="{B86E8A5C-B9F0-430C-AD66-B46AD77B214F}" type="presParOf" srcId="{FE42D6B7-0050-4E80-A1E0-E6F5DE36ADA0}" destId="{B037BCC9-3999-4D53-BD94-AE2A3CB97557}" srcOrd="2" destOrd="0" presId="urn:microsoft.com/office/officeart/2018/2/layout/IconVerticalSolidList"/>
    <dgm:cxn modelId="{6F2CBB4A-0E5E-463C-9208-60FA146A6968}" type="presParOf" srcId="{FE42D6B7-0050-4E80-A1E0-E6F5DE36ADA0}" destId="{A8673C97-584E-44CC-AB3F-A30D67C4AA82}" srcOrd="3" destOrd="0" presId="urn:microsoft.com/office/officeart/2018/2/layout/IconVerticalSolidList"/>
    <dgm:cxn modelId="{494CA423-7945-447D-8BF9-0260F2C90B75}" type="presParOf" srcId="{CEBA3327-9B9A-4BDE-BCEA-193306B0AC23}" destId="{72C65FFA-C808-49AB-9C28-0EFA2239ED83}" srcOrd="1" destOrd="0" presId="urn:microsoft.com/office/officeart/2018/2/layout/IconVerticalSolidList"/>
    <dgm:cxn modelId="{3172C1CE-6B0A-4B77-AA58-465BEF960A19}" type="presParOf" srcId="{CEBA3327-9B9A-4BDE-BCEA-193306B0AC23}" destId="{3CABF692-8B00-458E-B34A-D371F6C69DBA}" srcOrd="2" destOrd="0" presId="urn:microsoft.com/office/officeart/2018/2/layout/IconVerticalSolidList"/>
    <dgm:cxn modelId="{76D1C461-0D0C-4A59-A43C-50B60969EE0A}" type="presParOf" srcId="{3CABF692-8B00-458E-B34A-D371F6C69DBA}" destId="{FA9512A7-5B7C-47D6-B85F-33B96DE35257}" srcOrd="0" destOrd="0" presId="urn:microsoft.com/office/officeart/2018/2/layout/IconVerticalSolidList"/>
    <dgm:cxn modelId="{FF24CFFD-4ACB-4841-85B7-3B9C0AECC457}" type="presParOf" srcId="{3CABF692-8B00-458E-B34A-D371F6C69DBA}" destId="{55DB1B45-F30A-4F2F-881C-F3BE7E40717F}" srcOrd="1" destOrd="0" presId="urn:microsoft.com/office/officeart/2018/2/layout/IconVerticalSolidList"/>
    <dgm:cxn modelId="{4A3EE15F-3219-4A67-BA76-048C2A335DF4}" type="presParOf" srcId="{3CABF692-8B00-458E-B34A-D371F6C69DBA}" destId="{939915F1-E1FE-452C-91CB-5C2880F75ECF}" srcOrd="2" destOrd="0" presId="urn:microsoft.com/office/officeart/2018/2/layout/IconVerticalSolidList"/>
    <dgm:cxn modelId="{F78BB186-0675-4FD0-8554-6B381DCDB40B}" type="presParOf" srcId="{3CABF692-8B00-458E-B34A-D371F6C69DBA}" destId="{C5AF74EA-20FC-48D0-BDF0-F504A16645CD}" srcOrd="3" destOrd="0" presId="urn:microsoft.com/office/officeart/2018/2/layout/IconVerticalSolidList"/>
    <dgm:cxn modelId="{3935E65C-897E-4566-8A7D-CFAE3DFF0E99}" type="presParOf" srcId="{CEBA3327-9B9A-4BDE-BCEA-193306B0AC23}" destId="{9C044AC4-9BF1-42AD-B278-F17BCD949DD0}" srcOrd="3" destOrd="0" presId="urn:microsoft.com/office/officeart/2018/2/layout/IconVerticalSolidList"/>
    <dgm:cxn modelId="{169C49C3-9F6B-4B88-B176-E09708C3D287}" type="presParOf" srcId="{CEBA3327-9B9A-4BDE-BCEA-193306B0AC23}" destId="{4C40B818-FD3D-48E8-A3C8-560BB7938FE5}" srcOrd="4" destOrd="0" presId="urn:microsoft.com/office/officeart/2018/2/layout/IconVerticalSolidList"/>
    <dgm:cxn modelId="{F1E91C1A-AFDF-4A9C-8C84-169869E6401A}" type="presParOf" srcId="{4C40B818-FD3D-48E8-A3C8-560BB7938FE5}" destId="{9435FACB-578C-4359-8DE4-7D3A80CF76ED}" srcOrd="0" destOrd="0" presId="urn:microsoft.com/office/officeart/2018/2/layout/IconVerticalSolidList"/>
    <dgm:cxn modelId="{455BA8EB-5FD6-4971-ADB1-3151CABF60AD}" type="presParOf" srcId="{4C40B818-FD3D-48E8-A3C8-560BB7938FE5}" destId="{C046ABFE-50CE-446B-9EEB-3A329DEE8C42}" srcOrd="1" destOrd="0" presId="urn:microsoft.com/office/officeart/2018/2/layout/IconVerticalSolidList"/>
    <dgm:cxn modelId="{E6127AB0-FC8A-4A3F-95F3-E5F28C8D521C}" type="presParOf" srcId="{4C40B818-FD3D-48E8-A3C8-560BB7938FE5}" destId="{00F205BB-916C-4EB2-99EC-9884D4BB28D1}" srcOrd="2" destOrd="0" presId="urn:microsoft.com/office/officeart/2018/2/layout/IconVerticalSolidList"/>
    <dgm:cxn modelId="{7A1D4582-BCE7-4D39-8B3B-297B4448404C}" type="presParOf" srcId="{4C40B818-FD3D-48E8-A3C8-560BB7938FE5}" destId="{928FEA93-EF46-47C8-AFD0-FAA1D1C568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Colocar en una estantería ambos productos.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En la compra de un licor en formato delevery, se le regala da un 50% en la compra de una botella de cerveza,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Colocar en una estantería ambos productos.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CEBA3327-9B9A-4BDE-BCEA-193306B0AC23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FE42D6B7-0050-4E80-A1E0-E6F5DE36ADA0}" type="pres">
      <dgm:prSet presAssocID="{40FC4FFE-8987-4A26-B7F4-8A516F18ADAE}" presName="compNode" presStyleCnt="0"/>
      <dgm:spPr/>
    </dgm:pt>
    <dgm:pt modelId="{6B205361-4F07-4A15-A497-22D1F71C824C}" type="pres">
      <dgm:prSet presAssocID="{40FC4FFE-8987-4A26-B7F4-8A516F18ADAE}" presName="bgRect" presStyleLbl="bgShp" presStyleIdx="0" presStyleCnt="3"/>
      <dgm:spPr/>
    </dgm:pt>
    <dgm:pt modelId="{3C388927-67E4-478F-9AE1-012325A019C9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áfono"/>
        </a:ext>
      </dgm:extLst>
    </dgm:pt>
    <dgm:pt modelId="{B037BCC9-3999-4D53-BD94-AE2A3CB97557}" type="pres">
      <dgm:prSet presAssocID="{40FC4FFE-8987-4A26-B7F4-8A516F18ADAE}" presName="spaceRect" presStyleCnt="0"/>
      <dgm:spPr/>
    </dgm:pt>
    <dgm:pt modelId="{A8673C97-584E-44CC-AB3F-A30D67C4AA82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72C65FFA-C808-49AB-9C28-0EFA2239ED83}" type="pres">
      <dgm:prSet presAssocID="{5B62599A-5C9B-48E7-896E-EA782AC60C8B}" presName="sibTrans" presStyleCnt="0"/>
      <dgm:spPr/>
    </dgm:pt>
    <dgm:pt modelId="{3CABF692-8B00-458E-B34A-D371F6C69DBA}" type="pres">
      <dgm:prSet presAssocID="{49225C73-1633-42F1-AB3B-7CB183E5F8B8}" presName="compNode" presStyleCnt="0"/>
      <dgm:spPr/>
    </dgm:pt>
    <dgm:pt modelId="{FA9512A7-5B7C-47D6-B85F-33B96DE35257}" type="pres">
      <dgm:prSet presAssocID="{49225C73-1633-42F1-AB3B-7CB183E5F8B8}" presName="bgRect" presStyleLbl="bgShp" presStyleIdx="1" presStyleCnt="3"/>
      <dgm:spPr/>
    </dgm:pt>
    <dgm:pt modelId="{55DB1B45-F30A-4F2F-881C-F3BE7E40717F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inero"/>
        </a:ext>
      </dgm:extLst>
    </dgm:pt>
    <dgm:pt modelId="{939915F1-E1FE-452C-91CB-5C2880F75ECF}" type="pres">
      <dgm:prSet presAssocID="{49225C73-1633-42F1-AB3B-7CB183E5F8B8}" presName="spaceRect" presStyleCnt="0"/>
      <dgm:spPr/>
    </dgm:pt>
    <dgm:pt modelId="{C5AF74EA-20FC-48D0-BDF0-F504A16645CD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9C044AC4-9BF1-42AD-B278-F17BCD949DD0}" type="pres">
      <dgm:prSet presAssocID="{9646853A-8964-4519-A5B1-0B7D18B2983D}" presName="sibTrans" presStyleCnt="0"/>
      <dgm:spPr/>
    </dgm:pt>
    <dgm:pt modelId="{4C40B818-FD3D-48E8-A3C8-560BB7938FE5}" type="pres">
      <dgm:prSet presAssocID="{1C383F32-22E8-4F62-A3E0-BDC3D5F48992}" presName="compNode" presStyleCnt="0"/>
      <dgm:spPr/>
    </dgm:pt>
    <dgm:pt modelId="{9435FACB-578C-4359-8DE4-7D3A80CF76ED}" type="pres">
      <dgm:prSet presAssocID="{1C383F32-22E8-4F62-A3E0-BDC3D5F48992}" presName="bgRect" presStyleLbl="bgShp" presStyleIdx="2" presStyleCnt="3"/>
      <dgm:spPr/>
    </dgm:pt>
    <dgm:pt modelId="{C046ABFE-50CE-446B-9EEB-3A329DEE8C4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00F205BB-916C-4EB2-99EC-9884D4BB28D1}" type="pres">
      <dgm:prSet presAssocID="{1C383F32-22E8-4F62-A3E0-BDC3D5F48992}" presName="spaceRect" presStyleCnt="0"/>
      <dgm:spPr/>
    </dgm:pt>
    <dgm:pt modelId="{928FEA93-EF46-47C8-AFD0-FAA1D1C568F2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771382D-6FC8-49BD-8B17-4958D47E7A00}" type="presOf" srcId="{01A66772-F185-4D58-B8BB-E9370D7A7A2B}" destId="{CEBA3327-9B9A-4BDE-BCEA-193306B0AC23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FE0B54C-98A9-4C2D-AF5E-2A2E2E0CB8FA}" type="presOf" srcId="{1C383F32-22E8-4F62-A3E0-BDC3D5F48992}" destId="{928FEA93-EF46-47C8-AFD0-FAA1D1C568F2}" srcOrd="0" destOrd="0" presId="urn:microsoft.com/office/officeart/2018/2/layout/IconVerticalSoli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C73F8C5-2511-46C8-A10B-F7761E883D65}" type="presOf" srcId="{40FC4FFE-8987-4A26-B7F4-8A516F18ADAE}" destId="{A8673C97-584E-44CC-AB3F-A30D67C4AA82}" srcOrd="0" destOrd="0" presId="urn:microsoft.com/office/officeart/2018/2/layout/IconVerticalSolidList"/>
    <dgm:cxn modelId="{3DF211E9-5B30-476F-B15C-093733086D74}" type="presOf" srcId="{49225C73-1633-42F1-AB3B-7CB183E5F8B8}" destId="{C5AF74EA-20FC-48D0-BDF0-F504A16645CD}" srcOrd="0" destOrd="0" presId="urn:microsoft.com/office/officeart/2018/2/layout/IconVerticalSolidList"/>
    <dgm:cxn modelId="{322E4820-BDBE-486A-A019-AB2267A4BA54}" type="presParOf" srcId="{CEBA3327-9B9A-4BDE-BCEA-193306B0AC23}" destId="{FE42D6B7-0050-4E80-A1E0-E6F5DE36ADA0}" srcOrd="0" destOrd="0" presId="urn:microsoft.com/office/officeart/2018/2/layout/IconVerticalSolidList"/>
    <dgm:cxn modelId="{14665EEF-0293-40EE-9DD3-2A9607B8D8A5}" type="presParOf" srcId="{FE42D6B7-0050-4E80-A1E0-E6F5DE36ADA0}" destId="{6B205361-4F07-4A15-A497-22D1F71C824C}" srcOrd="0" destOrd="0" presId="urn:microsoft.com/office/officeart/2018/2/layout/IconVerticalSolidList"/>
    <dgm:cxn modelId="{26FA18C5-D570-4338-95DD-98DCCE434A3C}" type="presParOf" srcId="{FE42D6B7-0050-4E80-A1E0-E6F5DE36ADA0}" destId="{3C388927-67E4-478F-9AE1-012325A019C9}" srcOrd="1" destOrd="0" presId="urn:microsoft.com/office/officeart/2018/2/layout/IconVerticalSolidList"/>
    <dgm:cxn modelId="{B86E8A5C-B9F0-430C-AD66-B46AD77B214F}" type="presParOf" srcId="{FE42D6B7-0050-4E80-A1E0-E6F5DE36ADA0}" destId="{B037BCC9-3999-4D53-BD94-AE2A3CB97557}" srcOrd="2" destOrd="0" presId="urn:microsoft.com/office/officeart/2018/2/layout/IconVerticalSolidList"/>
    <dgm:cxn modelId="{6F2CBB4A-0E5E-463C-9208-60FA146A6968}" type="presParOf" srcId="{FE42D6B7-0050-4E80-A1E0-E6F5DE36ADA0}" destId="{A8673C97-584E-44CC-AB3F-A30D67C4AA82}" srcOrd="3" destOrd="0" presId="urn:microsoft.com/office/officeart/2018/2/layout/IconVerticalSolidList"/>
    <dgm:cxn modelId="{494CA423-7945-447D-8BF9-0260F2C90B75}" type="presParOf" srcId="{CEBA3327-9B9A-4BDE-BCEA-193306B0AC23}" destId="{72C65FFA-C808-49AB-9C28-0EFA2239ED83}" srcOrd="1" destOrd="0" presId="urn:microsoft.com/office/officeart/2018/2/layout/IconVerticalSolidList"/>
    <dgm:cxn modelId="{3172C1CE-6B0A-4B77-AA58-465BEF960A19}" type="presParOf" srcId="{CEBA3327-9B9A-4BDE-BCEA-193306B0AC23}" destId="{3CABF692-8B00-458E-B34A-D371F6C69DBA}" srcOrd="2" destOrd="0" presId="urn:microsoft.com/office/officeart/2018/2/layout/IconVerticalSolidList"/>
    <dgm:cxn modelId="{76D1C461-0D0C-4A59-A43C-50B60969EE0A}" type="presParOf" srcId="{3CABF692-8B00-458E-B34A-D371F6C69DBA}" destId="{FA9512A7-5B7C-47D6-B85F-33B96DE35257}" srcOrd="0" destOrd="0" presId="urn:microsoft.com/office/officeart/2018/2/layout/IconVerticalSolidList"/>
    <dgm:cxn modelId="{FF24CFFD-4ACB-4841-85B7-3B9C0AECC457}" type="presParOf" srcId="{3CABF692-8B00-458E-B34A-D371F6C69DBA}" destId="{55DB1B45-F30A-4F2F-881C-F3BE7E40717F}" srcOrd="1" destOrd="0" presId="urn:microsoft.com/office/officeart/2018/2/layout/IconVerticalSolidList"/>
    <dgm:cxn modelId="{4A3EE15F-3219-4A67-BA76-048C2A335DF4}" type="presParOf" srcId="{3CABF692-8B00-458E-B34A-D371F6C69DBA}" destId="{939915F1-E1FE-452C-91CB-5C2880F75ECF}" srcOrd="2" destOrd="0" presId="urn:microsoft.com/office/officeart/2018/2/layout/IconVerticalSolidList"/>
    <dgm:cxn modelId="{F78BB186-0675-4FD0-8554-6B381DCDB40B}" type="presParOf" srcId="{3CABF692-8B00-458E-B34A-D371F6C69DBA}" destId="{C5AF74EA-20FC-48D0-BDF0-F504A16645CD}" srcOrd="3" destOrd="0" presId="urn:microsoft.com/office/officeart/2018/2/layout/IconVerticalSolidList"/>
    <dgm:cxn modelId="{3935E65C-897E-4566-8A7D-CFAE3DFF0E99}" type="presParOf" srcId="{CEBA3327-9B9A-4BDE-BCEA-193306B0AC23}" destId="{9C044AC4-9BF1-42AD-B278-F17BCD949DD0}" srcOrd="3" destOrd="0" presId="urn:microsoft.com/office/officeart/2018/2/layout/IconVerticalSolidList"/>
    <dgm:cxn modelId="{169C49C3-9F6B-4B88-B176-E09708C3D287}" type="presParOf" srcId="{CEBA3327-9B9A-4BDE-BCEA-193306B0AC23}" destId="{4C40B818-FD3D-48E8-A3C8-560BB7938FE5}" srcOrd="4" destOrd="0" presId="urn:microsoft.com/office/officeart/2018/2/layout/IconVerticalSolidList"/>
    <dgm:cxn modelId="{F1E91C1A-AFDF-4A9C-8C84-169869E6401A}" type="presParOf" srcId="{4C40B818-FD3D-48E8-A3C8-560BB7938FE5}" destId="{9435FACB-578C-4359-8DE4-7D3A80CF76ED}" srcOrd="0" destOrd="0" presId="urn:microsoft.com/office/officeart/2018/2/layout/IconVerticalSolidList"/>
    <dgm:cxn modelId="{455BA8EB-5FD6-4971-ADB1-3151CABF60AD}" type="presParOf" srcId="{4C40B818-FD3D-48E8-A3C8-560BB7938FE5}" destId="{C046ABFE-50CE-446B-9EEB-3A329DEE8C42}" srcOrd="1" destOrd="0" presId="urn:microsoft.com/office/officeart/2018/2/layout/IconVerticalSolidList"/>
    <dgm:cxn modelId="{E6127AB0-FC8A-4A3F-95F3-E5F28C8D521C}" type="presParOf" srcId="{4C40B818-FD3D-48E8-A3C8-560BB7938FE5}" destId="{00F205BB-916C-4EB2-99EC-9884D4BB28D1}" srcOrd="2" destOrd="0" presId="urn:microsoft.com/office/officeart/2018/2/layout/IconVerticalSolidList"/>
    <dgm:cxn modelId="{7A1D4582-BCE7-4D39-8B3B-297B4448404C}" type="presParOf" srcId="{4C40B818-FD3D-48E8-A3C8-560BB7938FE5}" destId="{928FEA93-EF46-47C8-AFD0-FAA1D1C568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En la compra de 2 vinos se le regala un vale para un liquor de 200 ml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Colocar anuncios de descuentos en vinos y en la misma estantería poner botellas de licor.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Colocar en una estantería ambos productos.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CEBA3327-9B9A-4BDE-BCEA-193306B0AC23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FE42D6B7-0050-4E80-A1E0-E6F5DE36ADA0}" type="pres">
      <dgm:prSet presAssocID="{40FC4FFE-8987-4A26-B7F4-8A516F18ADAE}" presName="compNode" presStyleCnt="0"/>
      <dgm:spPr/>
    </dgm:pt>
    <dgm:pt modelId="{6B205361-4F07-4A15-A497-22D1F71C824C}" type="pres">
      <dgm:prSet presAssocID="{40FC4FFE-8987-4A26-B7F4-8A516F18ADAE}" presName="bgRect" presStyleLbl="bgShp" presStyleIdx="0" presStyleCnt="3"/>
      <dgm:spPr/>
    </dgm:pt>
    <dgm:pt modelId="{3C388927-67E4-478F-9AE1-012325A019C9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áfono"/>
        </a:ext>
      </dgm:extLst>
    </dgm:pt>
    <dgm:pt modelId="{B037BCC9-3999-4D53-BD94-AE2A3CB97557}" type="pres">
      <dgm:prSet presAssocID="{40FC4FFE-8987-4A26-B7F4-8A516F18ADAE}" presName="spaceRect" presStyleCnt="0"/>
      <dgm:spPr/>
    </dgm:pt>
    <dgm:pt modelId="{A8673C97-584E-44CC-AB3F-A30D67C4AA82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72C65FFA-C808-49AB-9C28-0EFA2239ED83}" type="pres">
      <dgm:prSet presAssocID="{5B62599A-5C9B-48E7-896E-EA782AC60C8B}" presName="sibTrans" presStyleCnt="0"/>
      <dgm:spPr/>
    </dgm:pt>
    <dgm:pt modelId="{3CABF692-8B00-458E-B34A-D371F6C69DBA}" type="pres">
      <dgm:prSet presAssocID="{49225C73-1633-42F1-AB3B-7CB183E5F8B8}" presName="compNode" presStyleCnt="0"/>
      <dgm:spPr/>
    </dgm:pt>
    <dgm:pt modelId="{FA9512A7-5B7C-47D6-B85F-33B96DE35257}" type="pres">
      <dgm:prSet presAssocID="{49225C73-1633-42F1-AB3B-7CB183E5F8B8}" presName="bgRect" presStyleLbl="bgShp" presStyleIdx="1" presStyleCnt="3"/>
      <dgm:spPr/>
    </dgm:pt>
    <dgm:pt modelId="{55DB1B45-F30A-4F2F-881C-F3BE7E40717F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inero"/>
        </a:ext>
      </dgm:extLst>
    </dgm:pt>
    <dgm:pt modelId="{939915F1-E1FE-452C-91CB-5C2880F75ECF}" type="pres">
      <dgm:prSet presAssocID="{49225C73-1633-42F1-AB3B-7CB183E5F8B8}" presName="spaceRect" presStyleCnt="0"/>
      <dgm:spPr/>
    </dgm:pt>
    <dgm:pt modelId="{C5AF74EA-20FC-48D0-BDF0-F504A16645CD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9C044AC4-9BF1-42AD-B278-F17BCD949DD0}" type="pres">
      <dgm:prSet presAssocID="{9646853A-8964-4519-A5B1-0B7D18B2983D}" presName="sibTrans" presStyleCnt="0"/>
      <dgm:spPr/>
    </dgm:pt>
    <dgm:pt modelId="{4C40B818-FD3D-48E8-A3C8-560BB7938FE5}" type="pres">
      <dgm:prSet presAssocID="{1C383F32-22E8-4F62-A3E0-BDC3D5F48992}" presName="compNode" presStyleCnt="0"/>
      <dgm:spPr/>
    </dgm:pt>
    <dgm:pt modelId="{9435FACB-578C-4359-8DE4-7D3A80CF76ED}" type="pres">
      <dgm:prSet presAssocID="{1C383F32-22E8-4F62-A3E0-BDC3D5F48992}" presName="bgRect" presStyleLbl="bgShp" presStyleIdx="2" presStyleCnt="3"/>
      <dgm:spPr/>
    </dgm:pt>
    <dgm:pt modelId="{C046ABFE-50CE-446B-9EEB-3A329DEE8C4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00F205BB-916C-4EB2-99EC-9884D4BB28D1}" type="pres">
      <dgm:prSet presAssocID="{1C383F32-22E8-4F62-A3E0-BDC3D5F48992}" presName="spaceRect" presStyleCnt="0"/>
      <dgm:spPr/>
    </dgm:pt>
    <dgm:pt modelId="{928FEA93-EF46-47C8-AFD0-FAA1D1C568F2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771382D-6FC8-49BD-8B17-4958D47E7A00}" type="presOf" srcId="{01A66772-F185-4D58-B8BB-E9370D7A7A2B}" destId="{CEBA3327-9B9A-4BDE-BCEA-193306B0AC23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FE0B54C-98A9-4C2D-AF5E-2A2E2E0CB8FA}" type="presOf" srcId="{1C383F32-22E8-4F62-A3E0-BDC3D5F48992}" destId="{928FEA93-EF46-47C8-AFD0-FAA1D1C568F2}" srcOrd="0" destOrd="0" presId="urn:microsoft.com/office/officeart/2018/2/layout/IconVerticalSoli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C73F8C5-2511-46C8-A10B-F7761E883D65}" type="presOf" srcId="{40FC4FFE-8987-4A26-B7F4-8A516F18ADAE}" destId="{A8673C97-584E-44CC-AB3F-A30D67C4AA82}" srcOrd="0" destOrd="0" presId="urn:microsoft.com/office/officeart/2018/2/layout/IconVerticalSolidList"/>
    <dgm:cxn modelId="{3DF211E9-5B30-476F-B15C-093733086D74}" type="presOf" srcId="{49225C73-1633-42F1-AB3B-7CB183E5F8B8}" destId="{C5AF74EA-20FC-48D0-BDF0-F504A16645CD}" srcOrd="0" destOrd="0" presId="urn:microsoft.com/office/officeart/2018/2/layout/IconVerticalSolidList"/>
    <dgm:cxn modelId="{322E4820-BDBE-486A-A019-AB2267A4BA54}" type="presParOf" srcId="{CEBA3327-9B9A-4BDE-BCEA-193306B0AC23}" destId="{FE42D6B7-0050-4E80-A1E0-E6F5DE36ADA0}" srcOrd="0" destOrd="0" presId="urn:microsoft.com/office/officeart/2018/2/layout/IconVerticalSolidList"/>
    <dgm:cxn modelId="{14665EEF-0293-40EE-9DD3-2A9607B8D8A5}" type="presParOf" srcId="{FE42D6B7-0050-4E80-A1E0-E6F5DE36ADA0}" destId="{6B205361-4F07-4A15-A497-22D1F71C824C}" srcOrd="0" destOrd="0" presId="urn:microsoft.com/office/officeart/2018/2/layout/IconVerticalSolidList"/>
    <dgm:cxn modelId="{26FA18C5-D570-4338-95DD-98DCCE434A3C}" type="presParOf" srcId="{FE42D6B7-0050-4E80-A1E0-E6F5DE36ADA0}" destId="{3C388927-67E4-478F-9AE1-012325A019C9}" srcOrd="1" destOrd="0" presId="urn:microsoft.com/office/officeart/2018/2/layout/IconVerticalSolidList"/>
    <dgm:cxn modelId="{B86E8A5C-B9F0-430C-AD66-B46AD77B214F}" type="presParOf" srcId="{FE42D6B7-0050-4E80-A1E0-E6F5DE36ADA0}" destId="{B037BCC9-3999-4D53-BD94-AE2A3CB97557}" srcOrd="2" destOrd="0" presId="urn:microsoft.com/office/officeart/2018/2/layout/IconVerticalSolidList"/>
    <dgm:cxn modelId="{6F2CBB4A-0E5E-463C-9208-60FA146A6968}" type="presParOf" srcId="{FE42D6B7-0050-4E80-A1E0-E6F5DE36ADA0}" destId="{A8673C97-584E-44CC-AB3F-A30D67C4AA82}" srcOrd="3" destOrd="0" presId="urn:microsoft.com/office/officeart/2018/2/layout/IconVerticalSolidList"/>
    <dgm:cxn modelId="{494CA423-7945-447D-8BF9-0260F2C90B75}" type="presParOf" srcId="{CEBA3327-9B9A-4BDE-BCEA-193306B0AC23}" destId="{72C65FFA-C808-49AB-9C28-0EFA2239ED83}" srcOrd="1" destOrd="0" presId="urn:microsoft.com/office/officeart/2018/2/layout/IconVerticalSolidList"/>
    <dgm:cxn modelId="{3172C1CE-6B0A-4B77-AA58-465BEF960A19}" type="presParOf" srcId="{CEBA3327-9B9A-4BDE-BCEA-193306B0AC23}" destId="{3CABF692-8B00-458E-B34A-D371F6C69DBA}" srcOrd="2" destOrd="0" presId="urn:microsoft.com/office/officeart/2018/2/layout/IconVerticalSolidList"/>
    <dgm:cxn modelId="{76D1C461-0D0C-4A59-A43C-50B60969EE0A}" type="presParOf" srcId="{3CABF692-8B00-458E-B34A-D371F6C69DBA}" destId="{FA9512A7-5B7C-47D6-B85F-33B96DE35257}" srcOrd="0" destOrd="0" presId="urn:microsoft.com/office/officeart/2018/2/layout/IconVerticalSolidList"/>
    <dgm:cxn modelId="{FF24CFFD-4ACB-4841-85B7-3B9C0AECC457}" type="presParOf" srcId="{3CABF692-8B00-458E-B34A-D371F6C69DBA}" destId="{55DB1B45-F30A-4F2F-881C-F3BE7E40717F}" srcOrd="1" destOrd="0" presId="urn:microsoft.com/office/officeart/2018/2/layout/IconVerticalSolidList"/>
    <dgm:cxn modelId="{4A3EE15F-3219-4A67-BA76-048C2A335DF4}" type="presParOf" srcId="{3CABF692-8B00-458E-B34A-D371F6C69DBA}" destId="{939915F1-E1FE-452C-91CB-5C2880F75ECF}" srcOrd="2" destOrd="0" presId="urn:microsoft.com/office/officeart/2018/2/layout/IconVerticalSolidList"/>
    <dgm:cxn modelId="{F78BB186-0675-4FD0-8554-6B381DCDB40B}" type="presParOf" srcId="{3CABF692-8B00-458E-B34A-D371F6C69DBA}" destId="{C5AF74EA-20FC-48D0-BDF0-F504A16645CD}" srcOrd="3" destOrd="0" presId="urn:microsoft.com/office/officeart/2018/2/layout/IconVerticalSolidList"/>
    <dgm:cxn modelId="{3935E65C-897E-4566-8A7D-CFAE3DFF0E99}" type="presParOf" srcId="{CEBA3327-9B9A-4BDE-BCEA-193306B0AC23}" destId="{9C044AC4-9BF1-42AD-B278-F17BCD949DD0}" srcOrd="3" destOrd="0" presId="urn:microsoft.com/office/officeart/2018/2/layout/IconVerticalSolidList"/>
    <dgm:cxn modelId="{169C49C3-9F6B-4B88-B176-E09708C3D287}" type="presParOf" srcId="{CEBA3327-9B9A-4BDE-BCEA-193306B0AC23}" destId="{4C40B818-FD3D-48E8-A3C8-560BB7938FE5}" srcOrd="4" destOrd="0" presId="urn:microsoft.com/office/officeart/2018/2/layout/IconVerticalSolidList"/>
    <dgm:cxn modelId="{F1E91C1A-AFDF-4A9C-8C84-169869E6401A}" type="presParOf" srcId="{4C40B818-FD3D-48E8-A3C8-560BB7938FE5}" destId="{9435FACB-578C-4359-8DE4-7D3A80CF76ED}" srcOrd="0" destOrd="0" presId="urn:microsoft.com/office/officeart/2018/2/layout/IconVerticalSolidList"/>
    <dgm:cxn modelId="{455BA8EB-5FD6-4971-ADB1-3151CABF60AD}" type="presParOf" srcId="{4C40B818-FD3D-48E8-A3C8-560BB7938FE5}" destId="{C046ABFE-50CE-446B-9EEB-3A329DEE8C42}" srcOrd="1" destOrd="0" presId="urn:microsoft.com/office/officeart/2018/2/layout/IconVerticalSolidList"/>
    <dgm:cxn modelId="{E6127AB0-FC8A-4A3F-95F3-E5F28C8D521C}" type="presParOf" srcId="{4C40B818-FD3D-48E8-A3C8-560BB7938FE5}" destId="{00F205BB-916C-4EB2-99EC-9884D4BB28D1}" srcOrd="2" destOrd="0" presId="urn:microsoft.com/office/officeart/2018/2/layout/IconVerticalSolidList"/>
    <dgm:cxn modelId="{7A1D4582-BCE7-4D39-8B3B-297B4448404C}" type="presParOf" srcId="{4C40B818-FD3D-48E8-A3C8-560BB7938FE5}" destId="{928FEA93-EF46-47C8-AFD0-FAA1D1C568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5361-4F07-4A15-A497-22D1F71C824C}">
      <dsp:nvSpPr>
        <dsp:cNvPr id="0" name=""/>
        <dsp:cNvSpPr/>
      </dsp:nvSpPr>
      <dsp:spPr>
        <a:xfrm>
          <a:off x="0" y="632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88927-67E4-478F-9AE1-012325A019C9}">
      <dsp:nvSpPr>
        <dsp:cNvPr id="0" name=""/>
        <dsp:cNvSpPr/>
      </dsp:nvSpPr>
      <dsp:spPr>
        <a:xfrm>
          <a:off x="447992" y="333850"/>
          <a:ext cx="814531" cy="814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73C97-584E-44CC-AB3F-A30D67C4AA82}">
      <dsp:nvSpPr>
        <dsp:cNvPr id="0" name=""/>
        <dsp:cNvSpPr/>
      </dsp:nvSpPr>
      <dsp:spPr>
        <a:xfrm>
          <a:off x="1710516" y="632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1"/>
            <a:t>En la compra de un vino rosa, obtiene obtiene 2 cervezas en la compra de una cervez </a:t>
          </a:r>
        </a:p>
      </dsp:txBody>
      <dsp:txXfrm>
        <a:off x="1710516" y="632"/>
        <a:ext cx="3967907" cy="1480966"/>
      </dsp:txXfrm>
    </dsp:sp>
    <dsp:sp modelId="{FA9512A7-5B7C-47D6-B85F-33B96DE35257}">
      <dsp:nvSpPr>
        <dsp:cNvPr id="0" name=""/>
        <dsp:cNvSpPr/>
      </dsp:nvSpPr>
      <dsp:spPr>
        <a:xfrm>
          <a:off x="0" y="1851840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B1B45-F30A-4F2F-881C-F3BE7E40717F}">
      <dsp:nvSpPr>
        <dsp:cNvPr id="0" name=""/>
        <dsp:cNvSpPr/>
      </dsp:nvSpPr>
      <dsp:spPr>
        <a:xfrm>
          <a:off x="447992" y="2185058"/>
          <a:ext cx="814531" cy="814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F74EA-20FC-48D0-BDF0-F504A16645CD}">
      <dsp:nvSpPr>
        <dsp:cNvPr id="0" name=""/>
        <dsp:cNvSpPr/>
      </dsp:nvSpPr>
      <dsp:spPr>
        <a:xfrm>
          <a:off x="1710516" y="1851840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1"/>
            <a:t>En la compra de 6 cervezas se obtiene un vale de descuento para un vino rosa.</a:t>
          </a:r>
        </a:p>
      </dsp:txBody>
      <dsp:txXfrm>
        <a:off x="1710516" y="1851840"/>
        <a:ext cx="3967907" cy="1480966"/>
      </dsp:txXfrm>
    </dsp:sp>
    <dsp:sp modelId="{9435FACB-578C-4359-8DE4-7D3A80CF76ED}">
      <dsp:nvSpPr>
        <dsp:cNvPr id="0" name=""/>
        <dsp:cNvSpPr/>
      </dsp:nvSpPr>
      <dsp:spPr>
        <a:xfrm>
          <a:off x="0" y="3703048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6ABFE-50CE-446B-9EEB-3A329DEE8C42}">
      <dsp:nvSpPr>
        <dsp:cNvPr id="0" name=""/>
        <dsp:cNvSpPr/>
      </dsp:nvSpPr>
      <dsp:spPr>
        <a:xfrm>
          <a:off x="447992" y="4036266"/>
          <a:ext cx="814531" cy="814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FEA93-EF46-47C8-AFD0-FAA1D1C568F2}">
      <dsp:nvSpPr>
        <dsp:cNvPr id="0" name=""/>
        <dsp:cNvSpPr/>
      </dsp:nvSpPr>
      <dsp:spPr>
        <a:xfrm>
          <a:off x="1710516" y="3703048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1"/>
            <a:t>Colocar en una estantería ambos productos.</a:t>
          </a:r>
        </a:p>
      </dsp:txBody>
      <dsp:txXfrm>
        <a:off x="1710516" y="3703048"/>
        <a:ext cx="3967907" cy="1480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5361-4F07-4A15-A497-22D1F71C824C}">
      <dsp:nvSpPr>
        <dsp:cNvPr id="0" name=""/>
        <dsp:cNvSpPr/>
      </dsp:nvSpPr>
      <dsp:spPr>
        <a:xfrm>
          <a:off x="0" y="632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88927-67E4-478F-9AE1-012325A019C9}">
      <dsp:nvSpPr>
        <dsp:cNvPr id="0" name=""/>
        <dsp:cNvSpPr/>
      </dsp:nvSpPr>
      <dsp:spPr>
        <a:xfrm>
          <a:off x="447992" y="333850"/>
          <a:ext cx="814531" cy="814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73C97-584E-44CC-AB3F-A30D67C4AA82}">
      <dsp:nvSpPr>
        <dsp:cNvPr id="0" name=""/>
        <dsp:cNvSpPr/>
      </dsp:nvSpPr>
      <dsp:spPr>
        <a:xfrm>
          <a:off x="1710516" y="632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/>
            <a:t>Colocar en una estantería ambos productos.</a:t>
          </a:r>
        </a:p>
      </dsp:txBody>
      <dsp:txXfrm>
        <a:off x="1710516" y="632"/>
        <a:ext cx="3967907" cy="1480966"/>
      </dsp:txXfrm>
    </dsp:sp>
    <dsp:sp modelId="{FA9512A7-5B7C-47D6-B85F-33B96DE35257}">
      <dsp:nvSpPr>
        <dsp:cNvPr id="0" name=""/>
        <dsp:cNvSpPr/>
      </dsp:nvSpPr>
      <dsp:spPr>
        <a:xfrm>
          <a:off x="0" y="1851840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B1B45-F30A-4F2F-881C-F3BE7E40717F}">
      <dsp:nvSpPr>
        <dsp:cNvPr id="0" name=""/>
        <dsp:cNvSpPr/>
      </dsp:nvSpPr>
      <dsp:spPr>
        <a:xfrm>
          <a:off x="447992" y="2185058"/>
          <a:ext cx="814531" cy="814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F74EA-20FC-48D0-BDF0-F504A16645CD}">
      <dsp:nvSpPr>
        <dsp:cNvPr id="0" name=""/>
        <dsp:cNvSpPr/>
      </dsp:nvSpPr>
      <dsp:spPr>
        <a:xfrm>
          <a:off x="1710516" y="1851840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/>
            <a:t>En la compra de un licor en formato delevery, se le regala da un 50% en la compra de una botella de cerveza,</a:t>
          </a:r>
        </a:p>
      </dsp:txBody>
      <dsp:txXfrm>
        <a:off x="1710516" y="1851840"/>
        <a:ext cx="3967907" cy="1480966"/>
      </dsp:txXfrm>
    </dsp:sp>
    <dsp:sp modelId="{9435FACB-578C-4359-8DE4-7D3A80CF76ED}">
      <dsp:nvSpPr>
        <dsp:cNvPr id="0" name=""/>
        <dsp:cNvSpPr/>
      </dsp:nvSpPr>
      <dsp:spPr>
        <a:xfrm>
          <a:off x="0" y="3703048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6ABFE-50CE-446B-9EEB-3A329DEE8C42}">
      <dsp:nvSpPr>
        <dsp:cNvPr id="0" name=""/>
        <dsp:cNvSpPr/>
      </dsp:nvSpPr>
      <dsp:spPr>
        <a:xfrm>
          <a:off x="447992" y="4036266"/>
          <a:ext cx="814531" cy="814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FEA93-EF46-47C8-AFD0-FAA1D1C568F2}">
      <dsp:nvSpPr>
        <dsp:cNvPr id="0" name=""/>
        <dsp:cNvSpPr/>
      </dsp:nvSpPr>
      <dsp:spPr>
        <a:xfrm>
          <a:off x="1710516" y="3703048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/>
            <a:t>Colocar en una estantería ambos productos.</a:t>
          </a:r>
        </a:p>
      </dsp:txBody>
      <dsp:txXfrm>
        <a:off x="1710516" y="3703048"/>
        <a:ext cx="3967907" cy="1480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5361-4F07-4A15-A497-22D1F71C824C}">
      <dsp:nvSpPr>
        <dsp:cNvPr id="0" name=""/>
        <dsp:cNvSpPr/>
      </dsp:nvSpPr>
      <dsp:spPr>
        <a:xfrm>
          <a:off x="0" y="632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88927-67E4-478F-9AE1-012325A019C9}">
      <dsp:nvSpPr>
        <dsp:cNvPr id="0" name=""/>
        <dsp:cNvSpPr/>
      </dsp:nvSpPr>
      <dsp:spPr>
        <a:xfrm>
          <a:off x="447992" y="333850"/>
          <a:ext cx="814531" cy="814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73C97-584E-44CC-AB3F-A30D67C4AA82}">
      <dsp:nvSpPr>
        <dsp:cNvPr id="0" name=""/>
        <dsp:cNvSpPr/>
      </dsp:nvSpPr>
      <dsp:spPr>
        <a:xfrm>
          <a:off x="1710516" y="632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/>
            <a:t>En la compra de 2 vinos se le regala un vale para un liquor de 200 ml</a:t>
          </a:r>
        </a:p>
      </dsp:txBody>
      <dsp:txXfrm>
        <a:off x="1710516" y="632"/>
        <a:ext cx="3967907" cy="1480966"/>
      </dsp:txXfrm>
    </dsp:sp>
    <dsp:sp modelId="{FA9512A7-5B7C-47D6-B85F-33B96DE35257}">
      <dsp:nvSpPr>
        <dsp:cNvPr id="0" name=""/>
        <dsp:cNvSpPr/>
      </dsp:nvSpPr>
      <dsp:spPr>
        <a:xfrm>
          <a:off x="0" y="1851840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B1B45-F30A-4F2F-881C-F3BE7E40717F}">
      <dsp:nvSpPr>
        <dsp:cNvPr id="0" name=""/>
        <dsp:cNvSpPr/>
      </dsp:nvSpPr>
      <dsp:spPr>
        <a:xfrm>
          <a:off x="447992" y="2185058"/>
          <a:ext cx="814531" cy="814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F74EA-20FC-48D0-BDF0-F504A16645CD}">
      <dsp:nvSpPr>
        <dsp:cNvPr id="0" name=""/>
        <dsp:cNvSpPr/>
      </dsp:nvSpPr>
      <dsp:spPr>
        <a:xfrm>
          <a:off x="1710516" y="1851840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/>
            <a:t>Colocar anuncios de descuentos en vinos y en la misma estantería poner botellas de licor.</a:t>
          </a:r>
        </a:p>
      </dsp:txBody>
      <dsp:txXfrm>
        <a:off x="1710516" y="1851840"/>
        <a:ext cx="3967907" cy="1480966"/>
      </dsp:txXfrm>
    </dsp:sp>
    <dsp:sp modelId="{9435FACB-578C-4359-8DE4-7D3A80CF76ED}">
      <dsp:nvSpPr>
        <dsp:cNvPr id="0" name=""/>
        <dsp:cNvSpPr/>
      </dsp:nvSpPr>
      <dsp:spPr>
        <a:xfrm>
          <a:off x="0" y="3703048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6ABFE-50CE-446B-9EEB-3A329DEE8C42}">
      <dsp:nvSpPr>
        <dsp:cNvPr id="0" name=""/>
        <dsp:cNvSpPr/>
      </dsp:nvSpPr>
      <dsp:spPr>
        <a:xfrm>
          <a:off x="447992" y="4036266"/>
          <a:ext cx="814531" cy="814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FEA93-EF46-47C8-AFD0-FAA1D1C568F2}">
      <dsp:nvSpPr>
        <dsp:cNvPr id="0" name=""/>
        <dsp:cNvSpPr/>
      </dsp:nvSpPr>
      <dsp:spPr>
        <a:xfrm>
          <a:off x="1710516" y="3703048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/>
            <a:t>Colocar en una estantería ambos productos.</a:t>
          </a:r>
        </a:p>
      </dsp:txBody>
      <dsp:txXfrm>
        <a:off x="1710516" y="3703048"/>
        <a:ext cx="3967907" cy="1480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23/03/2022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96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65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4CEBD4D-085C-498A-87ED-B94FC4CBCFC7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C0138-BF83-46A1-914E-F1E2A8306695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568A9-B9DF-49AA-9F31-6F462455E52A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DC918-9477-44C9-87CA-58BC8D7EC64E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A7CFC-FF55-48D5-B9D9-FA93FB0A1F63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DBD11-34E4-448E-809B-329C5E8C1419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B1031-BFAF-464E-A517-D151D571897F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ED521-1CC1-404B-8AD1-BBD24E269425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9304-DC69-42FE-B771-884D748CD27D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3D1A9-6AEF-4FF0-93A8-BB445C605128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2184-F169-47A9-9381-0045417AD705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C354E2A-D5C7-4832-8F7D-7F0C53F06735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Reglas de asociación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Sit Dolor Amet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A74E0-0F22-4DEC-85BC-8EB7E8FA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LIFT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067FA-8465-47C4-B487-60DDDF0C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600" dirty="0"/>
              <a:t>Según las reglas de asociación se encuentran 3 productos principales.</a:t>
            </a:r>
          </a:p>
          <a:p>
            <a:r>
              <a:rPr lang="es-ES" sz="1600" dirty="0"/>
              <a:t>* </a:t>
            </a:r>
            <a:r>
              <a:rPr lang="es-ES" sz="1600" dirty="0" err="1"/>
              <a:t>bottle</a:t>
            </a:r>
            <a:r>
              <a:rPr lang="es-ES" sz="1600" dirty="0"/>
              <a:t> </a:t>
            </a:r>
            <a:r>
              <a:rPr lang="es-ES" sz="1600" dirty="0" err="1"/>
              <a:t>beer</a:t>
            </a:r>
            <a:r>
              <a:rPr lang="es-ES" sz="1600" dirty="0"/>
              <a:t> – </a:t>
            </a:r>
            <a:r>
              <a:rPr lang="es-ES" sz="1600" dirty="0" err="1"/>
              <a:t>blush</a:t>
            </a:r>
            <a:r>
              <a:rPr lang="es-ES" sz="1600" dirty="0"/>
              <a:t> </a:t>
            </a:r>
            <a:r>
              <a:rPr lang="es-ES" sz="1600" dirty="0" err="1"/>
              <a:t>wine</a:t>
            </a:r>
            <a:endParaRPr lang="es-ES" sz="1600" dirty="0"/>
          </a:p>
          <a:p>
            <a:r>
              <a:rPr lang="es-ES" sz="1600" dirty="0"/>
              <a:t>* </a:t>
            </a:r>
            <a:r>
              <a:rPr lang="es-ES" sz="1600" dirty="0" err="1"/>
              <a:t>bottle</a:t>
            </a:r>
            <a:r>
              <a:rPr lang="es-ES" sz="1600" dirty="0"/>
              <a:t> </a:t>
            </a:r>
            <a:r>
              <a:rPr lang="es-ES" sz="1600" dirty="0" err="1"/>
              <a:t>beer</a:t>
            </a:r>
            <a:r>
              <a:rPr lang="es-ES" sz="1600" dirty="0"/>
              <a:t> – </a:t>
            </a:r>
            <a:r>
              <a:rPr lang="es-ES" sz="1600" dirty="0" err="1"/>
              <a:t>liquor</a:t>
            </a:r>
            <a:endParaRPr lang="es-ES" sz="1600" dirty="0"/>
          </a:p>
          <a:p>
            <a:r>
              <a:rPr lang="es-ES" sz="1600" dirty="0"/>
              <a:t>* </a:t>
            </a:r>
            <a:r>
              <a:rPr lang="es-ES" sz="1600" dirty="0" err="1"/>
              <a:t>loquor</a:t>
            </a:r>
            <a:r>
              <a:rPr lang="es-ES" sz="1600" dirty="0"/>
              <a:t> – red/</a:t>
            </a:r>
            <a:r>
              <a:rPr lang="es-ES" sz="1600" dirty="0" err="1"/>
              <a:t>blush</a:t>
            </a:r>
            <a:r>
              <a:rPr lang="es-ES" sz="1600" dirty="0"/>
              <a:t> </a:t>
            </a:r>
            <a:r>
              <a:rPr lang="es-ES" sz="1600" dirty="0" err="1"/>
              <a:t>wine</a:t>
            </a:r>
            <a:endParaRPr lang="es-GT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4357147-1D5E-4079-8E04-CC12FA3A3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436268"/>
            <a:ext cx="86487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2C0FB64-5738-4A40-9828-4FF888488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98" y="135731"/>
            <a:ext cx="5254502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es-ES" noProof="1"/>
              <a:t>Bottle beer – blush wine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CE77D7-A167-2A47-2CC9-F0E8141C7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Marcador de contenido 2" descr="Marcador de posición del elemento grá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637617"/>
              </p:ext>
            </p:extLst>
          </p:nvPr>
        </p:nvGraphicFramePr>
        <p:xfrm>
          <a:off x="5715000" y="822960"/>
          <a:ext cx="5678424" cy="5184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es-ES" noProof="1"/>
              <a:t>Bottle beer – liquor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CE77D7-A167-2A47-2CC9-F0E8141C7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Marcador de contenido 2" descr="Marcador de posición del elemento grá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748907"/>
              </p:ext>
            </p:extLst>
          </p:nvPr>
        </p:nvGraphicFramePr>
        <p:xfrm>
          <a:off x="5715000" y="822960"/>
          <a:ext cx="5678424" cy="5184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491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es-ES" noProof="1"/>
              <a:t>Liquor – Red/blush wine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CE77D7-A167-2A47-2CC9-F0E8141C7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Marcador de contenido 2" descr="Marcador de posición del elemento grá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885580"/>
              </p:ext>
            </p:extLst>
          </p:nvPr>
        </p:nvGraphicFramePr>
        <p:xfrm>
          <a:off x="5715000" y="822960"/>
          <a:ext cx="5678424" cy="5184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87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.potx" id="{85DF5566-E470-4B76-A232-C21C6F80612C}" vid="{69CBCECC-819E-48E2-AFD3-2FC3852338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Integral</Template>
  <TotalTime>17</TotalTime>
  <Words>177</Words>
  <Application>Microsoft Office PowerPoint</Application>
  <PresentationFormat>Panorámica</PresentationFormat>
  <Paragraphs>23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Reglas de asociación</vt:lpstr>
      <vt:lpstr>LIFT</vt:lpstr>
      <vt:lpstr>Bottle beer – blush wine</vt:lpstr>
      <vt:lpstr>Bottle beer – liquor</vt:lpstr>
      <vt:lpstr>Liquor – Red/blush wine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de asociación</dc:title>
  <dc:creator>EDWIN LEONARDO HILARIO GOMEZ</dc:creator>
  <cp:lastModifiedBy>EDWIN LEONARDO HILARIO GOMEZ</cp:lastModifiedBy>
  <cp:revision>2</cp:revision>
  <dcterms:created xsi:type="dcterms:W3CDTF">2022-03-23T22:04:11Z</dcterms:created>
  <dcterms:modified xsi:type="dcterms:W3CDTF">2022-03-23T22:23:14Z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