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2" r:id="rId2"/>
    <p:sldId id="256" r:id="rId3"/>
    <p:sldId id="275" r:id="rId4"/>
    <p:sldId id="276" r:id="rId5"/>
    <p:sldId id="257" r:id="rId6"/>
    <p:sldId id="258" r:id="rId7"/>
    <p:sldId id="259" r:id="rId8"/>
    <p:sldId id="260" r:id="rId9"/>
    <p:sldId id="261" r:id="rId10"/>
    <p:sldId id="262" r:id="rId11"/>
    <p:sldId id="263" r:id="rId12"/>
    <p:sldId id="277" r:id="rId13"/>
    <p:sldId id="264" r:id="rId14"/>
    <p:sldId id="265" r:id="rId15"/>
    <p:sldId id="266" r:id="rId16"/>
    <p:sldId id="268" r:id="rId17"/>
    <p:sldId id="269" r:id="rId18"/>
    <p:sldId id="270" r:id="rId19"/>
    <p:sldId id="271" r:id="rId20"/>
    <p:sldId id="26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引入" id="{0D40138A-3626-4C24-B0B8-959E9292200D}">
          <p14:sldIdLst>
            <p14:sldId id="272"/>
          </p14:sldIdLst>
        </p14:section>
        <p14:section name="问题挖掘" id="{E25E2628-3075-45AF-AC0C-0F3D6765C933}">
          <p14:sldIdLst>
            <p14:sldId id="256"/>
            <p14:sldId id="275"/>
            <p14:sldId id="276"/>
            <p14:sldId id="257"/>
            <p14:sldId id="258"/>
            <p14:sldId id="259"/>
            <p14:sldId id="260"/>
            <p14:sldId id="261"/>
            <p14:sldId id="262"/>
            <p14:sldId id="263"/>
            <p14:sldId id="277"/>
            <p14:sldId id="264"/>
            <p14:sldId id="265"/>
            <p14:sldId id="266"/>
            <p14:sldId id="268"/>
            <p14:sldId id="269"/>
            <p14:sldId id="270"/>
          </p14:sldIdLst>
        </p14:section>
        <p14:section name="问题总结" id="{ACC5C9D0-9154-470D-8E09-101A33BA9D56}">
          <p14:sldIdLst>
            <p14:sldId id="271"/>
          </p14:sldIdLst>
        </p14:section>
        <p14:section name="应对策略" id="{537AD604-4DFD-40AF-B35C-01DF56B9FBC9}">
          <p14:sldIdLst>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BFF"/>
    <a:srgbClr val="196B24"/>
    <a:srgbClr val="FFFFFF"/>
    <a:srgbClr val="7092B8"/>
    <a:srgbClr val="F3DA82"/>
    <a:srgbClr val="76B2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0" y="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ctor Zhu" userId="76a058ce657428ca" providerId="LiveId" clId="{D658A673-11A5-4BD0-8366-3D7A41C118C6}"/>
    <pc:docChg chg="delSld modSection">
      <pc:chgData name="Hector Zhu" userId="76a058ce657428ca" providerId="LiveId" clId="{D658A673-11A5-4BD0-8366-3D7A41C118C6}" dt="2024-02-03T03:27:31.393" v="0" actId="47"/>
      <pc:docMkLst>
        <pc:docMk/>
      </pc:docMkLst>
      <pc:sldChg chg="del">
        <pc:chgData name="Hector Zhu" userId="76a058ce657428ca" providerId="LiveId" clId="{D658A673-11A5-4BD0-8366-3D7A41C118C6}" dt="2024-02-03T03:27:31.393" v="0" actId="47"/>
        <pc:sldMkLst>
          <pc:docMk/>
          <pc:sldMk cId="2496776727" sldId="274"/>
        </pc:sldMkLst>
      </pc:sldChg>
    </pc:docChg>
  </pc:docChgLst>
  <pc:docChgLst>
    <pc:chgData name="Hector Zhu" userId="76a058ce657428ca" providerId="LiveId" clId="{679A9EB6-6665-4214-8501-23D750E371AB}"/>
    <pc:docChg chg="undo custSel addSld delSld modSld sldOrd modMainMaster addSection modSection">
      <pc:chgData name="Hector Zhu" userId="76a058ce657428ca" providerId="LiveId" clId="{679A9EB6-6665-4214-8501-23D750E371AB}" dt="2023-12-29T11:30:46.889" v="3770" actId="1037"/>
      <pc:docMkLst>
        <pc:docMk/>
      </pc:docMkLst>
      <pc:sldChg chg="addSp delSp modSp mod modTransition">
        <pc:chgData name="Hector Zhu" userId="76a058ce657428ca" providerId="LiveId" clId="{679A9EB6-6665-4214-8501-23D750E371AB}" dt="2023-12-25T08:30:26.997" v="2837"/>
        <pc:sldMkLst>
          <pc:docMk/>
          <pc:sldMk cId="4227036284" sldId="256"/>
        </pc:sldMkLst>
        <pc:spChg chg="mod">
          <ac:chgData name="Hector Zhu" userId="76a058ce657428ca" providerId="LiveId" clId="{679A9EB6-6665-4214-8501-23D750E371AB}" dt="2023-12-25T07:04:00.537" v="1824" actId="207"/>
          <ac:spMkLst>
            <pc:docMk/>
            <pc:sldMk cId="4227036284" sldId="256"/>
            <ac:spMk id="2" creationId="{235807C1-1B3F-8C23-9713-7DD08FD13A11}"/>
          </ac:spMkLst>
        </pc:spChg>
        <pc:spChg chg="add mod">
          <ac:chgData name="Hector Zhu" userId="76a058ce657428ca" providerId="LiveId" clId="{679A9EB6-6665-4214-8501-23D750E371AB}" dt="2023-12-25T07:10:16.533" v="1874" actId="114"/>
          <ac:spMkLst>
            <pc:docMk/>
            <pc:sldMk cId="4227036284" sldId="256"/>
            <ac:spMk id="3" creationId="{0CA0F3CD-6F58-FB18-3595-D6852F048FF9}"/>
          </ac:spMkLst>
        </pc:spChg>
        <pc:spChg chg="del">
          <ac:chgData name="Hector Zhu" userId="76a058ce657428ca" providerId="LiveId" clId="{679A9EB6-6665-4214-8501-23D750E371AB}" dt="2023-12-19T07:16:15.686" v="1131" actId="478"/>
          <ac:spMkLst>
            <pc:docMk/>
            <pc:sldMk cId="4227036284" sldId="256"/>
            <ac:spMk id="3" creationId="{A7EA2458-0C13-C8A9-EC5A-434A37F5E27E}"/>
          </ac:spMkLst>
        </pc:spChg>
        <pc:spChg chg="add mod">
          <ac:chgData name="Hector Zhu" userId="76a058ce657428ca" providerId="LiveId" clId="{679A9EB6-6665-4214-8501-23D750E371AB}" dt="2023-12-25T07:04:02.852" v="1825" actId="207"/>
          <ac:spMkLst>
            <pc:docMk/>
            <pc:sldMk cId="4227036284" sldId="256"/>
            <ac:spMk id="4" creationId="{AC8C514A-D4D2-BE41-0E19-C1BC0501F54F}"/>
          </ac:spMkLst>
        </pc:spChg>
        <pc:picChg chg="add del mod ord">
          <ac:chgData name="Hector Zhu" userId="76a058ce657428ca" providerId="LiveId" clId="{679A9EB6-6665-4214-8501-23D750E371AB}" dt="2023-12-25T07:04:05.821" v="1826" actId="478"/>
          <ac:picMkLst>
            <pc:docMk/>
            <pc:sldMk cId="4227036284" sldId="256"/>
            <ac:picMk id="5" creationId="{02375DAC-D143-8753-31BC-ACB9EA755D63}"/>
          </ac:picMkLst>
        </pc:picChg>
        <pc:picChg chg="add del mod">
          <ac:chgData name="Hector Zhu" userId="76a058ce657428ca" providerId="LiveId" clId="{679A9EB6-6665-4214-8501-23D750E371AB}" dt="2023-12-25T07:04:06.908" v="1827" actId="478"/>
          <ac:picMkLst>
            <pc:docMk/>
            <pc:sldMk cId="4227036284" sldId="256"/>
            <ac:picMk id="6" creationId="{7AB2AC32-9BC5-80CC-C4A1-DEC9A77525FC}"/>
          </ac:picMkLst>
        </pc:picChg>
        <pc:picChg chg="add del mod">
          <ac:chgData name="Hector Zhu" userId="76a058ce657428ca" providerId="LiveId" clId="{679A9EB6-6665-4214-8501-23D750E371AB}" dt="2023-12-25T08:26:29.736" v="2771" actId="21"/>
          <ac:picMkLst>
            <pc:docMk/>
            <pc:sldMk cId="4227036284" sldId="256"/>
            <ac:picMk id="12" creationId="{7C49052F-6660-7A7F-BF10-C960CD8B332C}"/>
          </ac:picMkLst>
        </pc:picChg>
      </pc:sldChg>
      <pc:sldChg chg="addSp delSp modSp mod modTransition delAnim modAnim">
        <pc:chgData name="Hector Zhu" userId="76a058ce657428ca" providerId="LiveId" clId="{679A9EB6-6665-4214-8501-23D750E371AB}" dt="2023-12-29T08:50:43.611" v="3709" actId="1076"/>
        <pc:sldMkLst>
          <pc:docMk/>
          <pc:sldMk cId="921545067" sldId="257"/>
        </pc:sldMkLst>
        <pc:spChg chg="mod">
          <ac:chgData name="Hector Zhu" userId="76a058ce657428ca" providerId="LiveId" clId="{679A9EB6-6665-4214-8501-23D750E371AB}" dt="2023-12-25T08:42:15.274" v="3218" actId="207"/>
          <ac:spMkLst>
            <pc:docMk/>
            <pc:sldMk cId="921545067" sldId="257"/>
            <ac:spMk id="2" creationId="{A42BDE8D-AB5B-E92B-D005-35242244B6DE}"/>
          </ac:spMkLst>
        </pc:spChg>
        <pc:spChg chg="add mod">
          <ac:chgData name="Hector Zhu" userId="76a058ce657428ca" providerId="LiveId" clId="{679A9EB6-6665-4214-8501-23D750E371AB}" dt="2023-12-26T14:14:20.756" v="3603" actId="1076"/>
          <ac:spMkLst>
            <pc:docMk/>
            <pc:sldMk cId="921545067" sldId="257"/>
            <ac:spMk id="3" creationId="{51B0F132-4B7C-655E-2E52-4DC7E9ED895C}"/>
          </ac:spMkLst>
        </pc:spChg>
        <pc:graphicFrameChg chg="add del mod">
          <ac:chgData name="Hector Zhu" userId="76a058ce657428ca" providerId="LiveId" clId="{679A9EB6-6665-4214-8501-23D750E371AB}" dt="2023-12-25T08:28:21.856" v="2786" actId="478"/>
          <ac:graphicFrameMkLst>
            <pc:docMk/>
            <pc:sldMk cId="921545067" sldId="257"/>
            <ac:graphicFrameMk id="4" creationId="{EEBA17DA-DA12-06B4-0E20-1C5E5BCF5537}"/>
          </ac:graphicFrameMkLst>
        </pc:graphicFrameChg>
        <pc:picChg chg="add del mod">
          <ac:chgData name="Hector Zhu" userId="76a058ce657428ca" providerId="LiveId" clId="{679A9EB6-6665-4214-8501-23D750E371AB}" dt="2023-12-25T08:27:48.053" v="2782" actId="478"/>
          <ac:picMkLst>
            <pc:docMk/>
            <pc:sldMk cId="921545067" sldId="257"/>
            <ac:picMk id="3" creationId="{4A0C68B3-C8B0-ADB2-EC68-750A2D4228C5}"/>
          </ac:picMkLst>
        </pc:picChg>
        <pc:picChg chg="add del mod modCrop">
          <ac:chgData name="Hector Zhu" userId="76a058ce657428ca" providerId="LiveId" clId="{679A9EB6-6665-4214-8501-23D750E371AB}" dt="2023-12-19T07:29:55.585" v="1737" actId="478"/>
          <ac:picMkLst>
            <pc:docMk/>
            <pc:sldMk cId="921545067" sldId="257"/>
            <ac:picMk id="3" creationId="{63D1FCC2-AFCD-BA10-8E6D-DE9350B79A59}"/>
          </ac:picMkLst>
        </pc:picChg>
        <pc:picChg chg="mod">
          <ac:chgData name="Hector Zhu" userId="76a058ce657428ca" providerId="LiveId" clId="{679A9EB6-6665-4214-8501-23D750E371AB}" dt="2023-12-19T06:12:50.456" v="651"/>
          <ac:picMkLst>
            <pc:docMk/>
            <pc:sldMk cId="921545067" sldId="257"/>
            <ac:picMk id="5" creationId="{73C26FD7-8832-623C-B895-F69A16A2CA8E}"/>
          </ac:picMkLst>
        </pc:picChg>
        <pc:picChg chg="add mod modCrop">
          <ac:chgData name="Hector Zhu" userId="76a058ce657428ca" providerId="LiveId" clId="{679A9EB6-6665-4214-8501-23D750E371AB}" dt="2023-12-29T08:50:43.611" v="3709" actId="1076"/>
          <ac:picMkLst>
            <pc:docMk/>
            <pc:sldMk cId="921545067" sldId="257"/>
            <ac:picMk id="6" creationId="{A9CF4DAD-359A-1BE4-9601-3A4F993B8B9D}"/>
          </ac:picMkLst>
        </pc:picChg>
        <pc:picChg chg="add del mod">
          <ac:chgData name="Hector Zhu" userId="76a058ce657428ca" providerId="LiveId" clId="{679A9EB6-6665-4214-8501-23D750E371AB}" dt="2023-12-26T14:24:26.211" v="3611" actId="478"/>
          <ac:picMkLst>
            <pc:docMk/>
            <pc:sldMk cId="921545067" sldId="257"/>
            <ac:picMk id="7" creationId="{F8F50DE5-CF31-74E0-EEF6-CB5CEB7639BE}"/>
          </ac:picMkLst>
        </pc:picChg>
        <pc:picChg chg="add mod">
          <ac:chgData name="Hector Zhu" userId="76a058ce657428ca" providerId="LiveId" clId="{679A9EB6-6665-4214-8501-23D750E371AB}" dt="2023-12-26T14:24:46.387" v="3618" actId="1076"/>
          <ac:picMkLst>
            <pc:docMk/>
            <pc:sldMk cId="921545067" sldId="257"/>
            <ac:picMk id="9" creationId="{3B9677B6-1ABD-7C19-1143-0061F54A07EA}"/>
          </ac:picMkLst>
        </pc:picChg>
      </pc:sldChg>
      <pc:sldChg chg="addSp modSp mod modTransition">
        <pc:chgData name="Hector Zhu" userId="76a058ce657428ca" providerId="LiveId" clId="{679A9EB6-6665-4214-8501-23D750E371AB}" dt="2023-12-26T14:27:06.776" v="3625" actId="1076"/>
        <pc:sldMkLst>
          <pc:docMk/>
          <pc:sldMk cId="710151663" sldId="258"/>
        </pc:sldMkLst>
        <pc:spChg chg="mod">
          <ac:chgData name="Hector Zhu" userId="76a058ce657428ca" providerId="LiveId" clId="{679A9EB6-6665-4214-8501-23D750E371AB}" dt="2023-12-25T08:42:19.101" v="3220" actId="113"/>
          <ac:spMkLst>
            <pc:docMk/>
            <pc:sldMk cId="710151663" sldId="258"/>
            <ac:spMk id="2" creationId="{2B25751A-5FB3-616D-329F-141C32588EBE}"/>
          </ac:spMkLst>
        </pc:spChg>
        <pc:picChg chg="add mod">
          <ac:chgData name="Hector Zhu" userId="76a058ce657428ca" providerId="LiveId" clId="{679A9EB6-6665-4214-8501-23D750E371AB}" dt="2023-12-26T14:27:06.776" v="3625" actId="1076"/>
          <ac:picMkLst>
            <pc:docMk/>
            <pc:sldMk cId="710151663" sldId="258"/>
            <ac:picMk id="4" creationId="{560285FF-0DDD-ED48-9624-572CD1DFE12C}"/>
          </ac:picMkLst>
        </pc:picChg>
      </pc:sldChg>
      <pc:sldChg chg="modSp mod modTransition">
        <pc:chgData name="Hector Zhu" userId="76a058ce657428ca" providerId="LiveId" clId="{679A9EB6-6665-4214-8501-23D750E371AB}" dt="2023-12-25T08:42:25.166" v="3222" actId="113"/>
        <pc:sldMkLst>
          <pc:docMk/>
          <pc:sldMk cId="4261224443" sldId="259"/>
        </pc:sldMkLst>
        <pc:spChg chg="mod">
          <ac:chgData name="Hector Zhu" userId="76a058ce657428ca" providerId="LiveId" clId="{679A9EB6-6665-4214-8501-23D750E371AB}" dt="2023-12-25T08:42:25.166" v="3222" actId="113"/>
          <ac:spMkLst>
            <pc:docMk/>
            <pc:sldMk cId="4261224443" sldId="259"/>
            <ac:spMk id="2" creationId="{16B44206-F41C-B916-8EEB-D078B5C58888}"/>
          </ac:spMkLst>
        </pc:spChg>
      </pc:sldChg>
      <pc:sldChg chg="modSp mod modTransition modAnim">
        <pc:chgData name="Hector Zhu" userId="76a058ce657428ca" providerId="LiveId" clId="{679A9EB6-6665-4214-8501-23D750E371AB}" dt="2023-12-25T08:43:14.009" v="3227"/>
        <pc:sldMkLst>
          <pc:docMk/>
          <pc:sldMk cId="1429674388" sldId="260"/>
        </pc:sldMkLst>
        <pc:spChg chg="mod">
          <ac:chgData name="Hector Zhu" userId="76a058ce657428ca" providerId="LiveId" clId="{679A9EB6-6665-4214-8501-23D750E371AB}" dt="2023-12-25T08:42:52.241" v="3224" actId="113"/>
          <ac:spMkLst>
            <pc:docMk/>
            <pc:sldMk cId="1429674388" sldId="260"/>
            <ac:spMk id="2" creationId="{BCC9186E-6E5F-FBC7-B7A3-84B095FACBC0}"/>
          </ac:spMkLst>
        </pc:spChg>
      </pc:sldChg>
      <pc:sldChg chg="addSp modSp mod modTransition">
        <pc:chgData name="Hector Zhu" userId="76a058ce657428ca" providerId="LiveId" clId="{679A9EB6-6665-4214-8501-23D750E371AB}" dt="2023-12-26T14:31:36.739" v="3631" actId="1076"/>
        <pc:sldMkLst>
          <pc:docMk/>
          <pc:sldMk cId="2390125318" sldId="261"/>
        </pc:sldMkLst>
        <pc:spChg chg="mod">
          <ac:chgData name="Hector Zhu" userId="76a058ce657428ca" providerId="LiveId" clId="{679A9EB6-6665-4214-8501-23D750E371AB}" dt="2023-12-25T08:43:21.275" v="3228" actId="207"/>
          <ac:spMkLst>
            <pc:docMk/>
            <pc:sldMk cId="2390125318" sldId="261"/>
            <ac:spMk id="2" creationId="{2CCA9F33-C673-D3D3-77D5-077793B70835}"/>
          </ac:spMkLst>
        </pc:spChg>
        <pc:picChg chg="add mod">
          <ac:chgData name="Hector Zhu" userId="76a058ce657428ca" providerId="LiveId" clId="{679A9EB6-6665-4214-8501-23D750E371AB}" dt="2023-12-26T14:31:36.739" v="3631" actId="1076"/>
          <ac:picMkLst>
            <pc:docMk/>
            <pc:sldMk cId="2390125318" sldId="261"/>
            <ac:picMk id="4" creationId="{83625903-7A7C-7920-A60E-A077B4469CCF}"/>
          </ac:picMkLst>
        </pc:picChg>
      </pc:sldChg>
      <pc:sldChg chg="modSp mod modTransition">
        <pc:chgData name="Hector Zhu" userId="76a058ce657428ca" providerId="LiveId" clId="{679A9EB6-6665-4214-8501-23D750E371AB}" dt="2023-12-25T08:43:29.633" v="3229" actId="207"/>
        <pc:sldMkLst>
          <pc:docMk/>
          <pc:sldMk cId="134196619" sldId="262"/>
        </pc:sldMkLst>
        <pc:spChg chg="mod">
          <ac:chgData name="Hector Zhu" userId="76a058ce657428ca" providerId="LiveId" clId="{679A9EB6-6665-4214-8501-23D750E371AB}" dt="2023-12-25T08:43:29.633" v="3229" actId="207"/>
          <ac:spMkLst>
            <pc:docMk/>
            <pc:sldMk cId="134196619" sldId="262"/>
            <ac:spMk id="2" creationId="{C78876A7-0394-CF44-A25C-3569F896701C}"/>
          </ac:spMkLst>
        </pc:spChg>
      </pc:sldChg>
      <pc:sldChg chg="addSp modSp mod modTransition modAnim">
        <pc:chgData name="Hector Zhu" userId="76a058ce657428ca" providerId="LiveId" clId="{679A9EB6-6665-4214-8501-23D750E371AB}" dt="2023-12-25T08:46:57.318" v="3245" actId="207"/>
        <pc:sldMkLst>
          <pc:docMk/>
          <pc:sldMk cId="1026140553" sldId="263"/>
        </pc:sldMkLst>
        <pc:spChg chg="mod">
          <ac:chgData name="Hector Zhu" userId="76a058ce657428ca" providerId="LiveId" clId="{679A9EB6-6665-4214-8501-23D750E371AB}" dt="2023-12-25T08:46:57.318" v="3245" actId="207"/>
          <ac:spMkLst>
            <pc:docMk/>
            <pc:sldMk cId="1026140553" sldId="263"/>
            <ac:spMk id="2" creationId="{032AEB16-A618-DB46-E367-42D220E654B7}"/>
          </ac:spMkLst>
        </pc:spChg>
        <pc:spChg chg="add mod">
          <ac:chgData name="Hector Zhu" userId="76a058ce657428ca" providerId="LiveId" clId="{679A9EB6-6665-4214-8501-23D750E371AB}" dt="2023-12-25T08:45:34.586" v="3236" actId="208"/>
          <ac:spMkLst>
            <pc:docMk/>
            <pc:sldMk cId="1026140553" sldId="263"/>
            <ac:spMk id="4" creationId="{C64E4D0F-CC26-0499-F40D-54D5C1BB9F15}"/>
          </ac:spMkLst>
        </pc:spChg>
        <pc:spChg chg="mod">
          <ac:chgData name="Hector Zhu" userId="76a058ce657428ca" providerId="LiveId" clId="{679A9EB6-6665-4214-8501-23D750E371AB}" dt="2023-12-25T08:46:20.002" v="3240" actId="207"/>
          <ac:spMkLst>
            <pc:docMk/>
            <pc:sldMk cId="1026140553" sldId="263"/>
            <ac:spMk id="8" creationId="{AA515909-8F86-5865-43DA-9EFDBFC3985F}"/>
          </ac:spMkLst>
        </pc:spChg>
      </pc:sldChg>
      <pc:sldChg chg="addSp delSp modSp mod modTransition delAnim modAnim">
        <pc:chgData name="Hector Zhu" userId="76a058ce657428ca" providerId="LiveId" clId="{679A9EB6-6665-4214-8501-23D750E371AB}" dt="2023-12-29T10:49:04.171" v="3710" actId="1076"/>
        <pc:sldMkLst>
          <pc:docMk/>
          <pc:sldMk cId="1117635445" sldId="264"/>
        </pc:sldMkLst>
        <pc:spChg chg="mod">
          <ac:chgData name="Hector Zhu" userId="76a058ce657428ca" providerId="LiveId" clId="{679A9EB6-6665-4214-8501-23D750E371AB}" dt="2023-12-25T08:47:01.951" v="3247" actId="113"/>
          <ac:spMkLst>
            <pc:docMk/>
            <pc:sldMk cId="1117635445" sldId="264"/>
            <ac:spMk id="2" creationId="{76472D6C-35CB-F549-BC61-935F71B2BE24}"/>
          </ac:spMkLst>
        </pc:spChg>
        <pc:spChg chg="add del mod">
          <ac:chgData name="Hector Zhu" userId="76a058ce657428ca" providerId="LiveId" clId="{679A9EB6-6665-4214-8501-23D750E371AB}" dt="2023-12-25T08:57:06.468" v="3309" actId="478"/>
          <ac:spMkLst>
            <pc:docMk/>
            <pc:sldMk cId="1117635445" sldId="264"/>
            <ac:spMk id="3" creationId="{6137507C-F447-2FE4-E352-29357424FC9F}"/>
          </ac:spMkLst>
        </pc:spChg>
        <pc:spChg chg="add mod">
          <ac:chgData name="Hector Zhu" userId="76a058ce657428ca" providerId="LiveId" clId="{679A9EB6-6665-4214-8501-23D750E371AB}" dt="2023-12-19T04:39:29.402" v="188" actId="113"/>
          <ac:spMkLst>
            <pc:docMk/>
            <pc:sldMk cId="1117635445" sldId="264"/>
            <ac:spMk id="5" creationId="{604782D0-CF61-F593-63D0-499C1B7F2E69}"/>
          </ac:spMkLst>
        </pc:spChg>
        <pc:picChg chg="add mod">
          <ac:chgData name="Hector Zhu" userId="76a058ce657428ca" providerId="LiveId" clId="{679A9EB6-6665-4214-8501-23D750E371AB}" dt="2023-12-29T10:49:04.171" v="3710" actId="1076"/>
          <ac:picMkLst>
            <pc:docMk/>
            <pc:sldMk cId="1117635445" sldId="264"/>
            <ac:picMk id="4" creationId="{66FD706C-EA06-9C39-0B2A-C69D3B9CBF37}"/>
          </ac:picMkLst>
        </pc:picChg>
      </pc:sldChg>
      <pc:sldChg chg="addSp delSp modSp new mod modTransition setBg addAnim delAnim">
        <pc:chgData name="Hector Zhu" userId="76a058ce657428ca" providerId="LiveId" clId="{679A9EB6-6665-4214-8501-23D750E371AB}" dt="2023-12-25T08:47:33.388" v="3250" actId="113"/>
        <pc:sldMkLst>
          <pc:docMk/>
          <pc:sldMk cId="1889037929" sldId="265"/>
        </pc:sldMkLst>
        <pc:spChg chg="mod ord">
          <ac:chgData name="Hector Zhu" userId="76a058ce657428ca" providerId="LiveId" clId="{679A9EB6-6665-4214-8501-23D750E371AB}" dt="2023-12-25T08:47:33.388" v="3250" actId="113"/>
          <ac:spMkLst>
            <pc:docMk/>
            <pc:sldMk cId="1889037929" sldId="265"/>
            <ac:spMk id="2" creationId="{94BC327D-D17C-B461-5CD1-E54968BEFB6F}"/>
          </ac:spMkLst>
        </pc:spChg>
        <pc:spChg chg="del">
          <ac:chgData name="Hector Zhu" userId="76a058ce657428ca" providerId="LiveId" clId="{679A9EB6-6665-4214-8501-23D750E371AB}" dt="2023-12-19T04:34:31.332" v="4" actId="478"/>
          <ac:spMkLst>
            <pc:docMk/>
            <pc:sldMk cId="1889037929" sldId="265"/>
            <ac:spMk id="3" creationId="{69BF7EBA-4967-2377-01F8-E659EA09B3D4}"/>
          </ac:spMkLst>
        </pc:spChg>
        <pc:spChg chg="add mod">
          <ac:chgData name="Hector Zhu" userId="76a058ce657428ca" providerId="LiveId" clId="{679A9EB6-6665-4214-8501-23D750E371AB}" dt="2023-12-19T05:51:10.092" v="329" actId="403"/>
          <ac:spMkLst>
            <pc:docMk/>
            <pc:sldMk cId="1889037929" sldId="265"/>
            <ac:spMk id="6" creationId="{27BD70CB-ECA6-BF8B-1F1E-684DDBEF1516}"/>
          </ac:spMkLst>
        </pc:spChg>
        <pc:spChg chg="add del">
          <ac:chgData name="Hector Zhu" userId="76a058ce657428ca" providerId="LiveId" clId="{679A9EB6-6665-4214-8501-23D750E371AB}" dt="2023-12-19T04:47:39.476" v="191" actId="26606"/>
          <ac:spMkLst>
            <pc:docMk/>
            <pc:sldMk cId="1889037929" sldId="265"/>
            <ac:spMk id="10" creationId="{47942995-B07F-4636-9A06-C6A104B260A8}"/>
          </ac:spMkLst>
        </pc:spChg>
        <pc:spChg chg="add del">
          <ac:chgData name="Hector Zhu" userId="76a058ce657428ca" providerId="LiveId" clId="{679A9EB6-6665-4214-8501-23D750E371AB}" dt="2023-12-19T04:47:46.894" v="200" actId="26606"/>
          <ac:spMkLst>
            <pc:docMk/>
            <pc:sldMk cId="1889037929" sldId="265"/>
            <ac:spMk id="14" creationId="{EE04B5EB-F158-4507-90DD-BD23620C7CC9}"/>
          </ac:spMkLst>
        </pc:spChg>
        <pc:spChg chg="add del">
          <ac:chgData name="Hector Zhu" userId="76a058ce657428ca" providerId="LiveId" clId="{679A9EB6-6665-4214-8501-23D750E371AB}" dt="2023-12-19T04:47:39.476" v="191" actId="26606"/>
          <ac:spMkLst>
            <pc:docMk/>
            <pc:sldMk cId="1889037929" sldId="265"/>
            <ac:spMk id="17" creationId="{B81933D1-5615-42C7-9C0B-4EB7105CCE2D}"/>
          </ac:spMkLst>
        </pc:spChg>
        <pc:spChg chg="add del">
          <ac:chgData name="Hector Zhu" userId="76a058ce657428ca" providerId="LiveId" clId="{679A9EB6-6665-4214-8501-23D750E371AB}" dt="2023-12-19T04:47:39.476" v="191" actId="26606"/>
          <ac:spMkLst>
            <pc:docMk/>
            <pc:sldMk cId="1889037929" sldId="265"/>
            <ac:spMk id="19" creationId="{19C9EAEA-39D0-4B0E-A0EB-51E7B26740B1}"/>
          </ac:spMkLst>
        </pc:spChg>
        <pc:spChg chg="add del">
          <ac:chgData name="Hector Zhu" userId="76a058ce657428ca" providerId="LiveId" clId="{679A9EB6-6665-4214-8501-23D750E371AB}" dt="2023-12-19T04:47:43.173" v="193" actId="26606"/>
          <ac:spMkLst>
            <pc:docMk/>
            <pc:sldMk cId="1889037929" sldId="265"/>
            <ac:spMk id="21" creationId="{D4771268-CB57-404A-9271-370EB28F6090}"/>
          </ac:spMkLst>
        </pc:spChg>
        <pc:spChg chg="add del">
          <ac:chgData name="Hector Zhu" userId="76a058ce657428ca" providerId="LiveId" clId="{679A9EB6-6665-4214-8501-23D750E371AB}" dt="2023-12-19T04:47:43.930" v="195" actId="26606"/>
          <ac:spMkLst>
            <pc:docMk/>
            <pc:sldMk cId="1889037929" sldId="265"/>
            <ac:spMk id="23" creationId="{3C54F4CE-85F0-46ED-80DA-9518C9251AD1}"/>
          </ac:spMkLst>
        </pc:spChg>
        <pc:spChg chg="add del">
          <ac:chgData name="Hector Zhu" userId="76a058ce657428ca" providerId="LiveId" clId="{679A9EB6-6665-4214-8501-23D750E371AB}" dt="2023-12-19T04:47:43.930" v="195" actId="26606"/>
          <ac:spMkLst>
            <pc:docMk/>
            <pc:sldMk cId="1889037929" sldId="265"/>
            <ac:spMk id="24" creationId="{DADD1FCA-8ACB-4958-81DD-4CDD6D3E1921}"/>
          </ac:spMkLst>
        </pc:spChg>
        <pc:spChg chg="add del">
          <ac:chgData name="Hector Zhu" userId="76a058ce657428ca" providerId="LiveId" clId="{679A9EB6-6665-4214-8501-23D750E371AB}" dt="2023-12-19T04:47:45.565" v="198" actId="26606"/>
          <ac:spMkLst>
            <pc:docMk/>
            <pc:sldMk cId="1889037929" sldId="265"/>
            <ac:spMk id="26" creationId="{7DA3C418-758E-4180-A5D0-8655D6804587}"/>
          </ac:spMkLst>
        </pc:spChg>
        <pc:spChg chg="add del">
          <ac:chgData name="Hector Zhu" userId="76a058ce657428ca" providerId="LiveId" clId="{679A9EB6-6665-4214-8501-23D750E371AB}" dt="2023-12-19T04:47:45.565" v="198" actId="26606"/>
          <ac:spMkLst>
            <pc:docMk/>
            <pc:sldMk cId="1889037929" sldId="265"/>
            <ac:spMk id="27" creationId="{28C8EF06-5EC3-4883-AFAF-D74FF46550FB}"/>
          </ac:spMkLst>
        </pc:spChg>
        <pc:spChg chg="add del">
          <ac:chgData name="Hector Zhu" userId="76a058ce657428ca" providerId="LiveId" clId="{679A9EB6-6665-4214-8501-23D750E371AB}" dt="2023-12-19T04:47:56.882" v="205" actId="26606"/>
          <ac:spMkLst>
            <pc:docMk/>
            <pc:sldMk cId="1889037929" sldId="265"/>
            <ac:spMk id="28" creationId="{FEA9761C-7BB2-45E5-A5DB-A0B35362454A}"/>
          </ac:spMkLst>
        </pc:spChg>
        <pc:spChg chg="add del">
          <ac:chgData name="Hector Zhu" userId="76a058ce657428ca" providerId="LiveId" clId="{679A9EB6-6665-4214-8501-23D750E371AB}" dt="2023-12-19T04:47:46.894" v="200" actId="26606"/>
          <ac:spMkLst>
            <pc:docMk/>
            <pc:sldMk cId="1889037929" sldId="265"/>
            <ac:spMk id="29" creationId="{19D32F93-50AC-4C46-A5DB-291C60DDB7BD}"/>
          </ac:spMkLst>
        </pc:spChg>
        <pc:spChg chg="add del">
          <ac:chgData name="Hector Zhu" userId="76a058ce657428ca" providerId="LiveId" clId="{679A9EB6-6665-4214-8501-23D750E371AB}" dt="2023-12-19T04:47:46.894" v="200" actId="26606"/>
          <ac:spMkLst>
            <pc:docMk/>
            <pc:sldMk cId="1889037929" sldId="265"/>
            <ac:spMk id="30" creationId="{827DC2C4-B485-428A-BF4A-472D2967F47F}"/>
          </ac:spMkLst>
        </pc:spChg>
        <pc:spChg chg="add del">
          <ac:chgData name="Hector Zhu" userId="76a058ce657428ca" providerId="LiveId" clId="{679A9EB6-6665-4214-8501-23D750E371AB}" dt="2023-12-19T04:47:54.139" v="202" actId="26606"/>
          <ac:spMkLst>
            <pc:docMk/>
            <pc:sldMk cId="1889037929" sldId="265"/>
            <ac:spMk id="32" creationId="{D12DDE76-C203-4047-9998-63900085B5E8}"/>
          </ac:spMkLst>
        </pc:spChg>
        <pc:spChg chg="add del">
          <ac:chgData name="Hector Zhu" userId="76a058ce657428ca" providerId="LiveId" clId="{679A9EB6-6665-4214-8501-23D750E371AB}" dt="2023-12-19T04:47:56.882" v="205" actId="26606"/>
          <ac:spMkLst>
            <pc:docMk/>
            <pc:sldMk cId="1889037929" sldId="265"/>
            <ac:spMk id="40" creationId="{3A397E3E-B90C-4D82-BAAA-36F7AC6A4565}"/>
          </ac:spMkLst>
        </pc:spChg>
        <pc:spChg chg="add del">
          <ac:chgData name="Hector Zhu" userId="76a058ce657428ca" providerId="LiveId" clId="{679A9EB6-6665-4214-8501-23D750E371AB}" dt="2023-12-19T04:47:56.882" v="205" actId="26606"/>
          <ac:spMkLst>
            <pc:docMk/>
            <pc:sldMk cId="1889037929" sldId="265"/>
            <ac:spMk id="51" creationId="{90A7F83A-9728-4030-8E45-9ECF1ABCCC12}"/>
          </ac:spMkLst>
        </pc:spChg>
        <pc:spChg chg="add del">
          <ac:chgData name="Hector Zhu" userId="76a058ce657428ca" providerId="LiveId" clId="{679A9EB6-6665-4214-8501-23D750E371AB}" dt="2023-12-19T04:47:56.882" v="205" actId="26606"/>
          <ac:spMkLst>
            <pc:docMk/>
            <pc:sldMk cId="1889037929" sldId="265"/>
            <ac:spMk id="52" creationId="{A2B5CBEA-F125-49B6-8335-227C325B112B}"/>
          </ac:spMkLst>
        </pc:spChg>
        <pc:spChg chg="add del">
          <ac:chgData name="Hector Zhu" userId="76a058ce657428ca" providerId="LiveId" clId="{679A9EB6-6665-4214-8501-23D750E371AB}" dt="2023-12-19T04:47:56.882" v="205" actId="26606"/>
          <ac:spMkLst>
            <pc:docMk/>
            <pc:sldMk cId="1889037929" sldId="265"/>
            <ac:spMk id="53" creationId="{4D1A5E71-B6B6-486A-8CDC-C7ABD9B903F6}"/>
          </ac:spMkLst>
        </pc:spChg>
        <pc:spChg chg="add del">
          <ac:chgData name="Hector Zhu" userId="76a058ce657428ca" providerId="LiveId" clId="{679A9EB6-6665-4214-8501-23D750E371AB}" dt="2023-12-19T04:47:56.882" v="205" actId="26606"/>
          <ac:spMkLst>
            <pc:docMk/>
            <pc:sldMk cId="1889037929" sldId="265"/>
            <ac:spMk id="54" creationId="{8E44D629-6B8E-4D88-A77E-149C0ED03498}"/>
          </ac:spMkLst>
        </pc:spChg>
        <pc:spChg chg="add del">
          <ac:chgData name="Hector Zhu" userId="76a058ce657428ca" providerId="LiveId" clId="{679A9EB6-6665-4214-8501-23D750E371AB}" dt="2023-12-19T04:50:35.443" v="324" actId="26606"/>
          <ac:spMkLst>
            <pc:docMk/>
            <pc:sldMk cId="1889037929" sldId="265"/>
            <ac:spMk id="56" creationId="{D12DDE76-C203-4047-9998-63900085B5E8}"/>
          </ac:spMkLst>
        </pc:spChg>
        <pc:spChg chg="add del">
          <ac:chgData name="Hector Zhu" userId="76a058ce657428ca" providerId="LiveId" clId="{679A9EB6-6665-4214-8501-23D750E371AB}" dt="2023-12-19T04:50:15.599" v="311" actId="26606"/>
          <ac:spMkLst>
            <pc:docMk/>
            <pc:sldMk cId="1889037929" sldId="265"/>
            <ac:spMk id="61" creationId="{6B5E2835-4E47-45B3-9CFE-732FF7B05472}"/>
          </ac:spMkLst>
        </pc:spChg>
        <pc:spChg chg="add del">
          <ac:chgData name="Hector Zhu" userId="76a058ce657428ca" providerId="LiveId" clId="{679A9EB6-6665-4214-8501-23D750E371AB}" dt="2023-12-19T04:50:15.599" v="311" actId="26606"/>
          <ac:spMkLst>
            <pc:docMk/>
            <pc:sldMk cId="1889037929" sldId="265"/>
            <ac:spMk id="63" creationId="{5B45AD5D-AA52-4F7B-9362-576A39AD9E09}"/>
          </ac:spMkLst>
        </pc:spChg>
        <pc:spChg chg="add del">
          <ac:chgData name="Hector Zhu" userId="76a058ce657428ca" providerId="LiveId" clId="{679A9EB6-6665-4214-8501-23D750E371AB}" dt="2023-12-19T04:50:15.599" v="311" actId="26606"/>
          <ac:spMkLst>
            <pc:docMk/>
            <pc:sldMk cId="1889037929" sldId="265"/>
            <ac:spMk id="65" creationId="{AEDD7960-4866-4399-BEF6-DD1431AB4E34}"/>
          </ac:spMkLst>
        </pc:spChg>
        <pc:spChg chg="add del">
          <ac:chgData name="Hector Zhu" userId="76a058ce657428ca" providerId="LiveId" clId="{679A9EB6-6665-4214-8501-23D750E371AB}" dt="2023-12-19T04:50:15.599" v="311" actId="26606"/>
          <ac:spMkLst>
            <pc:docMk/>
            <pc:sldMk cId="1889037929" sldId="265"/>
            <ac:spMk id="67" creationId="{55D4142C-5077-457F-A6AD-3FECFDB39685}"/>
          </ac:spMkLst>
        </pc:spChg>
        <pc:spChg chg="add del">
          <ac:chgData name="Hector Zhu" userId="76a058ce657428ca" providerId="LiveId" clId="{679A9EB6-6665-4214-8501-23D750E371AB}" dt="2023-12-19T04:50:15.599" v="311" actId="26606"/>
          <ac:spMkLst>
            <pc:docMk/>
            <pc:sldMk cId="1889037929" sldId="265"/>
            <ac:spMk id="69" creationId="{7A5F0580-5EE9-419F-96EE-B6529EF6E7D0}"/>
          </ac:spMkLst>
        </pc:spChg>
        <pc:spChg chg="add del">
          <ac:chgData name="Hector Zhu" userId="76a058ce657428ca" providerId="LiveId" clId="{679A9EB6-6665-4214-8501-23D750E371AB}" dt="2023-12-19T04:50:24.129" v="313" actId="26606"/>
          <ac:spMkLst>
            <pc:docMk/>
            <pc:sldMk cId="1889037929" sldId="265"/>
            <ac:spMk id="71" creationId="{04812C46-200A-4DEB-A05E-3ED6C68C2387}"/>
          </ac:spMkLst>
        </pc:spChg>
        <pc:spChg chg="add del">
          <ac:chgData name="Hector Zhu" userId="76a058ce657428ca" providerId="LiveId" clId="{679A9EB6-6665-4214-8501-23D750E371AB}" dt="2023-12-19T04:50:24.129" v="313" actId="26606"/>
          <ac:spMkLst>
            <pc:docMk/>
            <pc:sldMk cId="1889037929" sldId="265"/>
            <ac:spMk id="72" creationId="{D1EA859B-E555-4109-94F3-6700E046E008}"/>
          </ac:spMkLst>
        </pc:spChg>
        <pc:spChg chg="add del">
          <ac:chgData name="Hector Zhu" userId="76a058ce657428ca" providerId="LiveId" clId="{679A9EB6-6665-4214-8501-23D750E371AB}" dt="2023-12-19T04:50:25.705" v="315" actId="26606"/>
          <ac:spMkLst>
            <pc:docMk/>
            <pc:sldMk cId="1889037929" sldId="265"/>
            <ac:spMk id="74" creationId="{F13C74B1-5B17-4795-BED0-7140497B445A}"/>
          </ac:spMkLst>
        </pc:spChg>
        <pc:spChg chg="add del">
          <ac:chgData name="Hector Zhu" userId="76a058ce657428ca" providerId="LiveId" clId="{679A9EB6-6665-4214-8501-23D750E371AB}" dt="2023-12-19T04:50:25.705" v="315" actId="26606"/>
          <ac:spMkLst>
            <pc:docMk/>
            <pc:sldMk cId="1889037929" sldId="265"/>
            <ac:spMk id="75" creationId="{D4974D33-8DC5-464E-8C6D-BE58F0669C17}"/>
          </ac:spMkLst>
        </pc:spChg>
        <pc:spChg chg="add del">
          <ac:chgData name="Hector Zhu" userId="76a058ce657428ca" providerId="LiveId" clId="{679A9EB6-6665-4214-8501-23D750E371AB}" dt="2023-12-19T04:50:28.502" v="317" actId="26606"/>
          <ac:spMkLst>
            <pc:docMk/>
            <pc:sldMk cId="1889037929" sldId="265"/>
            <ac:spMk id="77" creationId="{04812C46-200A-4DEB-A05E-3ED6C68C2387}"/>
          </ac:spMkLst>
        </pc:spChg>
        <pc:spChg chg="add del">
          <ac:chgData name="Hector Zhu" userId="76a058ce657428ca" providerId="LiveId" clId="{679A9EB6-6665-4214-8501-23D750E371AB}" dt="2023-12-19T04:50:28.502" v="317" actId="26606"/>
          <ac:spMkLst>
            <pc:docMk/>
            <pc:sldMk cId="1889037929" sldId="265"/>
            <ac:spMk id="78" creationId="{D1EA859B-E555-4109-94F3-6700E046E008}"/>
          </ac:spMkLst>
        </pc:spChg>
        <pc:spChg chg="add del">
          <ac:chgData name="Hector Zhu" userId="76a058ce657428ca" providerId="LiveId" clId="{679A9EB6-6665-4214-8501-23D750E371AB}" dt="2023-12-19T04:50:30.489" v="319" actId="26606"/>
          <ac:spMkLst>
            <pc:docMk/>
            <pc:sldMk cId="1889037929" sldId="265"/>
            <ac:spMk id="80" creationId="{C0763A76-9F1C-4FC5-82B7-DD475DA461B2}"/>
          </ac:spMkLst>
        </pc:spChg>
        <pc:spChg chg="add del">
          <ac:chgData name="Hector Zhu" userId="76a058ce657428ca" providerId="LiveId" clId="{679A9EB6-6665-4214-8501-23D750E371AB}" dt="2023-12-19T04:50:30.489" v="319" actId="26606"/>
          <ac:spMkLst>
            <pc:docMk/>
            <pc:sldMk cId="1889037929" sldId="265"/>
            <ac:spMk id="81" creationId="{E81BF4F6-F2CF-4984-9D14-D6966D92F99F}"/>
          </ac:spMkLst>
        </pc:spChg>
        <pc:spChg chg="add del">
          <ac:chgData name="Hector Zhu" userId="76a058ce657428ca" providerId="LiveId" clId="{679A9EB6-6665-4214-8501-23D750E371AB}" dt="2023-12-19T04:50:34.427" v="321" actId="26606"/>
          <ac:spMkLst>
            <pc:docMk/>
            <pc:sldMk cId="1889037929" sldId="265"/>
            <ac:spMk id="83" creationId="{0B9EE3F3-89B7-43C3-8651-C4C96830993D}"/>
          </ac:spMkLst>
        </pc:spChg>
        <pc:spChg chg="add del">
          <ac:chgData name="Hector Zhu" userId="76a058ce657428ca" providerId="LiveId" clId="{679A9EB6-6665-4214-8501-23D750E371AB}" dt="2023-12-19T04:50:34.427" v="321" actId="26606"/>
          <ac:spMkLst>
            <pc:docMk/>
            <pc:sldMk cId="1889037929" sldId="265"/>
            <ac:spMk id="84" creationId="{33AE4636-AEEC-45D6-84D4-7AC2DA48ECF8}"/>
          </ac:spMkLst>
        </pc:spChg>
        <pc:spChg chg="add del">
          <ac:chgData name="Hector Zhu" userId="76a058ce657428ca" providerId="LiveId" clId="{679A9EB6-6665-4214-8501-23D750E371AB}" dt="2023-12-19T04:50:34.427" v="321" actId="26606"/>
          <ac:spMkLst>
            <pc:docMk/>
            <pc:sldMk cId="1889037929" sldId="265"/>
            <ac:spMk id="85" creationId="{8D9CE0F4-2EB2-4F1F-8AAC-DB3571D9FE10}"/>
          </ac:spMkLst>
        </pc:spChg>
        <pc:spChg chg="add del">
          <ac:chgData name="Hector Zhu" userId="76a058ce657428ca" providerId="LiveId" clId="{679A9EB6-6665-4214-8501-23D750E371AB}" dt="2023-12-19T04:50:35.434" v="323" actId="26606"/>
          <ac:spMkLst>
            <pc:docMk/>
            <pc:sldMk cId="1889037929" sldId="265"/>
            <ac:spMk id="87" creationId="{F13C74B1-5B17-4795-BED0-7140497B445A}"/>
          </ac:spMkLst>
        </pc:spChg>
        <pc:spChg chg="add del">
          <ac:chgData name="Hector Zhu" userId="76a058ce657428ca" providerId="LiveId" clId="{679A9EB6-6665-4214-8501-23D750E371AB}" dt="2023-12-19T04:50:35.434" v="323" actId="26606"/>
          <ac:spMkLst>
            <pc:docMk/>
            <pc:sldMk cId="1889037929" sldId="265"/>
            <ac:spMk id="88" creationId="{D4974D33-8DC5-464E-8C6D-BE58F0669C17}"/>
          </ac:spMkLst>
        </pc:spChg>
        <pc:spChg chg="add">
          <ac:chgData name="Hector Zhu" userId="76a058ce657428ca" providerId="LiveId" clId="{679A9EB6-6665-4214-8501-23D750E371AB}" dt="2023-12-19T04:50:35.443" v="324" actId="26606"/>
          <ac:spMkLst>
            <pc:docMk/>
            <pc:sldMk cId="1889037929" sldId="265"/>
            <ac:spMk id="90" creationId="{04812C46-200A-4DEB-A05E-3ED6C68C2387}"/>
          </ac:spMkLst>
        </pc:spChg>
        <pc:spChg chg="add">
          <ac:chgData name="Hector Zhu" userId="76a058ce657428ca" providerId="LiveId" clId="{679A9EB6-6665-4214-8501-23D750E371AB}" dt="2023-12-19T04:50:35.443" v="324" actId="26606"/>
          <ac:spMkLst>
            <pc:docMk/>
            <pc:sldMk cId="1889037929" sldId="265"/>
            <ac:spMk id="91" creationId="{D1EA859B-E555-4109-94F3-6700E046E008}"/>
          </ac:spMkLst>
        </pc:spChg>
        <pc:grpChg chg="add del">
          <ac:chgData name="Hector Zhu" userId="76a058ce657428ca" providerId="LiveId" clId="{679A9EB6-6665-4214-8501-23D750E371AB}" dt="2023-12-19T04:47:39.476" v="191" actId="26606"/>
          <ac:grpSpMkLst>
            <pc:docMk/>
            <pc:sldMk cId="1889037929" sldId="265"/>
            <ac:grpSpMk id="12" creationId="{032D8612-31EB-44CF-A1D0-14FD4C705424}"/>
          </ac:grpSpMkLst>
        </pc:grpChg>
        <pc:grpChg chg="add del">
          <ac:chgData name="Hector Zhu" userId="76a058ce657428ca" providerId="LiveId" clId="{679A9EB6-6665-4214-8501-23D750E371AB}" dt="2023-12-19T04:47:56.882" v="205" actId="26606"/>
          <ac:grpSpMkLst>
            <pc:docMk/>
            <pc:sldMk cId="1889037929" sldId="265"/>
            <ac:grpSpMk id="20" creationId="{5499343D-E927-41D0-B997-E44A300C68D8}"/>
          </ac:grpSpMkLst>
        </pc:grpChg>
        <pc:grpChg chg="add del">
          <ac:chgData name="Hector Zhu" userId="76a058ce657428ca" providerId="LiveId" clId="{679A9EB6-6665-4214-8501-23D750E371AB}" dt="2023-12-19T04:47:56.882" v="205" actId="26606"/>
          <ac:grpSpMkLst>
            <pc:docMk/>
            <pc:sldMk cId="1889037929" sldId="265"/>
            <ac:grpSpMk id="34" creationId="{FB9739EB-7F66-433D-841F-AB3CD18700B7}"/>
          </ac:grpSpMkLst>
        </pc:grpChg>
        <pc:grpChg chg="add del">
          <ac:chgData name="Hector Zhu" userId="76a058ce657428ca" providerId="LiveId" clId="{679A9EB6-6665-4214-8501-23D750E371AB}" dt="2023-12-19T04:47:56.882" v="205" actId="26606"/>
          <ac:grpSpMkLst>
            <pc:docMk/>
            <pc:sldMk cId="1889037929" sldId="265"/>
            <ac:grpSpMk id="41" creationId="{8B6BCBAB-41A5-4D6D-8C9B-55E3AA6FCC21}"/>
          </ac:grpSpMkLst>
        </pc:grpChg>
        <pc:grpChg chg="add del">
          <ac:chgData name="Hector Zhu" userId="76a058ce657428ca" providerId="LiveId" clId="{679A9EB6-6665-4214-8501-23D750E371AB}" dt="2023-12-19T04:47:56.882" v="205" actId="26606"/>
          <ac:grpSpMkLst>
            <pc:docMk/>
            <pc:sldMk cId="1889037929" sldId="265"/>
            <ac:grpSpMk id="47" creationId="{0F0C2E5D-B08F-4A99-9D15-59D33148FE02}"/>
          </ac:grpSpMkLst>
        </pc:grpChg>
        <pc:picChg chg="add mod ord">
          <ac:chgData name="Hector Zhu" userId="76a058ce657428ca" providerId="LiveId" clId="{679A9EB6-6665-4214-8501-23D750E371AB}" dt="2023-12-19T04:50:35.443" v="324" actId="26606"/>
          <ac:picMkLst>
            <pc:docMk/>
            <pc:sldMk cId="1889037929" sldId="265"/>
            <ac:picMk id="5" creationId="{FCDB3418-471A-C006-1584-D8754631ECFD}"/>
          </ac:picMkLst>
        </pc:picChg>
      </pc:sldChg>
      <pc:sldChg chg="addSp delSp modSp new mod modTransition setBg addAnim delAnim">
        <pc:chgData name="Hector Zhu" userId="76a058ce657428ca" providerId="LiveId" clId="{679A9EB6-6665-4214-8501-23D750E371AB}" dt="2023-12-25T09:00:03.171" v="3389" actId="1076"/>
        <pc:sldMkLst>
          <pc:docMk/>
          <pc:sldMk cId="3120395717" sldId="266"/>
        </pc:sldMkLst>
        <pc:spChg chg="mod ord">
          <ac:chgData name="Hector Zhu" userId="76a058ce657428ca" providerId="LiveId" clId="{679A9EB6-6665-4214-8501-23D750E371AB}" dt="2023-12-25T08:58:21.161" v="3313" actId="403"/>
          <ac:spMkLst>
            <pc:docMk/>
            <pc:sldMk cId="3120395717" sldId="266"/>
            <ac:spMk id="2" creationId="{7F908F5D-F923-6CFF-B929-B75AE68D6722}"/>
          </ac:spMkLst>
        </pc:spChg>
        <pc:spChg chg="add mod ord">
          <ac:chgData name="Hector Zhu" userId="76a058ce657428ca" providerId="LiveId" clId="{679A9EB6-6665-4214-8501-23D750E371AB}" dt="2023-12-25T08:59:26.473" v="3321" actId="207"/>
          <ac:spMkLst>
            <pc:docMk/>
            <pc:sldMk cId="3120395717" sldId="266"/>
            <ac:spMk id="3" creationId="{18AAD3F1-EC99-3644-BA0C-26138A6D74A4}"/>
          </ac:spMkLst>
        </pc:spChg>
        <pc:spChg chg="del">
          <ac:chgData name="Hector Zhu" userId="76a058ce657428ca" providerId="LiveId" clId="{679A9EB6-6665-4214-8501-23D750E371AB}" dt="2023-12-19T05:58:57.753" v="331" actId="478"/>
          <ac:spMkLst>
            <pc:docMk/>
            <pc:sldMk cId="3120395717" sldId="266"/>
            <ac:spMk id="3" creationId="{34B2AE97-5C81-C32A-7363-6459FACF0F32}"/>
          </ac:spMkLst>
        </pc:spChg>
        <pc:spChg chg="add mod">
          <ac:chgData name="Hector Zhu" userId="76a058ce657428ca" providerId="LiveId" clId="{679A9EB6-6665-4214-8501-23D750E371AB}" dt="2023-12-25T08:59:54.170" v="3388" actId="1038"/>
          <ac:spMkLst>
            <pc:docMk/>
            <pc:sldMk cId="3120395717" sldId="266"/>
            <ac:spMk id="4" creationId="{FCE80025-2BEA-3974-E752-F72FA0D7F3A5}"/>
          </ac:spMkLst>
        </pc:spChg>
        <pc:spChg chg="add mod">
          <ac:chgData name="Hector Zhu" userId="76a058ce657428ca" providerId="LiveId" clId="{679A9EB6-6665-4214-8501-23D750E371AB}" dt="2023-12-19T06:01:58.103" v="439" actId="403"/>
          <ac:spMkLst>
            <pc:docMk/>
            <pc:sldMk cId="3120395717" sldId="266"/>
            <ac:spMk id="6" creationId="{E5DFF85C-B6D5-DBAD-C3BA-B00DA47D2ACF}"/>
          </ac:spMkLst>
        </pc:spChg>
        <pc:spChg chg="add mod">
          <ac:chgData name="Hector Zhu" userId="76a058ce657428ca" providerId="LiveId" clId="{679A9EB6-6665-4214-8501-23D750E371AB}" dt="2023-12-25T09:00:03.171" v="3389" actId="1076"/>
          <ac:spMkLst>
            <pc:docMk/>
            <pc:sldMk cId="3120395717" sldId="266"/>
            <ac:spMk id="7" creationId="{1413AA60-1273-396A-63BA-FBCB5A94EF4B}"/>
          </ac:spMkLst>
        </pc:spChg>
        <pc:spChg chg="add del">
          <ac:chgData name="Hector Zhu" userId="76a058ce657428ca" providerId="LiveId" clId="{679A9EB6-6665-4214-8501-23D750E371AB}" dt="2023-12-19T05:59:15.293" v="362" actId="26606"/>
          <ac:spMkLst>
            <pc:docMk/>
            <pc:sldMk cId="3120395717" sldId="266"/>
            <ac:spMk id="10" creationId="{37C89E4B-3C9F-44B9-8B86-D9E3D112D8EC}"/>
          </ac:spMkLst>
        </pc:spChg>
        <pc:spChg chg="add del">
          <ac:chgData name="Hector Zhu" userId="76a058ce657428ca" providerId="LiveId" clId="{679A9EB6-6665-4214-8501-23D750E371AB}" dt="2023-12-19T06:01:39.951" v="430" actId="26606"/>
          <ac:spMkLst>
            <pc:docMk/>
            <pc:sldMk cId="3120395717" sldId="266"/>
            <ac:spMk id="16" creationId="{D12DDE76-C203-4047-9998-63900085B5E8}"/>
          </ac:spMkLst>
        </pc:spChg>
        <pc:spChg chg="add del">
          <ac:chgData name="Hector Zhu" userId="76a058ce657428ca" providerId="LiveId" clId="{679A9EB6-6665-4214-8501-23D750E371AB}" dt="2023-12-19T06:01:34.467" v="425" actId="26606"/>
          <ac:spMkLst>
            <pc:docMk/>
            <pc:sldMk cId="3120395717" sldId="266"/>
            <ac:spMk id="21" creationId="{2B97F24A-32CE-4C1C-A50D-3016B394DCFB}"/>
          </ac:spMkLst>
        </pc:spChg>
        <pc:spChg chg="add del">
          <ac:chgData name="Hector Zhu" userId="76a058ce657428ca" providerId="LiveId" clId="{679A9EB6-6665-4214-8501-23D750E371AB}" dt="2023-12-19T06:01:34.467" v="425" actId="26606"/>
          <ac:spMkLst>
            <pc:docMk/>
            <pc:sldMk cId="3120395717" sldId="266"/>
            <ac:spMk id="23" creationId="{CD8B4F24-440B-49E9-B85D-733523DC064B}"/>
          </ac:spMkLst>
        </pc:spChg>
        <pc:spChg chg="add del">
          <ac:chgData name="Hector Zhu" userId="76a058ce657428ca" providerId="LiveId" clId="{679A9EB6-6665-4214-8501-23D750E371AB}" dt="2023-12-19T06:01:37.949" v="427" actId="26606"/>
          <ac:spMkLst>
            <pc:docMk/>
            <pc:sldMk cId="3120395717" sldId="266"/>
            <ac:spMk id="25" creationId="{131BAD53-4E89-4F62-BBB7-26359763ED39}"/>
          </ac:spMkLst>
        </pc:spChg>
        <pc:spChg chg="add del">
          <ac:chgData name="Hector Zhu" userId="76a058ce657428ca" providerId="LiveId" clId="{679A9EB6-6665-4214-8501-23D750E371AB}" dt="2023-12-19T06:01:37.949" v="427" actId="26606"/>
          <ac:spMkLst>
            <pc:docMk/>
            <pc:sldMk cId="3120395717" sldId="266"/>
            <ac:spMk id="26" creationId="{62756DA2-40EB-4C6F-B962-5822FFB54FB6}"/>
          </ac:spMkLst>
        </pc:spChg>
        <pc:spChg chg="add del">
          <ac:chgData name="Hector Zhu" userId="76a058ce657428ca" providerId="LiveId" clId="{679A9EB6-6665-4214-8501-23D750E371AB}" dt="2023-12-19T06:01:39.937" v="429" actId="26606"/>
          <ac:spMkLst>
            <pc:docMk/>
            <pc:sldMk cId="3120395717" sldId="266"/>
            <ac:spMk id="28" creationId="{F13C74B1-5B17-4795-BED0-7140497B445A}"/>
          </ac:spMkLst>
        </pc:spChg>
        <pc:spChg chg="add del">
          <ac:chgData name="Hector Zhu" userId="76a058ce657428ca" providerId="LiveId" clId="{679A9EB6-6665-4214-8501-23D750E371AB}" dt="2023-12-19T06:01:39.937" v="429" actId="26606"/>
          <ac:spMkLst>
            <pc:docMk/>
            <pc:sldMk cId="3120395717" sldId="266"/>
            <ac:spMk id="29" creationId="{D4974D33-8DC5-464E-8C6D-BE58F0669C17}"/>
          </ac:spMkLst>
        </pc:spChg>
        <pc:spChg chg="add">
          <ac:chgData name="Hector Zhu" userId="76a058ce657428ca" providerId="LiveId" clId="{679A9EB6-6665-4214-8501-23D750E371AB}" dt="2023-12-19T06:01:39.951" v="430" actId="26606"/>
          <ac:spMkLst>
            <pc:docMk/>
            <pc:sldMk cId="3120395717" sldId="266"/>
            <ac:spMk id="31" creationId="{131BAD53-4E89-4F62-BBB7-26359763ED39}"/>
          </ac:spMkLst>
        </pc:spChg>
        <pc:spChg chg="add">
          <ac:chgData name="Hector Zhu" userId="76a058ce657428ca" providerId="LiveId" clId="{679A9EB6-6665-4214-8501-23D750E371AB}" dt="2023-12-19T06:01:39.951" v="430" actId="26606"/>
          <ac:spMkLst>
            <pc:docMk/>
            <pc:sldMk cId="3120395717" sldId="266"/>
            <ac:spMk id="32" creationId="{62756DA2-40EB-4C6F-B962-5822FFB54FB6}"/>
          </ac:spMkLst>
        </pc:spChg>
        <pc:picChg chg="add mod ord">
          <ac:chgData name="Hector Zhu" userId="76a058ce657428ca" providerId="LiveId" clId="{679A9EB6-6665-4214-8501-23D750E371AB}" dt="2023-12-25T08:59:43.735" v="3329" actId="1076"/>
          <ac:picMkLst>
            <pc:docMk/>
            <pc:sldMk cId="3120395717" sldId="266"/>
            <ac:picMk id="5" creationId="{C3990486-D127-7CDE-F805-DFC1DB8BDA8C}"/>
          </ac:picMkLst>
        </pc:picChg>
        <pc:cxnChg chg="add del">
          <ac:chgData name="Hector Zhu" userId="76a058ce657428ca" providerId="LiveId" clId="{679A9EB6-6665-4214-8501-23D750E371AB}" dt="2023-12-19T05:59:15.293" v="362" actId="26606"/>
          <ac:cxnSpMkLst>
            <pc:docMk/>
            <pc:sldMk cId="3120395717" sldId="266"/>
            <ac:cxnSpMk id="12" creationId="{AA2EAA10-076F-46BD-8F0F-B9A2FB77A85C}"/>
          </ac:cxnSpMkLst>
        </pc:cxnChg>
        <pc:cxnChg chg="add del">
          <ac:chgData name="Hector Zhu" userId="76a058ce657428ca" providerId="LiveId" clId="{679A9EB6-6665-4214-8501-23D750E371AB}" dt="2023-12-19T05:59:15.293" v="362" actId="26606"/>
          <ac:cxnSpMkLst>
            <pc:docMk/>
            <pc:sldMk cId="3120395717" sldId="266"/>
            <ac:cxnSpMk id="14" creationId="{D891E407-403B-4764-86C9-33A56D3BCAA3}"/>
          </ac:cxnSpMkLst>
        </pc:cxnChg>
      </pc:sldChg>
      <pc:sldChg chg="addSp delSp modSp new mod modTransition setBg modAnim">
        <pc:chgData name="Hector Zhu" userId="76a058ce657428ca" providerId="LiveId" clId="{679A9EB6-6665-4214-8501-23D750E371AB}" dt="2023-12-25T09:03:25.763" v="3410" actId="20577"/>
        <pc:sldMkLst>
          <pc:docMk/>
          <pc:sldMk cId="3535041209" sldId="267"/>
        </pc:sldMkLst>
        <pc:spChg chg="mod">
          <ac:chgData name="Hector Zhu" userId="76a058ce657428ca" providerId="LiveId" clId="{679A9EB6-6665-4214-8501-23D750E371AB}" dt="2023-12-19T06:06:33.951" v="560" actId="26606"/>
          <ac:spMkLst>
            <pc:docMk/>
            <pc:sldMk cId="3535041209" sldId="267"/>
            <ac:spMk id="2" creationId="{0EC21F18-E296-63DE-0612-50455AB6DEBE}"/>
          </ac:spMkLst>
        </pc:spChg>
        <pc:spChg chg="del">
          <ac:chgData name="Hector Zhu" userId="76a058ce657428ca" providerId="LiveId" clId="{679A9EB6-6665-4214-8501-23D750E371AB}" dt="2023-12-19T06:03:40.806" v="460" actId="478"/>
          <ac:spMkLst>
            <pc:docMk/>
            <pc:sldMk cId="3535041209" sldId="267"/>
            <ac:spMk id="3" creationId="{739F66CF-5693-D356-FE0A-1DFE00DED7D2}"/>
          </ac:spMkLst>
        </pc:spChg>
        <pc:spChg chg="add mod">
          <ac:chgData name="Hector Zhu" userId="76a058ce657428ca" providerId="LiveId" clId="{679A9EB6-6665-4214-8501-23D750E371AB}" dt="2023-12-19T06:50:01.550" v="883" actId="404"/>
          <ac:spMkLst>
            <pc:docMk/>
            <pc:sldMk cId="3535041209" sldId="267"/>
            <ac:spMk id="7" creationId="{27284759-4F65-2020-5204-F9A4E3320288}"/>
          </ac:spMkLst>
        </pc:spChg>
        <pc:spChg chg="add mod">
          <ac:chgData name="Hector Zhu" userId="76a058ce657428ca" providerId="LiveId" clId="{679A9EB6-6665-4214-8501-23D750E371AB}" dt="2023-12-25T09:03:25.763" v="3410" actId="20577"/>
          <ac:spMkLst>
            <pc:docMk/>
            <pc:sldMk cId="3535041209" sldId="267"/>
            <ac:spMk id="8" creationId="{554A441F-16FA-BAE1-4873-AC85018881F9}"/>
          </ac:spMkLst>
        </pc:spChg>
        <pc:spChg chg="add">
          <ac:chgData name="Hector Zhu" userId="76a058ce657428ca" providerId="LiveId" clId="{679A9EB6-6665-4214-8501-23D750E371AB}" dt="2023-12-19T06:06:33.951" v="560" actId="26606"/>
          <ac:spMkLst>
            <pc:docMk/>
            <pc:sldMk cId="3535041209" sldId="267"/>
            <ac:spMk id="12" creationId="{5AC1364A-3E3D-4F0D-8776-78AF3A270DD6}"/>
          </ac:spMkLst>
        </pc:spChg>
        <pc:spChg chg="add">
          <ac:chgData name="Hector Zhu" userId="76a058ce657428ca" providerId="LiveId" clId="{679A9EB6-6665-4214-8501-23D750E371AB}" dt="2023-12-19T06:06:33.951" v="560" actId="26606"/>
          <ac:spMkLst>
            <pc:docMk/>
            <pc:sldMk cId="3535041209" sldId="267"/>
            <ac:spMk id="14" creationId="{3FCFB1DE-0B7E-48CC-BA90-B2AB0889F9D6}"/>
          </ac:spMkLst>
        </pc:spChg>
        <pc:picChg chg="add mod">
          <ac:chgData name="Hector Zhu" userId="76a058ce657428ca" providerId="LiveId" clId="{679A9EB6-6665-4214-8501-23D750E371AB}" dt="2023-12-19T06:06:33.951" v="560" actId="26606"/>
          <ac:picMkLst>
            <pc:docMk/>
            <pc:sldMk cId="3535041209" sldId="267"/>
            <ac:picMk id="4" creationId="{B7EE6D9B-7626-07D2-D83D-EC82B7B664AC}"/>
          </ac:picMkLst>
        </pc:picChg>
        <pc:picChg chg="add mod">
          <ac:chgData name="Hector Zhu" userId="76a058ce657428ca" providerId="LiveId" clId="{679A9EB6-6665-4214-8501-23D750E371AB}" dt="2023-12-19T06:06:49.021" v="564" actId="1076"/>
          <ac:picMkLst>
            <pc:docMk/>
            <pc:sldMk cId="3535041209" sldId="267"/>
            <ac:picMk id="6" creationId="{167028AA-A1F9-719E-9A08-CE0B16D8BF40}"/>
          </ac:picMkLst>
        </pc:picChg>
      </pc:sldChg>
      <pc:sldChg chg="addSp delSp modSp new mod ord modTransition setBg">
        <pc:chgData name="Hector Zhu" userId="76a058ce657428ca" providerId="LiveId" clId="{679A9EB6-6665-4214-8501-23D750E371AB}" dt="2023-12-25T09:00:38.199" v="3391" actId="113"/>
        <pc:sldMkLst>
          <pc:docMk/>
          <pc:sldMk cId="991126474" sldId="268"/>
        </pc:sldMkLst>
        <pc:spChg chg="mod">
          <ac:chgData name="Hector Zhu" userId="76a058ce657428ca" providerId="LiveId" clId="{679A9EB6-6665-4214-8501-23D750E371AB}" dt="2023-12-25T09:00:38.199" v="3391" actId="113"/>
          <ac:spMkLst>
            <pc:docMk/>
            <pc:sldMk cId="991126474" sldId="268"/>
            <ac:spMk id="2" creationId="{9F0438CE-48E9-AAC7-205A-24C9F1FC5FFC}"/>
          </ac:spMkLst>
        </pc:spChg>
        <pc:spChg chg="del">
          <ac:chgData name="Hector Zhu" userId="76a058ce657428ca" providerId="LiveId" clId="{679A9EB6-6665-4214-8501-23D750E371AB}" dt="2023-12-19T06:09:29.406" v="647" actId="478"/>
          <ac:spMkLst>
            <pc:docMk/>
            <pc:sldMk cId="991126474" sldId="268"/>
            <ac:spMk id="3" creationId="{A744A87D-DE8C-AD18-C886-0CE80CA2195C}"/>
          </ac:spMkLst>
        </pc:spChg>
        <pc:spChg chg="add mod">
          <ac:chgData name="Hector Zhu" userId="76a058ce657428ca" providerId="LiveId" clId="{679A9EB6-6665-4214-8501-23D750E371AB}" dt="2023-12-19T06:36:15.989" v="830" actId="5793"/>
          <ac:spMkLst>
            <pc:docMk/>
            <pc:sldMk cId="991126474" sldId="268"/>
            <ac:spMk id="6" creationId="{AF639232-3D9C-BFAA-F14B-549FDEB94B79}"/>
          </ac:spMkLst>
        </pc:spChg>
        <pc:spChg chg="add del">
          <ac:chgData name="Hector Zhu" userId="76a058ce657428ca" providerId="LiveId" clId="{679A9EB6-6665-4214-8501-23D750E371AB}" dt="2023-12-19T06:35:33.202" v="816" actId="26606"/>
          <ac:spMkLst>
            <pc:docMk/>
            <pc:sldMk cId="991126474" sldId="268"/>
            <ac:spMk id="11" creationId="{2B97F24A-32CE-4C1C-A50D-3016B394DCFB}"/>
          </ac:spMkLst>
        </pc:spChg>
        <pc:spChg chg="add del">
          <ac:chgData name="Hector Zhu" userId="76a058ce657428ca" providerId="LiveId" clId="{679A9EB6-6665-4214-8501-23D750E371AB}" dt="2023-12-19T06:35:33.202" v="816" actId="26606"/>
          <ac:spMkLst>
            <pc:docMk/>
            <pc:sldMk cId="991126474" sldId="268"/>
            <ac:spMk id="13" creationId="{CD8B4F24-440B-49E9-B85D-733523DC064B}"/>
          </ac:spMkLst>
        </pc:spChg>
        <pc:spChg chg="add del">
          <ac:chgData name="Hector Zhu" userId="76a058ce657428ca" providerId="LiveId" clId="{679A9EB6-6665-4214-8501-23D750E371AB}" dt="2023-12-19T06:35:35.400" v="818" actId="26606"/>
          <ac:spMkLst>
            <pc:docMk/>
            <pc:sldMk cId="991126474" sldId="268"/>
            <ac:spMk id="15" creationId="{F13C74B1-5B17-4795-BED0-7140497B445A}"/>
          </ac:spMkLst>
        </pc:spChg>
        <pc:spChg chg="add del">
          <ac:chgData name="Hector Zhu" userId="76a058ce657428ca" providerId="LiveId" clId="{679A9EB6-6665-4214-8501-23D750E371AB}" dt="2023-12-19T06:35:35.400" v="818" actId="26606"/>
          <ac:spMkLst>
            <pc:docMk/>
            <pc:sldMk cId="991126474" sldId="268"/>
            <ac:spMk id="16" creationId="{D4974D33-8DC5-464E-8C6D-BE58F0669C17}"/>
          </ac:spMkLst>
        </pc:spChg>
        <pc:spChg chg="add">
          <ac:chgData name="Hector Zhu" userId="76a058ce657428ca" providerId="LiveId" clId="{679A9EB6-6665-4214-8501-23D750E371AB}" dt="2023-12-19T06:35:35.410" v="819" actId="26606"/>
          <ac:spMkLst>
            <pc:docMk/>
            <pc:sldMk cId="991126474" sldId="268"/>
            <ac:spMk id="18" creationId="{2B97F24A-32CE-4C1C-A50D-3016B394DCFB}"/>
          </ac:spMkLst>
        </pc:spChg>
        <pc:spChg chg="add">
          <ac:chgData name="Hector Zhu" userId="76a058ce657428ca" providerId="LiveId" clId="{679A9EB6-6665-4214-8501-23D750E371AB}" dt="2023-12-19T06:35:35.410" v="819" actId="26606"/>
          <ac:spMkLst>
            <pc:docMk/>
            <pc:sldMk cId="991126474" sldId="268"/>
            <ac:spMk id="19" creationId="{CD8B4F24-440B-49E9-B85D-733523DC064B}"/>
          </ac:spMkLst>
        </pc:spChg>
        <pc:picChg chg="add mod ord">
          <ac:chgData name="Hector Zhu" userId="76a058ce657428ca" providerId="LiveId" clId="{679A9EB6-6665-4214-8501-23D750E371AB}" dt="2023-12-19T06:35:35.410" v="819" actId="26606"/>
          <ac:picMkLst>
            <pc:docMk/>
            <pc:sldMk cId="991126474" sldId="268"/>
            <ac:picMk id="5" creationId="{F2AC7ED1-1716-DAE0-FF39-625A6AD4F45C}"/>
          </ac:picMkLst>
        </pc:picChg>
      </pc:sldChg>
      <pc:sldChg chg="addSp delSp modSp new mod ord modTransition setBg">
        <pc:chgData name="Hector Zhu" userId="76a058ce657428ca" providerId="LiveId" clId="{679A9EB6-6665-4214-8501-23D750E371AB}" dt="2023-12-25T08:30:26.997" v="2837"/>
        <pc:sldMkLst>
          <pc:docMk/>
          <pc:sldMk cId="2316313749" sldId="269"/>
        </pc:sldMkLst>
        <pc:spChg chg="mod">
          <ac:chgData name="Hector Zhu" userId="76a058ce657428ca" providerId="LiveId" clId="{679A9EB6-6665-4214-8501-23D750E371AB}" dt="2023-12-19T07:10:57.772" v="1057" actId="113"/>
          <ac:spMkLst>
            <pc:docMk/>
            <pc:sldMk cId="2316313749" sldId="269"/>
            <ac:spMk id="2" creationId="{69A9AB82-26B7-6124-5EDE-EB55B760F741}"/>
          </ac:spMkLst>
        </pc:spChg>
        <pc:spChg chg="del">
          <ac:chgData name="Hector Zhu" userId="76a058ce657428ca" providerId="LiveId" clId="{679A9EB6-6665-4214-8501-23D750E371AB}" dt="2023-12-19T06:40:15.079" v="858" actId="478"/>
          <ac:spMkLst>
            <pc:docMk/>
            <pc:sldMk cId="2316313749" sldId="269"/>
            <ac:spMk id="3" creationId="{12CA6F81-0A6B-B247-F29B-1659ED6C02CE}"/>
          </ac:spMkLst>
        </pc:spChg>
        <pc:spChg chg="add mod">
          <ac:chgData name="Hector Zhu" userId="76a058ce657428ca" providerId="LiveId" clId="{679A9EB6-6665-4214-8501-23D750E371AB}" dt="2023-12-19T07:08:01.284" v="1002" actId="403"/>
          <ac:spMkLst>
            <pc:docMk/>
            <pc:sldMk cId="2316313749" sldId="269"/>
            <ac:spMk id="6" creationId="{00FB7336-FD29-20B2-C6CB-B7B36ECCE8B7}"/>
          </ac:spMkLst>
        </pc:spChg>
        <pc:spChg chg="add del">
          <ac:chgData name="Hector Zhu" userId="76a058ce657428ca" providerId="LiveId" clId="{679A9EB6-6665-4214-8501-23D750E371AB}" dt="2023-12-19T07:06:54.700" v="931" actId="26606"/>
          <ac:spMkLst>
            <pc:docMk/>
            <pc:sldMk cId="2316313749" sldId="269"/>
            <ac:spMk id="11" creationId="{2B97F24A-32CE-4C1C-A50D-3016B394DCFB}"/>
          </ac:spMkLst>
        </pc:spChg>
        <pc:spChg chg="add del">
          <ac:chgData name="Hector Zhu" userId="76a058ce657428ca" providerId="LiveId" clId="{679A9EB6-6665-4214-8501-23D750E371AB}" dt="2023-12-19T07:06:54.700" v="931" actId="26606"/>
          <ac:spMkLst>
            <pc:docMk/>
            <pc:sldMk cId="2316313749" sldId="269"/>
            <ac:spMk id="13" creationId="{CD8B4F24-440B-49E9-B85D-733523DC064B}"/>
          </ac:spMkLst>
        </pc:spChg>
        <pc:spChg chg="add">
          <ac:chgData name="Hector Zhu" userId="76a058ce657428ca" providerId="LiveId" clId="{679A9EB6-6665-4214-8501-23D750E371AB}" dt="2023-12-19T07:06:54.708" v="932" actId="26606"/>
          <ac:spMkLst>
            <pc:docMk/>
            <pc:sldMk cId="2316313749" sldId="269"/>
            <ac:spMk id="15" creationId="{32AEEBC8-9D30-42EF-95F2-386C2653FBF0}"/>
          </ac:spMkLst>
        </pc:spChg>
        <pc:spChg chg="add">
          <ac:chgData name="Hector Zhu" userId="76a058ce657428ca" providerId="LiveId" clId="{679A9EB6-6665-4214-8501-23D750E371AB}" dt="2023-12-19T07:06:54.708" v="932" actId="26606"/>
          <ac:spMkLst>
            <pc:docMk/>
            <pc:sldMk cId="2316313749" sldId="269"/>
            <ac:spMk id="16" creationId="{2E92FA66-67D7-4CB4-94D3-E643A9AD4757}"/>
          </ac:spMkLst>
        </pc:spChg>
        <pc:picChg chg="add mod ord">
          <ac:chgData name="Hector Zhu" userId="76a058ce657428ca" providerId="LiveId" clId="{679A9EB6-6665-4214-8501-23D750E371AB}" dt="2023-12-19T07:07:05.453" v="935" actId="1076"/>
          <ac:picMkLst>
            <pc:docMk/>
            <pc:sldMk cId="2316313749" sldId="269"/>
            <ac:picMk id="5" creationId="{F2DA1A62-B69C-B1E9-BD8D-4D2AF4F6AD14}"/>
          </ac:picMkLst>
        </pc:picChg>
        <pc:picChg chg="add del">
          <ac:chgData name="Hector Zhu" userId="76a058ce657428ca" providerId="LiveId" clId="{679A9EB6-6665-4214-8501-23D750E371AB}" dt="2023-12-19T07:09:56.809" v="1006" actId="478"/>
          <ac:picMkLst>
            <pc:docMk/>
            <pc:sldMk cId="2316313749" sldId="269"/>
            <ac:picMk id="8" creationId="{E7F9ECAB-D2DC-6058-96D3-C25220736D0C}"/>
          </ac:picMkLst>
        </pc:picChg>
      </pc:sldChg>
      <pc:sldChg chg="addSp delSp modSp add mod modTransition">
        <pc:chgData name="Hector Zhu" userId="76a058ce657428ca" providerId="LiveId" clId="{679A9EB6-6665-4214-8501-23D750E371AB}" dt="2023-12-25T08:30:26.997" v="2837"/>
        <pc:sldMkLst>
          <pc:docMk/>
          <pc:sldMk cId="1172710948" sldId="270"/>
        </pc:sldMkLst>
        <pc:spChg chg="mod">
          <ac:chgData name="Hector Zhu" userId="76a058ce657428ca" providerId="LiveId" clId="{679A9EB6-6665-4214-8501-23D750E371AB}" dt="2023-12-19T07:10:52.829" v="1056" actId="113"/>
          <ac:spMkLst>
            <pc:docMk/>
            <pc:sldMk cId="1172710948" sldId="270"/>
            <ac:spMk id="2" creationId="{45C209AB-26C2-B0C1-6B14-26BB61FFB59F}"/>
          </ac:spMkLst>
        </pc:spChg>
        <pc:spChg chg="mod">
          <ac:chgData name="Hector Zhu" userId="76a058ce657428ca" providerId="LiveId" clId="{679A9EB6-6665-4214-8501-23D750E371AB}" dt="2023-12-19T07:10:42.137" v="1055" actId="20577"/>
          <ac:spMkLst>
            <pc:docMk/>
            <pc:sldMk cId="1172710948" sldId="270"/>
            <ac:spMk id="6" creationId="{4EA82568-FE5A-2731-0E2C-54E8B97B9402}"/>
          </ac:spMkLst>
        </pc:spChg>
        <pc:picChg chg="add mod">
          <ac:chgData name="Hector Zhu" userId="76a058ce657428ca" providerId="LiveId" clId="{679A9EB6-6665-4214-8501-23D750E371AB}" dt="2023-12-19T07:10:22.371" v="1026" actId="14100"/>
          <ac:picMkLst>
            <pc:docMk/>
            <pc:sldMk cId="1172710948" sldId="270"/>
            <ac:picMk id="4" creationId="{D4DC4B4A-0007-EE7A-B42E-B23FA99716F4}"/>
          </ac:picMkLst>
        </pc:picChg>
        <pc:picChg chg="del">
          <ac:chgData name="Hector Zhu" userId="76a058ce657428ca" providerId="LiveId" clId="{679A9EB6-6665-4214-8501-23D750E371AB}" dt="2023-12-19T07:10:10.418" v="1023" actId="478"/>
          <ac:picMkLst>
            <pc:docMk/>
            <pc:sldMk cId="1172710948" sldId="270"/>
            <ac:picMk id="5" creationId="{78ECD5C6-0EF8-1C94-B4DD-056690973837}"/>
          </ac:picMkLst>
        </pc:picChg>
      </pc:sldChg>
      <pc:sldChg chg="addSp delSp modSp new mod modTransition setBg">
        <pc:chgData name="Hector Zhu" userId="76a058ce657428ca" providerId="LiveId" clId="{679A9EB6-6665-4214-8501-23D750E371AB}" dt="2023-12-25T09:01:10.766" v="3393" actId="113"/>
        <pc:sldMkLst>
          <pc:docMk/>
          <pc:sldMk cId="1506156723" sldId="271"/>
        </pc:sldMkLst>
        <pc:spChg chg="mod">
          <ac:chgData name="Hector Zhu" userId="76a058ce657428ca" providerId="LiveId" clId="{679A9EB6-6665-4214-8501-23D750E371AB}" dt="2023-12-25T09:01:10.766" v="3393" actId="113"/>
          <ac:spMkLst>
            <pc:docMk/>
            <pc:sldMk cId="1506156723" sldId="271"/>
            <ac:spMk id="2" creationId="{AA36B754-3EBD-B38A-D7CA-4CC137218045}"/>
          </ac:spMkLst>
        </pc:spChg>
        <pc:spChg chg="add del mod">
          <ac:chgData name="Hector Zhu" userId="76a058ce657428ca" providerId="LiveId" clId="{679A9EB6-6665-4214-8501-23D750E371AB}" dt="2023-12-19T07:26:03.772" v="1731" actId="26606"/>
          <ac:spMkLst>
            <pc:docMk/>
            <pc:sldMk cId="1506156723" sldId="271"/>
            <ac:spMk id="3" creationId="{E7719B1E-51F2-880D-3B80-13C828C8C728}"/>
          </ac:spMkLst>
        </pc:spChg>
        <pc:spChg chg="add del">
          <ac:chgData name="Hector Zhu" userId="76a058ce657428ca" providerId="LiveId" clId="{679A9EB6-6665-4214-8501-23D750E371AB}" dt="2023-12-19T07:25:55.043" v="1726" actId="26606"/>
          <ac:spMkLst>
            <pc:docMk/>
            <pc:sldMk cId="1506156723" sldId="271"/>
            <ac:spMk id="9" creationId="{7517A47C-B2E5-4B79-8061-D74B1311AF6E}"/>
          </ac:spMkLst>
        </pc:spChg>
        <pc:spChg chg="add del">
          <ac:chgData name="Hector Zhu" userId="76a058ce657428ca" providerId="LiveId" clId="{679A9EB6-6665-4214-8501-23D750E371AB}" dt="2023-12-19T07:25:55.043" v="1726" actId="26606"/>
          <ac:spMkLst>
            <pc:docMk/>
            <pc:sldMk cId="1506156723" sldId="271"/>
            <ac:spMk id="11" creationId="{C505E780-2083-4CB5-A42A-5E0E2908ECC3}"/>
          </ac:spMkLst>
        </pc:spChg>
        <pc:spChg chg="add del">
          <ac:chgData name="Hector Zhu" userId="76a058ce657428ca" providerId="LiveId" clId="{679A9EB6-6665-4214-8501-23D750E371AB}" dt="2023-12-19T07:25:55.043" v="1726" actId="26606"/>
          <ac:spMkLst>
            <pc:docMk/>
            <pc:sldMk cId="1506156723" sldId="271"/>
            <ac:spMk id="13" creationId="{D2C0AE1C-0118-41AE-8A10-7CDCBF10E96F}"/>
          </ac:spMkLst>
        </pc:spChg>
        <pc:spChg chg="add del">
          <ac:chgData name="Hector Zhu" userId="76a058ce657428ca" providerId="LiveId" clId="{679A9EB6-6665-4214-8501-23D750E371AB}" dt="2023-12-19T07:25:55.043" v="1726" actId="26606"/>
          <ac:spMkLst>
            <pc:docMk/>
            <pc:sldMk cId="1506156723" sldId="271"/>
            <ac:spMk id="15" creationId="{463EEC44-1BA3-44ED-81FC-A644B04B2A44}"/>
          </ac:spMkLst>
        </pc:spChg>
        <pc:spChg chg="add del">
          <ac:chgData name="Hector Zhu" userId="76a058ce657428ca" providerId="LiveId" clId="{679A9EB6-6665-4214-8501-23D750E371AB}" dt="2023-12-19T07:26:00.946" v="1728" actId="26606"/>
          <ac:spMkLst>
            <pc:docMk/>
            <pc:sldMk cId="1506156723" sldId="271"/>
            <ac:spMk id="17" creationId="{ED888B23-07FA-482A-96DF-47E31AF1A603}"/>
          </ac:spMkLst>
        </pc:spChg>
        <pc:spChg chg="add del">
          <ac:chgData name="Hector Zhu" userId="76a058ce657428ca" providerId="LiveId" clId="{679A9EB6-6665-4214-8501-23D750E371AB}" dt="2023-12-19T07:26:00.946" v="1728" actId="26606"/>
          <ac:spMkLst>
            <pc:docMk/>
            <pc:sldMk cId="1506156723" sldId="271"/>
            <ac:spMk id="18" creationId="{5C8908E2-EE49-44D2-9428-A28D2312A8D5}"/>
          </ac:spMkLst>
        </pc:spChg>
        <pc:spChg chg="add del">
          <ac:chgData name="Hector Zhu" userId="76a058ce657428ca" providerId="LiveId" clId="{679A9EB6-6665-4214-8501-23D750E371AB}" dt="2023-12-19T07:26:00.946" v="1728" actId="26606"/>
          <ac:spMkLst>
            <pc:docMk/>
            <pc:sldMk cId="1506156723" sldId="271"/>
            <ac:spMk id="21" creationId="{7449A6C7-D15F-4AA5-BFA5-71A404B47016}"/>
          </ac:spMkLst>
        </pc:spChg>
        <pc:grpChg chg="add del">
          <ac:chgData name="Hector Zhu" userId="76a058ce657428ca" providerId="LiveId" clId="{679A9EB6-6665-4214-8501-23D750E371AB}" dt="2023-12-19T07:26:00.946" v="1728" actId="26606"/>
          <ac:grpSpMkLst>
            <pc:docMk/>
            <pc:sldMk cId="1506156723" sldId="271"/>
            <ac:grpSpMk id="19" creationId="{05314994-6337-4875-8CF5-652CAFE8342C}"/>
          </ac:grpSpMkLst>
        </pc:grpChg>
        <pc:graphicFrameChg chg="add del">
          <ac:chgData name="Hector Zhu" userId="76a058ce657428ca" providerId="LiveId" clId="{679A9EB6-6665-4214-8501-23D750E371AB}" dt="2023-12-19T07:25:55.043" v="1726" actId="26606"/>
          <ac:graphicFrameMkLst>
            <pc:docMk/>
            <pc:sldMk cId="1506156723" sldId="271"/>
            <ac:graphicFrameMk id="5" creationId="{6EA8D546-0B85-4380-0344-253A55532E97}"/>
          </ac:graphicFrameMkLst>
        </pc:graphicFrameChg>
        <pc:graphicFrameChg chg="add del">
          <ac:chgData name="Hector Zhu" userId="76a058ce657428ca" providerId="LiveId" clId="{679A9EB6-6665-4214-8501-23D750E371AB}" dt="2023-12-19T07:26:00.946" v="1728" actId="26606"/>
          <ac:graphicFrameMkLst>
            <pc:docMk/>
            <pc:sldMk cId="1506156723" sldId="271"/>
            <ac:graphicFrameMk id="22" creationId="{C85E484C-8B0A-D576-4D3D-60A07825FC5F}"/>
          </ac:graphicFrameMkLst>
        </pc:graphicFrameChg>
        <pc:graphicFrameChg chg="add del">
          <ac:chgData name="Hector Zhu" userId="76a058ce657428ca" providerId="LiveId" clId="{679A9EB6-6665-4214-8501-23D750E371AB}" dt="2023-12-19T07:26:03.683" v="1730" actId="26606"/>
          <ac:graphicFrameMkLst>
            <pc:docMk/>
            <pc:sldMk cId="1506156723" sldId="271"/>
            <ac:graphicFrameMk id="24" creationId="{A2E23501-A0BE-BFD2-EA00-E1C63FD66F8F}"/>
          </ac:graphicFrameMkLst>
        </pc:graphicFrameChg>
        <pc:graphicFrameChg chg="add mod modGraphic">
          <ac:chgData name="Hector Zhu" userId="76a058ce657428ca" providerId="LiveId" clId="{679A9EB6-6665-4214-8501-23D750E371AB}" dt="2023-12-19T07:31:42.295" v="1775" actId="113"/>
          <ac:graphicFrameMkLst>
            <pc:docMk/>
            <pc:sldMk cId="1506156723" sldId="271"/>
            <ac:graphicFrameMk id="26" creationId="{12020F4B-F723-BB4A-6E56-E94F9436D436}"/>
          </ac:graphicFrameMkLst>
        </pc:graphicFrameChg>
      </pc:sldChg>
      <pc:sldChg chg="addSp delSp modSp new add del mod ord modTransition setBg modAnim">
        <pc:chgData name="Hector Zhu" userId="76a058ce657428ca" providerId="LiveId" clId="{679A9EB6-6665-4214-8501-23D750E371AB}" dt="2023-12-27T05:11:32.779" v="3705" actId="2696"/>
        <pc:sldMkLst>
          <pc:docMk/>
          <pc:sldMk cId="3282967891" sldId="272"/>
        </pc:sldMkLst>
        <pc:spChg chg="del">
          <ac:chgData name="Hector Zhu" userId="76a058ce657428ca" providerId="LiveId" clId="{679A9EB6-6665-4214-8501-23D750E371AB}" dt="2023-12-25T07:18:43.666" v="1882" actId="478"/>
          <ac:spMkLst>
            <pc:docMk/>
            <pc:sldMk cId="3282967891" sldId="272"/>
            <ac:spMk id="2" creationId="{FCAF4DCD-285B-AA20-BDAE-783DDE4E8AA2}"/>
          </ac:spMkLst>
        </pc:spChg>
        <pc:spChg chg="del">
          <ac:chgData name="Hector Zhu" userId="76a058ce657428ca" providerId="LiveId" clId="{679A9EB6-6665-4214-8501-23D750E371AB}" dt="2023-12-25T07:18:41.003" v="1881" actId="478"/>
          <ac:spMkLst>
            <pc:docMk/>
            <pc:sldMk cId="3282967891" sldId="272"/>
            <ac:spMk id="3" creationId="{00B39B76-86FF-3855-D8DB-A2D6D5A588B2}"/>
          </ac:spMkLst>
        </pc:spChg>
        <pc:spChg chg="add del mod">
          <ac:chgData name="Hector Zhu" userId="76a058ce657428ca" providerId="LiveId" clId="{679A9EB6-6665-4214-8501-23D750E371AB}" dt="2023-12-25T07:17:51.699" v="1878" actId="478"/>
          <ac:spMkLst>
            <pc:docMk/>
            <pc:sldMk cId="3282967891" sldId="272"/>
            <ac:spMk id="4" creationId="{DA3668A5-7D99-810F-B07E-3312D4C2E519}"/>
          </ac:spMkLst>
        </pc:spChg>
        <pc:spChg chg="add mod">
          <ac:chgData name="Hector Zhu" userId="76a058ce657428ca" providerId="LiveId" clId="{679A9EB6-6665-4214-8501-23D750E371AB}" dt="2023-12-25T07:21:21.571" v="1902" actId="1076"/>
          <ac:spMkLst>
            <pc:docMk/>
            <pc:sldMk cId="3282967891" sldId="272"/>
            <ac:spMk id="11" creationId="{E3C8184A-5091-D63A-4FDA-48A8A4F113CC}"/>
          </ac:spMkLst>
        </pc:spChg>
        <pc:spChg chg="add del mod">
          <ac:chgData name="Hector Zhu" userId="76a058ce657428ca" providerId="LiveId" clId="{679A9EB6-6665-4214-8501-23D750E371AB}" dt="2023-12-25T08:25:46.240" v="2762" actId="478"/>
          <ac:spMkLst>
            <pc:docMk/>
            <pc:sldMk cId="3282967891" sldId="272"/>
            <ac:spMk id="13" creationId="{22846F4E-DFB8-19E1-E5CC-A39605C8AED8}"/>
          </ac:spMkLst>
        </pc:spChg>
        <pc:spChg chg="add del">
          <ac:chgData name="Hector Zhu" userId="76a058ce657428ca" providerId="LiveId" clId="{679A9EB6-6665-4214-8501-23D750E371AB}" dt="2023-12-25T07:18:54.516" v="1886" actId="26606"/>
          <ac:spMkLst>
            <pc:docMk/>
            <pc:sldMk cId="3282967891" sldId="272"/>
            <ac:spMk id="13" creationId="{69D184B2-2226-4E31-BCCB-444330767440}"/>
          </ac:spMkLst>
        </pc:spChg>
        <pc:spChg chg="add del">
          <ac:chgData name="Hector Zhu" userId="76a058ce657428ca" providerId="LiveId" clId="{679A9EB6-6665-4214-8501-23D750E371AB}" dt="2023-12-25T07:18:54.516" v="1886" actId="26606"/>
          <ac:spMkLst>
            <pc:docMk/>
            <pc:sldMk cId="3282967891" sldId="272"/>
            <ac:spMk id="15" creationId="{1AC4D4E3-486A-464A-8EC8-D44881097267}"/>
          </ac:spMkLst>
        </pc:spChg>
        <pc:spChg chg="add mod">
          <ac:chgData name="Hector Zhu" userId="76a058ce657428ca" providerId="LiveId" clId="{679A9EB6-6665-4214-8501-23D750E371AB}" dt="2023-12-25T07:24:03.646" v="1939"/>
          <ac:spMkLst>
            <pc:docMk/>
            <pc:sldMk cId="3282967891" sldId="272"/>
            <ac:spMk id="16" creationId="{158FA444-BBFC-A72D-8CA6-DACC00EFBADC}"/>
          </ac:spMkLst>
        </pc:spChg>
        <pc:spChg chg="add del">
          <ac:chgData name="Hector Zhu" userId="76a058ce657428ca" providerId="LiveId" clId="{679A9EB6-6665-4214-8501-23D750E371AB}" dt="2023-12-25T07:18:54.516" v="1886" actId="26606"/>
          <ac:spMkLst>
            <pc:docMk/>
            <pc:sldMk cId="3282967891" sldId="272"/>
            <ac:spMk id="17" creationId="{864DE13E-58EB-4475-B79C-0D4FC651239B}"/>
          </ac:spMkLst>
        </pc:spChg>
        <pc:spChg chg="add mod">
          <ac:chgData name="Hector Zhu" userId="76a058ce657428ca" providerId="LiveId" clId="{679A9EB6-6665-4214-8501-23D750E371AB}" dt="2023-12-25T07:24:38.406" v="1948"/>
          <ac:spMkLst>
            <pc:docMk/>
            <pc:sldMk cId="3282967891" sldId="272"/>
            <ac:spMk id="24" creationId="{2F7FE515-74B0-1146-1210-11C764FE02EB}"/>
          </ac:spMkLst>
        </pc:spChg>
        <pc:spChg chg="add mod">
          <ac:chgData name="Hector Zhu" userId="76a058ce657428ca" providerId="LiveId" clId="{679A9EB6-6665-4214-8501-23D750E371AB}" dt="2023-12-25T07:28:34.097" v="1989" actId="1076"/>
          <ac:spMkLst>
            <pc:docMk/>
            <pc:sldMk cId="3282967891" sldId="272"/>
            <ac:spMk id="28" creationId="{1BD1C83F-BBDF-268A-19A7-F8FC5B96FBA8}"/>
          </ac:spMkLst>
        </pc:spChg>
        <pc:spChg chg="add mod">
          <ac:chgData name="Hector Zhu" userId="76a058ce657428ca" providerId="LiveId" clId="{679A9EB6-6665-4214-8501-23D750E371AB}" dt="2023-12-25T07:28:43.337" v="1994" actId="1076"/>
          <ac:spMkLst>
            <pc:docMk/>
            <pc:sldMk cId="3282967891" sldId="272"/>
            <ac:spMk id="32" creationId="{4A5374AF-5EBC-2101-0638-B051552AD91E}"/>
          </ac:spMkLst>
        </pc:spChg>
        <pc:spChg chg="add mod">
          <ac:chgData name="Hector Zhu" userId="76a058ce657428ca" providerId="LiveId" clId="{679A9EB6-6665-4214-8501-23D750E371AB}" dt="2023-12-25T07:28:47.415" v="1996" actId="1076"/>
          <ac:spMkLst>
            <pc:docMk/>
            <pc:sldMk cId="3282967891" sldId="272"/>
            <ac:spMk id="35" creationId="{4C6EB53F-1218-D978-68F2-2D18FD9D4A66}"/>
          </ac:spMkLst>
        </pc:spChg>
        <pc:spChg chg="add mod">
          <ac:chgData name="Hector Zhu" userId="76a058ce657428ca" providerId="LiveId" clId="{679A9EB6-6665-4214-8501-23D750E371AB}" dt="2023-12-25T07:28:50.973" v="1998" actId="1076"/>
          <ac:spMkLst>
            <pc:docMk/>
            <pc:sldMk cId="3282967891" sldId="272"/>
            <ac:spMk id="38" creationId="{0169BEE1-BC78-761C-AAD9-41DDEBC41948}"/>
          </ac:spMkLst>
        </pc:spChg>
        <pc:spChg chg="add mod">
          <ac:chgData name="Hector Zhu" userId="76a058ce657428ca" providerId="LiveId" clId="{679A9EB6-6665-4214-8501-23D750E371AB}" dt="2023-12-25T07:28:59.368" v="2001" actId="1076"/>
          <ac:spMkLst>
            <pc:docMk/>
            <pc:sldMk cId="3282967891" sldId="272"/>
            <ac:spMk id="41" creationId="{4E402D79-7D21-CD90-A4B1-D49041F7E036}"/>
          </ac:spMkLst>
        </pc:spChg>
        <pc:spChg chg="add mod">
          <ac:chgData name="Hector Zhu" userId="76a058ce657428ca" providerId="LiveId" clId="{679A9EB6-6665-4214-8501-23D750E371AB}" dt="2023-12-25T07:29:00.904" v="2002" actId="1076"/>
          <ac:spMkLst>
            <pc:docMk/>
            <pc:sldMk cId="3282967891" sldId="272"/>
            <ac:spMk id="44" creationId="{BE66C3DC-8FE8-6E09-48CD-0B59127B2786}"/>
          </ac:spMkLst>
        </pc:spChg>
        <pc:spChg chg="add mod">
          <ac:chgData name="Hector Zhu" userId="76a058ce657428ca" providerId="LiveId" clId="{679A9EB6-6665-4214-8501-23D750E371AB}" dt="2023-12-25T07:28:39.623" v="1992" actId="1076"/>
          <ac:spMkLst>
            <pc:docMk/>
            <pc:sldMk cId="3282967891" sldId="272"/>
            <ac:spMk id="47" creationId="{72F3C5EE-CB5C-F996-8505-99A9737D23BB}"/>
          </ac:spMkLst>
        </pc:spChg>
        <pc:spChg chg="add mod">
          <ac:chgData name="Hector Zhu" userId="76a058ce657428ca" providerId="LiveId" clId="{679A9EB6-6665-4214-8501-23D750E371AB}" dt="2023-12-25T07:44:10.006" v="2468"/>
          <ac:spMkLst>
            <pc:docMk/>
            <pc:sldMk cId="3282967891" sldId="272"/>
            <ac:spMk id="50" creationId="{B2FCD2B5-62C3-F5E6-2187-FE0D0D462954}"/>
          </ac:spMkLst>
        </pc:spChg>
        <pc:spChg chg="add mod">
          <ac:chgData name="Hector Zhu" userId="76a058ce657428ca" providerId="LiveId" clId="{679A9EB6-6665-4214-8501-23D750E371AB}" dt="2023-12-25T07:35:35.640" v="2332" actId="1076"/>
          <ac:spMkLst>
            <pc:docMk/>
            <pc:sldMk cId="3282967891" sldId="272"/>
            <ac:spMk id="53" creationId="{BF3E07CB-C2CB-389B-87FD-F9ABD08B1E30}"/>
          </ac:spMkLst>
        </pc:spChg>
        <pc:spChg chg="add mod">
          <ac:chgData name="Hector Zhu" userId="76a058ce657428ca" providerId="LiveId" clId="{679A9EB6-6665-4214-8501-23D750E371AB}" dt="2023-12-25T07:36:30.388" v="2390" actId="1076"/>
          <ac:spMkLst>
            <pc:docMk/>
            <pc:sldMk cId="3282967891" sldId="272"/>
            <ac:spMk id="56" creationId="{AF792A31-54FC-E49F-789F-010C8C291BFC}"/>
          </ac:spMkLst>
        </pc:spChg>
        <pc:spChg chg="add mod">
          <ac:chgData name="Hector Zhu" userId="76a058ce657428ca" providerId="LiveId" clId="{679A9EB6-6665-4214-8501-23D750E371AB}" dt="2023-12-25T07:38:23.926" v="2416" actId="1076"/>
          <ac:spMkLst>
            <pc:docMk/>
            <pc:sldMk cId="3282967891" sldId="272"/>
            <ac:spMk id="60" creationId="{3405F3C1-0279-D8CF-30ED-91C34A918722}"/>
          </ac:spMkLst>
        </pc:spChg>
        <pc:spChg chg="add mod">
          <ac:chgData name="Hector Zhu" userId="76a058ce657428ca" providerId="LiveId" clId="{679A9EB6-6665-4214-8501-23D750E371AB}" dt="2023-12-25T07:53:30.128" v="2553" actId="1076"/>
          <ac:spMkLst>
            <pc:docMk/>
            <pc:sldMk cId="3282967891" sldId="272"/>
            <ac:spMk id="63" creationId="{C4866001-6B74-EFF0-2424-1C5967F0A5A1}"/>
          </ac:spMkLst>
        </pc:spChg>
        <pc:spChg chg="add mod">
          <ac:chgData name="Hector Zhu" userId="76a058ce657428ca" providerId="LiveId" clId="{679A9EB6-6665-4214-8501-23D750E371AB}" dt="2023-12-25T07:40:39.559" v="2435" actId="1076"/>
          <ac:spMkLst>
            <pc:docMk/>
            <pc:sldMk cId="3282967891" sldId="272"/>
            <ac:spMk id="66" creationId="{4BEE6324-14F4-B3D8-0F68-B51B67F90DB7}"/>
          </ac:spMkLst>
        </pc:spChg>
        <pc:spChg chg="add mod">
          <ac:chgData name="Hector Zhu" userId="76a058ce657428ca" providerId="LiveId" clId="{679A9EB6-6665-4214-8501-23D750E371AB}" dt="2023-12-25T07:41:14.982" v="2444" actId="1076"/>
          <ac:spMkLst>
            <pc:docMk/>
            <pc:sldMk cId="3282967891" sldId="272"/>
            <ac:spMk id="68" creationId="{52DE52A7-AAA2-AE2C-9091-ABA19E23AD2B}"/>
          </ac:spMkLst>
        </pc:spChg>
        <pc:spChg chg="add mod">
          <ac:chgData name="Hector Zhu" userId="76a058ce657428ca" providerId="LiveId" clId="{679A9EB6-6665-4214-8501-23D750E371AB}" dt="2023-12-25T07:42:19.398" v="2452" actId="1076"/>
          <ac:spMkLst>
            <pc:docMk/>
            <pc:sldMk cId="3282967891" sldId="272"/>
            <ac:spMk id="71" creationId="{AF65E473-38A9-0B1E-397A-573B15818A6E}"/>
          </ac:spMkLst>
        </pc:spChg>
        <pc:spChg chg="add mod">
          <ac:chgData name="Hector Zhu" userId="76a058ce657428ca" providerId="LiveId" clId="{679A9EB6-6665-4214-8501-23D750E371AB}" dt="2023-12-25T07:43:04.653" v="2461" actId="1076"/>
          <ac:spMkLst>
            <pc:docMk/>
            <pc:sldMk cId="3282967891" sldId="272"/>
            <ac:spMk id="74" creationId="{FFB6F133-C928-B096-1B93-AEE5908F1A09}"/>
          </ac:spMkLst>
        </pc:spChg>
        <pc:spChg chg="add mod">
          <ac:chgData name="Hector Zhu" userId="76a058ce657428ca" providerId="LiveId" clId="{679A9EB6-6665-4214-8501-23D750E371AB}" dt="2023-12-25T07:44:24.821" v="2475" actId="1076"/>
          <ac:spMkLst>
            <pc:docMk/>
            <pc:sldMk cId="3282967891" sldId="272"/>
            <ac:spMk id="78" creationId="{A3CD75C1-84CB-FEE0-47C7-7163450EEA1E}"/>
          </ac:spMkLst>
        </pc:spChg>
        <pc:spChg chg="add mod">
          <ac:chgData name="Hector Zhu" userId="76a058ce657428ca" providerId="LiveId" clId="{679A9EB6-6665-4214-8501-23D750E371AB}" dt="2023-12-25T07:46:28.863" v="2506" actId="1076"/>
          <ac:spMkLst>
            <pc:docMk/>
            <pc:sldMk cId="3282967891" sldId="272"/>
            <ac:spMk id="81" creationId="{DF4C7314-6188-D6D7-2E19-C1239998FD9D}"/>
          </ac:spMkLst>
        </pc:spChg>
        <pc:graphicFrameChg chg="add del mod">
          <ac:chgData name="Hector Zhu" userId="76a058ce657428ca" providerId="LiveId" clId="{679A9EB6-6665-4214-8501-23D750E371AB}" dt="2023-12-25T08:14:46.833" v="2602" actId="478"/>
          <ac:graphicFrameMkLst>
            <pc:docMk/>
            <pc:sldMk cId="3282967891" sldId="272"/>
            <ac:graphicFrameMk id="2" creationId="{96D63AB8-A596-1D98-0019-510C4D8692D0}"/>
          </ac:graphicFrameMkLst>
        </pc:graphicFrameChg>
        <pc:graphicFrameChg chg="add del">
          <ac:chgData name="Hector Zhu" userId="76a058ce657428ca" providerId="LiveId" clId="{679A9EB6-6665-4214-8501-23D750E371AB}" dt="2023-12-25T08:15:38.035" v="2604" actId="478"/>
          <ac:graphicFrameMkLst>
            <pc:docMk/>
            <pc:sldMk cId="3282967891" sldId="272"/>
            <ac:graphicFrameMk id="3" creationId="{E6A7CE2C-558E-5358-8764-E507CFE5C917}"/>
          </ac:graphicFrameMkLst>
        </pc:graphicFrameChg>
        <pc:graphicFrameChg chg="add del mod">
          <ac:chgData name="Hector Zhu" userId="76a058ce657428ca" providerId="LiveId" clId="{679A9EB6-6665-4214-8501-23D750E371AB}" dt="2023-12-25T08:25:50.065" v="2763" actId="478"/>
          <ac:graphicFrameMkLst>
            <pc:docMk/>
            <pc:sldMk cId="3282967891" sldId="272"/>
            <ac:graphicFrameMk id="4" creationId="{C130ABF1-8250-9563-C9DE-83261889DE50}"/>
          </ac:graphicFrameMkLst>
        </pc:graphicFrameChg>
        <pc:graphicFrameChg chg="add mod">
          <ac:chgData name="Hector Zhu" userId="76a058ce657428ca" providerId="LiveId" clId="{679A9EB6-6665-4214-8501-23D750E371AB}" dt="2023-12-25T07:21:09.016" v="1897"/>
          <ac:graphicFrameMkLst>
            <pc:docMk/>
            <pc:sldMk cId="3282967891" sldId="272"/>
            <ac:graphicFrameMk id="9" creationId="{804889E1-B91E-6B17-B536-B0CB70AD80E9}"/>
          </ac:graphicFrameMkLst>
        </pc:graphicFrameChg>
        <pc:graphicFrameChg chg="add mod">
          <ac:chgData name="Hector Zhu" userId="76a058ce657428ca" providerId="LiveId" clId="{679A9EB6-6665-4214-8501-23D750E371AB}" dt="2023-12-25T07:23:09.577" v="1929"/>
          <ac:graphicFrameMkLst>
            <pc:docMk/>
            <pc:sldMk cId="3282967891" sldId="272"/>
            <ac:graphicFrameMk id="12" creationId="{E24BECAC-E6B1-605D-405F-50909F9910B7}"/>
          </ac:graphicFrameMkLst>
        </pc:graphicFrameChg>
        <pc:graphicFrameChg chg="add mod">
          <ac:chgData name="Hector Zhu" userId="76a058ce657428ca" providerId="LiveId" clId="{679A9EB6-6665-4214-8501-23D750E371AB}" dt="2023-12-25T07:23:45.788" v="1933"/>
          <ac:graphicFrameMkLst>
            <pc:docMk/>
            <pc:sldMk cId="3282967891" sldId="272"/>
            <ac:graphicFrameMk id="18" creationId="{EFBC7426-EA34-94EB-4C28-EDF8FBC07B87}"/>
          </ac:graphicFrameMkLst>
        </pc:graphicFrameChg>
        <pc:graphicFrameChg chg="add del mod">
          <ac:chgData name="Hector Zhu" userId="76a058ce657428ca" providerId="LiveId" clId="{679A9EB6-6665-4214-8501-23D750E371AB}" dt="2023-12-25T07:24:02.863" v="1938" actId="478"/>
          <ac:graphicFrameMkLst>
            <pc:docMk/>
            <pc:sldMk cId="3282967891" sldId="272"/>
            <ac:graphicFrameMk id="20" creationId="{A0606E0C-EF1C-6040-0074-26ABBB11A44F}"/>
          </ac:graphicFrameMkLst>
        </pc:graphicFrameChg>
        <pc:graphicFrameChg chg="add mod">
          <ac:chgData name="Hector Zhu" userId="76a058ce657428ca" providerId="LiveId" clId="{679A9EB6-6665-4214-8501-23D750E371AB}" dt="2023-12-25T07:24:05.209" v="1940"/>
          <ac:graphicFrameMkLst>
            <pc:docMk/>
            <pc:sldMk cId="3282967891" sldId="272"/>
            <ac:graphicFrameMk id="22" creationId="{8EF482DF-B41E-B66C-ADA0-F19CA289825D}"/>
          </ac:graphicFrameMkLst>
        </pc:graphicFrameChg>
        <pc:graphicFrameChg chg="add mod">
          <ac:chgData name="Hector Zhu" userId="76a058ce657428ca" providerId="LiveId" clId="{679A9EB6-6665-4214-8501-23D750E371AB}" dt="2023-12-25T07:24:33.250" v="1945"/>
          <ac:graphicFrameMkLst>
            <pc:docMk/>
            <pc:sldMk cId="3282967891" sldId="272"/>
            <ac:graphicFrameMk id="25" creationId="{8F9CCDD7-B00E-0655-90D2-5E82390B5527}"/>
          </ac:graphicFrameMkLst>
        </pc:graphicFrameChg>
        <pc:graphicFrameChg chg="add mod">
          <ac:chgData name="Hector Zhu" userId="76a058ce657428ca" providerId="LiveId" clId="{679A9EB6-6665-4214-8501-23D750E371AB}" dt="2023-12-25T07:24:39.984" v="1949"/>
          <ac:graphicFrameMkLst>
            <pc:docMk/>
            <pc:sldMk cId="3282967891" sldId="272"/>
            <ac:graphicFrameMk id="26" creationId="{A29474B2-EF52-329E-D7CD-599943C3FF8B}"/>
          </ac:graphicFrameMkLst>
        </pc:graphicFrameChg>
        <pc:graphicFrameChg chg="add mod">
          <ac:chgData name="Hector Zhu" userId="76a058ce657428ca" providerId="LiveId" clId="{679A9EB6-6665-4214-8501-23D750E371AB}" dt="2023-12-25T07:24:49.764" v="1952"/>
          <ac:graphicFrameMkLst>
            <pc:docMk/>
            <pc:sldMk cId="3282967891" sldId="272"/>
            <ac:graphicFrameMk id="29" creationId="{EB22206C-4D46-BB86-273B-E7CD883E4139}"/>
          </ac:graphicFrameMkLst>
        </pc:graphicFrameChg>
        <pc:graphicFrameChg chg="add mod">
          <ac:chgData name="Hector Zhu" userId="76a058ce657428ca" providerId="LiveId" clId="{679A9EB6-6665-4214-8501-23D750E371AB}" dt="2023-12-25T07:24:57.711" v="1957"/>
          <ac:graphicFrameMkLst>
            <pc:docMk/>
            <pc:sldMk cId="3282967891" sldId="272"/>
            <ac:graphicFrameMk id="30" creationId="{A31C4F77-1788-5B4F-BA31-F077F9A1060A}"/>
          </ac:graphicFrameMkLst>
        </pc:graphicFrameChg>
        <pc:graphicFrameChg chg="add mod">
          <ac:chgData name="Hector Zhu" userId="76a058ce657428ca" providerId="LiveId" clId="{679A9EB6-6665-4214-8501-23D750E371AB}" dt="2023-12-25T07:25:15.204" v="1961"/>
          <ac:graphicFrameMkLst>
            <pc:docMk/>
            <pc:sldMk cId="3282967891" sldId="272"/>
            <ac:graphicFrameMk id="33" creationId="{FAB37A65-4D4A-7882-6B79-77BACEC57A5C}"/>
          </ac:graphicFrameMkLst>
        </pc:graphicFrameChg>
        <pc:graphicFrameChg chg="add mod">
          <ac:chgData name="Hector Zhu" userId="76a058ce657428ca" providerId="LiveId" clId="{679A9EB6-6665-4214-8501-23D750E371AB}" dt="2023-12-25T07:25:43.007" v="1966"/>
          <ac:graphicFrameMkLst>
            <pc:docMk/>
            <pc:sldMk cId="3282967891" sldId="272"/>
            <ac:graphicFrameMk id="36" creationId="{169B5BE9-323C-ECBC-D08A-17D3E19DACA9}"/>
          </ac:graphicFrameMkLst>
        </pc:graphicFrameChg>
        <pc:graphicFrameChg chg="add mod">
          <ac:chgData name="Hector Zhu" userId="76a058ce657428ca" providerId="LiveId" clId="{679A9EB6-6665-4214-8501-23D750E371AB}" dt="2023-12-25T07:26:13.254" v="1970"/>
          <ac:graphicFrameMkLst>
            <pc:docMk/>
            <pc:sldMk cId="3282967891" sldId="272"/>
            <ac:graphicFrameMk id="39" creationId="{A1485FB4-9F03-166E-DD8D-3978AD655944}"/>
          </ac:graphicFrameMkLst>
        </pc:graphicFrameChg>
        <pc:graphicFrameChg chg="add mod">
          <ac:chgData name="Hector Zhu" userId="76a058ce657428ca" providerId="LiveId" clId="{679A9EB6-6665-4214-8501-23D750E371AB}" dt="2023-12-25T07:26:59.743" v="1976"/>
          <ac:graphicFrameMkLst>
            <pc:docMk/>
            <pc:sldMk cId="3282967891" sldId="272"/>
            <ac:graphicFrameMk id="42" creationId="{077151DC-F0AB-83B3-41CB-882CBFABEB93}"/>
          </ac:graphicFrameMkLst>
        </pc:graphicFrameChg>
        <pc:graphicFrameChg chg="add mod">
          <ac:chgData name="Hector Zhu" userId="76a058ce657428ca" providerId="LiveId" clId="{679A9EB6-6665-4214-8501-23D750E371AB}" dt="2023-12-25T07:27:21.024" v="1980"/>
          <ac:graphicFrameMkLst>
            <pc:docMk/>
            <pc:sldMk cId="3282967891" sldId="272"/>
            <ac:graphicFrameMk id="45" creationId="{818424B8-07A1-7DEA-F6A0-AA0A869FEB07}"/>
          </ac:graphicFrameMkLst>
        </pc:graphicFrameChg>
        <pc:graphicFrameChg chg="add mod">
          <ac:chgData name="Hector Zhu" userId="76a058ce657428ca" providerId="LiveId" clId="{679A9EB6-6665-4214-8501-23D750E371AB}" dt="2023-12-25T07:28:10.248" v="1983"/>
          <ac:graphicFrameMkLst>
            <pc:docMk/>
            <pc:sldMk cId="3282967891" sldId="272"/>
            <ac:graphicFrameMk id="48" creationId="{4618B1B3-C66E-174F-4A08-1A60EDA7E745}"/>
          </ac:graphicFrameMkLst>
        </pc:graphicFrameChg>
        <pc:graphicFrameChg chg="add mod">
          <ac:chgData name="Hector Zhu" userId="76a058ce657428ca" providerId="LiveId" clId="{679A9EB6-6665-4214-8501-23D750E371AB}" dt="2023-12-25T07:35:25.420" v="2329"/>
          <ac:graphicFrameMkLst>
            <pc:docMk/>
            <pc:sldMk cId="3282967891" sldId="272"/>
            <ac:graphicFrameMk id="51" creationId="{1DD099E0-1BA1-8D33-24E8-7BE85DABC423}"/>
          </ac:graphicFrameMkLst>
        </pc:graphicFrameChg>
        <pc:graphicFrameChg chg="add mod">
          <ac:chgData name="Hector Zhu" userId="76a058ce657428ca" providerId="LiveId" clId="{679A9EB6-6665-4214-8501-23D750E371AB}" dt="2023-12-25T07:36:25.021" v="2387"/>
          <ac:graphicFrameMkLst>
            <pc:docMk/>
            <pc:sldMk cId="3282967891" sldId="272"/>
            <ac:graphicFrameMk id="54" creationId="{A1364788-7E72-CE7C-426E-3A2D48D33A4C}"/>
          </ac:graphicFrameMkLst>
        </pc:graphicFrameChg>
        <pc:graphicFrameChg chg="add mod">
          <ac:chgData name="Hector Zhu" userId="76a058ce657428ca" providerId="LiveId" clId="{679A9EB6-6665-4214-8501-23D750E371AB}" dt="2023-12-25T07:37:49.380" v="2396"/>
          <ac:graphicFrameMkLst>
            <pc:docMk/>
            <pc:sldMk cId="3282967891" sldId="272"/>
            <ac:graphicFrameMk id="57" creationId="{36F5E8D3-169B-C2D9-AFD6-E2793E51E291}"/>
          </ac:graphicFrameMkLst>
        </pc:graphicFrameChg>
        <pc:graphicFrameChg chg="add mod">
          <ac:chgData name="Hector Zhu" userId="76a058ce657428ca" providerId="LiveId" clId="{679A9EB6-6665-4214-8501-23D750E371AB}" dt="2023-12-25T07:38:00.498" v="2399"/>
          <ac:graphicFrameMkLst>
            <pc:docMk/>
            <pc:sldMk cId="3282967891" sldId="272"/>
            <ac:graphicFrameMk id="58" creationId="{29172F7E-D0CB-9F60-07FF-CCC3FFE331E2}"/>
          </ac:graphicFrameMkLst>
        </pc:graphicFrameChg>
        <pc:graphicFrameChg chg="add mod">
          <ac:chgData name="Hector Zhu" userId="76a058ce657428ca" providerId="LiveId" clId="{679A9EB6-6665-4214-8501-23D750E371AB}" dt="2023-12-25T07:39:08.341" v="2422"/>
          <ac:graphicFrameMkLst>
            <pc:docMk/>
            <pc:sldMk cId="3282967891" sldId="272"/>
            <ac:graphicFrameMk id="61" creationId="{F6303460-79F4-9DE0-AE74-41F7DB4E880E}"/>
          </ac:graphicFrameMkLst>
        </pc:graphicFrameChg>
        <pc:graphicFrameChg chg="add mod">
          <ac:chgData name="Hector Zhu" userId="76a058ce657428ca" providerId="LiveId" clId="{679A9EB6-6665-4214-8501-23D750E371AB}" dt="2023-12-25T07:40:32.464" v="2432"/>
          <ac:graphicFrameMkLst>
            <pc:docMk/>
            <pc:sldMk cId="3282967891" sldId="272"/>
            <ac:graphicFrameMk id="64" creationId="{5FCD45BF-95B2-8C69-B90A-557FE304A075}"/>
          </ac:graphicFrameMkLst>
        </pc:graphicFrameChg>
        <pc:graphicFrameChg chg="add mod">
          <ac:chgData name="Hector Zhu" userId="76a058ce657428ca" providerId="LiveId" clId="{679A9EB6-6665-4214-8501-23D750E371AB}" dt="2023-12-25T07:42:14.550" v="2449"/>
          <ac:graphicFrameMkLst>
            <pc:docMk/>
            <pc:sldMk cId="3282967891" sldId="272"/>
            <ac:graphicFrameMk id="69" creationId="{C4A3167E-1ACA-EB17-9003-E73C3AE7062F}"/>
          </ac:graphicFrameMkLst>
        </pc:graphicFrameChg>
        <pc:graphicFrameChg chg="add mod">
          <ac:chgData name="Hector Zhu" userId="76a058ce657428ca" providerId="LiveId" clId="{679A9EB6-6665-4214-8501-23D750E371AB}" dt="2023-12-25T07:43:00.048" v="2458"/>
          <ac:graphicFrameMkLst>
            <pc:docMk/>
            <pc:sldMk cId="3282967891" sldId="272"/>
            <ac:graphicFrameMk id="72" creationId="{6B1E4E77-4977-F7FA-DC5E-513755AA1CDC}"/>
          </ac:graphicFrameMkLst>
        </pc:graphicFrameChg>
        <pc:graphicFrameChg chg="add mod">
          <ac:chgData name="Hector Zhu" userId="76a058ce657428ca" providerId="LiveId" clId="{679A9EB6-6665-4214-8501-23D750E371AB}" dt="2023-12-25T07:44:03.212" v="2466"/>
          <ac:graphicFrameMkLst>
            <pc:docMk/>
            <pc:sldMk cId="3282967891" sldId="272"/>
            <ac:graphicFrameMk id="75" creationId="{CDCDBF87-190C-5148-B3C7-9B379DA7E43C}"/>
          </ac:graphicFrameMkLst>
        </pc:graphicFrameChg>
        <pc:graphicFrameChg chg="add mod">
          <ac:chgData name="Hector Zhu" userId="76a058ce657428ca" providerId="LiveId" clId="{679A9EB6-6665-4214-8501-23D750E371AB}" dt="2023-12-25T07:44:15.025" v="2471"/>
          <ac:graphicFrameMkLst>
            <pc:docMk/>
            <pc:sldMk cId="3282967891" sldId="272"/>
            <ac:graphicFrameMk id="76" creationId="{F0FC7C5A-2259-D66B-A6F3-BF75496F3C21}"/>
          </ac:graphicFrameMkLst>
        </pc:graphicFrameChg>
        <pc:graphicFrameChg chg="add mod">
          <ac:chgData name="Hector Zhu" userId="76a058ce657428ca" providerId="LiveId" clId="{679A9EB6-6665-4214-8501-23D750E371AB}" dt="2023-12-25T07:46:19.791" v="2503"/>
          <ac:graphicFrameMkLst>
            <pc:docMk/>
            <pc:sldMk cId="3282967891" sldId="272"/>
            <ac:graphicFrameMk id="79" creationId="{20483DDC-19A0-DA38-0F61-D608BBE28BDE}"/>
          </ac:graphicFrameMkLst>
        </pc:graphicFrameChg>
        <pc:picChg chg="add mod">
          <ac:chgData name="Hector Zhu" userId="76a058ce657428ca" providerId="LiveId" clId="{679A9EB6-6665-4214-8501-23D750E371AB}" dt="2023-12-25T08:21:44.865" v="2611" actId="571"/>
          <ac:picMkLst>
            <pc:docMk/>
            <pc:sldMk cId="3282967891" sldId="272"/>
            <ac:picMk id="5" creationId="{34DA3013-09B2-AA80-E493-4F558F1A20F1}"/>
          </ac:picMkLst>
        </pc:picChg>
        <pc:picChg chg="add mod ord">
          <ac:chgData name="Hector Zhu" userId="76a058ce657428ca" providerId="LiveId" clId="{679A9EB6-6665-4214-8501-23D750E371AB}" dt="2023-12-25T08:26:19.282" v="2769" actId="1076"/>
          <ac:picMkLst>
            <pc:docMk/>
            <pc:sldMk cId="3282967891" sldId="272"/>
            <ac:picMk id="6" creationId="{AA802E27-B29D-D7F9-4605-76BD43E9458A}"/>
          </ac:picMkLst>
        </pc:picChg>
        <pc:picChg chg="add mod">
          <ac:chgData name="Hector Zhu" userId="76a058ce657428ca" providerId="LiveId" clId="{679A9EB6-6665-4214-8501-23D750E371AB}" dt="2023-12-25T08:21:44.865" v="2611" actId="571"/>
          <ac:picMkLst>
            <pc:docMk/>
            <pc:sldMk cId="3282967891" sldId="272"/>
            <ac:picMk id="7" creationId="{B8A1A70D-8CE4-E08D-B7D7-032124F74B27}"/>
          </ac:picMkLst>
        </pc:picChg>
        <pc:picChg chg="add mod">
          <ac:chgData name="Hector Zhu" userId="76a058ce657428ca" providerId="LiveId" clId="{679A9EB6-6665-4214-8501-23D750E371AB}" dt="2023-12-25T08:25:59.710" v="2768" actId="1076"/>
          <ac:picMkLst>
            <pc:docMk/>
            <pc:sldMk cId="3282967891" sldId="272"/>
            <ac:picMk id="8" creationId="{DFBAA553-85BD-B07D-F2D3-74F43C32E459}"/>
          </ac:picMkLst>
        </pc:picChg>
        <pc:picChg chg="add mod">
          <ac:chgData name="Hector Zhu" userId="76a058ce657428ca" providerId="LiveId" clId="{679A9EB6-6665-4214-8501-23D750E371AB}" dt="2023-12-25T08:21:51.314" v="2613" actId="571"/>
          <ac:picMkLst>
            <pc:docMk/>
            <pc:sldMk cId="3282967891" sldId="272"/>
            <ac:picMk id="9" creationId="{4117B988-6882-B02B-364B-3761663943AE}"/>
          </ac:picMkLst>
        </pc:picChg>
        <pc:picChg chg="add del mod">
          <ac:chgData name="Hector Zhu" userId="76a058ce657428ca" providerId="LiveId" clId="{679A9EB6-6665-4214-8501-23D750E371AB}" dt="2023-12-25T08:25:54.982" v="2765" actId="21"/>
          <ac:picMkLst>
            <pc:docMk/>
            <pc:sldMk cId="3282967891" sldId="272"/>
            <ac:picMk id="12" creationId="{7C49052F-6660-7A7F-BF10-C960CD8B332C}"/>
          </ac:picMkLst>
        </pc:picChg>
        <pc:cxnChg chg="add del">
          <ac:chgData name="Hector Zhu" userId="76a058ce657428ca" providerId="LiveId" clId="{679A9EB6-6665-4214-8501-23D750E371AB}" dt="2023-12-25T07:18:54.516" v="1886" actId="26606"/>
          <ac:cxnSpMkLst>
            <pc:docMk/>
            <pc:sldMk cId="3282967891" sldId="272"/>
            <ac:cxnSpMk id="19" creationId="{02E9B2EE-76CA-47F3-9977-3F2FCB7FD252}"/>
          </ac:cxnSpMkLst>
        </pc:cxnChg>
        <pc:cxnChg chg="add">
          <ac:chgData name="Hector Zhu" userId="76a058ce657428ca" providerId="LiveId" clId="{679A9EB6-6665-4214-8501-23D750E371AB}" dt="2023-12-25T07:18:54.518" v="1887" actId="26606"/>
          <ac:cxnSpMkLst>
            <pc:docMk/>
            <pc:sldMk cId="3282967891" sldId="272"/>
            <ac:cxnSpMk id="21" creationId="{4D56677B-C0B7-4DAC-ACAD-8054FF1B599A}"/>
          </ac:cxnSpMkLst>
        </pc:cxnChg>
      </pc:sldChg>
      <pc:sldChg chg="addSp delSp modSp new mod modTransition">
        <pc:chgData name="Hector Zhu" userId="76a058ce657428ca" providerId="LiveId" clId="{679A9EB6-6665-4214-8501-23D750E371AB}" dt="2023-12-25T08:30:26.997" v="2837"/>
        <pc:sldMkLst>
          <pc:docMk/>
          <pc:sldMk cId="1566908752" sldId="273"/>
        </pc:sldMkLst>
        <pc:spChg chg="del">
          <ac:chgData name="Hector Zhu" userId="76a058ce657428ca" providerId="LiveId" clId="{679A9EB6-6665-4214-8501-23D750E371AB}" dt="2023-12-25T08:26:35.335" v="2774" actId="478"/>
          <ac:spMkLst>
            <pc:docMk/>
            <pc:sldMk cId="1566908752" sldId="273"/>
            <ac:spMk id="2" creationId="{6E72C7D7-0FD9-C0FC-2CDE-FFEFE4B38CF3}"/>
          </ac:spMkLst>
        </pc:spChg>
        <pc:spChg chg="del">
          <ac:chgData name="Hector Zhu" userId="76a058ce657428ca" providerId="LiveId" clId="{679A9EB6-6665-4214-8501-23D750E371AB}" dt="2023-12-25T08:26:34.581" v="2773" actId="478"/>
          <ac:spMkLst>
            <pc:docMk/>
            <pc:sldMk cId="1566908752" sldId="273"/>
            <ac:spMk id="3" creationId="{D88A3003-7DA3-5C4F-4BBC-F27B04BB39C2}"/>
          </ac:spMkLst>
        </pc:spChg>
        <pc:graphicFrameChg chg="add mod">
          <ac:chgData name="Hector Zhu" userId="76a058ce657428ca" providerId="LiveId" clId="{679A9EB6-6665-4214-8501-23D750E371AB}" dt="2023-12-25T08:27:03.278" v="2780" actId="14100"/>
          <ac:graphicFrameMkLst>
            <pc:docMk/>
            <pc:sldMk cId="1566908752" sldId="273"/>
            <ac:graphicFrameMk id="4" creationId="{A002CBDF-7443-FB06-77E9-AC1CF64FBDA1}"/>
          </ac:graphicFrameMkLst>
        </pc:graphicFrameChg>
        <pc:picChg chg="add mod">
          <ac:chgData name="Hector Zhu" userId="76a058ce657428ca" providerId="LiveId" clId="{679A9EB6-6665-4214-8501-23D750E371AB}" dt="2023-12-25T08:26:55.352" v="2777" actId="1076"/>
          <ac:picMkLst>
            <pc:docMk/>
            <pc:sldMk cId="1566908752" sldId="273"/>
            <ac:picMk id="12" creationId="{7C49052F-6660-7A7F-BF10-C960CD8B332C}"/>
          </ac:picMkLst>
        </pc:picChg>
      </pc:sldChg>
      <pc:sldChg chg="addSp delSp modSp add mod ord modTransition">
        <pc:chgData name="Hector Zhu" userId="76a058ce657428ca" providerId="LiveId" clId="{679A9EB6-6665-4214-8501-23D750E371AB}" dt="2023-12-29T11:30:46.889" v="3770" actId="1037"/>
        <pc:sldMkLst>
          <pc:docMk/>
          <pc:sldMk cId="2496776727" sldId="274"/>
        </pc:sldMkLst>
        <pc:spChg chg="add mod">
          <ac:chgData name="Hector Zhu" userId="76a058ce657428ca" providerId="LiveId" clId="{679A9EB6-6665-4214-8501-23D750E371AB}" dt="2023-12-25T08:29:54.614" v="2827" actId="113"/>
          <ac:spMkLst>
            <pc:docMk/>
            <pc:sldMk cId="2496776727" sldId="274"/>
            <ac:spMk id="2" creationId="{2EC174F1-FA4F-10A5-C0BE-A2A236D3F1AE}"/>
          </ac:spMkLst>
        </pc:spChg>
        <pc:spChg chg="add mod">
          <ac:chgData name="Hector Zhu" userId="76a058ce657428ca" providerId="LiveId" clId="{679A9EB6-6665-4214-8501-23D750E371AB}" dt="2023-12-29T11:30:46.889" v="3770" actId="1037"/>
          <ac:spMkLst>
            <pc:docMk/>
            <pc:sldMk cId="2496776727" sldId="274"/>
            <ac:spMk id="3" creationId="{8D3745AB-717D-DD86-BB4E-3FFBBB55B22F}"/>
          </ac:spMkLst>
        </pc:spChg>
        <pc:graphicFrameChg chg="mod">
          <ac:chgData name="Hector Zhu" userId="76a058ce657428ca" providerId="LiveId" clId="{679A9EB6-6665-4214-8501-23D750E371AB}" dt="2023-12-25T08:28:48.681" v="2792" actId="1076"/>
          <ac:graphicFrameMkLst>
            <pc:docMk/>
            <pc:sldMk cId="2496776727" sldId="274"/>
            <ac:graphicFrameMk id="4" creationId="{98D2BA49-3701-A952-7119-4BBA955D2D0C}"/>
          </ac:graphicFrameMkLst>
        </pc:graphicFrameChg>
        <pc:picChg chg="del">
          <ac:chgData name="Hector Zhu" userId="76a058ce657428ca" providerId="LiveId" clId="{679A9EB6-6665-4214-8501-23D750E371AB}" dt="2023-12-25T08:28:40.748" v="2790" actId="478"/>
          <ac:picMkLst>
            <pc:docMk/>
            <pc:sldMk cId="2496776727" sldId="274"/>
            <ac:picMk id="12" creationId="{9C3CB53F-BCBE-8300-EC3F-501121B94B68}"/>
          </ac:picMkLst>
        </pc:picChg>
      </pc:sldChg>
      <pc:sldChg chg="addSp delSp modSp add mod">
        <pc:chgData name="Hector Zhu" userId="76a058ce657428ca" providerId="LiveId" clId="{679A9EB6-6665-4214-8501-23D750E371AB}" dt="2023-12-25T08:41:39.761" v="3216" actId="1076"/>
        <pc:sldMkLst>
          <pc:docMk/>
          <pc:sldMk cId="4221535016" sldId="275"/>
        </pc:sldMkLst>
        <pc:spChg chg="mod">
          <ac:chgData name="Hector Zhu" userId="76a058ce657428ca" providerId="LiveId" clId="{679A9EB6-6665-4214-8501-23D750E371AB}" dt="2023-12-25T08:33:33.993" v="2857" actId="14100"/>
          <ac:spMkLst>
            <pc:docMk/>
            <pc:sldMk cId="4221535016" sldId="275"/>
            <ac:spMk id="2" creationId="{61297144-27BA-AF7C-52BC-0758B82BDC11}"/>
          </ac:spMkLst>
        </pc:spChg>
        <pc:spChg chg="del">
          <ac:chgData name="Hector Zhu" userId="76a058ce657428ca" providerId="LiveId" clId="{679A9EB6-6665-4214-8501-23D750E371AB}" dt="2023-12-25T08:33:19.996" v="2855" actId="478"/>
          <ac:spMkLst>
            <pc:docMk/>
            <pc:sldMk cId="4221535016" sldId="275"/>
            <ac:spMk id="4" creationId="{0407EDC5-CF1A-22B2-33B5-A93BE032AEB6}"/>
          </ac:spMkLst>
        </pc:spChg>
        <pc:spChg chg="add mod">
          <ac:chgData name="Hector Zhu" userId="76a058ce657428ca" providerId="LiveId" clId="{679A9EB6-6665-4214-8501-23D750E371AB}" dt="2023-12-25T08:41:39.761" v="3216" actId="1076"/>
          <ac:spMkLst>
            <pc:docMk/>
            <pc:sldMk cId="4221535016" sldId="275"/>
            <ac:spMk id="5" creationId="{102BBD69-40B0-D43F-AE32-C718A7AF582E}"/>
          </ac:spMkLst>
        </pc:spChg>
        <pc:spChg chg="add mod ord">
          <ac:chgData name="Hector Zhu" userId="76a058ce657428ca" providerId="LiveId" clId="{679A9EB6-6665-4214-8501-23D750E371AB}" dt="2023-12-25T08:41:29.912" v="3215" actId="166"/>
          <ac:spMkLst>
            <pc:docMk/>
            <pc:sldMk cId="4221535016" sldId="275"/>
            <ac:spMk id="6" creationId="{8C444BB6-51F7-F5E2-6E78-091176D22267}"/>
          </ac:spMkLst>
        </pc:spChg>
        <pc:spChg chg="add mod">
          <ac:chgData name="Hector Zhu" userId="76a058ce657428ca" providerId="LiveId" clId="{679A9EB6-6665-4214-8501-23D750E371AB}" dt="2023-12-25T08:39:20.908" v="3175" actId="1076"/>
          <ac:spMkLst>
            <pc:docMk/>
            <pc:sldMk cId="4221535016" sldId="275"/>
            <ac:spMk id="7" creationId="{7EF00D87-D79A-45CB-21D2-5A2E9EA07B1A}"/>
          </ac:spMkLst>
        </pc:spChg>
        <pc:spChg chg="add mod">
          <ac:chgData name="Hector Zhu" userId="76a058ce657428ca" providerId="LiveId" clId="{679A9EB6-6665-4214-8501-23D750E371AB}" dt="2023-12-25T08:40:45.256" v="3204" actId="1076"/>
          <ac:spMkLst>
            <pc:docMk/>
            <pc:sldMk cId="4221535016" sldId="275"/>
            <ac:spMk id="8" creationId="{B79A31D7-91F5-DB81-E056-6B784120A20B}"/>
          </ac:spMkLst>
        </pc:spChg>
        <pc:spChg chg="add mod ord">
          <ac:chgData name="Hector Zhu" userId="76a058ce657428ca" providerId="LiveId" clId="{679A9EB6-6665-4214-8501-23D750E371AB}" dt="2023-12-25T08:40:31.098" v="3197" actId="14100"/>
          <ac:spMkLst>
            <pc:docMk/>
            <pc:sldMk cId="4221535016" sldId="275"/>
            <ac:spMk id="9" creationId="{DD239599-179D-86B0-5B8B-B5390F2802B0}"/>
          </ac:spMkLst>
        </pc:spChg>
        <pc:spChg chg="add mod ord">
          <ac:chgData name="Hector Zhu" userId="76a058ce657428ca" providerId="LiveId" clId="{679A9EB6-6665-4214-8501-23D750E371AB}" dt="2023-12-25T08:41:26.234" v="3214" actId="1076"/>
          <ac:spMkLst>
            <pc:docMk/>
            <pc:sldMk cId="4221535016" sldId="275"/>
            <ac:spMk id="10" creationId="{1C9568F6-FCFA-2D81-C334-4AA89E3E4A21}"/>
          </ac:spMkLst>
        </pc:spChg>
      </pc:sldChg>
      <pc:sldChg chg="addSp delSp modSp new mod modAnim">
        <pc:chgData name="Hector Zhu" userId="76a058ce657428ca" providerId="LiveId" clId="{679A9EB6-6665-4214-8501-23D750E371AB}" dt="2023-12-27T05:10:06.647" v="3700" actId="20577"/>
        <pc:sldMkLst>
          <pc:docMk/>
          <pc:sldMk cId="2758967056" sldId="276"/>
        </pc:sldMkLst>
        <pc:spChg chg="mod">
          <ac:chgData name="Hector Zhu" userId="76a058ce657428ca" providerId="LiveId" clId="{679A9EB6-6665-4214-8501-23D750E371AB}" dt="2023-12-27T05:10:06.647" v="3700" actId="20577"/>
          <ac:spMkLst>
            <pc:docMk/>
            <pc:sldMk cId="2758967056" sldId="276"/>
            <ac:spMk id="2" creationId="{4605E2EC-440F-BB66-9C71-9DF2E18FD900}"/>
          </ac:spMkLst>
        </pc:spChg>
        <pc:spChg chg="del">
          <ac:chgData name="Hector Zhu" userId="76a058ce657428ca" providerId="LiveId" clId="{679A9EB6-6665-4214-8501-23D750E371AB}" dt="2023-12-26T14:00:37.776" v="3491" actId="478"/>
          <ac:spMkLst>
            <pc:docMk/>
            <pc:sldMk cId="2758967056" sldId="276"/>
            <ac:spMk id="3" creationId="{6CBDC87B-2748-F505-1403-59491E8FBAFA}"/>
          </ac:spMkLst>
        </pc:spChg>
        <pc:spChg chg="add del">
          <ac:chgData name="Hector Zhu" userId="76a058ce657428ca" providerId="LiveId" clId="{679A9EB6-6665-4214-8501-23D750E371AB}" dt="2023-12-26T14:00:27.651" v="3490" actId="22"/>
          <ac:spMkLst>
            <pc:docMk/>
            <pc:sldMk cId="2758967056" sldId="276"/>
            <ac:spMk id="5" creationId="{264CCC83-075C-ACCC-0F42-7B19C3AD2BA9}"/>
          </ac:spMkLst>
        </pc:spChg>
        <pc:spChg chg="add mod">
          <ac:chgData name="Hector Zhu" userId="76a058ce657428ca" providerId="LiveId" clId="{679A9EB6-6665-4214-8501-23D750E371AB}" dt="2023-12-26T14:07:56.807" v="3556" actId="14100"/>
          <ac:spMkLst>
            <pc:docMk/>
            <pc:sldMk cId="2758967056" sldId="276"/>
            <ac:spMk id="14" creationId="{30951272-0B78-DED8-EA2B-05C57D3B018E}"/>
          </ac:spMkLst>
        </pc:spChg>
        <pc:spChg chg="add mod">
          <ac:chgData name="Hector Zhu" userId="76a058ce657428ca" providerId="LiveId" clId="{679A9EB6-6665-4214-8501-23D750E371AB}" dt="2023-12-26T14:07:48.677" v="3555" actId="1076"/>
          <ac:spMkLst>
            <pc:docMk/>
            <pc:sldMk cId="2758967056" sldId="276"/>
            <ac:spMk id="15" creationId="{253DD27E-2B46-D3B2-57D3-1A6148BFF5C2}"/>
          </ac:spMkLst>
        </pc:spChg>
        <pc:spChg chg="add mod">
          <ac:chgData name="Hector Zhu" userId="76a058ce657428ca" providerId="LiveId" clId="{679A9EB6-6665-4214-8501-23D750E371AB}" dt="2023-12-26T14:11:14.655" v="3569" actId="208"/>
          <ac:spMkLst>
            <pc:docMk/>
            <pc:sldMk cId="2758967056" sldId="276"/>
            <ac:spMk id="20" creationId="{C17FFCE8-2EE1-B38D-B993-44E5F6F79C25}"/>
          </ac:spMkLst>
        </pc:spChg>
        <pc:spChg chg="add mod">
          <ac:chgData name="Hector Zhu" userId="76a058ce657428ca" providerId="LiveId" clId="{679A9EB6-6665-4214-8501-23D750E371AB}" dt="2023-12-26T14:11:19.510" v="3570"/>
          <ac:spMkLst>
            <pc:docMk/>
            <pc:sldMk cId="2758967056" sldId="276"/>
            <ac:spMk id="21" creationId="{B3569146-8A89-97AA-6398-F59A30A2DA3F}"/>
          </ac:spMkLst>
        </pc:spChg>
        <pc:spChg chg="add mod">
          <ac:chgData name="Hector Zhu" userId="76a058ce657428ca" providerId="LiveId" clId="{679A9EB6-6665-4214-8501-23D750E371AB}" dt="2023-12-26T14:11:43.907" v="3582" actId="207"/>
          <ac:spMkLst>
            <pc:docMk/>
            <pc:sldMk cId="2758967056" sldId="276"/>
            <ac:spMk id="22" creationId="{90C43FC2-0DAB-94E3-470E-89A3F9D3F3F6}"/>
          </ac:spMkLst>
        </pc:spChg>
        <pc:picChg chg="add del mod">
          <ac:chgData name="Hector Zhu" userId="76a058ce657428ca" providerId="LiveId" clId="{679A9EB6-6665-4214-8501-23D750E371AB}" dt="2023-12-26T14:02:51.436" v="3509" actId="478"/>
          <ac:picMkLst>
            <pc:docMk/>
            <pc:sldMk cId="2758967056" sldId="276"/>
            <ac:picMk id="7" creationId="{A65B70E7-BC85-8E3B-273E-3539DD1E5D7A}"/>
          </ac:picMkLst>
        </pc:picChg>
        <pc:picChg chg="add mod modCrop">
          <ac:chgData name="Hector Zhu" userId="76a058ce657428ca" providerId="LiveId" clId="{679A9EB6-6665-4214-8501-23D750E371AB}" dt="2023-12-26T14:07:48.677" v="3555" actId="1076"/>
          <ac:picMkLst>
            <pc:docMk/>
            <pc:sldMk cId="2758967056" sldId="276"/>
            <ac:picMk id="9" creationId="{3C7DEE8B-0E0E-604F-2535-E5B24813583C}"/>
          </ac:picMkLst>
        </pc:picChg>
        <pc:picChg chg="add mod">
          <ac:chgData name="Hector Zhu" userId="76a058ce657428ca" providerId="LiveId" clId="{679A9EB6-6665-4214-8501-23D750E371AB}" dt="2023-12-26T14:07:48.677" v="3555" actId="1076"/>
          <ac:picMkLst>
            <pc:docMk/>
            <pc:sldMk cId="2758967056" sldId="276"/>
            <ac:picMk id="11" creationId="{6220FAA0-EE9A-BDC6-C81E-84B10A4DAE26}"/>
          </ac:picMkLst>
        </pc:picChg>
        <pc:picChg chg="add mod">
          <ac:chgData name="Hector Zhu" userId="76a058ce657428ca" providerId="LiveId" clId="{679A9EB6-6665-4214-8501-23D750E371AB}" dt="2023-12-26T14:07:48.677" v="3555" actId="1076"/>
          <ac:picMkLst>
            <pc:docMk/>
            <pc:sldMk cId="2758967056" sldId="276"/>
            <ac:picMk id="13" creationId="{0BEEBA4E-D500-1638-7656-EE5A563B79BF}"/>
          </ac:picMkLst>
        </pc:picChg>
        <pc:picChg chg="add mod">
          <ac:chgData name="Hector Zhu" userId="76a058ce657428ca" providerId="LiveId" clId="{679A9EB6-6665-4214-8501-23D750E371AB}" dt="2023-12-26T14:11:01.744" v="3567" actId="1076"/>
          <ac:picMkLst>
            <pc:docMk/>
            <pc:sldMk cId="2758967056" sldId="276"/>
            <ac:picMk id="17" creationId="{7EDFE865-0D6C-C4CB-26F8-0DC4B364A2C0}"/>
          </ac:picMkLst>
        </pc:picChg>
        <pc:picChg chg="add mod">
          <ac:chgData name="Hector Zhu" userId="76a058ce657428ca" providerId="LiveId" clId="{679A9EB6-6665-4214-8501-23D750E371AB}" dt="2023-12-26T14:10:43.124" v="3563" actId="1582"/>
          <ac:picMkLst>
            <pc:docMk/>
            <pc:sldMk cId="2758967056" sldId="276"/>
            <ac:picMk id="19" creationId="{CEF0F3CD-EABE-D762-89E0-C2D3257A7DA7}"/>
          </ac:picMkLst>
        </pc:picChg>
      </pc:sldChg>
      <pc:sldChg chg="addSp delSp modSp new mod">
        <pc:chgData name="Hector Zhu" userId="76a058ce657428ca" providerId="LiveId" clId="{679A9EB6-6665-4214-8501-23D750E371AB}" dt="2023-12-27T05:10:20.937" v="3703" actId="20577"/>
        <pc:sldMkLst>
          <pc:docMk/>
          <pc:sldMk cId="2786555308" sldId="277"/>
        </pc:sldMkLst>
        <pc:spChg chg="mod">
          <ac:chgData name="Hector Zhu" userId="76a058ce657428ca" providerId="LiveId" clId="{679A9EB6-6665-4214-8501-23D750E371AB}" dt="2023-12-27T05:10:20.937" v="3703" actId="20577"/>
          <ac:spMkLst>
            <pc:docMk/>
            <pc:sldMk cId="2786555308" sldId="277"/>
            <ac:spMk id="2" creationId="{CF9DAF02-B245-2364-9DE7-A0A2B487FC20}"/>
          </ac:spMkLst>
        </pc:spChg>
        <pc:spChg chg="del">
          <ac:chgData name="Hector Zhu" userId="76a058ce657428ca" providerId="LiveId" clId="{679A9EB6-6665-4214-8501-23D750E371AB}" dt="2023-12-27T05:08:34.845" v="3633" actId="478"/>
          <ac:spMkLst>
            <pc:docMk/>
            <pc:sldMk cId="2786555308" sldId="277"/>
            <ac:spMk id="3" creationId="{4BDF93AB-6D81-9BD2-9BCD-62804D876912}"/>
          </ac:spMkLst>
        </pc:spChg>
        <pc:graphicFrameChg chg="add mod modGraphic">
          <ac:chgData name="Hector Zhu" userId="76a058ce657428ca" providerId="LiveId" clId="{679A9EB6-6665-4214-8501-23D750E371AB}" dt="2023-12-27T05:09:51.796" v="3668" actId="1076"/>
          <ac:graphicFrameMkLst>
            <pc:docMk/>
            <pc:sldMk cId="2786555308" sldId="277"/>
            <ac:graphicFrameMk id="4" creationId="{37DFBC5C-2A79-9E98-7D0F-C4399EF9201B}"/>
          </ac:graphicFrameMkLst>
        </pc:graphicFrameChg>
        <pc:graphicFrameChg chg="add mod modGraphic">
          <ac:chgData name="Hector Zhu" userId="76a058ce657428ca" providerId="LiveId" clId="{679A9EB6-6665-4214-8501-23D750E371AB}" dt="2023-12-27T05:09:39.422" v="3664" actId="1076"/>
          <ac:graphicFrameMkLst>
            <pc:docMk/>
            <pc:sldMk cId="2786555308" sldId="277"/>
            <ac:graphicFrameMk id="5" creationId="{3D33DDD6-30B6-FF5C-6B84-CE309FD49116}"/>
          </ac:graphicFrameMkLst>
        </pc:graphicFrameChg>
      </pc:sldChg>
      <pc:sldMasterChg chg="modTransition modSldLayout">
        <pc:chgData name="Hector Zhu" userId="76a058ce657428ca" providerId="LiveId" clId="{679A9EB6-6665-4214-8501-23D750E371AB}" dt="2023-12-25T08:30:26.997" v="2837"/>
        <pc:sldMasterMkLst>
          <pc:docMk/>
          <pc:sldMasterMk cId="3400066002" sldId="2147483648"/>
        </pc:sldMasterMkLst>
        <pc:sldLayoutChg chg="modTransition">
          <pc:chgData name="Hector Zhu" userId="76a058ce657428ca" providerId="LiveId" clId="{679A9EB6-6665-4214-8501-23D750E371AB}" dt="2023-12-25T08:30:26.997" v="2837"/>
          <pc:sldLayoutMkLst>
            <pc:docMk/>
            <pc:sldMasterMk cId="3400066002" sldId="2147483648"/>
            <pc:sldLayoutMk cId="1471262340" sldId="2147483649"/>
          </pc:sldLayoutMkLst>
        </pc:sldLayoutChg>
        <pc:sldLayoutChg chg="modTransition">
          <pc:chgData name="Hector Zhu" userId="76a058ce657428ca" providerId="LiveId" clId="{679A9EB6-6665-4214-8501-23D750E371AB}" dt="2023-12-25T08:30:26.997" v="2837"/>
          <pc:sldLayoutMkLst>
            <pc:docMk/>
            <pc:sldMasterMk cId="3400066002" sldId="2147483648"/>
            <pc:sldLayoutMk cId="748429858" sldId="2147483650"/>
          </pc:sldLayoutMkLst>
        </pc:sldLayoutChg>
        <pc:sldLayoutChg chg="modTransition">
          <pc:chgData name="Hector Zhu" userId="76a058ce657428ca" providerId="LiveId" clId="{679A9EB6-6665-4214-8501-23D750E371AB}" dt="2023-12-25T08:30:26.997" v="2837"/>
          <pc:sldLayoutMkLst>
            <pc:docMk/>
            <pc:sldMasterMk cId="3400066002" sldId="2147483648"/>
            <pc:sldLayoutMk cId="2370349854" sldId="2147483651"/>
          </pc:sldLayoutMkLst>
        </pc:sldLayoutChg>
        <pc:sldLayoutChg chg="modTransition">
          <pc:chgData name="Hector Zhu" userId="76a058ce657428ca" providerId="LiveId" clId="{679A9EB6-6665-4214-8501-23D750E371AB}" dt="2023-12-25T08:30:26.997" v="2837"/>
          <pc:sldLayoutMkLst>
            <pc:docMk/>
            <pc:sldMasterMk cId="3400066002" sldId="2147483648"/>
            <pc:sldLayoutMk cId="2892164699" sldId="2147483652"/>
          </pc:sldLayoutMkLst>
        </pc:sldLayoutChg>
        <pc:sldLayoutChg chg="modTransition">
          <pc:chgData name="Hector Zhu" userId="76a058ce657428ca" providerId="LiveId" clId="{679A9EB6-6665-4214-8501-23D750E371AB}" dt="2023-12-25T08:30:26.997" v="2837"/>
          <pc:sldLayoutMkLst>
            <pc:docMk/>
            <pc:sldMasterMk cId="3400066002" sldId="2147483648"/>
            <pc:sldLayoutMk cId="469130825" sldId="2147483653"/>
          </pc:sldLayoutMkLst>
        </pc:sldLayoutChg>
        <pc:sldLayoutChg chg="modTransition">
          <pc:chgData name="Hector Zhu" userId="76a058ce657428ca" providerId="LiveId" clId="{679A9EB6-6665-4214-8501-23D750E371AB}" dt="2023-12-25T08:30:26.997" v="2837"/>
          <pc:sldLayoutMkLst>
            <pc:docMk/>
            <pc:sldMasterMk cId="3400066002" sldId="2147483648"/>
            <pc:sldLayoutMk cId="3213345187" sldId="2147483654"/>
          </pc:sldLayoutMkLst>
        </pc:sldLayoutChg>
        <pc:sldLayoutChg chg="modTransition">
          <pc:chgData name="Hector Zhu" userId="76a058ce657428ca" providerId="LiveId" clId="{679A9EB6-6665-4214-8501-23D750E371AB}" dt="2023-12-25T08:30:26.997" v="2837"/>
          <pc:sldLayoutMkLst>
            <pc:docMk/>
            <pc:sldMasterMk cId="3400066002" sldId="2147483648"/>
            <pc:sldLayoutMk cId="2762442497" sldId="2147483655"/>
          </pc:sldLayoutMkLst>
        </pc:sldLayoutChg>
        <pc:sldLayoutChg chg="modTransition">
          <pc:chgData name="Hector Zhu" userId="76a058ce657428ca" providerId="LiveId" clId="{679A9EB6-6665-4214-8501-23D750E371AB}" dt="2023-12-25T08:30:26.997" v="2837"/>
          <pc:sldLayoutMkLst>
            <pc:docMk/>
            <pc:sldMasterMk cId="3400066002" sldId="2147483648"/>
            <pc:sldLayoutMk cId="4160385865" sldId="2147483656"/>
          </pc:sldLayoutMkLst>
        </pc:sldLayoutChg>
        <pc:sldLayoutChg chg="modTransition">
          <pc:chgData name="Hector Zhu" userId="76a058ce657428ca" providerId="LiveId" clId="{679A9EB6-6665-4214-8501-23D750E371AB}" dt="2023-12-25T08:30:26.997" v="2837"/>
          <pc:sldLayoutMkLst>
            <pc:docMk/>
            <pc:sldMasterMk cId="3400066002" sldId="2147483648"/>
            <pc:sldLayoutMk cId="1641043851" sldId="2147483657"/>
          </pc:sldLayoutMkLst>
        </pc:sldLayoutChg>
        <pc:sldLayoutChg chg="modTransition">
          <pc:chgData name="Hector Zhu" userId="76a058ce657428ca" providerId="LiveId" clId="{679A9EB6-6665-4214-8501-23D750E371AB}" dt="2023-12-25T08:30:26.997" v="2837"/>
          <pc:sldLayoutMkLst>
            <pc:docMk/>
            <pc:sldMasterMk cId="3400066002" sldId="2147483648"/>
            <pc:sldLayoutMk cId="1197913173" sldId="2147483658"/>
          </pc:sldLayoutMkLst>
        </pc:sldLayoutChg>
        <pc:sldLayoutChg chg="modTransition">
          <pc:chgData name="Hector Zhu" userId="76a058ce657428ca" providerId="LiveId" clId="{679A9EB6-6665-4214-8501-23D750E371AB}" dt="2023-12-25T08:30:26.997" v="2837"/>
          <pc:sldLayoutMkLst>
            <pc:docMk/>
            <pc:sldMasterMk cId="3400066002" sldId="2147483648"/>
            <pc:sldLayoutMk cId="2972413884" sldId="2147483659"/>
          </pc:sldLayoutMkLst>
        </pc:sldLayoutChg>
      </pc:sldMasterChg>
    </pc:docChg>
  </pc:docChgLst>
  <pc:docChgLst>
    <pc:chgData name="Hector Zhu" userId="76a058ce657428ca" providerId="LiveId" clId="{EA23DDC5-E78B-4F22-A578-16A9917A7710}"/>
    <pc:docChg chg="undo redo custSel addSld delSld modSld">
      <pc:chgData name="Hector Zhu" userId="76a058ce657428ca" providerId="LiveId" clId="{EA23DDC5-E78B-4F22-A578-16A9917A7710}" dt="2023-12-15T09:44:08.556" v="1336" actId="1076"/>
      <pc:docMkLst>
        <pc:docMk/>
      </pc:docMkLst>
      <pc:sldChg chg="modSp new mod">
        <pc:chgData name="Hector Zhu" userId="76a058ce657428ca" providerId="LiveId" clId="{EA23DDC5-E78B-4F22-A578-16A9917A7710}" dt="2023-12-15T03:45:30.398" v="123" actId="20577"/>
        <pc:sldMkLst>
          <pc:docMk/>
          <pc:sldMk cId="4227036284" sldId="256"/>
        </pc:sldMkLst>
        <pc:spChg chg="mod">
          <ac:chgData name="Hector Zhu" userId="76a058ce657428ca" providerId="LiveId" clId="{EA23DDC5-E78B-4F22-A578-16A9917A7710}" dt="2023-12-15T03:45:30.398" v="123" actId="20577"/>
          <ac:spMkLst>
            <pc:docMk/>
            <pc:sldMk cId="4227036284" sldId="256"/>
            <ac:spMk id="2" creationId="{235807C1-1B3F-8C23-9713-7DD08FD13A11}"/>
          </ac:spMkLst>
        </pc:spChg>
      </pc:sldChg>
      <pc:sldChg chg="addSp delSp modSp new add del mod setBg addAnim delAnim">
        <pc:chgData name="Hector Zhu" userId="76a058ce657428ca" providerId="LiveId" clId="{EA23DDC5-E78B-4F22-A578-16A9917A7710}" dt="2023-12-15T06:13:36.155" v="279" actId="113"/>
        <pc:sldMkLst>
          <pc:docMk/>
          <pc:sldMk cId="921545067" sldId="257"/>
        </pc:sldMkLst>
        <pc:spChg chg="mod ord">
          <ac:chgData name="Hector Zhu" userId="76a058ce657428ca" providerId="LiveId" clId="{EA23DDC5-E78B-4F22-A578-16A9917A7710}" dt="2023-12-15T03:49:25.419" v="163" actId="14100"/>
          <ac:spMkLst>
            <pc:docMk/>
            <pc:sldMk cId="921545067" sldId="257"/>
            <ac:spMk id="2" creationId="{A42BDE8D-AB5B-E92B-D005-35242244B6DE}"/>
          </ac:spMkLst>
        </pc:spChg>
        <pc:spChg chg="add del">
          <ac:chgData name="Hector Zhu" userId="76a058ce657428ca" providerId="LiveId" clId="{EA23DDC5-E78B-4F22-A578-16A9917A7710}" dt="2023-12-15T03:45:33.018" v="130" actId="22"/>
          <ac:spMkLst>
            <pc:docMk/>
            <pc:sldMk cId="921545067" sldId="257"/>
            <ac:spMk id="3" creationId="{5E386C86-855D-4704-01FE-20AA3BD45C8B}"/>
          </ac:spMkLst>
        </pc:spChg>
        <pc:spChg chg="add del">
          <ac:chgData name="Hector Zhu" userId="76a058ce657428ca" providerId="LiveId" clId="{EA23DDC5-E78B-4F22-A578-16A9917A7710}" dt="2023-12-15T03:44:12.469" v="61" actId="26606"/>
          <ac:spMkLst>
            <pc:docMk/>
            <pc:sldMk cId="921545067" sldId="257"/>
            <ac:spMk id="9" creationId="{1D008476-F6D7-1CBF-B48E-7E06993A4738}"/>
          </ac:spMkLst>
        </pc:spChg>
        <pc:spChg chg="add del">
          <ac:chgData name="Hector Zhu" userId="76a058ce657428ca" providerId="LiveId" clId="{EA23DDC5-E78B-4F22-A578-16A9917A7710}" dt="2023-12-15T03:44:06.481" v="53" actId="26606"/>
          <ac:spMkLst>
            <pc:docMk/>
            <pc:sldMk cId="921545067" sldId="257"/>
            <ac:spMk id="10" creationId="{D12DDE76-C203-4047-9998-63900085B5E8}"/>
          </ac:spMkLst>
        </pc:spChg>
        <pc:spChg chg="add del">
          <ac:chgData name="Hector Zhu" userId="76a058ce657428ca" providerId="LiveId" clId="{EA23DDC5-E78B-4F22-A578-16A9917A7710}" dt="2023-12-15T03:44:07.659" v="55" actId="26606"/>
          <ac:spMkLst>
            <pc:docMk/>
            <pc:sldMk cId="921545067" sldId="257"/>
            <ac:spMk id="12" creationId="{D4771268-CB57-404A-9271-370EB28F6090}"/>
          </ac:spMkLst>
        </pc:spChg>
        <pc:spChg chg="add del">
          <ac:chgData name="Hector Zhu" userId="76a058ce657428ca" providerId="LiveId" clId="{EA23DDC5-E78B-4F22-A578-16A9917A7710}" dt="2023-12-15T03:44:09.107" v="57" actId="26606"/>
          <ac:spMkLst>
            <pc:docMk/>
            <pc:sldMk cId="921545067" sldId="257"/>
            <ac:spMk id="14" creationId="{D12DDE76-C203-4047-9998-63900085B5E8}"/>
          </ac:spMkLst>
        </pc:spChg>
        <pc:spChg chg="add del">
          <ac:chgData name="Hector Zhu" userId="76a058ce657428ca" providerId="LiveId" clId="{EA23DDC5-E78B-4F22-A578-16A9917A7710}" dt="2023-12-15T03:48:22.022" v="140" actId="26606"/>
          <ac:spMkLst>
            <pc:docMk/>
            <pc:sldMk cId="921545067" sldId="257"/>
            <ac:spMk id="15" creationId="{74DBD188-D024-6C25-12D3-5C2CEBECFB57}"/>
          </ac:spMkLst>
        </pc:spChg>
        <pc:spChg chg="add del">
          <ac:chgData name="Hector Zhu" userId="76a058ce657428ca" providerId="LiveId" clId="{EA23DDC5-E78B-4F22-A578-16A9917A7710}" dt="2023-12-15T03:44:10.386" v="59" actId="26606"/>
          <ac:spMkLst>
            <pc:docMk/>
            <pc:sldMk cId="921545067" sldId="257"/>
            <ac:spMk id="16" creationId="{FB5B0058-AF13-4859-B429-4EDDE2A26F7F}"/>
          </ac:spMkLst>
        </pc:spChg>
        <pc:spChg chg="add del">
          <ac:chgData name="Hector Zhu" userId="76a058ce657428ca" providerId="LiveId" clId="{EA23DDC5-E78B-4F22-A578-16A9917A7710}" dt="2023-12-15T03:44:10.386" v="59" actId="26606"/>
          <ac:spMkLst>
            <pc:docMk/>
            <pc:sldMk cId="921545067" sldId="257"/>
            <ac:spMk id="17" creationId="{D84C2E9E-0B5D-4B5F-9A1F-70EBDCE39034}"/>
          </ac:spMkLst>
        </pc:spChg>
        <pc:spChg chg="add del">
          <ac:chgData name="Hector Zhu" userId="76a058ce657428ca" providerId="LiveId" clId="{EA23DDC5-E78B-4F22-A578-16A9917A7710}" dt="2023-12-15T03:48:22.022" v="140" actId="26606"/>
          <ac:spMkLst>
            <pc:docMk/>
            <pc:sldMk cId="921545067" sldId="257"/>
            <ac:spMk id="18" creationId="{C0A1ED06-4733-4020-9C60-81D4D801408D}"/>
          </ac:spMkLst>
        </pc:spChg>
        <pc:spChg chg="add del">
          <ac:chgData name="Hector Zhu" userId="76a058ce657428ca" providerId="LiveId" clId="{EA23DDC5-E78B-4F22-A578-16A9917A7710}" dt="2023-12-15T03:48:22.022" v="140" actId="26606"/>
          <ac:spMkLst>
            <pc:docMk/>
            <pc:sldMk cId="921545067" sldId="257"/>
            <ac:spMk id="20" creationId="{B0CA3509-3AF9-45FE-93ED-57BB5D5E8E07}"/>
          </ac:spMkLst>
        </pc:spChg>
        <pc:spChg chg="add mod">
          <ac:chgData name="Hector Zhu" userId="76a058ce657428ca" providerId="LiveId" clId="{EA23DDC5-E78B-4F22-A578-16A9917A7710}" dt="2023-12-15T06:13:36.155" v="279" actId="113"/>
          <ac:spMkLst>
            <pc:docMk/>
            <pc:sldMk cId="921545067" sldId="257"/>
            <ac:spMk id="21" creationId="{8AD19C65-CDEE-01A2-60C3-9D739769417A}"/>
          </ac:spMkLst>
        </pc:spChg>
        <pc:spChg chg="add del">
          <ac:chgData name="Hector Zhu" userId="76a058ce657428ca" providerId="LiveId" clId="{EA23DDC5-E78B-4F22-A578-16A9917A7710}" dt="2023-12-15T03:45:27.976" v="110" actId="26606"/>
          <ac:spMkLst>
            <pc:docMk/>
            <pc:sldMk cId="921545067" sldId="257"/>
            <ac:spMk id="22" creationId="{04812C46-200A-4DEB-A05E-3ED6C68C2387}"/>
          </ac:spMkLst>
        </pc:spChg>
        <pc:spChg chg="add del">
          <ac:chgData name="Hector Zhu" userId="76a058ce657428ca" providerId="LiveId" clId="{EA23DDC5-E78B-4F22-A578-16A9917A7710}" dt="2023-12-15T03:45:27.976" v="110" actId="26606"/>
          <ac:spMkLst>
            <pc:docMk/>
            <pc:sldMk cId="921545067" sldId="257"/>
            <ac:spMk id="23" creationId="{D1EA859B-E555-4109-94F3-6700E046E008}"/>
          </ac:spMkLst>
        </pc:spChg>
        <pc:spChg chg="add del">
          <ac:chgData name="Hector Zhu" userId="76a058ce657428ca" providerId="LiveId" clId="{EA23DDC5-E78B-4F22-A578-16A9917A7710}" dt="2023-12-15T03:45:27.976" v="110" actId="26606"/>
          <ac:spMkLst>
            <pc:docMk/>
            <pc:sldMk cId="921545067" sldId="257"/>
            <ac:spMk id="24" creationId="{7FDE4BA2-08AB-7110-42DE-D02E2D423F88}"/>
          </ac:spMkLst>
        </pc:spChg>
        <pc:spChg chg="add del">
          <ac:chgData name="Hector Zhu" userId="76a058ce657428ca" providerId="LiveId" clId="{EA23DDC5-E78B-4F22-A578-16A9917A7710}" dt="2023-12-15T03:45:27.914" v="108" actId="26606"/>
          <ac:spMkLst>
            <pc:docMk/>
            <pc:sldMk cId="921545067" sldId="257"/>
            <ac:spMk id="25" creationId="{ECC07320-C2CA-4E29-8481-9D9E143C7788}"/>
          </ac:spMkLst>
        </pc:spChg>
        <pc:spChg chg="add del">
          <ac:chgData name="Hector Zhu" userId="76a058ce657428ca" providerId="LiveId" clId="{EA23DDC5-E78B-4F22-A578-16A9917A7710}" dt="2023-12-15T03:45:27.914" v="108" actId="26606"/>
          <ac:spMkLst>
            <pc:docMk/>
            <pc:sldMk cId="921545067" sldId="257"/>
            <ac:spMk id="26" creationId="{178FB36B-5BFE-42CA-BC60-1115E0D95EEC}"/>
          </ac:spMkLst>
        </pc:spChg>
        <pc:spChg chg="add del">
          <ac:chgData name="Hector Zhu" userId="76a058ce657428ca" providerId="LiveId" clId="{EA23DDC5-E78B-4F22-A578-16A9917A7710}" dt="2023-12-15T03:48:23.543" v="142" actId="26606"/>
          <ac:spMkLst>
            <pc:docMk/>
            <pc:sldMk cId="921545067" sldId="257"/>
            <ac:spMk id="27" creationId="{08BC803E-13F3-4DAB-B17C-BEB0076164B7}"/>
          </ac:spMkLst>
        </pc:spChg>
        <pc:spChg chg="add del">
          <ac:chgData name="Hector Zhu" userId="76a058ce657428ca" providerId="LiveId" clId="{EA23DDC5-E78B-4F22-A578-16A9917A7710}" dt="2023-12-15T03:44:21.138" v="66" actId="26606"/>
          <ac:spMkLst>
            <pc:docMk/>
            <pc:sldMk cId="921545067" sldId="257"/>
            <ac:spMk id="28" creationId="{37C89E4B-3C9F-44B9-8B86-D9E3D112D8EC}"/>
          </ac:spMkLst>
        </pc:spChg>
        <pc:spChg chg="add del">
          <ac:chgData name="Hector Zhu" userId="76a058ce657428ca" providerId="LiveId" clId="{EA23DDC5-E78B-4F22-A578-16A9917A7710}" dt="2023-12-15T03:45:20.432" v="92" actId="26606"/>
          <ac:spMkLst>
            <pc:docMk/>
            <pc:sldMk cId="921545067" sldId="257"/>
            <ac:spMk id="29" creationId="{E41809D1-F12E-46BB-B804-5F209D325E8B}"/>
          </ac:spMkLst>
        </pc:spChg>
        <pc:spChg chg="add del">
          <ac:chgData name="Hector Zhu" userId="76a058ce657428ca" providerId="LiveId" clId="{EA23DDC5-E78B-4F22-A578-16A9917A7710}" dt="2023-12-15T03:45:20.432" v="92" actId="26606"/>
          <ac:spMkLst>
            <pc:docMk/>
            <pc:sldMk cId="921545067" sldId="257"/>
            <ac:spMk id="31" creationId="{55666830-9A19-4E01-8505-D6C7F9AC5665}"/>
          </ac:spMkLst>
        </pc:spChg>
        <pc:spChg chg="add del">
          <ac:chgData name="Hector Zhu" userId="76a058ce657428ca" providerId="LiveId" clId="{EA23DDC5-E78B-4F22-A578-16A9917A7710}" dt="2023-12-15T03:45:20.432" v="92" actId="26606"/>
          <ac:spMkLst>
            <pc:docMk/>
            <pc:sldMk cId="921545067" sldId="257"/>
            <ac:spMk id="33" creationId="{AE9FC877-7FB6-4D22-9988-35420644E202}"/>
          </ac:spMkLst>
        </pc:spChg>
        <pc:spChg chg="add del">
          <ac:chgData name="Hector Zhu" userId="76a058ce657428ca" providerId="LiveId" clId="{EA23DDC5-E78B-4F22-A578-16A9917A7710}" dt="2023-12-15T03:44:27.902" v="69" actId="26606"/>
          <ac:spMkLst>
            <pc:docMk/>
            <pc:sldMk cId="921545067" sldId="257"/>
            <ac:spMk id="34" creationId="{ECC07320-C2CA-4E29-8481-9D9E143C7788}"/>
          </ac:spMkLst>
        </pc:spChg>
        <pc:spChg chg="add del">
          <ac:chgData name="Hector Zhu" userId="76a058ce657428ca" providerId="LiveId" clId="{EA23DDC5-E78B-4F22-A578-16A9917A7710}" dt="2023-12-15T03:44:27.902" v="69" actId="26606"/>
          <ac:spMkLst>
            <pc:docMk/>
            <pc:sldMk cId="921545067" sldId="257"/>
            <ac:spMk id="35" creationId="{178FB36B-5BFE-42CA-BC60-1115E0D95EEC}"/>
          </ac:spMkLst>
        </pc:spChg>
        <pc:spChg chg="add del">
          <ac:chgData name="Hector Zhu" userId="76a058ce657428ca" providerId="LiveId" clId="{EA23DDC5-E78B-4F22-A578-16A9917A7710}" dt="2023-12-15T03:45:20.432" v="92" actId="26606"/>
          <ac:spMkLst>
            <pc:docMk/>
            <pc:sldMk cId="921545067" sldId="257"/>
            <ac:spMk id="36" creationId="{AF2F604E-43BE-4DC3-B983-E071523364F8}"/>
          </ac:spMkLst>
        </pc:spChg>
        <pc:spChg chg="add del">
          <ac:chgData name="Hector Zhu" userId="76a058ce657428ca" providerId="LiveId" clId="{EA23DDC5-E78B-4F22-A578-16A9917A7710}" dt="2023-12-15T03:44:28.882" v="71" actId="26606"/>
          <ac:spMkLst>
            <pc:docMk/>
            <pc:sldMk cId="921545067" sldId="257"/>
            <ac:spMk id="37" creationId="{C1DD1A8A-57D5-4A81-AD04-532B043C5611}"/>
          </ac:spMkLst>
        </pc:spChg>
        <pc:spChg chg="add del">
          <ac:chgData name="Hector Zhu" userId="76a058ce657428ca" providerId="LiveId" clId="{EA23DDC5-E78B-4F22-A578-16A9917A7710}" dt="2023-12-15T03:44:28.882" v="71" actId="26606"/>
          <ac:spMkLst>
            <pc:docMk/>
            <pc:sldMk cId="921545067" sldId="257"/>
            <ac:spMk id="38" creationId="{007891EC-4501-44ED-A8C8-B11B6DB767AB}"/>
          </ac:spMkLst>
        </pc:spChg>
        <pc:spChg chg="add del">
          <ac:chgData name="Hector Zhu" userId="76a058ce657428ca" providerId="LiveId" clId="{EA23DDC5-E78B-4F22-A578-16A9917A7710}" dt="2023-12-15T03:45:20.432" v="92" actId="26606"/>
          <ac:spMkLst>
            <pc:docMk/>
            <pc:sldMk cId="921545067" sldId="257"/>
            <ac:spMk id="39" creationId="{08C9B587-E65E-4B52-B37C-ABEBB6E87928}"/>
          </ac:spMkLst>
        </pc:spChg>
        <pc:spChg chg="add del">
          <ac:chgData name="Hector Zhu" userId="76a058ce657428ca" providerId="LiveId" clId="{EA23DDC5-E78B-4F22-A578-16A9917A7710}" dt="2023-12-15T03:44:31.642" v="73" actId="26606"/>
          <ac:spMkLst>
            <pc:docMk/>
            <pc:sldMk cId="921545067" sldId="257"/>
            <ac:spMk id="40" creationId="{9B7AD9F6-8CE7-4299-8FC6-328F4DCD3FF9}"/>
          </ac:spMkLst>
        </pc:spChg>
        <pc:spChg chg="add del">
          <ac:chgData name="Hector Zhu" userId="76a058ce657428ca" providerId="LiveId" clId="{EA23DDC5-E78B-4F22-A578-16A9917A7710}" dt="2023-12-15T03:44:31.642" v="73" actId="26606"/>
          <ac:spMkLst>
            <pc:docMk/>
            <pc:sldMk cId="921545067" sldId="257"/>
            <ac:spMk id="41" creationId="{F49775AF-8896-43EE-92C6-83497D6DC56F}"/>
          </ac:spMkLst>
        </pc:spChg>
        <pc:spChg chg="add del">
          <ac:chgData name="Hector Zhu" userId="76a058ce657428ca" providerId="LiveId" clId="{EA23DDC5-E78B-4F22-A578-16A9917A7710}" dt="2023-12-15T03:45:21.328" v="94" actId="26606"/>
          <ac:spMkLst>
            <pc:docMk/>
            <pc:sldMk cId="921545067" sldId="257"/>
            <ac:spMk id="42" creationId="{E91DC736-0EF8-4F87-9146-EBF1D2EE4D3D}"/>
          </ac:spMkLst>
        </pc:spChg>
        <pc:spChg chg="add del">
          <ac:chgData name="Hector Zhu" userId="76a058ce657428ca" providerId="LiveId" clId="{EA23DDC5-E78B-4F22-A578-16A9917A7710}" dt="2023-12-15T03:44:34.612" v="75" actId="26606"/>
          <ac:spMkLst>
            <pc:docMk/>
            <pc:sldMk cId="921545067" sldId="257"/>
            <ac:spMk id="43" creationId="{53F29798-D584-4792-9B62-3F5F5C36D619}"/>
          </ac:spMkLst>
        </pc:spChg>
        <pc:spChg chg="add del">
          <ac:chgData name="Hector Zhu" userId="76a058ce657428ca" providerId="LiveId" clId="{EA23DDC5-E78B-4F22-A578-16A9917A7710}" dt="2023-12-15T03:45:21.328" v="94" actId="26606"/>
          <ac:spMkLst>
            <pc:docMk/>
            <pc:sldMk cId="921545067" sldId="257"/>
            <ac:spMk id="44" creationId="{097CD68E-23E3-4007-8847-CD0944C4F7BE}"/>
          </ac:spMkLst>
        </pc:spChg>
        <pc:spChg chg="add del">
          <ac:chgData name="Hector Zhu" userId="76a058ce657428ca" providerId="LiveId" clId="{EA23DDC5-E78B-4F22-A578-16A9917A7710}" dt="2023-12-15T03:44:43.050" v="78" actId="26606"/>
          <ac:spMkLst>
            <pc:docMk/>
            <pc:sldMk cId="921545067" sldId="257"/>
            <ac:spMk id="45" creationId="{ECC07320-C2CA-4E29-8481-9D9E143C7788}"/>
          </ac:spMkLst>
        </pc:spChg>
        <pc:spChg chg="add del">
          <ac:chgData name="Hector Zhu" userId="76a058ce657428ca" providerId="LiveId" clId="{EA23DDC5-E78B-4F22-A578-16A9917A7710}" dt="2023-12-15T03:44:43.050" v="78" actId="26606"/>
          <ac:spMkLst>
            <pc:docMk/>
            <pc:sldMk cId="921545067" sldId="257"/>
            <ac:spMk id="46" creationId="{178FB36B-5BFE-42CA-BC60-1115E0D95EEC}"/>
          </ac:spMkLst>
        </pc:spChg>
        <pc:spChg chg="add del">
          <ac:chgData name="Hector Zhu" userId="76a058ce657428ca" providerId="LiveId" clId="{EA23DDC5-E78B-4F22-A578-16A9917A7710}" dt="2023-12-15T03:45:21.328" v="94" actId="26606"/>
          <ac:spMkLst>
            <pc:docMk/>
            <pc:sldMk cId="921545067" sldId="257"/>
            <ac:spMk id="47" creationId="{AF2F604E-43BE-4DC3-B983-E071523364F8}"/>
          </ac:spMkLst>
        </pc:spChg>
        <pc:spChg chg="add del">
          <ac:chgData name="Hector Zhu" userId="76a058ce657428ca" providerId="LiveId" clId="{EA23DDC5-E78B-4F22-A578-16A9917A7710}" dt="2023-12-15T03:44:44.969" v="80" actId="26606"/>
          <ac:spMkLst>
            <pc:docMk/>
            <pc:sldMk cId="921545067" sldId="257"/>
            <ac:spMk id="48" creationId="{6753252F-4873-4F63-801D-CC719279A7D5}"/>
          </ac:spMkLst>
        </pc:spChg>
        <pc:spChg chg="add del">
          <ac:chgData name="Hector Zhu" userId="76a058ce657428ca" providerId="LiveId" clId="{EA23DDC5-E78B-4F22-A578-16A9917A7710}" dt="2023-12-15T03:44:44.969" v="80" actId="26606"/>
          <ac:spMkLst>
            <pc:docMk/>
            <pc:sldMk cId="921545067" sldId="257"/>
            <ac:spMk id="49" creationId="{047C8CCB-F95D-4249-92DD-651249D3535A}"/>
          </ac:spMkLst>
        </pc:spChg>
        <pc:spChg chg="add del">
          <ac:chgData name="Hector Zhu" userId="76a058ce657428ca" providerId="LiveId" clId="{EA23DDC5-E78B-4F22-A578-16A9917A7710}" dt="2023-12-15T03:45:21.328" v="94" actId="26606"/>
          <ac:spMkLst>
            <pc:docMk/>
            <pc:sldMk cId="921545067" sldId="257"/>
            <ac:spMk id="50" creationId="{08C9B587-E65E-4B52-B37C-ABEBB6E87928}"/>
          </ac:spMkLst>
        </pc:spChg>
        <pc:spChg chg="add del">
          <ac:chgData name="Hector Zhu" userId="76a058ce657428ca" providerId="LiveId" clId="{EA23DDC5-E78B-4F22-A578-16A9917A7710}" dt="2023-12-15T03:48:23.543" v="142" actId="26606"/>
          <ac:spMkLst>
            <pc:docMk/>
            <pc:sldMk cId="921545067" sldId="257"/>
            <ac:spMk id="51" creationId="{B8DDE571-E57F-4AB5-83C7-30EB5DDCCAC7}"/>
          </ac:spMkLst>
        </pc:spChg>
        <pc:spChg chg="add del">
          <ac:chgData name="Hector Zhu" userId="76a058ce657428ca" providerId="LiveId" clId="{EA23DDC5-E78B-4F22-A578-16A9917A7710}" dt="2023-12-15T03:45:23.340" v="96" actId="26606"/>
          <ac:spMkLst>
            <pc:docMk/>
            <pc:sldMk cId="921545067" sldId="257"/>
            <ac:spMk id="52" creationId="{7DA3C418-758E-4180-A5D0-8655D6804587}"/>
          </ac:spMkLst>
        </pc:spChg>
        <pc:spChg chg="add del">
          <ac:chgData name="Hector Zhu" userId="76a058ce657428ca" providerId="LiveId" clId="{EA23DDC5-E78B-4F22-A578-16A9917A7710}" dt="2023-12-15T03:45:23.340" v="96" actId="26606"/>
          <ac:spMkLst>
            <pc:docMk/>
            <pc:sldMk cId="921545067" sldId="257"/>
            <ac:spMk id="53" creationId="{28C8EF06-5EC3-4883-AFAF-D74FF46550FB}"/>
          </ac:spMkLst>
        </pc:spChg>
        <pc:spChg chg="add del">
          <ac:chgData name="Hector Zhu" userId="76a058ce657428ca" providerId="LiveId" clId="{EA23DDC5-E78B-4F22-A578-16A9917A7710}" dt="2023-12-15T03:48:23.543" v="142" actId="26606"/>
          <ac:spMkLst>
            <pc:docMk/>
            <pc:sldMk cId="921545067" sldId="257"/>
            <ac:spMk id="54" creationId="{D623C201-5B97-06EE-17E7-BDD2AC244566}"/>
          </ac:spMkLst>
        </pc:spChg>
        <pc:spChg chg="add del">
          <ac:chgData name="Hector Zhu" userId="76a058ce657428ca" providerId="LiveId" clId="{EA23DDC5-E78B-4F22-A578-16A9917A7710}" dt="2023-12-15T03:45:24.092" v="98" actId="26606"/>
          <ac:spMkLst>
            <pc:docMk/>
            <pc:sldMk cId="921545067" sldId="257"/>
            <ac:spMk id="55" creationId="{9B7AD9F6-8CE7-4299-8FC6-328F4DCD3FF9}"/>
          </ac:spMkLst>
        </pc:spChg>
        <pc:spChg chg="add del">
          <ac:chgData name="Hector Zhu" userId="76a058ce657428ca" providerId="LiveId" clId="{EA23DDC5-E78B-4F22-A578-16A9917A7710}" dt="2023-12-15T03:45:24.092" v="98" actId="26606"/>
          <ac:spMkLst>
            <pc:docMk/>
            <pc:sldMk cId="921545067" sldId="257"/>
            <ac:spMk id="56" creationId="{F49775AF-8896-43EE-92C6-83497D6DC56F}"/>
          </ac:spMkLst>
        </pc:spChg>
        <pc:spChg chg="add del">
          <ac:chgData name="Hector Zhu" userId="76a058ce657428ca" providerId="LiveId" clId="{EA23DDC5-E78B-4F22-A578-16A9917A7710}" dt="2023-12-15T03:48:25.238" v="144" actId="26606"/>
          <ac:spMkLst>
            <pc:docMk/>
            <pc:sldMk cId="921545067" sldId="257"/>
            <ac:spMk id="57" creationId="{F4F2FC05-7D27-410F-BDA9-ADF4831368C7}"/>
          </ac:spMkLst>
        </pc:spChg>
        <pc:spChg chg="add del">
          <ac:chgData name="Hector Zhu" userId="76a058ce657428ca" providerId="LiveId" clId="{EA23DDC5-E78B-4F22-A578-16A9917A7710}" dt="2023-12-15T03:45:27.399" v="102" actId="26606"/>
          <ac:spMkLst>
            <pc:docMk/>
            <pc:sldMk cId="921545067" sldId="257"/>
            <ac:spMk id="58" creationId="{026A84AF-6F58-471A-BF1F-10D8C03511C4}"/>
          </ac:spMkLst>
        </pc:spChg>
        <pc:spChg chg="add del">
          <ac:chgData name="Hector Zhu" userId="76a058ce657428ca" providerId="LiveId" clId="{EA23DDC5-E78B-4F22-A578-16A9917A7710}" dt="2023-12-15T03:48:25.238" v="144" actId="26606"/>
          <ac:spMkLst>
            <pc:docMk/>
            <pc:sldMk cId="921545067" sldId="257"/>
            <ac:spMk id="59" creationId="{9080D120-BD54-46E1-BA37-82F5E8089E90}"/>
          </ac:spMkLst>
        </pc:spChg>
        <pc:spChg chg="add del">
          <ac:chgData name="Hector Zhu" userId="76a058ce657428ca" providerId="LiveId" clId="{EA23DDC5-E78B-4F22-A578-16A9917A7710}" dt="2023-12-15T03:48:25.238" v="144" actId="26606"/>
          <ac:spMkLst>
            <pc:docMk/>
            <pc:sldMk cId="921545067" sldId="257"/>
            <ac:spMk id="60" creationId="{81D83946-74FA-498A-AC80-9926F041B5C5}"/>
          </ac:spMkLst>
        </pc:spChg>
        <pc:spChg chg="add del">
          <ac:chgData name="Hector Zhu" userId="76a058ce657428ca" providerId="LiveId" clId="{EA23DDC5-E78B-4F22-A578-16A9917A7710}" dt="2023-12-15T03:48:25.238" v="144" actId="26606"/>
          <ac:spMkLst>
            <pc:docMk/>
            <pc:sldMk cId="921545067" sldId="257"/>
            <ac:spMk id="61" creationId="{5060D983-8B52-443A-8183-2A1DE05618B5}"/>
          </ac:spMkLst>
        </pc:spChg>
        <pc:spChg chg="add del">
          <ac:chgData name="Hector Zhu" userId="76a058ce657428ca" providerId="LiveId" clId="{EA23DDC5-E78B-4F22-A578-16A9917A7710}" dt="2023-12-15T03:48:25.238" v="144" actId="26606"/>
          <ac:spMkLst>
            <pc:docMk/>
            <pc:sldMk cId="921545067" sldId="257"/>
            <ac:spMk id="62" creationId="{A8F7121D-6D4D-4182-1E75-2E7DEF805866}"/>
          </ac:spMkLst>
        </pc:spChg>
        <pc:spChg chg="add del">
          <ac:chgData name="Hector Zhu" userId="76a058ce657428ca" providerId="LiveId" clId="{EA23DDC5-E78B-4F22-A578-16A9917A7710}" dt="2023-12-15T03:48:30.231" v="148" actId="26606"/>
          <ac:spMkLst>
            <pc:docMk/>
            <pc:sldMk cId="921545067" sldId="257"/>
            <ac:spMk id="64" creationId="{D2B783EE-0239-4717-BBEA-8C9EAC61C824}"/>
          </ac:spMkLst>
        </pc:spChg>
        <pc:spChg chg="add del">
          <ac:chgData name="Hector Zhu" userId="76a058ce657428ca" providerId="LiveId" clId="{EA23DDC5-E78B-4F22-A578-16A9917A7710}" dt="2023-12-15T03:48:30.231" v="148" actId="26606"/>
          <ac:spMkLst>
            <pc:docMk/>
            <pc:sldMk cId="921545067" sldId="257"/>
            <ac:spMk id="65" creationId="{4717B416-F759-5949-FC79-AB2C580175C0}"/>
          </ac:spMkLst>
        </pc:spChg>
        <pc:spChg chg="add del">
          <ac:chgData name="Hector Zhu" userId="76a058ce657428ca" providerId="LiveId" clId="{EA23DDC5-E78B-4F22-A578-16A9917A7710}" dt="2023-12-15T03:48:30.231" v="148" actId="26606"/>
          <ac:spMkLst>
            <pc:docMk/>
            <pc:sldMk cId="921545067" sldId="257"/>
            <ac:spMk id="66" creationId="{A7B99495-F43F-4D80-A44F-2CB4764EB90B}"/>
          </ac:spMkLst>
        </pc:spChg>
        <pc:spChg chg="add del">
          <ac:chgData name="Hector Zhu" userId="76a058ce657428ca" providerId="LiveId" clId="{EA23DDC5-E78B-4F22-A578-16A9917A7710}" dt="2023-12-15T03:48:30.231" v="148" actId="26606"/>
          <ac:spMkLst>
            <pc:docMk/>
            <pc:sldMk cId="921545067" sldId="257"/>
            <ac:spMk id="67" creationId="{70BEB1E7-2F88-40BC-B73D-42E5B6F80BFC}"/>
          </ac:spMkLst>
        </pc:spChg>
        <pc:grpChg chg="add del">
          <ac:chgData name="Hector Zhu" userId="76a058ce657428ca" providerId="LiveId" clId="{EA23DDC5-E78B-4F22-A578-16A9917A7710}" dt="2023-12-15T03:44:12.469" v="61" actId="26606"/>
          <ac:grpSpMkLst>
            <pc:docMk/>
            <pc:sldMk cId="921545067" sldId="257"/>
            <ac:grpSpMk id="19" creationId="{BE589684-54CA-64D8-C963-5F19FF75BF72}"/>
          </ac:grpSpMkLst>
        </pc:grpChg>
        <pc:picChg chg="add del mod ord">
          <ac:chgData name="Hector Zhu" userId="76a058ce657428ca" providerId="LiveId" clId="{EA23DDC5-E78B-4F22-A578-16A9917A7710}" dt="2023-12-15T03:48:56.496" v="158" actId="1076"/>
          <ac:picMkLst>
            <pc:docMk/>
            <pc:sldMk cId="921545067" sldId="257"/>
            <ac:picMk id="5" creationId="{73C26FD7-8832-623C-B895-F69A16A2CA8E}"/>
          </ac:picMkLst>
        </pc:picChg>
        <pc:picChg chg="add del mod">
          <ac:chgData name="Hector Zhu" userId="76a058ce657428ca" providerId="LiveId" clId="{EA23DDC5-E78B-4F22-A578-16A9917A7710}" dt="2023-12-15T03:45:27.766" v="104" actId="22"/>
          <ac:picMkLst>
            <pc:docMk/>
            <pc:sldMk cId="921545067" sldId="257"/>
            <ac:picMk id="7" creationId="{03EE5EB6-A97E-6AA1-A69B-5B5AB69CC067}"/>
          </ac:picMkLst>
        </pc:picChg>
        <pc:picChg chg="add mod">
          <ac:chgData name="Hector Zhu" userId="76a058ce657428ca" providerId="LiveId" clId="{EA23DDC5-E78B-4F22-A578-16A9917A7710}" dt="2023-12-15T03:49:03.824" v="160" actId="1076"/>
          <ac:picMkLst>
            <pc:docMk/>
            <pc:sldMk cId="921545067" sldId="257"/>
            <ac:picMk id="11" creationId="{529F1AE4-4BE1-A734-199D-EB8B89DB6AC4}"/>
          </ac:picMkLst>
        </pc:picChg>
        <pc:cxnChg chg="add del">
          <ac:chgData name="Hector Zhu" userId="76a058ce657428ca" providerId="LiveId" clId="{EA23DDC5-E78B-4F22-A578-16A9917A7710}" dt="2023-12-15T03:44:21.138" v="66" actId="26606"/>
          <ac:cxnSpMkLst>
            <pc:docMk/>
            <pc:sldMk cId="921545067" sldId="257"/>
            <ac:cxnSpMk id="30" creationId="{AA2EAA10-076F-46BD-8F0F-B9A2FB77A85C}"/>
          </ac:cxnSpMkLst>
        </pc:cxnChg>
        <pc:cxnChg chg="add del">
          <ac:chgData name="Hector Zhu" userId="76a058ce657428ca" providerId="LiveId" clId="{EA23DDC5-E78B-4F22-A578-16A9917A7710}" dt="2023-12-15T03:44:21.138" v="66" actId="26606"/>
          <ac:cxnSpMkLst>
            <pc:docMk/>
            <pc:sldMk cId="921545067" sldId="257"/>
            <ac:cxnSpMk id="32" creationId="{D891E407-403B-4764-86C9-33A56D3BCAA3}"/>
          </ac:cxnSpMkLst>
        </pc:cxnChg>
      </pc:sldChg>
      <pc:sldChg chg="addSp delSp modSp new mod setBg">
        <pc:chgData name="Hector Zhu" userId="76a058ce657428ca" providerId="LiveId" clId="{EA23DDC5-E78B-4F22-A578-16A9917A7710}" dt="2023-12-15T06:14:51.468" v="355" actId="403"/>
        <pc:sldMkLst>
          <pc:docMk/>
          <pc:sldMk cId="710151663" sldId="258"/>
        </pc:sldMkLst>
        <pc:spChg chg="mod ord">
          <ac:chgData name="Hector Zhu" userId="76a058ce657428ca" providerId="LiveId" clId="{EA23DDC5-E78B-4F22-A578-16A9917A7710}" dt="2023-12-15T03:59:59.060" v="212" actId="1076"/>
          <ac:spMkLst>
            <pc:docMk/>
            <pc:sldMk cId="710151663" sldId="258"/>
            <ac:spMk id="2" creationId="{2B25751A-5FB3-616D-329F-141C32588EBE}"/>
          </ac:spMkLst>
        </pc:spChg>
        <pc:spChg chg="del">
          <ac:chgData name="Hector Zhu" userId="76a058ce657428ca" providerId="LiveId" clId="{EA23DDC5-E78B-4F22-A578-16A9917A7710}" dt="2023-12-15T03:58:30.729" v="165" actId="478"/>
          <ac:spMkLst>
            <pc:docMk/>
            <pc:sldMk cId="710151663" sldId="258"/>
            <ac:spMk id="3" creationId="{3E2D6B78-5E57-884C-6B4A-2C7568E2A65E}"/>
          </ac:spMkLst>
        </pc:spChg>
        <pc:spChg chg="add mod">
          <ac:chgData name="Hector Zhu" userId="76a058ce657428ca" providerId="LiveId" clId="{EA23DDC5-E78B-4F22-A578-16A9917A7710}" dt="2023-12-15T06:14:51.468" v="355" actId="403"/>
          <ac:spMkLst>
            <pc:docMk/>
            <pc:sldMk cId="710151663" sldId="258"/>
            <ac:spMk id="8" creationId="{A9E0E852-E2C9-175C-5FBD-F5D73D9004EA}"/>
          </ac:spMkLst>
        </pc:spChg>
        <pc:spChg chg="add del">
          <ac:chgData name="Hector Zhu" userId="76a058ce657428ca" providerId="LiveId" clId="{EA23DDC5-E78B-4F22-A578-16A9917A7710}" dt="2023-12-15T03:59:31.557" v="198" actId="26606"/>
          <ac:spMkLst>
            <pc:docMk/>
            <pc:sldMk cId="710151663" sldId="258"/>
            <ac:spMk id="12" creationId="{3B47FC9C-2ED3-4100-A4EF-E8CDFEE106C9}"/>
          </ac:spMkLst>
        </pc:spChg>
        <pc:spChg chg="add del">
          <ac:chgData name="Hector Zhu" userId="76a058ce657428ca" providerId="LiveId" clId="{EA23DDC5-E78B-4F22-A578-16A9917A7710}" dt="2023-12-15T03:59:32.967" v="200" actId="26606"/>
          <ac:spMkLst>
            <pc:docMk/>
            <pc:sldMk cId="710151663" sldId="258"/>
            <ac:spMk id="14" creationId="{99ED5833-B85B-4103-8A3B-CAB0308E6C15}"/>
          </ac:spMkLst>
        </pc:spChg>
        <pc:spChg chg="add del">
          <ac:chgData name="Hector Zhu" userId="76a058ce657428ca" providerId="LiveId" clId="{EA23DDC5-E78B-4F22-A578-16A9917A7710}" dt="2023-12-15T03:59:34.203" v="202" actId="26606"/>
          <ac:spMkLst>
            <pc:docMk/>
            <pc:sldMk cId="710151663" sldId="258"/>
            <ac:spMk id="16" creationId="{3B47FC9C-2ED3-4100-A4EF-E8CDFEE106C9}"/>
          </ac:spMkLst>
        </pc:spChg>
        <pc:spChg chg="add del">
          <ac:chgData name="Hector Zhu" userId="76a058ce657428ca" providerId="LiveId" clId="{EA23DDC5-E78B-4F22-A578-16A9917A7710}" dt="2023-12-15T03:59:36.728" v="204" actId="26606"/>
          <ac:spMkLst>
            <pc:docMk/>
            <pc:sldMk cId="710151663" sldId="258"/>
            <ac:spMk id="18" creationId="{99ED5833-B85B-4103-8A3B-CAB0308E6C15}"/>
          </ac:spMkLst>
        </pc:spChg>
        <pc:spChg chg="add del">
          <ac:chgData name="Hector Zhu" userId="76a058ce657428ca" providerId="LiveId" clId="{EA23DDC5-E78B-4F22-A578-16A9917A7710}" dt="2023-12-15T03:59:38.891" v="206" actId="26606"/>
          <ac:spMkLst>
            <pc:docMk/>
            <pc:sldMk cId="710151663" sldId="258"/>
            <ac:spMk id="19" creationId="{B81933D1-5615-42C7-9C0B-4EB7105CCE2D}"/>
          </ac:spMkLst>
        </pc:spChg>
        <pc:spChg chg="add del">
          <ac:chgData name="Hector Zhu" userId="76a058ce657428ca" providerId="LiveId" clId="{EA23DDC5-E78B-4F22-A578-16A9917A7710}" dt="2023-12-15T03:59:38.891" v="206" actId="26606"/>
          <ac:spMkLst>
            <pc:docMk/>
            <pc:sldMk cId="710151663" sldId="258"/>
            <ac:spMk id="20" creationId="{E18F6E8B-15ED-43C7-94BA-91549A651C73}"/>
          </ac:spMkLst>
        </pc:spChg>
        <pc:spChg chg="add del">
          <ac:chgData name="Hector Zhu" userId="76a058ce657428ca" providerId="LiveId" clId="{EA23DDC5-E78B-4F22-A578-16A9917A7710}" dt="2023-12-15T03:59:38.891" v="206" actId="26606"/>
          <ac:spMkLst>
            <pc:docMk/>
            <pc:sldMk cId="710151663" sldId="258"/>
            <ac:spMk id="21" creationId="{B089A89A-1E9C-4761-9DFF-53C275FBF870}"/>
          </ac:spMkLst>
        </pc:spChg>
        <pc:spChg chg="add del">
          <ac:chgData name="Hector Zhu" userId="76a058ce657428ca" providerId="LiveId" clId="{EA23DDC5-E78B-4F22-A578-16A9917A7710}" dt="2023-12-15T03:59:38.891" v="206" actId="26606"/>
          <ac:spMkLst>
            <pc:docMk/>
            <pc:sldMk cId="710151663" sldId="258"/>
            <ac:spMk id="23" creationId="{19C9EAEA-39D0-4B0E-A0EB-51E7B26740B1}"/>
          </ac:spMkLst>
        </pc:spChg>
        <pc:spChg chg="add">
          <ac:chgData name="Hector Zhu" userId="76a058ce657428ca" providerId="LiveId" clId="{EA23DDC5-E78B-4F22-A578-16A9917A7710}" dt="2023-12-15T03:59:38.904" v="207" actId="26606"/>
          <ac:spMkLst>
            <pc:docMk/>
            <pc:sldMk cId="710151663" sldId="258"/>
            <ac:spMk id="26" creationId="{C4879EFC-8E62-4E00-973C-C45EE9EC676D}"/>
          </ac:spMkLst>
        </pc:spChg>
        <pc:spChg chg="add">
          <ac:chgData name="Hector Zhu" userId="76a058ce657428ca" providerId="LiveId" clId="{EA23DDC5-E78B-4F22-A578-16A9917A7710}" dt="2023-12-15T03:59:38.904" v="207" actId="26606"/>
          <ac:spMkLst>
            <pc:docMk/>
            <pc:sldMk cId="710151663" sldId="258"/>
            <ac:spMk id="27" creationId="{D6A9C53F-5F90-40A5-8C85-5412D39C8C68}"/>
          </ac:spMkLst>
        </pc:spChg>
        <pc:grpChg chg="add del">
          <ac:chgData name="Hector Zhu" userId="76a058ce657428ca" providerId="LiveId" clId="{EA23DDC5-E78B-4F22-A578-16A9917A7710}" dt="2023-12-15T03:59:38.891" v="206" actId="26606"/>
          <ac:grpSpMkLst>
            <pc:docMk/>
            <pc:sldMk cId="710151663" sldId="258"/>
            <ac:grpSpMk id="22" creationId="{032D8612-31EB-44CF-A1D0-14FD4C705424}"/>
          </ac:grpSpMkLst>
        </pc:grpChg>
        <pc:picChg chg="add mod">
          <ac:chgData name="Hector Zhu" userId="76a058ce657428ca" providerId="LiveId" clId="{EA23DDC5-E78B-4F22-A578-16A9917A7710}" dt="2023-12-15T04:00:18.277" v="215" actId="14100"/>
          <ac:picMkLst>
            <pc:docMk/>
            <pc:sldMk cId="710151663" sldId="258"/>
            <ac:picMk id="5" creationId="{25727A61-5018-45E3-9CFD-D7C469B5F464}"/>
          </ac:picMkLst>
        </pc:picChg>
        <pc:picChg chg="add mod">
          <ac:chgData name="Hector Zhu" userId="76a058ce657428ca" providerId="LiveId" clId="{EA23DDC5-E78B-4F22-A578-16A9917A7710}" dt="2023-12-15T04:01:09.337" v="216" actId="1076"/>
          <ac:picMkLst>
            <pc:docMk/>
            <pc:sldMk cId="710151663" sldId="258"/>
            <ac:picMk id="7" creationId="{2FF89F40-465C-A5DF-085C-9FC6868F6869}"/>
          </ac:picMkLst>
        </pc:picChg>
      </pc:sldChg>
      <pc:sldChg chg="addSp delSp modSp new mod setBg">
        <pc:chgData name="Hector Zhu" userId="76a058ce657428ca" providerId="LiveId" clId="{EA23DDC5-E78B-4F22-A578-16A9917A7710}" dt="2023-12-15T06:24:33.599" v="538" actId="478"/>
        <pc:sldMkLst>
          <pc:docMk/>
          <pc:sldMk cId="4261224443" sldId="259"/>
        </pc:sldMkLst>
        <pc:spChg chg="mod">
          <ac:chgData name="Hector Zhu" userId="76a058ce657428ca" providerId="LiveId" clId="{EA23DDC5-E78B-4F22-A578-16A9917A7710}" dt="2023-12-15T06:18:40.142" v="413" actId="1076"/>
          <ac:spMkLst>
            <pc:docMk/>
            <pc:sldMk cId="4261224443" sldId="259"/>
            <ac:spMk id="2" creationId="{16B44206-F41C-B916-8EEB-D078B5C58888}"/>
          </ac:spMkLst>
        </pc:spChg>
        <pc:spChg chg="del">
          <ac:chgData name="Hector Zhu" userId="76a058ce657428ca" providerId="LiveId" clId="{EA23DDC5-E78B-4F22-A578-16A9917A7710}" dt="2023-12-15T06:17:16.604" v="357" actId="478"/>
          <ac:spMkLst>
            <pc:docMk/>
            <pc:sldMk cId="4261224443" sldId="259"/>
            <ac:spMk id="3" creationId="{A2F65EAB-BB94-22D1-4F8A-46642E9F52B5}"/>
          </ac:spMkLst>
        </pc:spChg>
        <pc:spChg chg="add mod">
          <ac:chgData name="Hector Zhu" userId="76a058ce657428ca" providerId="LiveId" clId="{EA23DDC5-E78B-4F22-A578-16A9917A7710}" dt="2023-12-15T06:20:15.911" v="532" actId="1076"/>
          <ac:spMkLst>
            <pc:docMk/>
            <pc:sldMk cId="4261224443" sldId="259"/>
            <ac:spMk id="6" creationId="{8F559255-F01F-CACD-5439-888D0A9CE9D6}"/>
          </ac:spMkLst>
        </pc:spChg>
        <pc:spChg chg="add del">
          <ac:chgData name="Hector Zhu" userId="76a058ce657428ca" providerId="LiveId" clId="{EA23DDC5-E78B-4F22-A578-16A9917A7710}" dt="2023-12-15T06:17:49.208" v="395" actId="26606"/>
          <ac:spMkLst>
            <pc:docMk/>
            <pc:sldMk cId="4261224443" sldId="259"/>
            <ac:spMk id="10" creationId="{50CEED20-A22C-4FC3-BC0E-F4FE53FDEB97}"/>
          </ac:spMkLst>
        </pc:spChg>
        <pc:spChg chg="add del">
          <ac:chgData name="Hector Zhu" userId="76a058ce657428ca" providerId="LiveId" clId="{EA23DDC5-E78B-4F22-A578-16A9917A7710}" dt="2023-12-15T06:18:00.256" v="407" actId="26606"/>
          <ac:spMkLst>
            <pc:docMk/>
            <pc:sldMk cId="4261224443" sldId="259"/>
            <ac:spMk id="16" creationId="{04357C93-F0CB-4A1C-8F77-4E9063789819}"/>
          </ac:spMkLst>
        </pc:spChg>
        <pc:spChg chg="add del">
          <ac:chgData name="Hector Zhu" userId="76a058ce657428ca" providerId="LiveId" clId="{EA23DDC5-E78B-4F22-A578-16A9917A7710}" dt="2023-12-15T06:17:49.208" v="395" actId="26606"/>
          <ac:spMkLst>
            <pc:docMk/>
            <pc:sldMk cId="4261224443" sldId="259"/>
            <ac:spMk id="17" creationId="{19C9EAEA-39D0-4B0E-A0EB-51E7B26740B1}"/>
          </ac:spMkLst>
        </pc:spChg>
        <pc:spChg chg="add del">
          <ac:chgData name="Hector Zhu" userId="76a058ce657428ca" providerId="LiveId" clId="{EA23DDC5-E78B-4F22-A578-16A9917A7710}" dt="2023-12-15T06:17:49.208" v="395" actId="26606"/>
          <ac:spMkLst>
            <pc:docMk/>
            <pc:sldMk cId="4261224443" sldId="259"/>
            <ac:spMk id="19" creationId="{3873B707-463F-40B0-8227-E8CC6C67EB25}"/>
          </ac:spMkLst>
        </pc:spChg>
        <pc:spChg chg="add del">
          <ac:chgData name="Hector Zhu" userId="76a058ce657428ca" providerId="LiveId" clId="{EA23DDC5-E78B-4F22-A578-16A9917A7710}" dt="2023-12-15T06:17:50.033" v="397" actId="26606"/>
          <ac:spMkLst>
            <pc:docMk/>
            <pc:sldMk cId="4261224443" sldId="259"/>
            <ac:spMk id="21" creationId="{D4771268-CB57-404A-9271-370EB28F6090}"/>
          </ac:spMkLst>
        </pc:spChg>
        <pc:spChg chg="add del">
          <ac:chgData name="Hector Zhu" userId="76a058ce657428ca" providerId="LiveId" clId="{EA23DDC5-E78B-4F22-A578-16A9917A7710}" dt="2023-12-15T06:17:51.122" v="399" actId="26606"/>
          <ac:spMkLst>
            <pc:docMk/>
            <pc:sldMk cId="4261224443" sldId="259"/>
            <ac:spMk id="23" creationId="{50CEED20-A22C-4FC3-BC0E-F4FE53FDEB97}"/>
          </ac:spMkLst>
        </pc:spChg>
        <pc:spChg chg="add del">
          <ac:chgData name="Hector Zhu" userId="76a058ce657428ca" providerId="LiveId" clId="{EA23DDC5-E78B-4F22-A578-16A9917A7710}" dt="2023-12-15T06:17:51.122" v="399" actId="26606"/>
          <ac:spMkLst>
            <pc:docMk/>
            <pc:sldMk cId="4261224443" sldId="259"/>
            <ac:spMk id="25" creationId="{19C9EAEA-39D0-4B0E-A0EB-51E7B26740B1}"/>
          </ac:spMkLst>
        </pc:spChg>
        <pc:spChg chg="add del">
          <ac:chgData name="Hector Zhu" userId="76a058ce657428ca" providerId="LiveId" clId="{EA23DDC5-E78B-4F22-A578-16A9917A7710}" dt="2023-12-15T06:17:51.122" v="399" actId="26606"/>
          <ac:spMkLst>
            <pc:docMk/>
            <pc:sldMk cId="4261224443" sldId="259"/>
            <ac:spMk id="26" creationId="{3873B707-463F-40B0-8227-E8CC6C67EB25}"/>
          </ac:spMkLst>
        </pc:spChg>
        <pc:spChg chg="add del">
          <ac:chgData name="Hector Zhu" userId="76a058ce657428ca" providerId="LiveId" clId="{EA23DDC5-E78B-4F22-A578-16A9917A7710}" dt="2023-12-15T06:17:51.918" v="401" actId="26606"/>
          <ac:spMkLst>
            <pc:docMk/>
            <pc:sldMk cId="4261224443" sldId="259"/>
            <ac:spMk id="28" creationId="{ED9C414A-A284-4D73-B9C7-54C138F6DC3D}"/>
          </ac:spMkLst>
        </pc:spChg>
        <pc:spChg chg="add del">
          <ac:chgData name="Hector Zhu" userId="76a058ce657428ca" providerId="LiveId" clId="{EA23DDC5-E78B-4F22-A578-16A9917A7710}" dt="2023-12-15T06:17:51.918" v="401" actId="26606"/>
          <ac:spMkLst>
            <pc:docMk/>
            <pc:sldMk cId="4261224443" sldId="259"/>
            <ac:spMk id="29" creationId="{A3DAD80A-CFC8-4003-858B-671FF2048CE2}"/>
          </ac:spMkLst>
        </pc:spChg>
        <pc:spChg chg="add del">
          <ac:chgData name="Hector Zhu" userId="76a058ce657428ca" providerId="LiveId" clId="{EA23DDC5-E78B-4F22-A578-16A9917A7710}" dt="2023-12-15T06:17:54.694" v="403" actId="26606"/>
          <ac:spMkLst>
            <pc:docMk/>
            <pc:sldMk cId="4261224443" sldId="259"/>
            <ac:spMk id="31" creationId="{50CEED20-A22C-4FC3-BC0E-F4FE53FDEB97}"/>
          </ac:spMkLst>
        </pc:spChg>
        <pc:spChg chg="add del">
          <ac:chgData name="Hector Zhu" userId="76a058ce657428ca" providerId="LiveId" clId="{EA23DDC5-E78B-4F22-A578-16A9917A7710}" dt="2023-12-15T06:17:54.694" v="403" actId="26606"/>
          <ac:spMkLst>
            <pc:docMk/>
            <pc:sldMk cId="4261224443" sldId="259"/>
            <ac:spMk id="33" creationId="{19C9EAEA-39D0-4B0E-A0EB-51E7B26740B1}"/>
          </ac:spMkLst>
        </pc:spChg>
        <pc:spChg chg="add del">
          <ac:chgData name="Hector Zhu" userId="76a058ce657428ca" providerId="LiveId" clId="{EA23DDC5-E78B-4F22-A578-16A9917A7710}" dt="2023-12-15T06:17:54.694" v="403" actId="26606"/>
          <ac:spMkLst>
            <pc:docMk/>
            <pc:sldMk cId="4261224443" sldId="259"/>
            <ac:spMk id="34" creationId="{3873B707-463F-40B0-8227-E8CC6C67EB25}"/>
          </ac:spMkLst>
        </pc:spChg>
        <pc:spChg chg="add del">
          <ac:chgData name="Hector Zhu" userId="76a058ce657428ca" providerId="LiveId" clId="{EA23DDC5-E78B-4F22-A578-16A9917A7710}" dt="2023-12-15T06:17:59.368" v="405" actId="26606"/>
          <ac:spMkLst>
            <pc:docMk/>
            <pc:sldMk cId="4261224443" sldId="259"/>
            <ac:spMk id="36" creationId="{47942995-B07F-4636-9A06-C6A104B260A8}"/>
          </ac:spMkLst>
        </pc:spChg>
        <pc:spChg chg="add del">
          <ac:chgData name="Hector Zhu" userId="76a058ce657428ca" providerId="LiveId" clId="{EA23DDC5-E78B-4F22-A578-16A9917A7710}" dt="2023-12-15T06:17:59.368" v="405" actId="26606"/>
          <ac:spMkLst>
            <pc:docMk/>
            <pc:sldMk cId="4261224443" sldId="259"/>
            <ac:spMk id="41" creationId="{B81933D1-5615-42C7-9C0B-4EB7105CCE2D}"/>
          </ac:spMkLst>
        </pc:spChg>
        <pc:spChg chg="add del">
          <ac:chgData name="Hector Zhu" userId="76a058ce657428ca" providerId="LiveId" clId="{EA23DDC5-E78B-4F22-A578-16A9917A7710}" dt="2023-12-15T06:17:59.368" v="405" actId="26606"/>
          <ac:spMkLst>
            <pc:docMk/>
            <pc:sldMk cId="4261224443" sldId="259"/>
            <ac:spMk id="42" creationId="{19C9EAEA-39D0-4B0E-A0EB-51E7B26740B1}"/>
          </ac:spMkLst>
        </pc:spChg>
        <pc:spChg chg="add del">
          <ac:chgData name="Hector Zhu" userId="76a058ce657428ca" providerId="LiveId" clId="{EA23DDC5-E78B-4F22-A578-16A9917A7710}" dt="2023-12-15T06:18:00.256" v="407" actId="26606"/>
          <ac:spMkLst>
            <pc:docMk/>
            <pc:sldMk cId="4261224443" sldId="259"/>
            <ac:spMk id="44" creationId="{91DC6ABD-215C-4EA8-A483-CEF5B99AB385}"/>
          </ac:spMkLst>
        </pc:spChg>
        <pc:spChg chg="add">
          <ac:chgData name="Hector Zhu" userId="76a058ce657428ca" providerId="LiveId" clId="{EA23DDC5-E78B-4F22-A578-16A9917A7710}" dt="2023-12-15T06:18:00.267" v="408" actId="26606"/>
          <ac:spMkLst>
            <pc:docMk/>
            <pc:sldMk cId="4261224443" sldId="259"/>
            <ac:spMk id="47" creationId="{47942995-B07F-4636-9A06-C6A104B260A8}"/>
          </ac:spMkLst>
        </pc:spChg>
        <pc:spChg chg="add">
          <ac:chgData name="Hector Zhu" userId="76a058ce657428ca" providerId="LiveId" clId="{EA23DDC5-E78B-4F22-A578-16A9917A7710}" dt="2023-12-15T06:18:00.267" v="408" actId="26606"/>
          <ac:spMkLst>
            <pc:docMk/>
            <pc:sldMk cId="4261224443" sldId="259"/>
            <ac:spMk id="50" creationId="{B81933D1-5615-42C7-9C0B-4EB7105CCE2D}"/>
          </ac:spMkLst>
        </pc:spChg>
        <pc:spChg chg="add">
          <ac:chgData name="Hector Zhu" userId="76a058ce657428ca" providerId="LiveId" clId="{EA23DDC5-E78B-4F22-A578-16A9917A7710}" dt="2023-12-15T06:18:00.267" v="408" actId="26606"/>
          <ac:spMkLst>
            <pc:docMk/>
            <pc:sldMk cId="4261224443" sldId="259"/>
            <ac:spMk id="51" creationId="{19C9EAEA-39D0-4B0E-A0EB-51E7B26740B1}"/>
          </ac:spMkLst>
        </pc:spChg>
        <pc:grpChg chg="add del">
          <ac:chgData name="Hector Zhu" userId="76a058ce657428ca" providerId="LiveId" clId="{EA23DDC5-E78B-4F22-A578-16A9917A7710}" dt="2023-12-15T06:17:49.208" v="395" actId="26606"/>
          <ac:grpSpMkLst>
            <pc:docMk/>
            <pc:sldMk cId="4261224443" sldId="259"/>
            <ac:grpSpMk id="12" creationId="{032D8612-31EB-44CF-A1D0-14FD4C705424}"/>
          </ac:grpSpMkLst>
        </pc:grpChg>
        <pc:grpChg chg="add del">
          <ac:chgData name="Hector Zhu" userId="76a058ce657428ca" providerId="LiveId" clId="{EA23DDC5-E78B-4F22-A578-16A9917A7710}" dt="2023-12-15T06:17:51.122" v="399" actId="26606"/>
          <ac:grpSpMkLst>
            <pc:docMk/>
            <pc:sldMk cId="4261224443" sldId="259"/>
            <ac:grpSpMk id="24" creationId="{032D8612-31EB-44CF-A1D0-14FD4C705424}"/>
          </ac:grpSpMkLst>
        </pc:grpChg>
        <pc:grpChg chg="add del">
          <ac:chgData name="Hector Zhu" userId="76a058ce657428ca" providerId="LiveId" clId="{EA23DDC5-E78B-4F22-A578-16A9917A7710}" dt="2023-12-15T06:17:54.694" v="403" actId="26606"/>
          <ac:grpSpMkLst>
            <pc:docMk/>
            <pc:sldMk cId="4261224443" sldId="259"/>
            <ac:grpSpMk id="32" creationId="{032D8612-31EB-44CF-A1D0-14FD4C705424}"/>
          </ac:grpSpMkLst>
        </pc:grpChg>
        <pc:grpChg chg="add del">
          <ac:chgData name="Hector Zhu" userId="76a058ce657428ca" providerId="LiveId" clId="{EA23DDC5-E78B-4F22-A578-16A9917A7710}" dt="2023-12-15T06:17:59.368" v="405" actId="26606"/>
          <ac:grpSpMkLst>
            <pc:docMk/>
            <pc:sldMk cId="4261224443" sldId="259"/>
            <ac:grpSpMk id="37" creationId="{032D8612-31EB-44CF-A1D0-14FD4C705424}"/>
          </ac:grpSpMkLst>
        </pc:grpChg>
        <pc:grpChg chg="add del">
          <ac:chgData name="Hector Zhu" userId="76a058ce657428ca" providerId="LiveId" clId="{EA23DDC5-E78B-4F22-A578-16A9917A7710}" dt="2023-12-15T06:18:00.256" v="407" actId="26606"/>
          <ac:grpSpMkLst>
            <pc:docMk/>
            <pc:sldMk cId="4261224443" sldId="259"/>
            <ac:grpSpMk id="45" creationId="{3AF6A671-C637-4547-85F4-51B6D1881399}"/>
          </ac:grpSpMkLst>
        </pc:grpChg>
        <pc:grpChg chg="add">
          <ac:chgData name="Hector Zhu" userId="76a058ce657428ca" providerId="LiveId" clId="{EA23DDC5-E78B-4F22-A578-16A9917A7710}" dt="2023-12-15T06:18:00.267" v="408" actId="26606"/>
          <ac:grpSpMkLst>
            <pc:docMk/>
            <pc:sldMk cId="4261224443" sldId="259"/>
            <ac:grpSpMk id="48" creationId="{032D8612-31EB-44CF-A1D0-14FD4C705424}"/>
          </ac:grpSpMkLst>
        </pc:grpChg>
        <pc:picChg chg="add mod">
          <ac:chgData name="Hector Zhu" userId="76a058ce657428ca" providerId="LiveId" clId="{EA23DDC5-E78B-4F22-A578-16A9917A7710}" dt="2023-12-15T06:18:09.761" v="409" actId="27614"/>
          <ac:picMkLst>
            <pc:docMk/>
            <pc:sldMk cId="4261224443" sldId="259"/>
            <ac:picMk id="5" creationId="{A5E61F65-95EC-5D6B-C8C5-E1451CC89EC4}"/>
          </ac:picMkLst>
        </pc:picChg>
        <pc:picChg chg="add del">
          <ac:chgData name="Hector Zhu" userId="76a058ce657428ca" providerId="LiveId" clId="{EA23DDC5-E78B-4F22-A578-16A9917A7710}" dt="2023-12-15T06:22:37.055" v="534" actId="478"/>
          <ac:picMkLst>
            <pc:docMk/>
            <pc:sldMk cId="4261224443" sldId="259"/>
            <ac:picMk id="8" creationId="{77F49DE8-8F56-196E-D777-A5EB745C0E67}"/>
          </ac:picMkLst>
        </pc:picChg>
        <pc:picChg chg="add del mod">
          <ac:chgData name="Hector Zhu" userId="76a058ce657428ca" providerId="LiveId" clId="{EA23DDC5-E78B-4F22-A578-16A9917A7710}" dt="2023-12-15T06:24:33.599" v="538" actId="478"/>
          <ac:picMkLst>
            <pc:docMk/>
            <pc:sldMk cId="4261224443" sldId="259"/>
            <ac:picMk id="11" creationId="{CCA21CD5-F37A-C55E-6579-C96184D34A48}"/>
          </ac:picMkLst>
        </pc:picChg>
      </pc:sldChg>
      <pc:sldChg chg="addSp delSp modSp new mod setBg">
        <pc:chgData name="Hector Zhu" userId="76a058ce657428ca" providerId="LiveId" clId="{EA23DDC5-E78B-4F22-A578-16A9917A7710}" dt="2023-12-15T06:28:43.760" v="649" actId="14100"/>
        <pc:sldMkLst>
          <pc:docMk/>
          <pc:sldMk cId="1429674388" sldId="260"/>
        </pc:sldMkLst>
        <pc:spChg chg="mod ord">
          <ac:chgData name="Hector Zhu" userId="76a058ce657428ca" providerId="LiveId" clId="{EA23DDC5-E78B-4F22-A578-16A9917A7710}" dt="2023-12-15T06:25:58.200" v="599" actId="1076"/>
          <ac:spMkLst>
            <pc:docMk/>
            <pc:sldMk cId="1429674388" sldId="260"/>
            <ac:spMk id="2" creationId="{BCC9186E-6E5F-FBC7-B7A3-84B095FACBC0}"/>
          </ac:spMkLst>
        </pc:spChg>
        <pc:spChg chg="del">
          <ac:chgData name="Hector Zhu" userId="76a058ce657428ca" providerId="LiveId" clId="{EA23DDC5-E78B-4F22-A578-16A9917A7710}" dt="2023-12-15T06:24:38.928" v="540" actId="478"/>
          <ac:spMkLst>
            <pc:docMk/>
            <pc:sldMk cId="1429674388" sldId="260"/>
            <ac:spMk id="3" creationId="{3872A954-7798-AAE3-7BC7-EB6B019385D1}"/>
          </ac:spMkLst>
        </pc:spChg>
        <pc:spChg chg="add mod">
          <ac:chgData name="Hector Zhu" userId="76a058ce657428ca" providerId="LiveId" clId="{EA23DDC5-E78B-4F22-A578-16A9917A7710}" dt="2023-12-15T06:28:43.760" v="649" actId="14100"/>
          <ac:spMkLst>
            <pc:docMk/>
            <pc:sldMk cId="1429674388" sldId="260"/>
            <ac:spMk id="6" creationId="{41050B3C-F842-594F-004B-51AA8DF8F85A}"/>
          </ac:spMkLst>
        </pc:spChg>
        <pc:spChg chg="add del">
          <ac:chgData name="Hector Zhu" userId="76a058ce657428ca" providerId="LiveId" clId="{EA23DDC5-E78B-4F22-A578-16A9917A7710}" dt="2023-12-15T06:25:07.608" v="552" actId="26606"/>
          <ac:spMkLst>
            <pc:docMk/>
            <pc:sldMk cId="1429674388" sldId="260"/>
            <ac:spMk id="10" creationId="{47942995-B07F-4636-9A06-C6A104B260A8}"/>
          </ac:spMkLst>
        </pc:spChg>
        <pc:spChg chg="add del">
          <ac:chgData name="Hector Zhu" userId="76a058ce657428ca" providerId="LiveId" clId="{EA23DDC5-E78B-4F22-A578-16A9917A7710}" dt="2023-12-15T06:25:07.608" v="552" actId="26606"/>
          <ac:spMkLst>
            <pc:docMk/>
            <pc:sldMk cId="1429674388" sldId="260"/>
            <ac:spMk id="17" creationId="{B81933D1-5615-42C7-9C0B-4EB7105CCE2D}"/>
          </ac:spMkLst>
        </pc:spChg>
        <pc:spChg chg="add del">
          <ac:chgData name="Hector Zhu" userId="76a058ce657428ca" providerId="LiveId" clId="{EA23DDC5-E78B-4F22-A578-16A9917A7710}" dt="2023-12-15T06:25:07.608" v="552" actId="26606"/>
          <ac:spMkLst>
            <pc:docMk/>
            <pc:sldMk cId="1429674388" sldId="260"/>
            <ac:spMk id="19" creationId="{19C9EAEA-39D0-4B0E-A0EB-51E7B26740B1}"/>
          </ac:spMkLst>
        </pc:spChg>
        <pc:spChg chg="add del">
          <ac:chgData name="Hector Zhu" userId="76a058ce657428ca" providerId="LiveId" clId="{EA23DDC5-E78B-4F22-A578-16A9917A7710}" dt="2023-12-15T06:25:00.406" v="545" actId="26606"/>
          <ac:spMkLst>
            <pc:docMk/>
            <pc:sldMk cId="1429674388" sldId="260"/>
            <ac:spMk id="24" creationId="{B4916930-E76E-4100-9DCF-4981566A372A}"/>
          </ac:spMkLst>
        </pc:spChg>
        <pc:spChg chg="add del">
          <ac:chgData name="Hector Zhu" userId="76a058ce657428ca" providerId="LiveId" clId="{EA23DDC5-E78B-4F22-A578-16A9917A7710}" dt="2023-12-15T06:25:04.072" v="547" actId="26606"/>
          <ac:spMkLst>
            <pc:docMk/>
            <pc:sldMk cId="1429674388" sldId="260"/>
            <ac:spMk id="31" creationId="{870A1295-61BC-4214-AA3E-D396673024D0}"/>
          </ac:spMkLst>
        </pc:spChg>
        <pc:spChg chg="add del">
          <ac:chgData name="Hector Zhu" userId="76a058ce657428ca" providerId="LiveId" clId="{EA23DDC5-E78B-4F22-A578-16A9917A7710}" dt="2023-12-15T06:25:06.969" v="549" actId="26606"/>
          <ac:spMkLst>
            <pc:docMk/>
            <pc:sldMk cId="1429674388" sldId="260"/>
            <ac:spMk id="33" creationId="{0E91F5CA-B392-444C-88E3-BF5BAAEBDEB0}"/>
          </ac:spMkLst>
        </pc:spChg>
        <pc:spChg chg="add del">
          <ac:chgData name="Hector Zhu" userId="76a058ce657428ca" providerId="LiveId" clId="{EA23DDC5-E78B-4F22-A578-16A9917A7710}" dt="2023-12-15T06:25:06.969" v="549" actId="26606"/>
          <ac:spMkLst>
            <pc:docMk/>
            <pc:sldMk cId="1429674388" sldId="260"/>
            <ac:spMk id="34" creationId="{0459807F-B6FA-44D3-9A53-C55B6B56884A}"/>
          </ac:spMkLst>
        </pc:spChg>
        <pc:spChg chg="add del">
          <ac:chgData name="Hector Zhu" userId="76a058ce657428ca" providerId="LiveId" clId="{EA23DDC5-E78B-4F22-A578-16A9917A7710}" dt="2023-12-15T06:25:07.593" v="551" actId="26606"/>
          <ac:spMkLst>
            <pc:docMk/>
            <pc:sldMk cId="1429674388" sldId="260"/>
            <ac:spMk id="36" creationId="{B5A8AFA4-5C32-4100-9C6D-839A47E15FA0}"/>
          </ac:spMkLst>
        </pc:spChg>
        <pc:spChg chg="add del">
          <ac:chgData name="Hector Zhu" userId="76a058ce657428ca" providerId="LiveId" clId="{EA23DDC5-E78B-4F22-A578-16A9917A7710}" dt="2023-12-15T06:25:07.593" v="551" actId="26606"/>
          <ac:spMkLst>
            <pc:docMk/>
            <pc:sldMk cId="1429674388" sldId="260"/>
            <ac:spMk id="37" creationId="{96B5F253-7949-47C2-9DBD-1570ECDA2296}"/>
          </ac:spMkLst>
        </pc:spChg>
        <pc:spChg chg="add">
          <ac:chgData name="Hector Zhu" userId="76a058ce657428ca" providerId="LiveId" clId="{EA23DDC5-E78B-4F22-A578-16A9917A7710}" dt="2023-12-15T06:25:07.608" v="552" actId="26606"/>
          <ac:spMkLst>
            <pc:docMk/>
            <pc:sldMk cId="1429674388" sldId="260"/>
            <ac:spMk id="39" creationId="{0E91F5CA-B392-444C-88E3-BF5BAAEBDEB0}"/>
          </ac:spMkLst>
        </pc:spChg>
        <pc:spChg chg="add">
          <ac:chgData name="Hector Zhu" userId="76a058ce657428ca" providerId="LiveId" clId="{EA23DDC5-E78B-4F22-A578-16A9917A7710}" dt="2023-12-15T06:25:07.608" v="552" actId="26606"/>
          <ac:spMkLst>
            <pc:docMk/>
            <pc:sldMk cId="1429674388" sldId="260"/>
            <ac:spMk id="40" creationId="{0459807F-B6FA-44D3-9A53-C55B6B56884A}"/>
          </ac:spMkLst>
        </pc:spChg>
        <pc:grpChg chg="add del">
          <ac:chgData name="Hector Zhu" userId="76a058ce657428ca" providerId="LiveId" clId="{EA23DDC5-E78B-4F22-A578-16A9917A7710}" dt="2023-12-15T06:25:07.608" v="552" actId="26606"/>
          <ac:grpSpMkLst>
            <pc:docMk/>
            <pc:sldMk cId="1429674388" sldId="260"/>
            <ac:grpSpMk id="12" creationId="{032D8612-31EB-44CF-A1D0-14FD4C705424}"/>
          </ac:grpSpMkLst>
        </pc:grpChg>
        <pc:grpChg chg="add del">
          <ac:chgData name="Hector Zhu" userId="76a058ce657428ca" providerId="LiveId" clId="{EA23DDC5-E78B-4F22-A578-16A9917A7710}" dt="2023-12-15T06:25:04.072" v="547" actId="26606"/>
          <ac:grpSpMkLst>
            <pc:docMk/>
            <pc:sldMk cId="1429674388" sldId="260"/>
            <ac:grpSpMk id="26" creationId="{0B139475-2B26-4CA9-9413-DE741E49F7BB}"/>
          </ac:grpSpMkLst>
        </pc:grpChg>
        <pc:picChg chg="add mod">
          <ac:chgData name="Hector Zhu" userId="76a058ce657428ca" providerId="LiveId" clId="{EA23DDC5-E78B-4F22-A578-16A9917A7710}" dt="2023-12-15T06:25:07.608" v="552" actId="26606"/>
          <ac:picMkLst>
            <pc:docMk/>
            <pc:sldMk cId="1429674388" sldId="260"/>
            <ac:picMk id="5" creationId="{2557B585-A4EF-5CE9-BF72-484B4161590E}"/>
          </ac:picMkLst>
        </pc:picChg>
      </pc:sldChg>
      <pc:sldChg chg="addSp delSp modSp new mod setBg">
        <pc:chgData name="Hector Zhu" userId="76a058ce657428ca" providerId="LiveId" clId="{EA23DDC5-E78B-4F22-A578-16A9917A7710}" dt="2023-12-15T07:56:27.117" v="862" actId="113"/>
        <pc:sldMkLst>
          <pc:docMk/>
          <pc:sldMk cId="2390125318" sldId="261"/>
        </pc:sldMkLst>
        <pc:spChg chg="mod">
          <ac:chgData name="Hector Zhu" userId="76a058ce657428ca" providerId="LiveId" clId="{EA23DDC5-E78B-4F22-A578-16A9917A7710}" dt="2023-12-15T07:56:27.117" v="862" actId="113"/>
          <ac:spMkLst>
            <pc:docMk/>
            <pc:sldMk cId="2390125318" sldId="261"/>
            <ac:spMk id="2" creationId="{2CCA9F33-C673-D3D3-77D5-077793B70835}"/>
          </ac:spMkLst>
        </pc:spChg>
        <pc:spChg chg="del">
          <ac:chgData name="Hector Zhu" userId="76a058ce657428ca" providerId="LiveId" clId="{EA23DDC5-E78B-4F22-A578-16A9917A7710}" dt="2023-12-15T06:39:20.951" v="699" actId="478"/>
          <ac:spMkLst>
            <pc:docMk/>
            <pc:sldMk cId="2390125318" sldId="261"/>
            <ac:spMk id="3" creationId="{362D2366-7723-ACE4-C0A4-F59A1036AD6D}"/>
          </ac:spMkLst>
        </pc:spChg>
        <pc:spChg chg="add mod">
          <ac:chgData name="Hector Zhu" userId="76a058ce657428ca" providerId="LiveId" clId="{EA23DDC5-E78B-4F22-A578-16A9917A7710}" dt="2023-12-15T07:51:05.570" v="849" actId="20577"/>
          <ac:spMkLst>
            <pc:docMk/>
            <pc:sldMk cId="2390125318" sldId="261"/>
            <ac:spMk id="6" creationId="{1B8C7D4A-D333-E5D0-4D9D-D5278F42118B}"/>
          </ac:spMkLst>
        </pc:spChg>
        <pc:spChg chg="add">
          <ac:chgData name="Hector Zhu" userId="76a058ce657428ca" providerId="LiveId" clId="{EA23DDC5-E78B-4F22-A578-16A9917A7710}" dt="2023-12-15T07:48:26.187" v="719" actId="26606"/>
          <ac:spMkLst>
            <pc:docMk/>
            <pc:sldMk cId="2390125318" sldId="261"/>
            <ac:spMk id="10" creationId="{665DBBEF-238B-476B-96AB-8AAC3224ECEA}"/>
          </ac:spMkLst>
        </pc:spChg>
        <pc:spChg chg="add">
          <ac:chgData name="Hector Zhu" userId="76a058ce657428ca" providerId="LiveId" clId="{EA23DDC5-E78B-4F22-A578-16A9917A7710}" dt="2023-12-15T07:48:26.187" v="719" actId="26606"/>
          <ac:spMkLst>
            <pc:docMk/>
            <pc:sldMk cId="2390125318" sldId="261"/>
            <ac:spMk id="12" creationId="{3FCFB1DE-0B7E-48CC-BA90-B2AB0889F9D6}"/>
          </ac:spMkLst>
        </pc:spChg>
        <pc:picChg chg="add mod">
          <ac:chgData name="Hector Zhu" userId="76a058ce657428ca" providerId="LiveId" clId="{EA23DDC5-E78B-4F22-A578-16A9917A7710}" dt="2023-12-15T07:48:34.631" v="721" actId="14100"/>
          <ac:picMkLst>
            <pc:docMk/>
            <pc:sldMk cId="2390125318" sldId="261"/>
            <ac:picMk id="5" creationId="{2CCF40A6-E16E-C84C-AE9E-F56247A624A0}"/>
          </ac:picMkLst>
        </pc:picChg>
      </pc:sldChg>
      <pc:sldChg chg="addSp delSp modSp add mod">
        <pc:chgData name="Hector Zhu" userId="76a058ce657428ca" providerId="LiveId" clId="{EA23DDC5-E78B-4F22-A578-16A9917A7710}" dt="2023-12-15T08:41:33.824" v="1057" actId="1076"/>
        <pc:sldMkLst>
          <pc:docMk/>
          <pc:sldMk cId="134196619" sldId="262"/>
        </pc:sldMkLst>
        <pc:spChg chg="mod">
          <ac:chgData name="Hector Zhu" userId="76a058ce657428ca" providerId="LiveId" clId="{EA23DDC5-E78B-4F22-A578-16A9917A7710}" dt="2023-12-15T08:05:15.501" v="873" actId="26606"/>
          <ac:spMkLst>
            <pc:docMk/>
            <pc:sldMk cId="134196619" sldId="262"/>
            <ac:spMk id="2" creationId="{C78876A7-0394-CF44-A25C-3569F896701C}"/>
          </ac:spMkLst>
        </pc:spChg>
        <pc:spChg chg="mod">
          <ac:chgData name="Hector Zhu" userId="76a058ce657428ca" providerId="LiveId" clId="{EA23DDC5-E78B-4F22-A578-16A9917A7710}" dt="2023-12-15T08:06:06.306" v="956" actId="20577"/>
          <ac:spMkLst>
            <pc:docMk/>
            <pc:sldMk cId="134196619" sldId="262"/>
            <ac:spMk id="6" creationId="{3BADE7F7-6652-8199-75E3-1CFC175DE158}"/>
          </ac:spMkLst>
        </pc:spChg>
        <pc:spChg chg="add del">
          <ac:chgData name="Hector Zhu" userId="76a058ce657428ca" providerId="LiveId" clId="{EA23DDC5-E78B-4F22-A578-16A9917A7710}" dt="2023-12-15T08:05:15.501" v="873" actId="26606"/>
          <ac:spMkLst>
            <pc:docMk/>
            <pc:sldMk cId="134196619" sldId="262"/>
            <ac:spMk id="10" creationId="{3E957D57-D79F-C043-1771-9A21F9A5AA60}"/>
          </ac:spMkLst>
        </pc:spChg>
        <pc:spChg chg="add del">
          <ac:chgData name="Hector Zhu" userId="76a058ce657428ca" providerId="LiveId" clId="{EA23DDC5-E78B-4F22-A578-16A9917A7710}" dt="2023-12-15T08:05:15.501" v="873" actId="26606"/>
          <ac:spMkLst>
            <pc:docMk/>
            <pc:sldMk cId="134196619" sldId="262"/>
            <ac:spMk id="12" creationId="{9A78CC12-94A7-DA47-B569-C7001ABC5B61}"/>
          </ac:spMkLst>
        </pc:spChg>
        <pc:spChg chg="add del">
          <ac:chgData name="Hector Zhu" userId="76a058ce657428ca" providerId="LiveId" clId="{EA23DDC5-E78B-4F22-A578-16A9917A7710}" dt="2023-12-15T08:05:15.501" v="873" actId="26606"/>
          <ac:spMkLst>
            <pc:docMk/>
            <pc:sldMk cId="134196619" sldId="262"/>
            <ac:spMk id="17" creationId="{F13C74B1-5B17-4795-BED0-7140497B445A}"/>
          </ac:spMkLst>
        </pc:spChg>
        <pc:spChg chg="add del">
          <ac:chgData name="Hector Zhu" userId="76a058ce657428ca" providerId="LiveId" clId="{EA23DDC5-E78B-4F22-A578-16A9917A7710}" dt="2023-12-15T08:05:15.501" v="873" actId="26606"/>
          <ac:spMkLst>
            <pc:docMk/>
            <pc:sldMk cId="134196619" sldId="262"/>
            <ac:spMk id="19" creationId="{D4974D33-8DC5-464E-8C6D-BE58F0669C17}"/>
          </ac:spMkLst>
        </pc:spChg>
        <pc:picChg chg="add mod">
          <ac:chgData name="Hector Zhu" userId="76a058ce657428ca" providerId="LiveId" clId="{EA23DDC5-E78B-4F22-A578-16A9917A7710}" dt="2023-12-15T08:41:33.824" v="1057" actId="1076"/>
          <ac:picMkLst>
            <pc:docMk/>
            <pc:sldMk cId="134196619" sldId="262"/>
            <ac:picMk id="4" creationId="{1A3F427B-F6EF-5D5D-30DC-89E96E963088}"/>
          </ac:picMkLst>
        </pc:picChg>
        <pc:picChg chg="del">
          <ac:chgData name="Hector Zhu" userId="76a058ce657428ca" providerId="LiveId" clId="{EA23DDC5-E78B-4F22-A578-16A9917A7710}" dt="2023-12-15T08:04:11.378" v="864" actId="478"/>
          <ac:picMkLst>
            <pc:docMk/>
            <pc:sldMk cId="134196619" sldId="262"/>
            <ac:picMk id="5" creationId="{8B4EFB2F-8B52-48E4-076D-2909246D72DA}"/>
          </ac:picMkLst>
        </pc:picChg>
      </pc:sldChg>
      <pc:sldChg chg="addSp delSp modSp new mod setBg addAnim delAnim">
        <pc:chgData name="Hector Zhu" userId="76a058ce657428ca" providerId="LiveId" clId="{EA23DDC5-E78B-4F22-A578-16A9917A7710}" dt="2023-12-15T09:30:03.600" v="1311" actId="1076"/>
        <pc:sldMkLst>
          <pc:docMk/>
          <pc:sldMk cId="1026140553" sldId="263"/>
        </pc:sldMkLst>
        <pc:spChg chg="mod">
          <ac:chgData name="Hector Zhu" userId="76a058ce657428ca" providerId="LiveId" clId="{EA23DDC5-E78B-4F22-A578-16A9917A7710}" dt="2023-12-15T08:59:51.921" v="1190" actId="26606"/>
          <ac:spMkLst>
            <pc:docMk/>
            <pc:sldMk cId="1026140553" sldId="263"/>
            <ac:spMk id="2" creationId="{032AEB16-A618-DB46-E367-42D220E654B7}"/>
          </ac:spMkLst>
        </pc:spChg>
        <pc:spChg chg="del">
          <ac:chgData name="Hector Zhu" userId="76a058ce657428ca" providerId="LiveId" clId="{EA23DDC5-E78B-4F22-A578-16A9917A7710}" dt="2023-12-15T08:38:46.119" v="958" actId="478"/>
          <ac:spMkLst>
            <pc:docMk/>
            <pc:sldMk cId="1026140553" sldId="263"/>
            <ac:spMk id="3" creationId="{600517C3-ABB7-9824-1A45-277D14FE4359}"/>
          </ac:spMkLst>
        </pc:spChg>
        <pc:spChg chg="add mod">
          <ac:chgData name="Hector Zhu" userId="76a058ce657428ca" providerId="LiveId" clId="{EA23DDC5-E78B-4F22-A578-16A9917A7710}" dt="2023-12-15T09:29:19.450" v="1302" actId="26606"/>
          <ac:spMkLst>
            <pc:docMk/>
            <pc:sldMk cId="1026140553" sldId="263"/>
            <ac:spMk id="8" creationId="{AA515909-8F86-5865-43DA-9EFDBFC3985F}"/>
          </ac:spMkLst>
        </pc:spChg>
        <pc:spChg chg="add del">
          <ac:chgData name="Hector Zhu" userId="76a058ce657428ca" providerId="LiveId" clId="{EA23DDC5-E78B-4F22-A578-16A9917A7710}" dt="2023-12-15T08:59:51.921" v="1190" actId="26606"/>
          <ac:spMkLst>
            <pc:docMk/>
            <pc:sldMk cId="1026140553" sldId="263"/>
            <ac:spMk id="12" creationId="{665DBBEF-238B-476B-96AB-8AAC3224ECEA}"/>
          </ac:spMkLst>
        </pc:spChg>
        <pc:spChg chg="add del">
          <ac:chgData name="Hector Zhu" userId="76a058ce657428ca" providerId="LiveId" clId="{EA23DDC5-E78B-4F22-A578-16A9917A7710}" dt="2023-12-15T08:59:51.921" v="1190" actId="26606"/>
          <ac:spMkLst>
            <pc:docMk/>
            <pc:sldMk cId="1026140553" sldId="263"/>
            <ac:spMk id="14" creationId="{3FCFB1DE-0B7E-48CC-BA90-B2AB0889F9D6}"/>
          </ac:spMkLst>
        </pc:spChg>
        <pc:spChg chg="add del">
          <ac:chgData name="Hector Zhu" userId="76a058ce657428ca" providerId="LiveId" clId="{EA23DDC5-E78B-4F22-A578-16A9917A7710}" dt="2023-12-15T08:59:50.072" v="1186" actId="26606"/>
          <ac:spMkLst>
            <pc:docMk/>
            <pc:sldMk cId="1026140553" sldId="263"/>
            <ac:spMk id="19" creationId="{1E020063-2385-44AC-BD67-258E1F0B9FCE}"/>
          </ac:spMkLst>
        </pc:spChg>
        <pc:spChg chg="add del">
          <ac:chgData name="Hector Zhu" userId="76a058ce657428ca" providerId="LiveId" clId="{EA23DDC5-E78B-4F22-A578-16A9917A7710}" dt="2023-12-15T08:59:50.072" v="1186" actId="26606"/>
          <ac:spMkLst>
            <pc:docMk/>
            <pc:sldMk cId="1026140553" sldId="263"/>
            <ac:spMk id="21" creationId="{7E014A0B-5338-4077-AFE9-A90D04D4492B}"/>
          </ac:spMkLst>
        </pc:spChg>
        <pc:spChg chg="add del">
          <ac:chgData name="Hector Zhu" userId="76a058ce657428ca" providerId="LiveId" clId="{EA23DDC5-E78B-4F22-A578-16A9917A7710}" dt="2023-12-15T08:59:51.895" v="1189" actId="26606"/>
          <ac:spMkLst>
            <pc:docMk/>
            <pc:sldMk cId="1026140553" sldId="263"/>
            <ac:spMk id="35" creationId="{F13C74B1-5B17-4795-BED0-7140497B445A}"/>
          </ac:spMkLst>
        </pc:spChg>
        <pc:spChg chg="add del">
          <ac:chgData name="Hector Zhu" userId="76a058ce657428ca" providerId="LiveId" clId="{EA23DDC5-E78B-4F22-A578-16A9917A7710}" dt="2023-12-15T08:59:51.895" v="1189" actId="26606"/>
          <ac:spMkLst>
            <pc:docMk/>
            <pc:sldMk cId="1026140553" sldId="263"/>
            <ac:spMk id="36" creationId="{D4974D33-8DC5-464E-8C6D-BE58F0669C17}"/>
          </ac:spMkLst>
        </pc:spChg>
        <pc:spChg chg="add del">
          <ac:chgData name="Hector Zhu" userId="76a058ce657428ca" providerId="LiveId" clId="{EA23DDC5-E78B-4F22-A578-16A9917A7710}" dt="2023-12-15T09:29:19.450" v="1302" actId="26606"/>
          <ac:spMkLst>
            <pc:docMk/>
            <pc:sldMk cId="1026140553" sldId="263"/>
            <ac:spMk id="38" creationId="{2B97F24A-32CE-4C1C-A50D-3016B394DCFB}"/>
          </ac:spMkLst>
        </pc:spChg>
        <pc:spChg chg="add del">
          <ac:chgData name="Hector Zhu" userId="76a058ce657428ca" providerId="LiveId" clId="{EA23DDC5-E78B-4F22-A578-16A9917A7710}" dt="2023-12-15T09:29:19.450" v="1302" actId="26606"/>
          <ac:spMkLst>
            <pc:docMk/>
            <pc:sldMk cId="1026140553" sldId="263"/>
            <ac:spMk id="39" creationId="{CD8B4F24-440B-49E9-B85D-733523DC064B}"/>
          </ac:spMkLst>
        </pc:spChg>
        <pc:spChg chg="add del">
          <ac:chgData name="Hector Zhu" userId="76a058ce657428ca" providerId="LiveId" clId="{EA23DDC5-E78B-4F22-A578-16A9917A7710}" dt="2023-12-15T09:29:19.450" v="1302" actId="26606"/>
          <ac:spMkLst>
            <pc:docMk/>
            <pc:sldMk cId="1026140553" sldId="263"/>
            <ac:spMk id="44" creationId="{2B97F24A-32CE-4C1C-A50D-3016B394DCFB}"/>
          </ac:spMkLst>
        </pc:spChg>
        <pc:spChg chg="add del">
          <ac:chgData name="Hector Zhu" userId="76a058ce657428ca" providerId="LiveId" clId="{EA23DDC5-E78B-4F22-A578-16A9917A7710}" dt="2023-12-15T09:29:19.450" v="1302" actId="26606"/>
          <ac:spMkLst>
            <pc:docMk/>
            <pc:sldMk cId="1026140553" sldId="263"/>
            <ac:spMk id="46" creationId="{CD8B4F24-440B-49E9-B85D-733523DC064B}"/>
          </ac:spMkLst>
        </pc:spChg>
        <pc:grpChg chg="add del">
          <ac:chgData name="Hector Zhu" userId="76a058ce657428ca" providerId="LiveId" clId="{EA23DDC5-E78B-4F22-A578-16A9917A7710}" dt="2023-12-15T08:59:50.072" v="1186" actId="26606"/>
          <ac:grpSpMkLst>
            <pc:docMk/>
            <pc:sldMk cId="1026140553" sldId="263"/>
            <ac:grpSpMk id="23" creationId="{78127680-150F-4A90-9950-F66392578116}"/>
          </ac:grpSpMkLst>
        </pc:grpChg>
        <pc:grpChg chg="add del">
          <ac:chgData name="Hector Zhu" userId="76a058ce657428ca" providerId="LiveId" clId="{EA23DDC5-E78B-4F22-A578-16A9917A7710}" dt="2023-12-15T08:59:50.072" v="1186" actId="26606"/>
          <ac:grpSpMkLst>
            <pc:docMk/>
            <pc:sldMk cId="1026140553" sldId="263"/>
            <ac:grpSpMk id="29" creationId="{466920E5-8640-4C24-A775-8647637094A7}"/>
          </ac:grpSpMkLst>
        </pc:grpChg>
        <pc:picChg chg="add del mod">
          <ac:chgData name="Hector Zhu" userId="76a058ce657428ca" providerId="LiveId" clId="{EA23DDC5-E78B-4F22-A578-16A9917A7710}" dt="2023-12-15T08:41:24.480" v="1053" actId="478"/>
          <ac:picMkLst>
            <pc:docMk/>
            <pc:sldMk cId="1026140553" sldId="263"/>
            <ac:picMk id="5" creationId="{50DEDAC7-E149-A838-6F3C-899BDD0F635F}"/>
          </ac:picMkLst>
        </pc:picChg>
        <pc:picChg chg="add del mod">
          <ac:chgData name="Hector Zhu" userId="76a058ce657428ca" providerId="LiveId" clId="{EA23DDC5-E78B-4F22-A578-16A9917A7710}" dt="2023-12-15T08:59:40.516" v="1182" actId="478"/>
          <ac:picMkLst>
            <pc:docMk/>
            <pc:sldMk cId="1026140553" sldId="263"/>
            <ac:picMk id="7" creationId="{7E510E98-A139-FADC-2031-2B6549B63146}"/>
          </ac:picMkLst>
        </pc:picChg>
        <pc:picChg chg="add del mod">
          <ac:chgData name="Hector Zhu" userId="76a058ce657428ca" providerId="LiveId" clId="{EA23DDC5-E78B-4F22-A578-16A9917A7710}" dt="2023-12-15T09:29:04.680" v="1299" actId="478"/>
          <ac:picMkLst>
            <pc:docMk/>
            <pc:sldMk cId="1026140553" sldId="263"/>
            <ac:picMk id="10" creationId="{C3BFC24A-525D-15CA-73F9-BA6E28907746}"/>
          </ac:picMkLst>
        </pc:picChg>
        <pc:picChg chg="add mod">
          <ac:chgData name="Hector Zhu" userId="76a058ce657428ca" providerId="LiveId" clId="{EA23DDC5-E78B-4F22-A578-16A9917A7710}" dt="2023-12-15T09:29:27.897" v="1306" actId="1076"/>
          <ac:picMkLst>
            <pc:docMk/>
            <pc:sldMk cId="1026140553" sldId="263"/>
            <ac:picMk id="13" creationId="{D78A9450-0712-D918-1F1B-589A2A3ADD3E}"/>
          </ac:picMkLst>
        </pc:picChg>
        <pc:picChg chg="add mod">
          <ac:chgData name="Hector Zhu" userId="76a058ce657428ca" providerId="LiveId" clId="{EA23DDC5-E78B-4F22-A578-16A9917A7710}" dt="2023-12-15T09:30:03.600" v="1311" actId="1076"/>
          <ac:picMkLst>
            <pc:docMk/>
            <pc:sldMk cId="1026140553" sldId="263"/>
            <ac:picMk id="16" creationId="{9F382EA7-6F5B-69DF-5731-D9A494E783E4}"/>
          </ac:picMkLst>
        </pc:picChg>
      </pc:sldChg>
      <pc:sldChg chg="addSp delSp modSp new mod setBg">
        <pc:chgData name="Hector Zhu" userId="76a058ce657428ca" providerId="LiveId" clId="{EA23DDC5-E78B-4F22-A578-16A9917A7710}" dt="2023-12-15T09:44:08.556" v="1336" actId="1076"/>
        <pc:sldMkLst>
          <pc:docMk/>
          <pc:sldMk cId="1117635445" sldId="264"/>
        </pc:sldMkLst>
        <pc:spChg chg="mod">
          <ac:chgData name="Hector Zhu" userId="76a058ce657428ca" providerId="LiveId" clId="{EA23DDC5-E78B-4F22-A578-16A9917A7710}" dt="2023-12-15T09:42:27.048" v="1331" actId="26606"/>
          <ac:spMkLst>
            <pc:docMk/>
            <pc:sldMk cId="1117635445" sldId="264"/>
            <ac:spMk id="2" creationId="{76472D6C-35CB-F549-BC61-935F71B2BE24}"/>
          </ac:spMkLst>
        </pc:spChg>
        <pc:spChg chg="del">
          <ac:chgData name="Hector Zhu" userId="76a058ce657428ca" providerId="LiveId" clId="{EA23DDC5-E78B-4F22-A578-16A9917A7710}" dt="2023-12-15T09:42:10.653" v="1313" actId="478"/>
          <ac:spMkLst>
            <pc:docMk/>
            <pc:sldMk cId="1117635445" sldId="264"/>
            <ac:spMk id="3" creationId="{AB6878A3-257C-A29C-007E-756D09BE0664}"/>
          </ac:spMkLst>
        </pc:spChg>
        <pc:spChg chg="add">
          <ac:chgData name="Hector Zhu" userId="76a058ce657428ca" providerId="LiveId" clId="{EA23DDC5-E78B-4F22-A578-16A9917A7710}" dt="2023-12-15T09:42:27.048" v="1331" actId="26606"/>
          <ac:spMkLst>
            <pc:docMk/>
            <pc:sldMk cId="1117635445" sldId="264"/>
            <ac:spMk id="10" creationId="{665DBBEF-238B-476B-96AB-8AAC3224ECEA}"/>
          </ac:spMkLst>
        </pc:spChg>
        <pc:spChg chg="add">
          <ac:chgData name="Hector Zhu" userId="76a058ce657428ca" providerId="LiveId" clId="{EA23DDC5-E78B-4F22-A578-16A9917A7710}" dt="2023-12-15T09:42:27.048" v="1331" actId="26606"/>
          <ac:spMkLst>
            <pc:docMk/>
            <pc:sldMk cId="1117635445" sldId="264"/>
            <ac:spMk id="12" creationId="{3FCFB1DE-0B7E-48CC-BA90-B2AB0889F9D6}"/>
          </ac:spMkLst>
        </pc:spChg>
        <pc:picChg chg="add del mod">
          <ac:chgData name="Hector Zhu" userId="76a058ce657428ca" providerId="LiveId" clId="{EA23DDC5-E78B-4F22-A578-16A9917A7710}" dt="2023-12-15T09:43:53.796" v="1332" actId="478"/>
          <ac:picMkLst>
            <pc:docMk/>
            <pc:sldMk cId="1117635445" sldId="264"/>
            <ac:picMk id="5" creationId="{56395B85-3043-9B21-15DD-0D510D8D40B9}"/>
          </ac:picMkLst>
        </pc:picChg>
        <pc:picChg chg="add mod">
          <ac:chgData name="Hector Zhu" userId="76a058ce657428ca" providerId="LiveId" clId="{EA23DDC5-E78B-4F22-A578-16A9917A7710}" dt="2023-12-15T09:44:08.556" v="1336" actId="1076"/>
          <ac:picMkLst>
            <pc:docMk/>
            <pc:sldMk cId="1117635445" sldId="264"/>
            <ac:picMk id="7" creationId="{F731B60C-37B0-F8B1-C3A7-7A748A58A0F4}"/>
          </ac:picMkLst>
        </pc:picChg>
      </pc:sldChg>
    </pc:docChg>
  </pc:docChgLst>
  <pc:docChgLst>
    <pc:chgData name="Hector Zhu" userId="76a058ce657428ca" providerId="LiveId" clId="{98BAA33B-F4CA-40FC-A11E-3CB23556A7A9}"/>
    <pc:docChg chg="custSel delSld modSld modSection">
      <pc:chgData name="Hector Zhu" userId="76a058ce657428ca" providerId="LiveId" clId="{98BAA33B-F4CA-40FC-A11E-3CB23556A7A9}" dt="2024-02-03T03:29:22.451" v="1" actId="478"/>
      <pc:docMkLst>
        <pc:docMk/>
      </pc:docMkLst>
      <pc:sldChg chg="delSp mod delAnim">
        <pc:chgData name="Hector Zhu" userId="76a058ce657428ca" providerId="LiveId" clId="{98BAA33B-F4CA-40FC-A11E-3CB23556A7A9}" dt="2024-02-03T03:29:22.451" v="1" actId="478"/>
        <pc:sldMkLst>
          <pc:docMk/>
          <pc:sldMk cId="921545067" sldId="257"/>
        </pc:sldMkLst>
        <pc:picChg chg="del">
          <ac:chgData name="Hector Zhu" userId="76a058ce657428ca" providerId="LiveId" clId="{98BAA33B-F4CA-40FC-A11E-3CB23556A7A9}" dt="2024-02-03T03:29:22.451" v="1" actId="478"/>
          <ac:picMkLst>
            <pc:docMk/>
            <pc:sldMk cId="921545067" sldId="257"/>
            <ac:picMk id="6" creationId="{A9CF4DAD-359A-1BE4-9601-3A4F993B8B9D}"/>
          </ac:picMkLst>
        </pc:picChg>
      </pc:sldChg>
      <pc:sldChg chg="del">
        <pc:chgData name="Hector Zhu" userId="76a058ce657428ca" providerId="LiveId" clId="{98BAA33B-F4CA-40FC-A11E-3CB23556A7A9}" dt="2024-02-03T03:29:15.590" v="0" actId="47"/>
        <pc:sldMkLst>
          <pc:docMk/>
          <pc:sldMk cId="1566908752" sldId="273"/>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6D76DA-9C48-47A6-8678-40D35AF350CB}"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1890584D-135C-47B1-BED1-A79809DE936A}">
      <dgm:prSet/>
      <dgm:spPr/>
      <dgm:t>
        <a:bodyPr/>
        <a:lstStyle/>
        <a:p>
          <a:pPr>
            <a:lnSpc>
              <a:spcPct val="100000"/>
            </a:lnSpc>
            <a:defRPr b="1"/>
          </a:pPr>
          <a:r>
            <a:rPr lang="zh-CN"/>
            <a:t>全国</a:t>
          </a:r>
          <a:endParaRPr lang="en-US"/>
        </a:p>
      </dgm:t>
    </dgm:pt>
    <dgm:pt modelId="{F56DB62B-590A-4A8D-9037-9D0B4B318CD8}" type="parTrans" cxnId="{35DFED15-4AB8-448B-8D85-61B8B3056966}">
      <dgm:prSet/>
      <dgm:spPr/>
      <dgm:t>
        <a:bodyPr/>
        <a:lstStyle/>
        <a:p>
          <a:endParaRPr lang="en-US"/>
        </a:p>
      </dgm:t>
    </dgm:pt>
    <dgm:pt modelId="{9E91FAB3-38E8-4A14-80D0-2A97E72D4193}" type="sibTrans" cxnId="{35DFED15-4AB8-448B-8D85-61B8B3056966}">
      <dgm:prSet/>
      <dgm:spPr/>
      <dgm:t>
        <a:bodyPr/>
        <a:lstStyle/>
        <a:p>
          <a:endParaRPr lang="en-US"/>
        </a:p>
      </dgm:t>
    </dgm:pt>
    <dgm:pt modelId="{72CFF90A-F968-4342-A5AC-060C3C39813E}">
      <dgm:prSet/>
      <dgm:spPr/>
      <dgm:t>
        <a:bodyPr/>
        <a:lstStyle/>
        <a:p>
          <a:pPr>
            <a:lnSpc>
              <a:spcPct val="100000"/>
            </a:lnSpc>
          </a:pPr>
          <a:r>
            <a:rPr lang="zh-CN"/>
            <a:t>北上广、沿海城市、四川市的用户投诉量高</a:t>
          </a:r>
          <a:endParaRPr lang="en-US"/>
        </a:p>
      </dgm:t>
    </dgm:pt>
    <dgm:pt modelId="{239D5462-D5E3-4D6C-ABB5-0628908C69C3}" type="parTrans" cxnId="{8DEC7FBB-9D13-43A2-9428-A97CD13F8757}">
      <dgm:prSet/>
      <dgm:spPr/>
      <dgm:t>
        <a:bodyPr/>
        <a:lstStyle/>
        <a:p>
          <a:endParaRPr lang="en-US"/>
        </a:p>
      </dgm:t>
    </dgm:pt>
    <dgm:pt modelId="{3B5653D5-450F-4A38-9F4C-7DB31639AD8E}" type="sibTrans" cxnId="{8DEC7FBB-9D13-43A2-9428-A97CD13F8757}">
      <dgm:prSet/>
      <dgm:spPr/>
      <dgm:t>
        <a:bodyPr/>
        <a:lstStyle/>
        <a:p>
          <a:endParaRPr lang="en-US"/>
        </a:p>
      </dgm:t>
    </dgm:pt>
    <dgm:pt modelId="{3EE8CDFD-194F-4773-AAE0-E41D0009D4B0}">
      <dgm:prSet/>
      <dgm:spPr/>
      <dgm:t>
        <a:bodyPr/>
        <a:lstStyle/>
        <a:p>
          <a:pPr>
            <a:lnSpc>
              <a:spcPct val="100000"/>
            </a:lnSpc>
          </a:pPr>
          <a:r>
            <a:rPr lang="zh-CN" dirty="0"/>
            <a:t>单车和顺风车业务投诉占</a:t>
          </a:r>
          <a:r>
            <a:rPr lang="en-US" dirty="0"/>
            <a:t>80%</a:t>
          </a:r>
          <a:r>
            <a:rPr lang="zh-CN" dirty="0"/>
            <a:t>以上</a:t>
          </a:r>
          <a:endParaRPr lang="en-US" altLang="zh-CN" dirty="0"/>
        </a:p>
        <a:p>
          <a:pPr>
            <a:lnSpc>
              <a:spcPct val="100000"/>
            </a:lnSpc>
          </a:pPr>
          <a:r>
            <a:rPr lang="en-US" dirty="0"/>
            <a:t>7/8/11</a:t>
          </a:r>
          <a:r>
            <a:rPr lang="zh-CN" altLang="en-US" dirty="0"/>
            <a:t>月属于投诉高峰期</a:t>
          </a:r>
          <a:endParaRPr lang="en-US" dirty="0"/>
        </a:p>
      </dgm:t>
    </dgm:pt>
    <dgm:pt modelId="{4628B9F8-5EE8-4EB1-A32A-47C70B68EE48}" type="parTrans" cxnId="{973AC643-16AA-4A23-AB0A-E4AEB5978D6E}">
      <dgm:prSet/>
      <dgm:spPr/>
      <dgm:t>
        <a:bodyPr/>
        <a:lstStyle/>
        <a:p>
          <a:endParaRPr lang="en-US"/>
        </a:p>
      </dgm:t>
    </dgm:pt>
    <dgm:pt modelId="{36B843B8-1704-4152-9DB9-6A44A5203B54}" type="sibTrans" cxnId="{973AC643-16AA-4A23-AB0A-E4AEB5978D6E}">
      <dgm:prSet/>
      <dgm:spPr/>
      <dgm:t>
        <a:bodyPr/>
        <a:lstStyle/>
        <a:p>
          <a:endParaRPr lang="en-US"/>
        </a:p>
      </dgm:t>
    </dgm:pt>
    <dgm:pt modelId="{687AA9CE-0779-4517-A66F-27D1DA6BD8FD}">
      <dgm:prSet/>
      <dgm:spPr/>
      <dgm:t>
        <a:bodyPr/>
        <a:lstStyle/>
        <a:p>
          <a:pPr>
            <a:lnSpc>
              <a:spcPct val="100000"/>
            </a:lnSpc>
            <a:defRPr b="1"/>
          </a:pPr>
          <a:r>
            <a:rPr lang="zh-CN"/>
            <a:t>沪杭大区</a:t>
          </a:r>
          <a:endParaRPr lang="en-US"/>
        </a:p>
      </dgm:t>
    </dgm:pt>
    <dgm:pt modelId="{F515FDE7-1A5E-4046-830D-6C6429E6FD65}" type="parTrans" cxnId="{533B2928-E5C0-4F45-A0CA-5CB84FC8C912}">
      <dgm:prSet/>
      <dgm:spPr/>
      <dgm:t>
        <a:bodyPr/>
        <a:lstStyle/>
        <a:p>
          <a:endParaRPr lang="en-US"/>
        </a:p>
      </dgm:t>
    </dgm:pt>
    <dgm:pt modelId="{E9952944-07AB-415B-AE34-569187742EC9}" type="sibTrans" cxnId="{533B2928-E5C0-4F45-A0CA-5CB84FC8C912}">
      <dgm:prSet/>
      <dgm:spPr/>
      <dgm:t>
        <a:bodyPr/>
        <a:lstStyle/>
        <a:p>
          <a:endParaRPr lang="en-US"/>
        </a:p>
      </dgm:t>
    </dgm:pt>
    <dgm:pt modelId="{3B71B974-4F20-4FB5-A0ED-2921F26F3320}">
      <dgm:prSet/>
      <dgm:spPr/>
      <dgm:t>
        <a:bodyPr/>
        <a:lstStyle/>
        <a:p>
          <a:pPr>
            <a:lnSpc>
              <a:spcPct val="100000"/>
            </a:lnSpc>
          </a:pPr>
          <a:r>
            <a:rPr lang="zh-CN" dirty="0"/>
            <a:t>上海</a:t>
          </a:r>
          <a:r>
            <a:rPr lang="en-US" dirty="0"/>
            <a:t>NPS</a:t>
          </a:r>
          <a:r>
            <a:rPr lang="zh-CN" dirty="0"/>
            <a:t>卡点👉</a:t>
          </a:r>
          <a:r>
            <a:rPr lang="zh-CN" b="1" dirty="0"/>
            <a:t>车辆品质</a:t>
          </a:r>
          <a:r>
            <a:rPr lang="zh-CN" dirty="0"/>
            <a:t>（故障、脏旧）</a:t>
          </a:r>
          <a:endParaRPr lang="en-US" dirty="0"/>
        </a:p>
      </dgm:t>
    </dgm:pt>
    <dgm:pt modelId="{4C4B6C69-0786-46D6-B43E-1CCCA6EFAA44}" type="parTrans" cxnId="{E13AAE1B-9156-4B63-B356-6157D3EE3960}">
      <dgm:prSet/>
      <dgm:spPr/>
      <dgm:t>
        <a:bodyPr/>
        <a:lstStyle/>
        <a:p>
          <a:endParaRPr lang="en-US"/>
        </a:p>
      </dgm:t>
    </dgm:pt>
    <dgm:pt modelId="{A2C0850D-3680-4485-90D6-CBAB4945D3F5}" type="sibTrans" cxnId="{E13AAE1B-9156-4B63-B356-6157D3EE3960}">
      <dgm:prSet/>
      <dgm:spPr/>
      <dgm:t>
        <a:bodyPr/>
        <a:lstStyle/>
        <a:p>
          <a:endParaRPr lang="en-US"/>
        </a:p>
      </dgm:t>
    </dgm:pt>
    <dgm:pt modelId="{A960CBC2-80FB-472C-9F6F-BB77A31E4C5D}">
      <dgm:prSet/>
      <dgm:spPr/>
      <dgm:t>
        <a:bodyPr/>
        <a:lstStyle/>
        <a:p>
          <a:pPr>
            <a:lnSpc>
              <a:spcPct val="100000"/>
            </a:lnSpc>
          </a:pPr>
          <a:r>
            <a:rPr lang="zh-CN" dirty="0"/>
            <a:t>杭州</a:t>
          </a:r>
          <a:r>
            <a:rPr lang="en-US" dirty="0"/>
            <a:t>NPS</a:t>
          </a:r>
          <a:r>
            <a:rPr lang="zh-CN" dirty="0"/>
            <a:t>卡点👉</a:t>
          </a:r>
          <a:r>
            <a:rPr lang="zh-CN" b="1" dirty="0"/>
            <a:t>定位及站点问题</a:t>
          </a:r>
          <a:r>
            <a:rPr lang="zh-CN" dirty="0"/>
            <a:t>（需要技术端支持解决）</a:t>
          </a:r>
          <a:endParaRPr lang="en-US" dirty="0"/>
        </a:p>
      </dgm:t>
    </dgm:pt>
    <dgm:pt modelId="{3AAE3A45-3375-44F5-A60A-22B25B335A8D}" type="parTrans" cxnId="{8CBCE867-CFEE-41DF-82EB-FE9D0A2AA82B}">
      <dgm:prSet/>
      <dgm:spPr/>
      <dgm:t>
        <a:bodyPr/>
        <a:lstStyle/>
        <a:p>
          <a:endParaRPr lang="en-US"/>
        </a:p>
      </dgm:t>
    </dgm:pt>
    <dgm:pt modelId="{B0B862E2-0CB0-446B-B826-0322A311117C}" type="sibTrans" cxnId="{8CBCE867-CFEE-41DF-82EB-FE9D0A2AA82B}">
      <dgm:prSet/>
      <dgm:spPr/>
      <dgm:t>
        <a:bodyPr/>
        <a:lstStyle/>
        <a:p>
          <a:endParaRPr lang="en-US"/>
        </a:p>
      </dgm:t>
    </dgm:pt>
    <dgm:pt modelId="{798E7471-AECB-4985-9B36-B00AA2AA510B}">
      <dgm:prSet/>
      <dgm:spPr/>
      <dgm:t>
        <a:bodyPr/>
        <a:lstStyle/>
        <a:p>
          <a:pPr>
            <a:lnSpc>
              <a:spcPct val="100000"/>
            </a:lnSpc>
          </a:pPr>
          <a:r>
            <a:rPr lang="zh-CN"/>
            <a:t>骑行卡价格没有竞争优势</a:t>
          </a:r>
          <a:endParaRPr lang="en-US"/>
        </a:p>
      </dgm:t>
    </dgm:pt>
    <dgm:pt modelId="{A9058B68-BC6D-4A8A-8294-52A734EE2F56}" type="parTrans" cxnId="{8DD7E0F6-A07C-4204-A2DD-C45AEFF3C628}">
      <dgm:prSet/>
      <dgm:spPr/>
      <dgm:t>
        <a:bodyPr/>
        <a:lstStyle/>
        <a:p>
          <a:endParaRPr lang="en-US"/>
        </a:p>
      </dgm:t>
    </dgm:pt>
    <dgm:pt modelId="{C03B54EC-1096-4B3A-96BD-5BA0C4EC97ED}" type="sibTrans" cxnId="{8DD7E0F6-A07C-4204-A2DD-C45AEFF3C628}">
      <dgm:prSet/>
      <dgm:spPr/>
      <dgm:t>
        <a:bodyPr/>
        <a:lstStyle/>
        <a:p>
          <a:endParaRPr lang="en-US"/>
        </a:p>
      </dgm:t>
    </dgm:pt>
    <dgm:pt modelId="{D767FC38-B88B-49AF-B06B-8B737A9DAA66}">
      <dgm:prSet/>
      <dgm:spPr/>
      <dgm:t>
        <a:bodyPr/>
        <a:lstStyle/>
        <a:p>
          <a:pPr>
            <a:lnSpc>
              <a:spcPct val="100000"/>
            </a:lnSpc>
            <a:defRPr b="1"/>
          </a:pPr>
          <a:r>
            <a:rPr lang="zh-CN"/>
            <a:t>战区</a:t>
          </a:r>
          <a:r>
            <a:rPr lang="en-US"/>
            <a:t>NPS</a:t>
          </a:r>
          <a:r>
            <a:rPr lang="zh-CN"/>
            <a:t>低效全职</a:t>
          </a:r>
          <a:endParaRPr lang="en-US"/>
        </a:p>
      </dgm:t>
    </dgm:pt>
    <dgm:pt modelId="{1C26631B-4E59-4A62-8C3C-30C4A9B2FFCE}" type="parTrans" cxnId="{CB760520-27A2-490E-B97C-130B9494C2F9}">
      <dgm:prSet/>
      <dgm:spPr/>
      <dgm:t>
        <a:bodyPr/>
        <a:lstStyle/>
        <a:p>
          <a:endParaRPr lang="en-US"/>
        </a:p>
      </dgm:t>
    </dgm:pt>
    <dgm:pt modelId="{2402058B-B80D-4668-9150-F1576B709F82}" type="sibTrans" cxnId="{CB760520-27A2-490E-B97C-130B9494C2F9}">
      <dgm:prSet/>
      <dgm:spPr/>
      <dgm:t>
        <a:bodyPr/>
        <a:lstStyle/>
        <a:p>
          <a:endParaRPr lang="en-US"/>
        </a:p>
      </dgm:t>
    </dgm:pt>
    <dgm:pt modelId="{41E9B6FB-BC06-41F6-B1BA-9990BB639341}">
      <dgm:prSet custT="1"/>
      <dgm:spPr/>
      <dgm:t>
        <a:bodyPr/>
        <a:lstStyle/>
        <a:p>
          <a:pPr>
            <a:lnSpc>
              <a:spcPct val="100000"/>
            </a:lnSpc>
          </a:pPr>
          <a:r>
            <a:rPr lang="zh-CN" sz="2000" dirty="0"/>
            <a:t>沪西：马菽良、王韦钧、周嘉玮</a:t>
          </a:r>
          <a:endParaRPr lang="en-US" sz="2000" dirty="0"/>
        </a:p>
      </dgm:t>
    </dgm:pt>
    <dgm:pt modelId="{9379081F-89ED-4D90-BADD-C83D919F97F0}" type="parTrans" cxnId="{32C5F16F-3A8E-449D-AD25-05E5E0576F70}">
      <dgm:prSet/>
      <dgm:spPr/>
      <dgm:t>
        <a:bodyPr/>
        <a:lstStyle/>
        <a:p>
          <a:endParaRPr lang="en-US"/>
        </a:p>
      </dgm:t>
    </dgm:pt>
    <dgm:pt modelId="{C07614DB-A77E-4190-8DE6-F6AA1CAE9799}" type="sibTrans" cxnId="{32C5F16F-3A8E-449D-AD25-05E5E0576F70}">
      <dgm:prSet/>
      <dgm:spPr/>
      <dgm:t>
        <a:bodyPr/>
        <a:lstStyle/>
        <a:p>
          <a:endParaRPr lang="en-US"/>
        </a:p>
      </dgm:t>
    </dgm:pt>
    <dgm:pt modelId="{B389C58F-4C88-480E-859B-5B2E23C4B8D0}">
      <dgm:prSet custT="1"/>
      <dgm:spPr/>
      <dgm:t>
        <a:bodyPr/>
        <a:lstStyle/>
        <a:p>
          <a:pPr>
            <a:lnSpc>
              <a:spcPct val="100000"/>
            </a:lnSpc>
          </a:pPr>
          <a:r>
            <a:rPr lang="zh-CN" sz="2000" dirty="0"/>
            <a:t>沪东：管政、李广金、陆宝宇</a:t>
          </a:r>
          <a:endParaRPr lang="en-US" sz="2000" dirty="0"/>
        </a:p>
      </dgm:t>
    </dgm:pt>
    <dgm:pt modelId="{C4C21D1C-900A-4454-B5F6-7B1F0CCD55C3}" type="parTrans" cxnId="{58CB953E-08C7-46EB-9B94-69F39CBA2C18}">
      <dgm:prSet/>
      <dgm:spPr/>
      <dgm:t>
        <a:bodyPr/>
        <a:lstStyle/>
        <a:p>
          <a:endParaRPr lang="en-US"/>
        </a:p>
      </dgm:t>
    </dgm:pt>
    <dgm:pt modelId="{0F1F03E0-44DB-4862-A442-4219B293D982}" type="sibTrans" cxnId="{58CB953E-08C7-46EB-9B94-69F39CBA2C18}">
      <dgm:prSet/>
      <dgm:spPr/>
      <dgm:t>
        <a:bodyPr/>
        <a:lstStyle/>
        <a:p>
          <a:endParaRPr lang="en-US"/>
        </a:p>
      </dgm:t>
    </dgm:pt>
    <dgm:pt modelId="{06E726F5-3764-424A-8154-257AD420A1EC}" type="pres">
      <dgm:prSet presAssocID="{466D76DA-9C48-47A6-8678-40D35AF350CB}" presName="root" presStyleCnt="0">
        <dgm:presLayoutVars>
          <dgm:dir/>
          <dgm:resizeHandles val="exact"/>
        </dgm:presLayoutVars>
      </dgm:prSet>
      <dgm:spPr/>
    </dgm:pt>
    <dgm:pt modelId="{1A98D973-75CB-4762-878A-E3BBDBD03073}" type="pres">
      <dgm:prSet presAssocID="{1890584D-135C-47B1-BED1-A79809DE936A}" presName="compNode" presStyleCnt="0"/>
      <dgm:spPr/>
    </dgm:pt>
    <dgm:pt modelId="{3DF42E06-F4CB-4771-B89C-FDCF18752F0B}" type="pres">
      <dgm:prSet presAssocID="{1890584D-135C-47B1-BED1-A79809DE93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带标记的地图 纯色填充"/>
        </a:ext>
      </dgm:extLst>
    </dgm:pt>
    <dgm:pt modelId="{1E87DC1D-CDD9-4148-8D31-302831DFFCC0}" type="pres">
      <dgm:prSet presAssocID="{1890584D-135C-47B1-BED1-A79809DE936A}" presName="iconSpace" presStyleCnt="0"/>
      <dgm:spPr/>
    </dgm:pt>
    <dgm:pt modelId="{036AC845-815C-4F4C-9E9C-F64504750AFC}" type="pres">
      <dgm:prSet presAssocID="{1890584D-135C-47B1-BED1-A79809DE936A}" presName="parTx" presStyleLbl="revTx" presStyleIdx="0" presStyleCnt="6">
        <dgm:presLayoutVars>
          <dgm:chMax val="0"/>
          <dgm:chPref val="0"/>
        </dgm:presLayoutVars>
      </dgm:prSet>
      <dgm:spPr/>
    </dgm:pt>
    <dgm:pt modelId="{FF767DF2-F9A5-4170-8E98-E5706597EB38}" type="pres">
      <dgm:prSet presAssocID="{1890584D-135C-47B1-BED1-A79809DE936A}" presName="txSpace" presStyleCnt="0"/>
      <dgm:spPr/>
    </dgm:pt>
    <dgm:pt modelId="{0F2EC69B-3572-49BE-9840-02A412CDC098}" type="pres">
      <dgm:prSet presAssocID="{1890584D-135C-47B1-BED1-A79809DE936A}" presName="desTx" presStyleLbl="revTx" presStyleIdx="1" presStyleCnt="6">
        <dgm:presLayoutVars/>
      </dgm:prSet>
      <dgm:spPr/>
    </dgm:pt>
    <dgm:pt modelId="{B87EF0F7-014A-44A5-87DC-BF3B494E6A8F}" type="pres">
      <dgm:prSet presAssocID="{9E91FAB3-38E8-4A14-80D0-2A97E72D4193}" presName="sibTrans" presStyleCnt="0"/>
      <dgm:spPr/>
    </dgm:pt>
    <dgm:pt modelId="{8AAAA9C6-851B-4173-B6BE-38EAA9BF7D60}" type="pres">
      <dgm:prSet presAssocID="{687AA9CE-0779-4517-A66F-27D1DA6BD8FD}" presName="compNode" presStyleCnt="0"/>
      <dgm:spPr/>
    </dgm:pt>
    <dgm:pt modelId="{15E1D09A-EBA8-4B7B-9864-D97F67C1834D}" type="pres">
      <dgm:prSet presAssocID="{687AA9CE-0779-4517-A66F-27D1DA6BD8F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帮助 纯色填充"/>
        </a:ext>
      </dgm:extLst>
    </dgm:pt>
    <dgm:pt modelId="{8746B079-CB82-4CAF-870D-06A3EF2A871E}" type="pres">
      <dgm:prSet presAssocID="{687AA9CE-0779-4517-A66F-27D1DA6BD8FD}" presName="iconSpace" presStyleCnt="0"/>
      <dgm:spPr/>
    </dgm:pt>
    <dgm:pt modelId="{596DFAB6-6BC6-4F05-8238-98FBBF69E86D}" type="pres">
      <dgm:prSet presAssocID="{687AA9CE-0779-4517-A66F-27D1DA6BD8FD}" presName="parTx" presStyleLbl="revTx" presStyleIdx="2" presStyleCnt="6">
        <dgm:presLayoutVars>
          <dgm:chMax val="0"/>
          <dgm:chPref val="0"/>
        </dgm:presLayoutVars>
      </dgm:prSet>
      <dgm:spPr/>
    </dgm:pt>
    <dgm:pt modelId="{574589BD-4D78-4240-9CC3-A7E533CF1B4A}" type="pres">
      <dgm:prSet presAssocID="{687AA9CE-0779-4517-A66F-27D1DA6BD8FD}" presName="txSpace" presStyleCnt="0"/>
      <dgm:spPr/>
    </dgm:pt>
    <dgm:pt modelId="{F81345C0-EBA2-4315-BDB6-AB51563491F5}" type="pres">
      <dgm:prSet presAssocID="{687AA9CE-0779-4517-A66F-27D1DA6BD8FD}" presName="desTx" presStyleLbl="revTx" presStyleIdx="3" presStyleCnt="6">
        <dgm:presLayoutVars/>
      </dgm:prSet>
      <dgm:spPr/>
    </dgm:pt>
    <dgm:pt modelId="{0AE09054-3FB2-4DEA-B4CC-AACC7852B0F2}" type="pres">
      <dgm:prSet presAssocID="{E9952944-07AB-415B-AE34-569187742EC9}" presName="sibTrans" presStyleCnt="0"/>
      <dgm:spPr/>
    </dgm:pt>
    <dgm:pt modelId="{A7948F60-6437-4735-92CE-8EDA9275906F}" type="pres">
      <dgm:prSet presAssocID="{D767FC38-B88B-49AF-B06B-8B737A9DAA66}" presName="compNode" presStyleCnt="0"/>
      <dgm:spPr/>
    </dgm:pt>
    <dgm:pt modelId="{C8CC64F5-22FE-4482-88ED-13D6D03076E7}" type="pres">
      <dgm:prSet presAssocID="{D767FC38-B88B-49AF-B06B-8B737A9DAA6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男人 纯色填充"/>
        </a:ext>
      </dgm:extLst>
    </dgm:pt>
    <dgm:pt modelId="{37FDAF2C-8424-4463-B0BB-3B9E9FB67DC6}" type="pres">
      <dgm:prSet presAssocID="{D767FC38-B88B-49AF-B06B-8B737A9DAA66}" presName="iconSpace" presStyleCnt="0"/>
      <dgm:spPr/>
    </dgm:pt>
    <dgm:pt modelId="{E6E7BC9C-6809-4C04-A7B3-AEFEDB690233}" type="pres">
      <dgm:prSet presAssocID="{D767FC38-B88B-49AF-B06B-8B737A9DAA66}" presName="parTx" presStyleLbl="revTx" presStyleIdx="4" presStyleCnt="6">
        <dgm:presLayoutVars>
          <dgm:chMax val="0"/>
          <dgm:chPref val="0"/>
        </dgm:presLayoutVars>
      </dgm:prSet>
      <dgm:spPr/>
    </dgm:pt>
    <dgm:pt modelId="{CA0D479E-C46C-442B-B33C-E7F737EC342B}" type="pres">
      <dgm:prSet presAssocID="{D767FC38-B88B-49AF-B06B-8B737A9DAA66}" presName="txSpace" presStyleCnt="0"/>
      <dgm:spPr/>
    </dgm:pt>
    <dgm:pt modelId="{1334B036-FA65-41B5-944E-9973FAA152B4}" type="pres">
      <dgm:prSet presAssocID="{D767FC38-B88B-49AF-B06B-8B737A9DAA66}" presName="desTx" presStyleLbl="revTx" presStyleIdx="5" presStyleCnt="6">
        <dgm:presLayoutVars/>
      </dgm:prSet>
      <dgm:spPr/>
    </dgm:pt>
  </dgm:ptLst>
  <dgm:cxnLst>
    <dgm:cxn modelId="{B01D7F14-113F-4111-B669-575E24F6D115}" type="presOf" srcId="{41E9B6FB-BC06-41F6-B1BA-9990BB639341}" destId="{1334B036-FA65-41B5-944E-9973FAA152B4}" srcOrd="0" destOrd="0" presId="urn:microsoft.com/office/officeart/2018/5/layout/CenteredIconLabelDescriptionList"/>
    <dgm:cxn modelId="{35DFED15-4AB8-448B-8D85-61B8B3056966}" srcId="{466D76DA-9C48-47A6-8678-40D35AF350CB}" destId="{1890584D-135C-47B1-BED1-A79809DE936A}" srcOrd="0" destOrd="0" parTransId="{F56DB62B-590A-4A8D-9037-9D0B4B318CD8}" sibTransId="{9E91FAB3-38E8-4A14-80D0-2A97E72D4193}"/>
    <dgm:cxn modelId="{E13AAE1B-9156-4B63-B356-6157D3EE3960}" srcId="{687AA9CE-0779-4517-A66F-27D1DA6BD8FD}" destId="{3B71B974-4F20-4FB5-A0ED-2921F26F3320}" srcOrd="0" destOrd="0" parTransId="{4C4B6C69-0786-46D6-B43E-1CCCA6EFAA44}" sibTransId="{A2C0850D-3680-4485-90D6-CBAB4945D3F5}"/>
    <dgm:cxn modelId="{CB760520-27A2-490E-B97C-130B9494C2F9}" srcId="{466D76DA-9C48-47A6-8678-40D35AF350CB}" destId="{D767FC38-B88B-49AF-B06B-8B737A9DAA66}" srcOrd="2" destOrd="0" parTransId="{1C26631B-4E59-4A62-8C3C-30C4A9B2FFCE}" sibTransId="{2402058B-B80D-4668-9150-F1576B709F82}"/>
    <dgm:cxn modelId="{382AD626-59B5-4F09-865F-E88859C5742C}" type="presOf" srcId="{3EE8CDFD-194F-4773-AAE0-E41D0009D4B0}" destId="{0F2EC69B-3572-49BE-9840-02A412CDC098}" srcOrd="0" destOrd="1" presId="urn:microsoft.com/office/officeart/2018/5/layout/CenteredIconLabelDescriptionList"/>
    <dgm:cxn modelId="{533B2928-E5C0-4F45-A0CA-5CB84FC8C912}" srcId="{466D76DA-9C48-47A6-8678-40D35AF350CB}" destId="{687AA9CE-0779-4517-A66F-27D1DA6BD8FD}" srcOrd="1" destOrd="0" parTransId="{F515FDE7-1A5E-4046-830D-6C6429E6FD65}" sibTransId="{E9952944-07AB-415B-AE34-569187742EC9}"/>
    <dgm:cxn modelId="{A663693D-7F36-48B6-B56A-669586F660F6}" type="presOf" srcId="{3B71B974-4F20-4FB5-A0ED-2921F26F3320}" destId="{F81345C0-EBA2-4315-BDB6-AB51563491F5}" srcOrd="0" destOrd="0" presId="urn:microsoft.com/office/officeart/2018/5/layout/CenteredIconLabelDescriptionList"/>
    <dgm:cxn modelId="{58CB953E-08C7-46EB-9B94-69F39CBA2C18}" srcId="{D767FC38-B88B-49AF-B06B-8B737A9DAA66}" destId="{B389C58F-4C88-480E-859B-5B2E23C4B8D0}" srcOrd="1" destOrd="0" parTransId="{C4C21D1C-900A-4454-B5F6-7B1F0CCD55C3}" sibTransId="{0F1F03E0-44DB-4862-A442-4219B293D982}"/>
    <dgm:cxn modelId="{973AC643-16AA-4A23-AB0A-E4AEB5978D6E}" srcId="{1890584D-135C-47B1-BED1-A79809DE936A}" destId="{3EE8CDFD-194F-4773-AAE0-E41D0009D4B0}" srcOrd="1" destOrd="0" parTransId="{4628B9F8-5EE8-4EB1-A32A-47C70B68EE48}" sibTransId="{36B843B8-1704-4152-9DB9-6A44A5203B54}"/>
    <dgm:cxn modelId="{F714C743-BDF7-48A2-9813-13AD1B884207}" type="presOf" srcId="{1890584D-135C-47B1-BED1-A79809DE936A}" destId="{036AC845-815C-4F4C-9E9C-F64504750AFC}" srcOrd="0" destOrd="0" presId="urn:microsoft.com/office/officeart/2018/5/layout/CenteredIconLabelDescriptionList"/>
    <dgm:cxn modelId="{BF42DD43-DF7B-41F5-9E19-9509CE0AC956}" type="presOf" srcId="{B389C58F-4C88-480E-859B-5B2E23C4B8D0}" destId="{1334B036-FA65-41B5-944E-9973FAA152B4}" srcOrd="0" destOrd="1" presId="urn:microsoft.com/office/officeart/2018/5/layout/CenteredIconLabelDescriptionList"/>
    <dgm:cxn modelId="{8A72EB64-0D75-49FC-B5B2-2209A338BC86}" type="presOf" srcId="{798E7471-AECB-4985-9B36-B00AA2AA510B}" destId="{F81345C0-EBA2-4315-BDB6-AB51563491F5}" srcOrd="0" destOrd="2" presId="urn:microsoft.com/office/officeart/2018/5/layout/CenteredIconLabelDescriptionList"/>
    <dgm:cxn modelId="{8CBCE867-CFEE-41DF-82EB-FE9D0A2AA82B}" srcId="{687AA9CE-0779-4517-A66F-27D1DA6BD8FD}" destId="{A960CBC2-80FB-472C-9F6F-BB77A31E4C5D}" srcOrd="1" destOrd="0" parTransId="{3AAE3A45-3375-44F5-A60A-22B25B335A8D}" sibTransId="{B0B862E2-0CB0-446B-B826-0322A311117C}"/>
    <dgm:cxn modelId="{32C5F16F-3A8E-449D-AD25-05E5E0576F70}" srcId="{D767FC38-B88B-49AF-B06B-8B737A9DAA66}" destId="{41E9B6FB-BC06-41F6-B1BA-9990BB639341}" srcOrd="0" destOrd="0" parTransId="{9379081F-89ED-4D90-BADD-C83D919F97F0}" sibTransId="{C07614DB-A77E-4190-8DE6-F6AA1CAE9799}"/>
    <dgm:cxn modelId="{56A592B1-91DD-4269-8A3A-0CECE012F8A5}" type="presOf" srcId="{A960CBC2-80FB-472C-9F6F-BB77A31E4C5D}" destId="{F81345C0-EBA2-4315-BDB6-AB51563491F5}" srcOrd="0" destOrd="1" presId="urn:microsoft.com/office/officeart/2018/5/layout/CenteredIconLabelDescriptionList"/>
    <dgm:cxn modelId="{406321B6-278F-4D69-8FB1-DB730B12542C}" type="presOf" srcId="{72CFF90A-F968-4342-A5AC-060C3C39813E}" destId="{0F2EC69B-3572-49BE-9840-02A412CDC098}" srcOrd="0" destOrd="0" presId="urn:microsoft.com/office/officeart/2018/5/layout/CenteredIconLabelDescriptionList"/>
    <dgm:cxn modelId="{8DEC7FBB-9D13-43A2-9428-A97CD13F8757}" srcId="{1890584D-135C-47B1-BED1-A79809DE936A}" destId="{72CFF90A-F968-4342-A5AC-060C3C39813E}" srcOrd="0" destOrd="0" parTransId="{239D5462-D5E3-4D6C-ABB5-0628908C69C3}" sibTransId="{3B5653D5-450F-4A38-9F4C-7DB31639AD8E}"/>
    <dgm:cxn modelId="{7521BCD6-C2AE-452E-B480-E35D7E8C2A5D}" type="presOf" srcId="{466D76DA-9C48-47A6-8678-40D35AF350CB}" destId="{06E726F5-3764-424A-8154-257AD420A1EC}" srcOrd="0" destOrd="0" presId="urn:microsoft.com/office/officeart/2018/5/layout/CenteredIconLabelDescriptionList"/>
    <dgm:cxn modelId="{B1584DD9-5F4A-428E-BB11-CA209D62F427}" type="presOf" srcId="{687AA9CE-0779-4517-A66F-27D1DA6BD8FD}" destId="{596DFAB6-6BC6-4F05-8238-98FBBF69E86D}" srcOrd="0" destOrd="0" presId="urn:microsoft.com/office/officeart/2018/5/layout/CenteredIconLabelDescriptionList"/>
    <dgm:cxn modelId="{33AD60EC-2232-4795-9BD0-865C1886C9BA}" type="presOf" srcId="{D767FC38-B88B-49AF-B06B-8B737A9DAA66}" destId="{E6E7BC9C-6809-4C04-A7B3-AEFEDB690233}" srcOrd="0" destOrd="0" presId="urn:microsoft.com/office/officeart/2018/5/layout/CenteredIconLabelDescriptionList"/>
    <dgm:cxn modelId="{8DD7E0F6-A07C-4204-A2DD-C45AEFF3C628}" srcId="{687AA9CE-0779-4517-A66F-27D1DA6BD8FD}" destId="{798E7471-AECB-4985-9B36-B00AA2AA510B}" srcOrd="2" destOrd="0" parTransId="{A9058B68-BC6D-4A8A-8294-52A734EE2F56}" sibTransId="{C03B54EC-1096-4B3A-96BD-5BA0C4EC97ED}"/>
    <dgm:cxn modelId="{3240A306-C10D-4930-8427-8827B896B8B3}" type="presParOf" srcId="{06E726F5-3764-424A-8154-257AD420A1EC}" destId="{1A98D973-75CB-4762-878A-E3BBDBD03073}" srcOrd="0" destOrd="0" presId="urn:microsoft.com/office/officeart/2018/5/layout/CenteredIconLabelDescriptionList"/>
    <dgm:cxn modelId="{CEFD0C81-2BE5-432C-BDFB-ED65B98D798A}" type="presParOf" srcId="{1A98D973-75CB-4762-878A-E3BBDBD03073}" destId="{3DF42E06-F4CB-4771-B89C-FDCF18752F0B}" srcOrd="0" destOrd="0" presId="urn:microsoft.com/office/officeart/2018/5/layout/CenteredIconLabelDescriptionList"/>
    <dgm:cxn modelId="{C2485B18-B862-4E84-903E-130D11CC75AC}" type="presParOf" srcId="{1A98D973-75CB-4762-878A-E3BBDBD03073}" destId="{1E87DC1D-CDD9-4148-8D31-302831DFFCC0}" srcOrd="1" destOrd="0" presId="urn:microsoft.com/office/officeart/2018/5/layout/CenteredIconLabelDescriptionList"/>
    <dgm:cxn modelId="{F098B55E-5E62-48A7-BB6D-5459BB58156A}" type="presParOf" srcId="{1A98D973-75CB-4762-878A-E3BBDBD03073}" destId="{036AC845-815C-4F4C-9E9C-F64504750AFC}" srcOrd="2" destOrd="0" presId="urn:microsoft.com/office/officeart/2018/5/layout/CenteredIconLabelDescriptionList"/>
    <dgm:cxn modelId="{C5B49A05-854B-4332-A0A2-CE29B7FC79A0}" type="presParOf" srcId="{1A98D973-75CB-4762-878A-E3BBDBD03073}" destId="{FF767DF2-F9A5-4170-8E98-E5706597EB38}" srcOrd="3" destOrd="0" presId="urn:microsoft.com/office/officeart/2018/5/layout/CenteredIconLabelDescriptionList"/>
    <dgm:cxn modelId="{17847E85-E9AB-43C9-B84A-BFC2D182DFD9}" type="presParOf" srcId="{1A98D973-75CB-4762-878A-E3BBDBD03073}" destId="{0F2EC69B-3572-49BE-9840-02A412CDC098}" srcOrd="4" destOrd="0" presId="urn:microsoft.com/office/officeart/2018/5/layout/CenteredIconLabelDescriptionList"/>
    <dgm:cxn modelId="{B967F00E-D98C-47C0-B8B2-1948ED17685B}" type="presParOf" srcId="{06E726F5-3764-424A-8154-257AD420A1EC}" destId="{B87EF0F7-014A-44A5-87DC-BF3B494E6A8F}" srcOrd="1" destOrd="0" presId="urn:microsoft.com/office/officeart/2018/5/layout/CenteredIconLabelDescriptionList"/>
    <dgm:cxn modelId="{BCAA723C-DB74-48AF-B370-D82DF97F9CCC}" type="presParOf" srcId="{06E726F5-3764-424A-8154-257AD420A1EC}" destId="{8AAAA9C6-851B-4173-B6BE-38EAA9BF7D60}" srcOrd="2" destOrd="0" presId="urn:microsoft.com/office/officeart/2018/5/layout/CenteredIconLabelDescriptionList"/>
    <dgm:cxn modelId="{EAF59179-1CDB-417F-9C59-54614FC1718F}" type="presParOf" srcId="{8AAAA9C6-851B-4173-B6BE-38EAA9BF7D60}" destId="{15E1D09A-EBA8-4B7B-9864-D97F67C1834D}" srcOrd="0" destOrd="0" presId="urn:microsoft.com/office/officeart/2018/5/layout/CenteredIconLabelDescriptionList"/>
    <dgm:cxn modelId="{FCBD7C4B-893C-4B11-A673-707C2FEB85CC}" type="presParOf" srcId="{8AAAA9C6-851B-4173-B6BE-38EAA9BF7D60}" destId="{8746B079-CB82-4CAF-870D-06A3EF2A871E}" srcOrd="1" destOrd="0" presId="urn:microsoft.com/office/officeart/2018/5/layout/CenteredIconLabelDescriptionList"/>
    <dgm:cxn modelId="{31BFCD1F-9D20-4CC6-80D0-164832D46733}" type="presParOf" srcId="{8AAAA9C6-851B-4173-B6BE-38EAA9BF7D60}" destId="{596DFAB6-6BC6-4F05-8238-98FBBF69E86D}" srcOrd="2" destOrd="0" presId="urn:microsoft.com/office/officeart/2018/5/layout/CenteredIconLabelDescriptionList"/>
    <dgm:cxn modelId="{91ACB8B4-AF77-458C-A037-9F50416A15F7}" type="presParOf" srcId="{8AAAA9C6-851B-4173-B6BE-38EAA9BF7D60}" destId="{574589BD-4D78-4240-9CC3-A7E533CF1B4A}" srcOrd="3" destOrd="0" presId="urn:microsoft.com/office/officeart/2018/5/layout/CenteredIconLabelDescriptionList"/>
    <dgm:cxn modelId="{AA4C235B-470C-4154-BC8A-CE7E95579276}" type="presParOf" srcId="{8AAAA9C6-851B-4173-B6BE-38EAA9BF7D60}" destId="{F81345C0-EBA2-4315-BDB6-AB51563491F5}" srcOrd="4" destOrd="0" presId="urn:microsoft.com/office/officeart/2018/5/layout/CenteredIconLabelDescriptionList"/>
    <dgm:cxn modelId="{CD756D1F-8524-46CF-8DE3-A30B68754153}" type="presParOf" srcId="{06E726F5-3764-424A-8154-257AD420A1EC}" destId="{0AE09054-3FB2-4DEA-B4CC-AACC7852B0F2}" srcOrd="3" destOrd="0" presId="urn:microsoft.com/office/officeart/2018/5/layout/CenteredIconLabelDescriptionList"/>
    <dgm:cxn modelId="{1FF62888-7B36-4F4E-937D-36E3E88C6A43}" type="presParOf" srcId="{06E726F5-3764-424A-8154-257AD420A1EC}" destId="{A7948F60-6437-4735-92CE-8EDA9275906F}" srcOrd="4" destOrd="0" presId="urn:microsoft.com/office/officeart/2018/5/layout/CenteredIconLabelDescriptionList"/>
    <dgm:cxn modelId="{2C351A3F-BC54-4EB7-9AA0-330390F736DC}" type="presParOf" srcId="{A7948F60-6437-4735-92CE-8EDA9275906F}" destId="{C8CC64F5-22FE-4482-88ED-13D6D03076E7}" srcOrd="0" destOrd="0" presId="urn:microsoft.com/office/officeart/2018/5/layout/CenteredIconLabelDescriptionList"/>
    <dgm:cxn modelId="{53982ACF-2C91-4AFB-BDC2-39AD36C12BD4}" type="presParOf" srcId="{A7948F60-6437-4735-92CE-8EDA9275906F}" destId="{37FDAF2C-8424-4463-B0BB-3B9E9FB67DC6}" srcOrd="1" destOrd="0" presId="urn:microsoft.com/office/officeart/2018/5/layout/CenteredIconLabelDescriptionList"/>
    <dgm:cxn modelId="{1511D090-D33C-416A-99C8-FE9945EB6EEE}" type="presParOf" srcId="{A7948F60-6437-4735-92CE-8EDA9275906F}" destId="{E6E7BC9C-6809-4C04-A7B3-AEFEDB690233}" srcOrd="2" destOrd="0" presId="urn:microsoft.com/office/officeart/2018/5/layout/CenteredIconLabelDescriptionList"/>
    <dgm:cxn modelId="{D4C38A21-71D7-47B9-9877-831D02C21309}" type="presParOf" srcId="{A7948F60-6437-4735-92CE-8EDA9275906F}" destId="{CA0D479E-C46C-442B-B33C-E7F737EC342B}" srcOrd="3" destOrd="0" presId="urn:microsoft.com/office/officeart/2018/5/layout/CenteredIconLabelDescriptionList"/>
    <dgm:cxn modelId="{8160AB24-F5A4-4197-A555-30805980ACBA}" type="presParOf" srcId="{A7948F60-6437-4735-92CE-8EDA9275906F}" destId="{1334B036-FA65-41B5-944E-9973FAA152B4}"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F42E06-F4CB-4771-B89C-FDCF18752F0B}">
      <dsp:nvSpPr>
        <dsp:cNvPr id="0" name=""/>
        <dsp:cNvSpPr/>
      </dsp:nvSpPr>
      <dsp:spPr>
        <a:xfrm>
          <a:off x="1020487" y="417585"/>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6AC845-815C-4F4C-9E9C-F64504750AFC}">
      <dsp:nvSpPr>
        <dsp:cNvPr id="0" name=""/>
        <dsp:cNvSpPr/>
      </dsp:nvSpPr>
      <dsp:spPr>
        <a:xfrm>
          <a:off x="393" y="1667343"/>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zh-CN" sz="2700" kern="1200"/>
            <a:t>全国</a:t>
          </a:r>
          <a:endParaRPr lang="en-US" sz="2700" kern="1200"/>
        </a:p>
      </dsp:txBody>
      <dsp:txXfrm>
        <a:off x="393" y="1667343"/>
        <a:ext cx="3138750" cy="470812"/>
      </dsp:txXfrm>
    </dsp:sp>
    <dsp:sp modelId="{0F2EC69B-3572-49BE-9840-02A412CDC098}">
      <dsp:nvSpPr>
        <dsp:cNvPr id="0" name=""/>
        <dsp:cNvSpPr/>
      </dsp:nvSpPr>
      <dsp:spPr>
        <a:xfrm>
          <a:off x="393" y="2208479"/>
          <a:ext cx="3138750" cy="1725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zh-CN" sz="1700" kern="1200"/>
            <a:t>北上广、沿海城市、四川市的用户投诉量高</a:t>
          </a:r>
          <a:endParaRPr lang="en-US" sz="1700" kern="1200"/>
        </a:p>
        <a:p>
          <a:pPr marL="0" lvl="0" indent="0" algn="ctr" defTabSz="755650">
            <a:lnSpc>
              <a:spcPct val="100000"/>
            </a:lnSpc>
            <a:spcBef>
              <a:spcPct val="0"/>
            </a:spcBef>
            <a:spcAft>
              <a:spcPct val="35000"/>
            </a:spcAft>
            <a:buNone/>
          </a:pPr>
          <a:r>
            <a:rPr lang="zh-CN" sz="1700" kern="1200" dirty="0"/>
            <a:t>单车和顺风车业务投诉占</a:t>
          </a:r>
          <a:r>
            <a:rPr lang="en-US" sz="1700" kern="1200" dirty="0"/>
            <a:t>80%</a:t>
          </a:r>
          <a:r>
            <a:rPr lang="zh-CN" sz="1700" kern="1200" dirty="0"/>
            <a:t>以上</a:t>
          </a:r>
          <a:endParaRPr lang="en-US" altLang="zh-CN" sz="1700" kern="1200" dirty="0"/>
        </a:p>
        <a:p>
          <a:pPr marL="0" lvl="0" indent="0" algn="ctr" defTabSz="755650">
            <a:lnSpc>
              <a:spcPct val="100000"/>
            </a:lnSpc>
            <a:spcBef>
              <a:spcPct val="0"/>
            </a:spcBef>
            <a:spcAft>
              <a:spcPct val="35000"/>
            </a:spcAft>
            <a:buNone/>
          </a:pPr>
          <a:r>
            <a:rPr lang="en-US" sz="1700" kern="1200" dirty="0"/>
            <a:t>7/8/11</a:t>
          </a:r>
          <a:r>
            <a:rPr lang="zh-CN" altLang="en-US" sz="1700" kern="1200" dirty="0"/>
            <a:t>月属于投诉高峰期</a:t>
          </a:r>
          <a:endParaRPr lang="en-US" sz="1700" kern="1200" dirty="0"/>
        </a:p>
      </dsp:txBody>
      <dsp:txXfrm>
        <a:off x="393" y="2208479"/>
        <a:ext cx="3138750" cy="1725273"/>
      </dsp:txXfrm>
    </dsp:sp>
    <dsp:sp modelId="{15E1D09A-EBA8-4B7B-9864-D97F67C1834D}">
      <dsp:nvSpPr>
        <dsp:cNvPr id="0" name=""/>
        <dsp:cNvSpPr/>
      </dsp:nvSpPr>
      <dsp:spPr>
        <a:xfrm>
          <a:off x="4708518" y="417585"/>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6DFAB6-6BC6-4F05-8238-98FBBF69E86D}">
      <dsp:nvSpPr>
        <dsp:cNvPr id="0" name=""/>
        <dsp:cNvSpPr/>
      </dsp:nvSpPr>
      <dsp:spPr>
        <a:xfrm>
          <a:off x="3688425" y="1667343"/>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zh-CN" sz="2700" kern="1200"/>
            <a:t>沪杭大区</a:t>
          </a:r>
          <a:endParaRPr lang="en-US" sz="2700" kern="1200"/>
        </a:p>
      </dsp:txBody>
      <dsp:txXfrm>
        <a:off x="3688425" y="1667343"/>
        <a:ext cx="3138750" cy="470812"/>
      </dsp:txXfrm>
    </dsp:sp>
    <dsp:sp modelId="{F81345C0-EBA2-4315-BDB6-AB51563491F5}">
      <dsp:nvSpPr>
        <dsp:cNvPr id="0" name=""/>
        <dsp:cNvSpPr/>
      </dsp:nvSpPr>
      <dsp:spPr>
        <a:xfrm>
          <a:off x="3688425" y="2208479"/>
          <a:ext cx="3138750" cy="1725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zh-CN" sz="1700" kern="1200" dirty="0"/>
            <a:t>上海</a:t>
          </a:r>
          <a:r>
            <a:rPr lang="en-US" sz="1700" kern="1200" dirty="0"/>
            <a:t>NPS</a:t>
          </a:r>
          <a:r>
            <a:rPr lang="zh-CN" sz="1700" kern="1200" dirty="0"/>
            <a:t>卡点👉</a:t>
          </a:r>
          <a:r>
            <a:rPr lang="zh-CN" sz="1700" b="1" kern="1200" dirty="0"/>
            <a:t>车辆品质</a:t>
          </a:r>
          <a:r>
            <a:rPr lang="zh-CN" sz="1700" kern="1200" dirty="0"/>
            <a:t>（故障、脏旧）</a:t>
          </a:r>
          <a:endParaRPr lang="en-US" sz="1700" kern="1200" dirty="0"/>
        </a:p>
        <a:p>
          <a:pPr marL="0" lvl="0" indent="0" algn="ctr" defTabSz="755650">
            <a:lnSpc>
              <a:spcPct val="100000"/>
            </a:lnSpc>
            <a:spcBef>
              <a:spcPct val="0"/>
            </a:spcBef>
            <a:spcAft>
              <a:spcPct val="35000"/>
            </a:spcAft>
            <a:buNone/>
          </a:pPr>
          <a:r>
            <a:rPr lang="zh-CN" sz="1700" kern="1200" dirty="0"/>
            <a:t>杭州</a:t>
          </a:r>
          <a:r>
            <a:rPr lang="en-US" sz="1700" kern="1200" dirty="0"/>
            <a:t>NPS</a:t>
          </a:r>
          <a:r>
            <a:rPr lang="zh-CN" sz="1700" kern="1200" dirty="0"/>
            <a:t>卡点👉</a:t>
          </a:r>
          <a:r>
            <a:rPr lang="zh-CN" sz="1700" b="1" kern="1200" dirty="0"/>
            <a:t>定位及站点问题</a:t>
          </a:r>
          <a:r>
            <a:rPr lang="zh-CN" sz="1700" kern="1200" dirty="0"/>
            <a:t>（需要技术端支持解决）</a:t>
          </a:r>
          <a:endParaRPr lang="en-US" sz="1700" kern="1200" dirty="0"/>
        </a:p>
        <a:p>
          <a:pPr marL="0" lvl="0" indent="0" algn="ctr" defTabSz="755650">
            <a:lnSpc>
              <a:spcPct val="100000"/>
            </a:lnSpc>
            <a:spcBef>
              <a:spcPct val="0"/>
            </a:spcBef>
            <a:spcAft>
              <a:spcPct val="35000"/>
            </a:spcAft>
            <a:buNone/>
          </a:pPr>
          <a:r>
            <a:rPr lang="zh-CN" sz="1700" kern="1200"/>
            <a:t>骑行卡价格没有竞争优势</a:t>
          </a:r>
          <a:endParaRPr lang="en-US" sz="1700" kern="1200"/>
        </a:p>
      </dsp:txBody>
      <dsp:txXfrm>
        <a:off x="3688425" y="2208479"/>
        <a:ext cx="3138750" cy="1725273"/>
      </dsp:txXfrm>
    </dsp:sp>
    <dsp:sp modelId="{C8CC64F5-22FE-4482-88ED-13D6D03076E7}">
      <dsp:nvSpPr>
        <dsp:cNvPr id="0" name=""/>
        <dsp:cNvSpPr/>
      </dsp:nvSpPr>
      <dsp:spPr>
        <a:xfrm>
          <a:off x="8396550" y="417585"/>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BC9C-6809-4C04-A7B3-AEFEDB690233}">
      <dsp:nvSpPr>
        <dsp:cNvPr id="0" name=""/>
        <dsp:cNvSpPr/>
      </dsp:nvSpPr>
      <dsp:spPr>
        <a:xfrm>
          <a:off x="7376456" y="1667343"/>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zh-CN" sz="2700" kern="1200"/>
            <a:t>战区</a:t>
          </a:r>
          <a:r>
            <a:rPr lang="en-US" sz="2700" kern="1200"/>
            <a:t>NPS</a:t>
          </a:r>
          <a:r>
            <a:rPr lang="zh-CN" sz="2700" kern="1200"/>
            <a:t>低效全职</a:t>
          </a:r>
          <a:endParaRPr lang="en-US" sz="2700" kern="1200"/>
        </a:p>
      </dsp:txBody>
      <dsp:txXfrm>
        <a:off x="7376456" y="1667343"/>
        <a:ext cx="3138750" cy="470812"/>
      </dsp:txXfrm>
    </dsp:sp>
    <dsp:sp modelId="{1334B036-FA65-41B5-944E-9973FAA152B4}">
      <dsp:nvSpPr>
        <dsp:cNvPr id="0" name=""/>
        <dsp:cNvSpPr/>
      </dsp:nvSpPr>
      <dsp:spPr>
        <a:xfrm>
          <a:off x="7376456" y="2208479"/>
          <a:ext cx="3138750" cy="1725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zh-CN" sz="2000" kern="1200" dirty="0"/>
            <a:t>沪西：马菽良、王韦钧、周嘉玮</a:t>
          </a:r>
          <a:endParaRPr lang="en-US" sz="2000" kern="1200" dirty="0"/>
        </a:p>
        <a:p>
          <a:pPr marL="0" lvl="0" indent="0" algn="ctr" defTabSz="889000">
            <a:lnSpc>
              <a:spcPct val="100000"/>
            </a:lnSpc>
            <a:spcBef>
              <a:spcPct val="0"/>
            </a:spcBef>
            <a:spcAft>
              <a:spcPct val="35000"/>
            </a:spcAft>
            <a:buNone/>
          </a:pPr>
          <a:r>
            <a:rPr lang="zh-CN" sz="2000" kern="1200" dirty="0"/>
            <a:t>沪东：管政、李广金、陆宝宇</a:t>
          </a:r>
          <a:endParaRPr lang="en-US" sz="2000" kern="1200" dirty="0"/>
        </a:p>
      </dsp:txBody>
      <dsp:txXfrm>
        <a:off x="7376456" y="2208479"/>
        <a:ext cx="3138750" cy="1725273"/>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51B6C8-E3B4-44B5-A0C7-0E6DA393A1FD}" type="datetimeFigureOut">
              <a:rPr lang="zh-CN" altLang="en-US" smtClean="0"/>
              <a:t>2024/2/3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5D37E9-8382-482B-86DB-C96A765F4798}" type="slidenum">
              <a:rPr lang="zh-CN" altLang="en-US" smtClean="0"/>
              <a:t>‹#›</a:t>
            </a:fld>
            <a:endParaRPr lang="zh-CN" altLang="en-US"/>
          </a:p>
        </p:txBody>
      </p:sp>
    </p:spTree>
    <p:extLst>
      <p:ext uri="{BB962C8B-B14F-4D97-AF65-F5344CB8AC3E}">
        <p14:creationId xmlns:p14="http://schemas.microsoft.com/office/powerpoint/2010/main" val="4094484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5D37E9-8382-482B-86DB-C96A765F4798}" type="slidenum">
              <a:rPr lang="zh-CN" altLang="en-US" smtClean="0"/>
              <a:t>1</a:t>
            </a:fld>
            <a:endParaRPr lang="zh-CN" altLang="en-US"/>
          </a:p>
        </p:txBody>
      </p:sp>
    </p:spTree>
    <p:extLst>
      <p:ext uri="{BB962C8B-B14F-4D97-AF65-F5344CB8AC3E}">
        <p14:creationId xmlns:p14="http://schemas.microsoft.com/office/powerpoint/2010/main" val="3403279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A888DE-200A-4D57-E517-4F4AD53A0EE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A161095-6C8F-225D-3FBA-AA4E7748F7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F2D5724-DDDB-AB9E-955B-D7725B850A1E}"/>
              </a:ext>
            </a:extLst>
          </p:cNvPr>
          <p:cNvSpPr>
            <a:spLocks noGrp="1"/>
          </p:cNvSpPr>
          <p:nvPr>
            <p:ph type="dt" sz="half" idx="10"/>
          </p:nvPr>
        </p:nvSpPr>
        <p:spPr/>
        <p:txBody>
          <a:bodyPr/>
          <a:lstStyle/>
          <a:p>
            <a:fld id="{52DEAA2A-34DE-4C1A-94B7-3D3BC816026F}" type="datetimeFigureOut">
              <a:rPr lang="zh-CN" altLang="en-US" smtClean="0"/>
              <a:t>2024/2/3</a:t>
            </a:fld>
            <a:endParaRPr lang="zh-CN" altLang="en-US"/>
          </a:p>
        </p:txBody>
      </p:sp>
      <p:sp>
        <p:nvSpPr>
          <p:cNvPr id="5" name="页脚占位符 4">
            <a:extLst>
              <a:ext uri="{FF2B5EF4-FFF2-40B4-BE49-F238E27FC236}">
                <a16:creationId xmlns:a16="http://schemas.microsoft.com/office/drawing/2014/main" id="{B6AB5ACA-0EA6-A695-6818-49DD1A0AB2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E56E08-19F2-BD87-679A-BC83ADA183EA}"/>
              </a:ext>
            </a:extLst>
          </p:cNvPr>
          <p:cNvSpPr>
            <a:spLocks noGrp="1"/>
          </p:cNvSpPr>
          <p:nvPr>
            <p:ph type="sldNum" sz="quarter" idx="12"/>
          </p:nvPr>
        </p:nvSpPr>
        <p:spPr/>
        <p:txBody>
          <a:bodyPr/>
          <a:lstStyle/>
          <a:p>
            <a:fld id="{B01CC11A-3A9C-4A81-9E8E-37799E3CF6F9}" type="slidenum">
              <a:rPr lang="zh-CN" altLang="en-US" smtClean="0"/>
              <a:t>‹#›</a:t>
            </a:fld>
            <a:endParaRPr lang="zh-CN" altLang="en-US"/>
          </a:p>
        </p:txBody>
      </p:sp>
    </p:spTree>
    <p:extLst>
      <p:ext uri="{BB962C8B-B14F-4D97-AF65-F5344CB8AC3E}">
        <p14:creationId xmlns:p14="http://schemas.microsoft.com/office/powerpoint/2010/main" val="147126234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5940B9-3B7F-9FC7-AC83-19D67A1D8A0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F587836-745D-F16F-DDBF-88A36251545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6207F9-912A-1375-827B-E955EF447942}"/>
              </a:ext>
            </a:extLst>
          </p:cNvPr>
          <p:cNvSpPr>
            <a:spLocks noGrp="1"/>
          </p:cNvSpPr>
          <p:nvPr>
            <p:ph type="dt" sz="half" idx="10"/>
          </p:nvPr>
        </p:nvSpPr>
        <p:spPr/>
        <p:txBody>
          <a:bodyPr/>
          <a:lstStyle/>
          <a:p>
            <a:fld id="{52DEAA2A-34DE-4C1A-94B7-3D3BC816026F}" type="datetimeFigureOut">
              <a:rPr lang="zh-CN" altLang="en-US" smtClean="0"/>
              <a:t>2024/2/3</a:t>
            </a:fld>
            <a:endParaRPr lang="zh-CN" altLang="en-US"/>
          </a:p>
        </p:txBody>
      </p:sp>
      <p:sp>
        <p:nvSpPr>
          <p:cNvPr id="5" name="页脚占位符 4">
            <a:extLst>
              <a:ext uri="{FF2B5EF4-FFF2-40B4-BE49-F238E27FC236}">
                <a16:creationId xmlns:a16="http://schemas.microsoft.com/office/drawing/2014/main" id="{E691DFFA-248A-8750-81D7-3705713C80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B5CD7F-A00C-F5CC-4367-18DC70B9A865}"/>
              </a:ext>
            </a:extLst>
          </p:cNvPr>
          <p:cNvSpPr>
            <a:spLocks noGrp="1"/>
          </p:cNvSpPr>
          <p:nvPr>
            <p:ph type="sldNum" sz="quarter" idx="12"/>
          </p:nvPr>
        </p:nvSpPr>
        <p:spPr/>
        <p:txBody>
          <a:bodyPr/>
          <a:lstStyle/>
          <a:p>
            <a:fld id="{B01CC11A-3A9C-4A81-9E8E-37799E3CF6F9}" type="slidenum">
              <a:rPr lang="zh-CN" altLang="en-US" smtClean="0"/>
              <a:t>‹#›</a:t>
            </a:fld>
            <a:endParaRPr lang="zh-CN" altLang="en-US"/>
          </a:p>
        </p:txBody>
      </p:sp>
    </p:spTree>
    <p:extLst>
      <p:ext uri="{BB962C8B-B14F-4D97-AF65-F5344CB8AC3E}">
        <p14:creationId xmlns:p14="http://schemas.microsoft.com/office/powerpoint/2010/main" val="119791317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35C2D33-0F3B-302F-1FD6-608B7FBCED8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B537CF9-445A-220C-6C34-74DBCED45A3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725DF9-7744-D188-BF2B-25F438DCD9B6}"/>
              </a:ext>
            </a:extLst>
          </p:cNvPr>
          <p:cNvSpPr>
            <a:spLocks noGrp="1"/>
          </p:cNvSpPr>
          <p:nvPr>
            <p:ph type="dt" sz="half" idx="10"/>
          </p:nvPr>
        </p:nvSpPr>
        <p:spPr/>
        <p:txBody>
          <a:bodyPr/>
          <a:lstStyle/>
          <a:p>
            <a:fld id="{52DEAA2A-34DE-4C1A-94B7-3D3BC816026F}" type="datetimeFigureOut">
              <a:rPr lang="zh-CN" altLang="en-US" smtClean="0"/>
              <a:t>2024/2/3</a:t>
            </a:fld>
            <a:endParaRPr lang="zh-CN" altLang="en-US"/>
          </a:p>
        </p:txBody>
      </p:sp>
      <p:sp>
        <p:nvSpPr>
          <p:cNvPr id="5" name="页脚占位符 4">
            <a:extLst>
              <a:ext uri="{FF2B5EF4-FFF2-40B4-BE49-F238E27FC236}">
                <a16:creationId xmlns:a16="http://schemas.microsoft.com/office/drawing/2014/main" id="{C7086D8C-5250-D88D-0484-A1B1A09F12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DB52D2-120E-BC02-38C2-E414B00B46A4}"/>
              </a:ext>
            </a:extLst>
          </p:cNvPr>
          <p:cNvSpPr>
            <a:spLocks noGrp="1"/>
          </p:cNvSpPr>
          <p:nvPr>
            <p:ph type="sldNum" sz="quarter" idx="12"/>
          </p:nvPr>
        </p:nvSpPr>
        <p:spPr/>
        <p:txBody>
          <a:bodyPr/>
          <a:lstStyle/>
          <a:p>
            <a:fld id="{B01CC11A-3A9C-4A81-9E8E-37799E3CF6F9}" type="slidenum">
              <a:rPr lang="zh-CN" altLang="en-US" smtClean="0"/>
              <a:t>‹#›</a:t>
            </a:fld>
            <a:endParaRPr lang="zh-CN" altLang="en-US"/>
          </a:p>
        </p:txBody>
      </p:sp>
    </p:spTree>
    <p:extLst>
      <p:ext uri="{BB962C8B-B14F-4D97-AF65-F5344CB8AC3E}">
        <p14:creationId xmlns:p14="http://schemas.microsoft.com/office/powerpoint/2010/main" val="29724138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5B3E17-1E43-AC63-BF1E-C9BE581374B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C10F1E-413C-70B2-E8B3-FC9C034B80C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B73A04-AAD2-E8EE-B6C8-A65DD020DB8A}"/>
              </a:ext>
            </a:extLst>
          </p:cNvPr>
          <p:cNvSpPr>
            <a:spLocks noGrp="1"/>
          </p:cNvSpPr>
          <p:nvPr>
            <p:ph type="dt" sz="half" idx="10"/>
          </p:nvPr>
        </p:nvSpPr>
        <p:spPr/>
        <p:txBody>
          <a:bodyPr/>
          <a:lstStyle/>
          <a:p>
            <a:fld id="{52DEAA2A-34DE-4C1A-94B7-3D3BC816026F}" type="datetimeFigureOut">
              <a:rPr lang="zh-CN" altLang="en-US" smtClean="0"/>
              <a:t>2024/2/3</a:t>
            </a:fld>
            <a:endParaRPr lang="zh-CN" altLang="en-US"/>
          </a:p>
        </p:txBody>
      </p:sp>
      <p:sp>
        <p:nvSpPr>
          <p:cNvPr id="5" name="页脚占位符 4">
            <a:extLst>
              <a:ext uri="{FF2B5EF4-FFF2-40B4-BE49-F238E27FC236}">
                <a16:creationId xmlns:a16="http://schemas.microsoft.com/office/drawing/2014/main" id="{9627E07C-3DAB-533B-1E61-62DA95B9C0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CA6A6B-6166-F739-7DA3-DDA004D2A58F}"/>
              </a:ext>
            </a:extLst>
          </p:cNvPr>
          <p:cNvSpPr>
            <a:spLocks noGrp="1"/>
          </p:cNvSpPr>
          <p:nvPr>
            <p:ph type="sldNum" sz="quarter" idx="12"/>
          </p:nvPr>
        </p:nvSpPr>
        <p:spPr/>
        <p:txBody>
          <a:bodyPr/>
          <a:lstStyle/>
          <a:p>
            <a:fld id="{B01CC11A-3A9C-4A81-9E8E-37799E3CF6F9}" type="slidenum">
              <a:rPr lang="zh-CN" altLang="en-US" smtClean="0"/>
              <a:t>‹#›</a:t>
            </a:fld>
            <a:endParaRPr lang="zh-CN" altLang="en-US"/>
          </a:p>
        </p:txBody>
      </p:sp>
    </p:spTree>
    <p:extLst>
      <p:ext uri="{BB962C8B-B14F-4D97-AF65-F5344CB8AC3E}">
        <p14:creationId xmlns:p14="http://schemas.microsoft.com/office/powerpoint/2010/main" val="7484298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7A542-1810-839C-2C1B-1D40716AEFE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807D4DF-8791-A3A2-4BDB-667449F603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1374A71-12E5-F433-4EAA-7D1DE7DE3189}"/>
              </a:ext>
            </a:extLst>
          </p:cNvPr>
          <p:cNvSpPr>
            <a:spLocks noGrp="1"/>
          </p:cNvSpPr>
          <p:nvPr>
            <p:ph type="dt" sz="half" idx="10"/>
          </p:nvPr>
        </p:nvSpPr>
        <p:spPr/>
        <p:txBody>
          <a:bodyPr/>
          <a:lstStyle/>
          <a:p>
            <a:fld id="{52DEAA2A-34DE-4C1A-94B7-3D3BC816026F}" type="datetimeFigureOut">
              <a:rPr lang="zh-CN" altLang="en-US" smtClean="0"/>
              <a:t>2024/2/3</a:t>
            </a:fld>
            <a:endParaRPr lang="zh-CN" altLang="en-US"/>
          </a:p>
        </p:txBody>
      </p:sp>
      <p:sp>
        <p:nvSpPr>
          <p:cNvPr id="5" name="页脚占位符 4">
            <a:extLst>
              <a:ext uri="{FF2B5EF4-FFF2-40B4-BE49-F238E27FC236}">
                <a16:creationId xmlns:a16="http://schemas.microsoft.com/office/drawing/2014/main" id="{586885FF-0D0A-13CF-DB61-7D24EC3D49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A7BF17-9A4D-6E36-0FD4-817C09E763FE}"/>
              </a:ext>
            </a:extLst>
          </p:cNvPr>
          <p:cNvSpPr>
            <a:spLocks noGrp="1"/>
          </p:cNvSpPr>
          <p:nvPr>
            <p:ph type="sldNum" sz="quarter" idx="12"/>
          </p:nvPr>
        </p:nvSpPr>
        <p:spPr/>
        <p:txBody>
          <a:bodyPr/>
          <a:lstStyle/>
          <a:p>
            <a:fld id="{B01CC11A-3A9C-4A81-9E8E-37799E3CF6F9}" type="slidenum">
              <a:rPr lang="zh-CN" altLang="en-US" smtClean="0"/>
              <a:t>‹#›</a:t>
            </a:fld>
            <a:endParaRPr lang="zh-CN" altLang="en-US"/>
          </a:p>
        </p:txBody>
      </p:sp>
    </p:spTree>
    <p:extLst>
      <p:ext uri="{BB962C8B-B14F-4D97-AF65-F5344CB8AC3E}">
        <p14:creationId xmlns:p14="http://schemas.microsoft.com/office/powerpoint/2010/main" val="23703498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540822-1A71-CF55-314C-B221270767B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00DD34-75FF-255D-ABAD-EECB780D95F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2261F1B-B468-92A4-5AD3-38EEBE290CB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4AF7B8A-43FD-E675-F6FE-BF41DC31D6EC}"/>
              </a:ext>
            </a:extLst>
          </p:cNvPr>
          <p:cNvSpPr>
            <a:spLocks noGrp="1"/>
          </p:cNvSpPr>
          <p:nvPr>
            <p:ph type="dt" sz="half" idx="10"/>
          </p:nvPr>
        </p:nvSpPr>
        <p:spPr/>
        <p:txBody>
          <a:bodyPr/>
          <a:lstStyle/>
          <a:p>
            <a:fld id="{52DEAA2A-34DE-4C1A-94B7-3D3BC816026F}" type="datetimeFigureOut">
              <a:rPr lang="zh-CN" altLang="en-US" smtClean="0"/>
              <a:t>2024/2/3</a:t>
            </a:fld>
            <a:endParaRPr lang="zh-CN" altLang="en-US"/>
          </a:p>
        </p:txBody>
      </p:sp>
      <p:sp>
        <p:nvSpPr>
          <p:cNvPr id="6" name="页脚占位符 5">
            <a:extLst>
              <a:ext uri="{FF2B5EF4-FFF2-40B4-BE49-F238E27FC236}">
                <a16:creationId xmlns:a16="http://schemas.microsoft.com/office/drawing/2014/main" id="{EA9EEC0A-B08D-FEC9-E97E-CDADFEF4F4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C080DD-21B9-A544-DF63-A8CB990C4AA1}"/>
              </a:ext>
            </a:extLst>
          </p:cNvPr>
          <p:cNvSpPr>
            <a:spLocks noGrp="1"/>
          </p:cNvSpPr>
          <p:nvPr>
            <p:ph type="sldNum" sz="quarter" idx="12"/>
          </p:nvPr>
        </p:nvSpPr>
        <p:spPr/>
        <p:txBody>
          <a:bodyPr/>
          <a:lstStyle/>
          <a:p>
            <a:fld id="{B01CC11A-3A9C-4A81-9E8E-37799E3CF6F9}" type="slidenum">
              <a:rPr lang="zh-CN" altLang="en-US" smtClean="0"/>
              <a:t>‹#›</a:t>
            </a:fld>
            <a:endParaRPr lang="zh-CN" altLang="en-US"/>
          </a:p>
        </p:txBody>
      </p:sp>
    </p:spTree>
    <p:extLst>
      <p:ext uri="{BB962C8B-B14F-4D97-AF65-F5344CB8AC3E}">
        <p14:creationId xmlns:p14="http://schemas.microsoft.com/office/powerpoint/2010/main" val="28921646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966C67-F490-D757-A65D-26E38056748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F808B2C-21C2-CAD4-6413-BCF53C35FE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6BF3113-92AD-D949-A546-7E3EF0400B5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D475BD9-1BDF-314F-F6D9-78B8A0FA2F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EF0C01-AB66-2D45-0BE0-5515D17CD5C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834075C-94D6-9E69-2705-11194F2BCECA}"/>
              </a:ext>
            </a:extLst>
          </p:cNvPr>
          <p:cNvSpPr>
            <a:spLocks noGrp="1"/>
          </p:cNvSpPr>
          <p:nvPr>
            <p:ph type="dt" sz="half" idx="10"/>
          </p:nvPr>
        </p:nvSpPr>
        <p:spPr/>
        <p:txBody>
          <a:bodyPr/>
          <a:lstStyle/>
          <a:p>
            <a:fld id="{52DEAA2A-34DE-4C1A-94B7-3D3BC816026F}" type="datetimeFigureOut">
              <a:rPr lang="zh-CN" altLang="en-US" smtClean="0"/>
              <a:t>2024/2/3</a:t>
            </a:fld>
            <a:endParaRPr lang="zh-CN" altLang="en-US"/>
          </a:p>
        </p:txBody>
      </p:sp>
      <p:sp>
        <p:nvSpPr>
          <p:cNvPr id="8" name="页脚占位符 7">
            <a:extLst>
              <a:ext uri="{FF2B5EF4-FFF2-40B4-BE49-F238E27FC236}">
                <a16:creationId xmlns:a16="http://schemas.microsoft.com/office/drawing/2014/main" id="{5E2DE90D-7A5D-2453-6AA7-240CC2BC6E7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720CCDE-6F1F-9E20-C3BF-2F163DCE0556}"/>
              </a:ext>
            </a:extLst>
          </p:cNvPr>
          <p:cNvSpPr>
            <a:spLocks noGrp="1"/>
          </p:cNvSpPr>
          <p:nvPr>
            <p:ph type="sldNum" sz="quarter" idx="12"/>
          </p:nvPr>
        </p:nvSpPr>
        <p:spPr/>
        <p:txBody>
          <a:bodyPr/>
          <a:lstStyle/>
          <a:p>
            <a:fld id="{B01CC11A-3A9C-4A81-9E8E-37799E3CF6F9}" type="slidenum">
              <a:rPr lang="zh-CN" altLang="en-US" smtClean="0"/>
              <a:t>‹#›</a:t>
            </a:fld>
            <a:endParaRPr lang="zh-CN" altLang="en-US"/>
          </a:p>
        </p:txBody>
      </p:sp>
    </p:spTree>
    <p:extLst>
      <p:ext uri="{BB962C8B-B14F-4D97-AF65-F5344CB8AC3E}">
        <p14:creationId xmlns:p14="http://schemas.microsoft.com/office/powerpoint/2010/main" val="4691308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A1FBD3-CD56-8EFF-A332-63ACA2FFBCB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CFDBFEB-DFE6-12DA-2AD3-CDAA0D74B939}"/>
              </a:ext>
            </a:extLst>
          </p:cNvPr>
          <p:cNvSpPr>
            <a:spLocks noGrp="1"/>
          </p:cNvSpPr>
          <p:nvPr>
            <p:ph type="dt" sz="half" idx="10"/>
          </p:nvPr>
        </p:nvSpPr>
        <p:spPr/>
        <p:txBody>
          <a:bodyPr/>
          <a:lstStyle/>
          <a:p>
            <a:fld id="{52DEAA2A-34DE-4C1A-94B7-3D3BC816026F}" type="datetimeFigureOut">
              <a:rPr lang="zh-CN" altLang="en-US" smtClean="0"/>
              <a:t>2024/2/3</a:t>
            </a:fld>
            <a:endParaRPr lang="zh-CN" altLang="en-US"/>
          </a:p>
        </p:txBody>
      </p:sp>
      <p:sp>
        <p:nvSpPr>
          <p:cNvPr id="4" name="页脚占位符 3">
            <a:extLst>
              <a:ext uri="{FF2B5EF4-FFF2-40B4-BE49-F238E27FC236}">
                <a16:creationId xmlns:a16="http://schemas.microsoft.com/office/drawing/2014/main" id="{DDBF77BD-B592-9AF0-9C66-4FF8B3861B9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CFC3057-FF1C-0EB2-941A-932E373579BB}"/>
              </a:ext>
            </a:extLst>
          </p:cNvPr>
          <p:cNvSpPr>
            <a:spLocks noGrp="1"/>
          </p:cNvSpPr>
          <p:nvPr>
            <p:ph type="sldNum" sz="quarter" idx="12"/>
          </p:nvPr>
        </p:nvSpPr>
        <p:spPr/>
        <p:txBody>
          <a:bodyPr/>
          <a:lstStyle/>
          <a:p>
            <a:fld id="{B01CC11A-3A9C-4A81-9E8E-37799E3CF6F9}" type="slidenum">
              <a:rPr lang="zh-CN" altLang="en-US" smtClean="0"/>
              <a:t>‹#›</a:t>
            </a:fld>
            <a:endParaRPr lang="zh-CN" altLang="en-US"/>
          </a:p>
        </p:txBody>
      </p:sp>
    </p:spTree>
    <p:extLst>
      <p:ext uri="{BB962C8B-B14F-4D97-AF65-F5344CB8AC3E}">
        <p14:creationId xmlns:p14="http://schemas.microsoft.com/office/powerpoint/2010/main" val="32133451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42B5882-2F42-5DE1-7D0F-AF9039C11208}"/>
              </a:ext>
            </a:extLst>
          </p:cNvPr>
          <p:cNvSpPr>
            <a:spLocks noGrp="1"/>
          </p:cNvSpPr>
          <p:nvPr>
            <p:ph type="dt" sz="half" idx="10"/>
          </p:nvPr>
        </p:nvSpPr>
        <p:spPr/>
        <p:txBody>
          <a:bodyPr/>
          <a:lstStyle/>
          <a:p>
            <a:fld id="{52DEAA2A-34DE-4C1A-94B7-3D3BC816026F}" type="datetimeFigureOut">
              <a:rPr lang="zh-CN" altLang="en-US" smtClean="0"/>
              <a:t>2024/2/3</a:t>
            </a:fld>
            <a:endParaRPr lang="zh-CN" altLang="en-US"/>
          </a:p>
        </p:txBody>
      </p:sp>
      <p:sp>
        <p:nvSpPr>
          <p:cNvPr id="3" name="页脚占位符 2">
            <a:extLst>
              <a:ext uri="{FF2B5EF4-FFF2-40B4-BE49-F238E27FC236}">
                <a16:creationId xmlns:a16="http://schemas.microsoft.com/office/drawing/2014/main" id="{55B96961-CAAD-8154-2C21-74756E15BD8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7D91437-F507-A3A2-F84B-8E3E6EA63307}"/>
              </a:ext>
            </a:extLst>
          </p:cNvPr>
          <p:cNvSpPr>
            <a:spLocks noGrp="1"/>
          </p:cNvSpPr>
          <p:nvPr>
            <p:ph type="sldNum" sz="quarter" idx="12"/>
          </p:nvPr>
        </p:nvSpPr>
        <p:spPr/>
        <p:txBody>
          <a:bodyPr/>
          <a:lstStyle/>
          <a:p>
            <a:fld id="{B01CC11A-3A9C-4A81-9E8E-37799E3CF6F9}" type="slidenum">
              <a:rPr lang="zh-CN" altLang="en-US" smtClean="0"/>
              <a:t>‹#›</a:t>
            </a:fld>
            <a:endParaRPr lang="zh-CN" altLang="en-US"/>
          </a:p>
        </p:txBody>
      </p:sp>
    </p:spTree>
    <p:extLst>
      <p:ext uri="{BB962C8B-B14F-4D97-AF65-F5344CB8AC3E}">
        <p14:creationId xmlns:p14="http://schemas.microsoft.com/office/powerpoint/2010/main" val="27624424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BB121D-A947-5BA9-857E-A838D18D76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5D422F-5357-E686-64EA-F602F4434C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C2C5BAE-A199-025F-D53A-373CC16E1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DB34381-B687-0D2A-8D0F-D6B6ABCFCE11}"/>
              </a:ext>
            </a:extLst>
          </p:cNvPr>
          <p:cNvSpPr>
            <a:spLocks noGrp="1"/>
          </p:cNvSpPr>
          <p:nvPr>
            <p:ph type="dt" sz="half" idx="10"/>
          </p:nvPr>
        </p:nvSpPr>
        <p:spPr/>
        <p:txBody>
          <a:bodyPr/>
          <a:lstStyle/>
          <a:p>
            <a:fld id="{52DEAA2A-34DE-4C1A-94B7-3D3BC816026F}" type="datetimeFigureOut">
              <a:rPr lang="zh-CN" altLang="en-US" smtClean="0"/>
              <a:t>2024/2/3</a:t>
            </a:fld>
            <a:endParaRPr lang="zh-CN" altLang="en-US"/>
          </a:p>
        </p:txBody>
      </p:sp>
      <p:sp>
        <p:nvSpPr>
          <p:cNvPr id="6" name="页脚占位符 5">
            <a:extLst>
              <a:ext uri="{FF2B5EF4-FFF2-40B4-BE49-F238E27FC236}">
                <a16:creationId xmlns:a16="http://schemas.microsoft.com/office/drawing/2014/main" id="{01D99E90-BAB3-5792-F938-AAE6A1ABC1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1D0D9F-765A-4913-3C3B-3EFDAD88A119}"/>
              </a:ext>
            </a:extLst>
          </p:cNvPr>
          <p:cNvSpPr>
            <a:spLocks noGrp="1"/>
          </p:cNvSpPr>
          <p:nvPr>
            <p:ph type="sldNum" sz="quarter" idx="12"/>
          </p:nvPr>
        </p:nvSpPr>
        <p:spPr/>
        <p:txBody>
          <a:bodyPr/>
          <a:lstStyle/>
          <a:p>
            <a:fld id="{B01CC11A-3A9C-4A81-9E8E-37799E3CF6F9}" type="slidenum">
              <a:rPr lang="zh-CN" altLang="en-US" smtClean="0"/>
              <a:t>‹#›</a:t>
            </a:fld>
            <a:endParaRPr lang="zh-CN" altLang="en-US"/>
          </a:p>
        </p:txBody>
      </p:sp>
    </p:spTree>
    <p:extLst>
      <p:ext uri="{BB962C8B-B14F-4D97-AF65-F5344CB8AC3E}">
        <p14:creationId xmlns:p14="http://schemas.microsoft.com/office/powerpoint/2010/main" val="416038586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F9A3C-A280-25C4-1B35-F7C0F0234D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91566B1-B50E-6004-FBBA-E334CE8190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77F48AB-1B1F-6A80-4C78-6C9C99695D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12634D-9677-A59D-03FE-26B828D283B5}"/>
              </a:ext>
            </a:extLst>
          </p:cNvPr>
          <p:cNvSpPr>
            <a:spLocks noGrp="1"/>
          </p:cNvSpPr>
          <p:nvPr>
            <p:ph type="dt" sz="half" idx="10"/>
          </p:nvPr>
        </p:nvSpPr>
        <p:spPr/>
        <p:txBody>
          <a:bodyPr/>
          <a:lstStyle/>
          <a:p>
            <a:fld id="{52DEAA2A-34DE-4C1A-94B7-3D3BC816026F}" type="datetimeFigureOut">
              <a:rPr lang="zh-CN" altLang="en-US" smtClean="0"/>
              <a:t>2024/2/3</a:t>
            </a:fld>
            <a:endParaRPr lang="zh-CN" altLang="en-US"/>
          </a:p>
        </p:txBody>
      </p:sp>
      <p:sp>
        <p:nvSpPr>
          <p:cNvPr id="6" name="页脚占位符 5">
            <a:extLst>
              <a:ext uri="{FF2B5EF4-FFF2-40B4-BE49-F238E27FC236}">
                <a16:creationId xmlns:a16="http://schemas.microsoft.com/office/drawing/2014/main" id="{5F9BF9F5-42A3-D7D5-3B52-E1F7881773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152516-3D3D-BC3E-ECD9-3667ADDCE7AE}"/>
              </a:ext>
            </a:extLst>
          </p:cNvPr>
          <p:cNvSpPr>
            <a:spLocks noGrp="1"/>
          </p:cNvSpPr>
          <p:nvPr>
            <p:ph type="sldNum" sz="quarter" idx="12"/>
          </p:nvPr>
        </p:nvSpPr>
        <p:spPr/>
        <p:txBody>
          <a:bodyPr/>
          <a:lstStyle/>
          <a:p>
            <a:fld id="{B01CC11A-3A9C-4A81-9E8E-37799E3CF6F9}" type="slidenum">
              <a:rPr lang="zh-CN" altLang="en-US" smtClean="0"/>
              <a:t>‹#›</a:t>
            </a:fld>
            <a:endParaRPr lang="zh-CN" altLang="en-US"/>
          </a:p>
        </p:txBody>
      </p:sp>
    </p:spTree>
    <p:extLst>
      <p:ext uri="{BB962C8B-B14F-4D97-AF65-F5344CB8AC3E}">
        <p14:creationId xmlns:p14="http://schemas.microsoft.com/office/powerpoint/2010/main" val="16410438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4D37740-BE89-EE56-C498-04EF9B6EBF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2E6D111-010B-3A1C-D800-64C70B8C16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E2AFB8-7B03-480D-9A4B-2F92D22B68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DEAA2A-34DE-4C1A-94B7-3D3BC816026F}" type="datetimeFigureOut">
              <a:rPr lang="zh-CN" altLang="en-US" smtClean="0"/>
              <a:t>2024/2/3</a:t>
            </a:fld>
            <a:endParaRPr lang="zh-CN" altLang="en-US"/>
          </a:p>
        </p:txBody>
      </p:sp>
      <p:sp>
        <p:nvSpPr>
          <p:cNvPr id="5" name="页脚占位符 4">
            <a:extLst>
              <a:ext uri="{FF2B5EF4-FFF2-40B4-BE49-F238E27FC236}">
                <a16:creationId xmlns:a16="http://schemas.microsoft.com/office/drawing/2014/main" id="{6E93FC99-1DCD-941D-831E-1379371A34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BF01D0C6-D21D-F65D-88E4-9048C34C72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1CC11A-3A9C-4A81-9E8E-37799E3CF6F9}" type="slidenum">
              <a:rPr lang="zh-CN" altLang="en-US" smtClean="0"/>
              <a:t>‹#›</a:t>
            </a:fld>
            <a:endParaRPr lang="zh-CN" altLang="en-US"/>
          </a:p>
        </p:txBody>
      </p:sp>
    </p:spTree>
    <p:extLst>
      <p:ext uri="{BB962C8B-B14F-4D97-AF65-F5344CB8AC3E}">
        <p14:creationId xmlns:p14="http://schemas.microsoft.com/office/powerpoint/2010/main" val="3400066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file:///C:\Users\69064\OneDrive\&#230;&#149;&#176;&#230;&#141;&#174;&#229;&#136;&#134;&#230;&#158;&#144;\map.html"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A802E27-B29D-D7F9-4605-76BD43E9458A}"/>
              </a:ext>
            </a:extLst>
          </p:cNvPr>
          <p:cNvPicPr>
            <a:picLocks noChangeAspect="1"/>
          </p:cNvPicPr>
          <p:nvPr/>
        </p:nvPicPr>
        <p:blipFill>
          <a:blip r:embed="rId3"/>
          <a:stretch>
            <a:fillRect/>
          </a:stretch>
        </p:blipFill>
        <p:spPr>
          <a:xfrm>
            <a:off x="851837" y="2270939"/>
            <a:ext cx="4742993" cy="2608645"/>
          </a:xfrm>
          <a:prstGeom prst="rect">
            <a:avLst/>
          </a:prstGeom>
        </p:spPr>
      </p:pic>
      <p:cxnSp>
        <p:nvCxnSpPr>
          <p:cNvPr id="21" name="Straight Connector 12">
            <a:extLst>
              <a:ext uri="{FF2B5EF4-FFF2-40B4-BE49-F238E27FC236}">
                <a16:creationId xmlns:a16="http://schemas.microsoft.com/office/drawing/2014/main" id="{4D56677B-C0B7-4DAC-ACAD-8054FF1B5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573887"/>
            <a:ext cx="0" cy="3710227"/>
          </a:xfrm>
          <a:prstGeom prst="line">
            <a:avLst/>
          </a:prstGeom>
          <a:ln w="19050">
            <a:solidFill>
              <a:srgbClr val="05B6FC"/>
            </a:solidFill>
          </a:ln>
        </p:spPr>
        <p:style>
          <a:lnRef idx="1">
            <a:schemeClr val="accent1"/>
          </a:lnRef>
          <a:fillRef idx="0">
            <a:schemeClr val="accent1"/>
          </a:fillRef>
          <a:effectRef idx="0">
            <a:schemeClr val="accent1"/>
          </a:effectRef>
          <a:fontRef idx="minor">
            <a:schemeClr val="tx1"/>
          </a:fontRef>
        </p:style>
      </p:cxnSp>
      <p:pic>
        <p:nvPicPr>
          <p:cNvPr id="8" name="图片 7" descr="蓝色的自行车&#10;&#10;描述已自动生成">
            <a:extLst>
              <a:ext uri="{FF2B5EF4-FFF2-40B4-BE49-F238E27FC236}">
                <a16:creationId xmlns:a16="http://schemas.microsoft.com/office/drawing/2014/main" id="{DFBAA553-85BD-B07D-F2D3-74F43C32E459}"/>
              </a:ext>
            </a:extLst>
          </p:cNvPr>
          <p:cNvPicPr>
            <a:picLocks noChangeAspect="1"/>
          </p:cNvPicPr>
          <p:nvPr/>
        </p:nvPicPr>
        <p:blipFill>
          <a:blip r:embed="rId4"/>
          <a:stretch>
            <a:fillRect/>
          </a:stretch>
        </p:blipFill>
        <p:spPr>
          <a:xfrm>
            <a:off x="6461646" y="2270939"/>
            <a:ext cx="4728015" cy="2919548"/>
          </a:xfrm>
          <a:prstGeom prst="rect">
            <a:avLst/>
          </a:prstGeom>
        </p:spPr>
      </p:pic>
      <p:sp>
        <p:nvSpPr>
          <p:cNvPr id="11" name="文本框 10">
            <a:extLst>
              <a:ext uri="{FF2B5EF4-FFF2-40B4-BE49-F238E27FC236}">
                <a16:creationId xmlns:a16="http://schemas.microsoft.com/office/drawing/2014/main" id="{E3C8184A-5091-D63A-4FDA-48A8A4F113CC}"/>
              </a:ext>
            </a:extLst>
          </p:cNvPr>
          <p:cNvSpPr txBox="1"/>
          <p:nvPr/>
        </p:nvSpPr>
        <p:spPr>
          <a:xfrm>
            <a:off x="12192000" y="650557"/>
            <a:ext cx="6096000" cy="923330"/>
          </a:xfrm>
          <a:prstGeom prst="rect">
            <a:avLst/>
          </a:prstGeom>
          <a:noFill/>
        </p:spPr>
        <p:txBody>
          <a:bodyPr wrap="square">
            <a:spAutoFit/>
          </a:bodyPr>
          <a:lstStyle/>
          <a:p>
            <a:r>
              <a:rPr lang="zh-CN" altLang="en-US" dirty="0"/>
              <a:t>虹梅景苑一街坊西门儿单车太少了，早上都没有共享单车。停的全部都是美团，没有一辆</a:t>
            </a:r>
            <a:r>
              <a:rPr lang="en-US" altLang="zh-CN" dirty="0"/>
              <a:t>Hello</a:t>
            </a:r>
            <a:r>
              <a:rPr lang="zh-CN" altLang="en-US" dirty="0"/>
              <a:t>单车，希望在红梅景苑一间房西门多投放一些哈罗单车。</a:t>
            </a:r>
          </a:p>
        </p:txBody>
      </p:sp>
      <p:sp>
        <p:nvSpPr>
          <p:cNvPr id="16" name="文本框 15">
            <a:extLst>
              <a:ext uri="{FF2B5EF4-FFF2-40B4-BE49-F238E27FC236}">
                <a16:creationId xmlns:a16="http://schemas.microsoft.com/office/drawing/2014/main" id="{158FA444-BBFC-A72D-8CA6-DACC00EFBADC}"/>
              </a:ext>
            </a:extLst>
          </p:cNvPr>
          <p:cNvSpPr txBox="1"/>
          <p:nvPr/>
        </p:nvSpPr>
        <p:spPr>
          <a:xfrm>
            <a:off x="12192000" y="1475273"/>
            <a:ext cx="9186420" cy="646331"/>
          </a:xfrm>
          <a:prstGeom prst="rect">
            <a:avLst/>
          </a:prstGeom>
          <a:noFill/>
        </p:spPr>
        <p:txBody>
          <a:bodyPr wrap="square">
            <a:spAutoFit/>
          </a:bodyPr>
          <a:lstStyle/>
          <a:p>
            <a:r>
              <a:rPr lang="zh-CN" altLang="en-US" dirty="0"/>
              <a:t>浦东新区张江玉兰香苑一期</a:t>
            </a:r>
            <a:r>
              <a:rPr lang="en-US" altLang="zh-CN" dirty="0"/>
              <a:t>B</a:t>
            </a:r>
            <a:r>
              <a:rPr lang="zh-CN" altLang="en-US" dirty="0"/>
              <a:t>这边好长时间都没有单车了，都是美团和滴滴。这边这么多小区，你们不投放？会员白开了</a:t>
            </a:r>
          </a:p>
        </p:txBody>
      </p:sp>
      <p:sp>
        <p:nvSpPr>
          <p:cNvPr id="24" name="文本框 23">
            <a:extLst>
              <a:ext uri="{FF2B5EF4-FFF2-40B4-BE49-F238E27FC236}">
                <a16:creationId xmlns:a16="http://schemas.microsoft.com/office/drawing/2014/main" id="{2F7FE515-74B0-1146-1210-11C764FE02EB}"/>
              </a:ext>
            </a:extLst>
          </p:cNvPr>
          <p:cNvSpPr txBox="1"/>
          <p:nvPr/>
        </p:nvSpPr>
        <p:spPr>
          <a:xfrm>
            <a:off x="12192000" y="2075437"/>
            <a:ext cx="10689996" cy="646331"/>
          </a:xfrm>
          <a:prstGeom prst="rect">
            <a:avLst/>
          </a:prstGeom>
          <a:noFill/>
        </p:spPr>
        <p:txBody>
          <a:bodyPr wrap="square">
            <a:spAutoFit/>
          </a:bodyPr>
          <a:lstStyle/>
          <a:p>
            <a:r>
              <a:rPr lang="zh-CN" altLang="en-US" dirty="0"/>
              <a:t>每天早上上海民京路都没有自行车！每天晚上市光路地铁站都没有车骑！我办了年卡，结果每天只能走路！建议增加投运，及时调度！！！</a:t>
            </a:r>
          </a:p>
        </p:txBody>
      </p:sp>
      <p:sp>
        <p:nvSpPr>
          <p:cNvPr id="28" name="文本框 27">
            <a:extLst>
              <a:ext uri="{FF2B5EF4-FFF2-40B4-BE49-F238E27FC236}">
                <a16:creationId xmlns:a16="http://schemas.microsoft.com/office/drawing/2014/main" id="{1BD1C83F-BBDF-268A-19A7-F8FC5B96FBA8}"/>
              </a:ext>
            </a:extLst>
          </p:cNvPr>
          <p:cNvSpPr txBox="1"/>
          <p:nvPr/>
        </p:nvSpPr>
        <p:spPr>
          <a:xfrm>
            <a:off x="12192000" y="2496503"/>
            <a:ext cx="11439426" cy="646331"/>
          </a:xfrm>
          <a:prstGeom prst="rect">
            <a:avLst/>
          </a:prstGeom>
          <a:noFill/>
        </p:spPr>
        <p:txBody>
          <a:bodyPr wrap="square">
            <a:spAutoFit/>
          </a:bodyPr>
          <a:lstStyle/>
          <a:p>
            <a:r>
              <a:rPr lang="zh-CN" altLang="en-US" dirty="0"/>
              <a:t>建议在骑后关锁的时候有提示语 提醒一下 例如检查车框带好随身物品 我骑这个哈啰单车已经丢失了两把雨伞了 都是忘记拿了 有个语音提醒会更好！</a:t>
            </a:r>
          </a:p>
        </p:txBody>
      </p:sp>
      <p:sp>
        <p:nvSpPr>
          <p:cNvPr id="32" name="文本框 31">
            <a:extLst>
              <a:ext uri="{FF2B5EF4-FFF2-40B4-BE49-F238E27FC236}">
                <a16:creationId xmlns:a16="http://schemas.microsoft.com/office/drawing/2014/main" id="{4A5374AF-5EBC-2101-0638-B051552AD91E}"/>
              </a:ext>
            </a:extLst>
          </p:cNvPr>
          <p:cNvSpPr txBox="1"/>
          <p:nvPr/>
        </p:nvSpPr>
        <p:spPr>
          <a:xfrm>
            <a:off x="12192000" y="3730713"/>
            <a:ext cx="11439426" cy="646331"/>
          </a:xfrm>
          <a:prstGeom prst="rect">
            <a:avLst/>
          </a:prstGeom>
          <a:noFill/>
        </p:spPr>
        <p:txBody>
          <a:bodyPr wrap="square">
            <a:spAutoFit/>
          </a:bodyPr>
          <a:lstStyle/>
          <a:p>
            <a:r>
              <a:rPr lang="zh-CN" altLang="en-US" dirty="0"/>
              <a:t>最近在原规定区域一辆车都没有，一个晚上被清空，一辆车都没有！这是你们认为的，缺德！！！我是买了月续卡的。你们不行我将改美团！！！</a:t>
            </a:r>
          </a:p>
        </p:txBody>
      </p:sp>
      <p:sp>
        <p:nvSpPr>
          <p:cNvPr id="35" name="文本框 34">
            <a:extLst>
              <a:ext uri="{FF2B5EF4-FFF2-40B4-BE49-F238E27FC236}">
                <a16:creationId xmlns:a16="http://schemas.microsoft.com/office/drawing/2014/main" id="{4C6EB53F-1218-D978-68F2-2D18FD9D4A66}"/>
              </a:ext>
            </a:extLst>
          </p:cNvPr>
          <p:cNvSpPr txBox="1"/>
          <p:nvPr/>
        </p:nvSpPr>
        <p:spPr>
          <a:xfrm>
            <a:off x="12192000" y="4404177"/>
            <a:ext cx="12663973" cy="369332"/>
          </a:xfrm>
          <a:prstGeom prst="rect">
            <a:avLst/>
          </a:prstGeom>
          <a:noFill/>
        </p:spPr>
        <p:txBody>
          <a:bodyPr wrap="square">
            <a:spAutoFit/>
          </a:bodyPr>
          <a:lstStyle/>
          <a:p>
            <a:r>
              <a:rPr lang="en-US" altLang="zh-CN" dirty="0"/>
              <a:t>"</a:t>
            </a:r>
            <a:r>
              <a:rPr lang="zh-CN" altLang="en-US" dirty="0"/>
              <a:t>复旦大学内共享单车太少，无法满足需求。同学们都很喜欢蓝车，黄车看到都不骑。希望可以投入更多单车满足需求。</a:t>
            </a:r>
            <a:r>
              <a:rPr lang="en-US" altLang="zh-CN" dirty="0"/>
              <a:t>"</a:t>
            </a:r>
          </a:p>
        </p:txBody>
      </p:sp>
      <p:sp>
        <p:nvSpPr>
          <p:cNvPr id="38" name="文本框 37">
            <a:extLst>
              <a:ext uri="{FF2B5EF4-FFF2-40B4-BE49-F238E27FC236}">
                <a16:creationId xmlns:a16="http://schemas.microsoft.com/office/drawing/2014/main" id="{0169BEE1-BC78-761C-AAD9-41DDEBC41948}"/>
              </a:ext>
            </a:extLst>
          </p:cNvPr>
          <p:cNvSpPr txBox="1"/>
          <p:nvPr/>
        </p:nvSpPr>
        <p:spPr>
          <a:xfrm>
            <a:off x="12192000" y="4844144"/>
            <a:ext cx="11439426" cy="646331"/>
          </a:xfrm>
          <a:prstGeom prst="rect">
            <a:avLst/>
          </a:prstGeom>
          <a:noFill/>
        </p:spPr>
        <p:txBody>
          <a:bodyPr wrap="square">
            <a:spAutoFit/>
          </a:bodyPr>
          <a:lstStyle/>
          <a:p>
            <a:r>
              <a:rPr lang="zh-CN" altLang="en-US" dirty="0"/>
              <a:t>最近一个月上海市赤峰路</a:t>
            </a:r>
            <a:r>
              <a:rPr lang="en-US" altLang="zh-CN" dirty="0"/>
              <a:t>404</a:t>
            </a:r>
            <a:r>
              <a:rPr lang="zh-CN" altLang="en-US" dirty="0"/>
              <a:t>弄双东小区附近没有单车啊，每次都找不到单车，数量太少了啊！！！严重投诉你们，购买的骑车券还有什么用？？？</a:t>
            </a:r>
          </a:p>
        </p:txBody>
      </p:sp>
      <p:sp>
        <p:nvSpPr>
          <p:cNvPr id="41" name="文本框 40">
            <a:extLst>
              <a:ext uri="{FF2B5EF4-FFF2-40B4-BE49-F238E27FC236}">
                <a16:creationId xmlns:a16="http://schemas.microsoft.com/office/drawing/2014/main" id="{4E402D79-7D21-CD90-A4B1-D49041F7E036}"/>
              </a:ext>
            </a:extLst>
          </p:cNvPr>
          <p:cNvSpPr txBox="1"/>
          <p:nvPr/>
        </p:nvSpPr>
        <p:spPr>
          <a:xfrm>
            <a:off x="12192000" y="5548733"/>
            <a:ext cx="11439426" cy="646331"/>
          </a:xfrm>
          <a:prstGeom prst="rect">
            <a:avLst/>
          </a:prstGeom>
          <a:noFill/>
        </p:spPr>
        <p:txBody>
          <a:bodyPr wrap="square">
            <a:spAutoFit/>
          </a:bodyPr>
          <a:lstStyle/>
          <a:p>
            <a:r>
              <a:rPr lang="en-US" altLang="zh-CN" dirty="0"/>
              <a:t>"</a:t>
            </a:r>
            <a:r>
              <a:rPr lang="zh-CN" altLang="en-US" dirty="0"/>
              <a:t>扫十辆车，有十一辆有毛病，四辆开不了锁，三辆是破烂扫开锁不能骑。搁这耍猴呢？溜我玩儿是吧？就这</a:t>
            </a:r>
            <a:r>
              <a:rPr lang="en-US" altLang="zh-CN" dirty="0"/>
              <a:t>b</a:t>
            </a:r>
            <a:r>
              <a:rPr lang="zh-CN" altLang="en-US" dirty="0"/>
              <a:t>质量，我哪来那么多功夫扫一辆车给你故障上报一下？</a:t>
            </a:r>
            <a:endParaRPr lang="en-US" altLang="zh-CN" dirty="0"/>
          </a:p>
        </p:txBody>
      </p:sp>
      <p:sp>
        <p:nvSpPr>
          <p:cNvPr id="44" name="文本框 43">
            <a:extLst>
              <a:ext uri="{FF2B5EF4-FFF2-40B4-BE49-F238E27FC236}">
                <a16:creationId xmlns:a16="http://schemas.microsoft.com/office/drawing/2014/main" id="{BE66C3DC-8FE8-6E09-48CD-0B59127B2786}"/>
              </a:ext>
            </a:extLst>
          </p:cNvPr>
          <p:cNvSpPr txBox="1"/>
          <p:nvPr/>
        </p:nvSpPr>
        <p:spPr>
          <a:xfrm>
            <a:off x="12192000" y="6253322"/>
            <a:ext cx="11439426" cy="646331"/>
          </a:xfrm>
          <a:prstGeom prst="rect">
            <a:avLst/>
          </a:prstGeom>
          <a:noFill/>
        </p:spPr>
        <p:txBody>
          <a:bodyPr wrap="square">
            <a:spAutoFit/>
          </a:bodyPr>
          <a:lstStyle/>
          <a:p>
            <a:r>
              <a:rPr lang="zh-CN" altLang="en-US" dirty="0"/>
              <a:t>最近在原规定区域一辆车都没有，一个晚上被清空，一辆车都没有！这是你们认为的，缺德！！！我是买了月续卡的。你们不行我将改美团！！！</a:t>
            </a:r>
          </a:p>
        </p:txBody>
      </p:sp>
      <p:sp>
        <p:nvSpPr>
          <p:cNvPr id="47" name="文本框 46">
            <a:extLst>
              <a:ext uri="{FF2B5EF4-FFF2-40B4-BE49-F238E27FC236}">
                <a16:creationId xmlns:a16="http://schemas.microsoft.com/office/drawing/2014/main" id="{72F3C5EE-CB5C-F996-8505-99A9737D23BB}"/>
              </a:ext>
            </a:extLst>
          </p:cNvPr>
          <p:cNvSpPr txBox="1"/>
          <p:nvPr/>
        </p:nvSpPr>
        <p:spPr>
          <a:xfrm>
            <a:off x="12192000" y="3120871"/>
            <a:ext cx="11439426" cy="646331"/>
          </a:xfrm>
          <a:prstGeom prst="rect">
            <a:avLst/>
          </a:prstGeom>
          <a:noFill/>
        </p:spPr>
        <p:txBody>
          <a:bodyPr wrap="square">
            <a:spAutoFit/>
          </a:bodyPr>
          <a:lstStyle/>
          <a:p>
            <a:r>
              <a:rPr lang="zh-CN" altLang="en-US" dirty="0"/>
              <a:t>煞笔玩意儿，我买了单车月卡然后每天都发现没有车可以骑，那我买了干什么用？没有提供应有的服务，这不欺诈消费者？</a:t>
            </a:r>
          </a:p>
        </p:txBody>
      </p:sp>
      <p:sp>
        <p:nvSpPr>
          <p:cNvPr id="50" name="文本框 49">
            <a:extLst>
              <a:ext uri="{FF2B5EF4-FFF2-40B4-BE49-F238E27FC236}">
                <a16:creationId xmlns:a16="http://schemas.microsoft.com/office/drawing/2014/main" id="{B2FCD2B5-62C3-F5E6-2187-FE0D0D462954}"/>
              </a:ext>
            </a:extLst>
          </p:cNvPr>
          <p:cNvSpPr txBox="1"/>
          <p:nvPr/>
        </p:nvSpPr>
        <p:spPr>
          <a:xfrm>
            <a:off x="12192000" y="56672"/>
            <a:ext cx="11439426" cy="646331"/>
          </a:xfrm>
          <a:prstGeom prst="rect">
            <a:avLst/>
          </a:prstGeom>
          <a:noFill/>
        </p:spPr>
        <p:txBody>
          <a:bodyPr wrap="square">
            <a:spAutoFit/>
          </a:bodyPr>
          <a:lstStyle/>
          <a:p>
            <a:r>
              <a:rPr lang="zh-CN" altLang="en-US"/>
              <a:t>新出一款单车 不用锁却关锁也要使用手机并再连接</a:t>
            </a:r>
            <a:r>
              <a:rPr lang="en-US" altLang="zh-CN"/>
              <a:t>app </a:t>
            </a:r>
            <a:r>
              <a:rPr lang="zh-CN" altLang="en-US"/>
              <a:t>实在太烦琐望取消 不可取！频繁使用手机 手机弄丢的概率就高了 </a:t>
            </a:r>
            <a:endParaRPr lang="zh-CN" altLang="en-US" dirty="0"/>
          </a:p>
        </p:txBody>
      </p:sp>
      <p:sp>
        <p:nvSpPr>
          <p:cNvPr id="53" name="文本框 52">
            <a:extLst>
              <a:ext uri="{FF2B5EF4-FFF2-40B4-BE49-F238E27FC236}">
                <a16:creationId xmlns:a16="http://schemas.microsoft.com/office/drawing/2014/main" id="{BF3E07CB-C2CB-389B-87FD-F9ABD08B1E30}"/>
              </a:ext>
            </a:extLst>
          </p:cNvPr>
          <p:cNvSpPr txBox="1"/>
          <p:nvPr/>
        </p:nvSpPr>
        <p:spPr>
          <a:xfrm>
            <a:off x="12192000" y="688609"/>
            <a:ext cx="12429240" cy="646331"/>
          </a:xfrm>
          <a:prstGeom prst="rect">
            <a:avLst/>
          </a:prstGeom>
          <a:noFill/>
        </p:spPr>
        <p:txBody>
          <a:bodyPr wrap="square">
            <a:spAutoFit/>
          </a:bodyPr>
          <a:lstStyle/>
          <a:p>
            <a:r>
              <a:rPr lang="zh-CN" altLang="en-US" dirty="0"/>
              <a:t>被多次扣费。需要提供完整的提示帮助内容，禁停区不能醒目的界限告知，这是简单又重要！快速提醒，辅助进行声音语音告警，这并不难不复杂的事，怎么就不能应用到实际的场景？疑惑这是故意形成一个现实的难题？！</a:t>
            </a:r>
          </a:p>
        </p:txBody>
      </p:sp>
      <p:sp>
        <p:nvSpPr>
          <p:cNvPr id="56" name="文本框 55">
            <a:extLst>
              <a:ext uri="{FF2B5EF4-FFF2-40B4-BE49-F238E27FC236}">
                <a16:creationId xmlns:a16="http://schemas.microsoft.com/office/drawing/2014/main" id="{AF792A31-54FC-E49F-789F-010C8C291BFC}"/>
              </a:ext>
            </a:extLst>
          </p:cNvPr>
          <p:cNvSpPr txBox="1"/>
          <p:nvPr/>
        </p:nvSpPr>
        <p:spPr>
          <a:xfrm>
            <a:off x="12192000" y="1293533"/>
            <a:ext cx="12429240" cy="646331"/>
          </a:xfrm>
          <a:prstGeom prst="rect">
            <a:avLst/>
          </a:prstGeom>
          <a:noFill/>
        </p:spPr>
        <p:txBody>
          <a:bodyPr wrap="square">
            <a:spAutoFit/>
          </a:bodyPr>
          <a:lstStyle/>
          <a:p>
            <a:r>
              <a:rPr lang="zh-CN" altLang="en-US" dirty="0"/>
              <a:t>哈罗和上海申花形成战略同盟，蓝色海洋蓝色哈罗蓝色上海申花球迷，哈罗单车上再印上申花</a:t>
            </a:r>
            <a:r>
              <a:rPr lang="en-US" altLang="zh-CN" dirty="0"/>
              <a:t>LOGO</a:t>
            </a:r>
            <a:r>
              <a:rPr lang="zh-CN" altLang="en-US" dirty="0"/>
              <a:t>，多帅多棒！再上海体育场骑上哈罗印有申花俱乐部标志的新款单车！太帅了太完美了！申花球迷蓝色海洋！哈罗单车蓝色，战略同盟</a:t>
            </a:r>
          </a:p>
        </p:txBody>
      </p:sp>
      <p:sp>
        <p:nvSpPr>
          <p:cNvPr id="60" name="文本框 59">
            <a:extLst>
              <a:ext uri="{FF2B5EF4-FFF2-40B4-BE49-F238E27FC236}">
                <a16:creationId xmlns:a16="http://schemas.microsoft.com/office/drawing/2014/main" id="{3405F3C1-0279-D8CF-30ED-91C34A918722}"/>
              </a:ext>
            </a:extLst>
          </p:cNvPr>
          <p:cNvSpPr txBox="1"/>
          <p:nvPr/>
        </p:nvSpPr>
        <p:spPr>
          <a:xfrm>
            <a:off x="12179475" y="4829189"/>
            <a:ext cx="12429240" cy="646331"/>
          </a:xfrm>
          <a:prstGeom prst="rect">
            <a:avLst/>
          </a:prstGeom>
          <a:noFill/>
        </p:spPr>
        <p:txBody>
          <a:bodyPr wrap="square">
            <a:spAutoFit/>
          </a:bodyPr>
          <a:lstStyle/>
          <a:p>
            <a:r>
              <a:rPr lang="zh-CN" altLang="en-US" dirty="0"/>
              <a:t>这个禁停区画得像猪箭一样，根本没有经过调研，我也不知道这个敬亭区画的人是猪脑子吗？荒郊野岭的车停了，要走不很远，才能到小区门口这个成本怎么算啊？傻逼啊，操，反正了多少次了，也没有任何反馈，我真的是醉了靠</a:t>
            </a:r>
          </a:p>
        </p:txBody>
      </p:sp>
      <p:sp>
        <p:nvSpPr>
          <p:cNvPr id="63" name="文本框 62">
            <a:extLst>
              <a:ext uri="{FF2B5EF4-FFF2-40B4-BE49-F238E27FC236}">
                <a16:creationId xmlns:a16="http://schemas.microsoft.com/office/drawing/2014/main" id="{C4866001-6B74-EFF0-2424-1C5967F0A5A1}"/>
              </a:ext>
            </a:extLst>
          </p:cNvPr>
          <p:cNvSpPr txBox="1"/>
          <p:nvPr/>
        </p:nvSpPr>
        <p:spPr>
          <a:xfrm>
            <a:off x="12192000" y="5343067"/>
            <a:ext cx="12429240" cy="646331"/>
          </a:xfrm>
          <a:prstGeom prst="rect">
            <a:avLst/>
          </a:prstGeom>
          <a:noFill/>
        </p:spPr>
        <p:txBody>
          <a:bodyPr wrap="square">
            <a:spAutoFit/>
          </a:bodyPr>
          <a:lstStyle/>
          <a:p>
            <a:r>
              <a:rPr lang="zh-CN" altLang="en-US" dirty="0"/>
              <a:t>上海外国语大学松江校区单车少得要死！！！整个校园一辆能骑的车都没有！！！有些车看起来好好的结果扫码显示不能骑！！堆在路边没有一个人管！！！假期就不营业了吗！让我们这些假期还充着月卡的人怎么办！！</a:t>
            </a:r>
          </a:p>
        </p:txBody>
      </p:sp>
      <p:sp>
        <p:nvSpPr>
          <p:cNvPr id="66" name="文本框 65">
            <a:extLst>
              <a:ext uri="{FF2B5EF4-FFF2-40B4-BE49-F238E27FC236}">
                <a16:creationId xmlns:a16="http://schemas.microsoft.com/office/drawing/2014/main" id="{4BEE6324-14F4-B3D8-0F68-B51B67F90DB7}"/>
              </a:ext>
            </a:extLst>
          </p:cNvPr>
          <p:cNvSpPr txBox="1"/>
          <p:nvPr/>
        </p:nvSpPr>
        <p:spPr>
          <a:xfrm>
            <a:off x="12192000" y="3066387"/>
            <a:ext cx="12429240" cy="646331"/>
          </a:xfrm>
          <a:prstGeom prst="rect">
            <a:avLst/>
          </a:prstGeom>
          <a:noFill/>
        </p:spPr>
        <p:txBody>
          <a:bodyPr wrap="square">
            <a:spAutoFit/>
          </a:bodyPr>
          <a:lstStyle/>
          <a:p>
            <a:r>
              <a:rPr lang="zh-CN" altLang="en-US" dirty="0"/>
              <a:t>经常遇到二维码和编号都被破坏而无法骑车，应该推出蓝牙解锁或者</a:t>
            </a:r>
            <a:r>
              <a:rPr lang="en-US" altLang="zh-CN" dirty="0" err="1"/>
              <a:t>nfc</a:t>
            </a:r>
            <a:r>
              <a:rPr lang="zh-CN" altLang="en-US" dirty="0"/>
              <a:t>解锁的功能，通常这种被破坏的车都单独一辆在那里，很适合用蓝牙解锁。</a:t>
            </a:r>
          </a:p>
        </p:txBody>
      </p:sp>
      <p:sp>
        <p:nvSpPr>
          <p:cNvPr id="68" name="文本框 67">
            <a:extLst>
              <a:ext uri="{FF2B5EF4-FFF2-40B4-BE49-F238E27FC236}">
                <a16:creationId xmlns:a16="http://schemas.microsoft.com/office/drawing/2014/main" id="{52DE52A7-AAA2-AE2C-9091-ABA19E23AD2B}"/>
              </a:ext>
            </a:extLst>
          </p:cNvPr>
          <p:cNvSpPr txBox="1"/>
          <p:nvPr/>
        </p:nvSpPr>
        <p:spPr>
          <a:xfrm>
            <a:off x="12179475" y="2017179"/>
            <a:ext cx="12429240" cy="646331"/>
          </a:xfrm>
          <a:prstGeom prst="rect">
            <a:avLst/>
          </a:prstGeom>
          <a:noFill/>
        </p:spPr>
        <p:txBody>
          <a:bodyPr wrap="square">
            <a:spAutoFit/>
          </a:bodyPr>
          <a:lstStyle/>
          <a:p>
            <a:r>
              <a:rPr lang="zh-CN" altLang="en-US" dirty="0"/>
              <a:t>我买过两次年卡了，但是2023年的年卡费用过高了，而且还限定城市！以前买的年卡费用低，而且全国范围内都可以骑行！希望年卡费用降低一点，骑行范围适用于全国！</a:t>
            </a:r>
          </a:p>
        </p:txBody>
      </p:sp>
      <p:sp>
        <p:nvSpPr>
          <p:cNvPr id="71" name="文本框 70">
            <a:extLst>
              <a:ext uri="{FF2B5EF4-FFF2-40B4-BE49-F238E27FC236}">
                <a16:creationId xmlns:a16="http://schemas.microsoft.com/office/drawing/2014/main" id="{AF65E473-38A9-0B1E-397A-573B15818A6E}"/>
              </a:ext>
            </a:extLst>
          </p:cNvPr>
          <p:cNvSpPr txBox="1"/>
          <p:nvPr/>
        </p:nvSpPr>
        <p:spPr>
          <a:xfrm>
            <a:off x="12179475" y="3910740"/>
            <a:ext cx="12429240" cy="369332"/>
          </a:xfrm>
          <a:prstGeom prst="rect">
            <a:avLst/>
          </a:prstGeom>
          <a:noFill/>
        </p:spPr>
        <p:txBody>
          <a:bodyPr wrap="square">
            <a:spAutoFit/>
          </a:bodyPr>
          <a:lstStyle/>
          <a:p>
            <a:r>
              <a:rPr lang="en-US" altLang="zh-CN" dirty="0"/>
              <a:t>"</a:t>
            </a:r>
            <a:r>
              <a:rPr lang="zh-CN" altLang="en-US" dirty="0"/>
              <a:t>什么破车，解锁都截图不了，从此以后不在用贵公司，垃圾车，转用美团，他妈的，三年会员，被成功逼走，操你妈！</a:t>
            </a:r>
            <a:r>
              <a:rPr lang="en-US" altLang="zh-CN" dirty="0"/>
              <a:t>"</a:t>
            </a:r>
          </a:p>
        </p:txBody>
      </p:sp>
      <p:sp>
        <p:nvSpPr>
          <p:cNvPr id="74" name="文本框 73">
            <a:extLst>
              <a:ext uri="{FF2B5EF4-FFF2-40B4-BE49-F238E27FC236}">
                <a16:creationId xmlns:a16="http://schemas.microsoft.com/office/drawing/2014/main" id="{FFB6F133-C928-B096-1B93-AEE5908F1A09}"/>
              </a:ext>
            </a:extLst>
          </p:cNvPr>
          <p:cNvSpPr txBox="1"/>
          <p:nvPr/>
        </p:nvSpPr>
        <p:spPr>
          <a:xfrm>
            <a:off x="12192000" y="4253669"/>
            <a:ext cx="12429240" cy="646331"/>
          </a:xfrm>
          <a:prstGeom prst="rect">
            <a:avLst/>
          </a:prstGeom>
          <a:noFill/>
        </p:spPr>
        <p:txBody>
          <a:bodyPr wrap="square">
            <a:spAutoFit/>
          </a:bodyPr>
          <a:lstStyle/>
          <a:p>
            <a:r>
              <a:rPr lang="zh-CN" altLang="en-US" dirty="0"/>
              <a:t>最近总出现关锁后仍计费的情况   麻烦看下是系统原因还是什么故障！麻烦刷新下系统     体验很差    以后谁还能用这个单车</a:t>
            </a:r>
          </a:p>
        </p:txBody>
      </p:sp>
      <p:sp>
        <p:nvSpPr>
          <p:cNvPr id="78" name="文本框 77">
            <a:extLst>
              <a:ext uri="{FF2B5EF4-FFF2-40B4-BE49-F238E27FC236}">
                <a16:creationId xmlns:a16="http://schemas.microsoft.com/office/drawing/2014/main" id="{A3CD75C1-84CB-FEE0-47C7-7163450EEA1E}"/>
              </a:ext>
            </a:extLst>
          </p:cNvPr>
          <p:cNvSpPr txBox="1"/>
          <p:nvPr/>
        </p:nvSpPr>
        <p:spPr>
          <a:xfrm>
            <a:off x="12179475" y="40433"/>
            <a:ext cx="12429240" cy="646331"/>
          </a:xfrm>
          <a:prstGeom prst="rect">
            <a:avLst/>
          </a:prstGeom>
          <a:noFill/>
        </p:spPr>
        <p:txBody>
          <a:bodyPr wrap="square">
            <a:spAutoFit/>
          </a:bodyPr>
          <a:lstStyle/>
          <a:p>
            <a:r>
              <a:rPr lang="zh-CN" altLang="en-US" dirty="0"/>
              <a:t>附近找单车功能非常难用，点开地图显示全是小红房子，找过去根本不是单车，以前地图上直接显示蓝色单车小图标就是单车，红色单车图标就是红包车，很好找很好用。现在地图找车看不出没法用，解决一下吧，恢复成以前的直观显示模式。</a:t>
            </a:r>
          </a:p>
        </p:txBody>
      </p:sp>
      <p:sp>
        <p:nvSpPr>
          <p:cNvPr id="81" name="文本框 80">
            <a:extLst>
              <a:ext uri="{FF2B5EF4-FFF2-40B4-BE49-F238E27FC236}">
                <a16:creationId xmlns:a16="http://schemas.microsoft.com/office/drawing/2014/main" id="{DF4C7314-6188-D6D7-2E19-C1239998FD9D}"/>
              </a:ext>
            </a:extLst>
          </p:cNvPr>
          <p:cNvSpPr txBox="1"/>
          <p:nvPr/>
        </p:nvSpPr>
        <p:spPr>
          <a:xfrm>
            <a:off x="12192000" y="5871898"/>
            <a:ext cx="12429240" cy="646331"/>
          </a:xfrm>
          <a:prstGeom prst="rect">
            <a:avLst/>
          </a:prstGeom>
          <a:noFill/>
        </p:spPr>
        <p:txBody>
          <a:bodyPr wrap="square">
            <a:spAutoFit/>
          </a:bodyPr>
          <a:lstStyle/>
          <a:p>
            <a:r>
              <a:rPr lang="zh-CN" altLang="en-US" dirty="0"/>
              <a:t>他车在店门口仃</a:t>
            </a:r>
            <a:r>
              <a:rPr lang="en-US" altLang="zh-CN" dirty="0"/>
              <a:t>2</a:t>
            </a:r>
            <a:r>
              <a:rPr lang="zh-CN" altLang="en-US" dirty="0"/>
              <a:t>分钟买瓶水</a:t>
            </a:r>
            <a:r>
              <a:rPr lang="en-US" altLang="zh-CN" dirty="0"/>
              <a:t>…</a:t>
            </a:r>
            <a:r>
              <a:rPr lang="zh-CN" altLang="en-US" dirty="0"/>
              <a:t>她居然把你车兜里东西扔水塘，佯装按手机就骑了走？这不是偷贼吗（起码图方便不惜损人利已）？那他回不了家了她是缺德！                                                                新式哈啰可以遥关                                                          </a:t>
            </a:r>
          </a:p>
        </p:txBody>
      </p:sp>
    </p:spTree>
    <p:extLst>
      <p:ext uri="{BB962C8B-B14F-4D97-AF65-F5344CB8AC3E}">
        <p14:creationId xmlns:p14="http://schemas.microsoft.com/office/powerpoint/2010/main" val="328296789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6000" fill="hold"/>
                                        <p:tgtEl>
                                          <p:spTgt spid="11"/>
                                        </p:tgtEl>
                                        <p:attrNameLst>
                                          <p:attrName>ppt_x</p:attrName>
                                        </p:attrNameLst>
                                      </p:cBhvr>
                                      <p:tavLst>
                                        <p:tav tm="0">
                                          <p:val>
                                            <p:strVal val="0-#ppt_w/2"/>
                                          </p:val>
                                        </p:tav>
                                        <p:tav tm="100000">
                                          <p:val>
                                            <p:strVal val="#ppt_x"/>
                                          </p:val>
                                        </p:tav>
                                      </p:tavLst>
                                    </p:anim>
                                    <p:anim calcmode="lin" valueType="num">
                                      <p:cBhvr additive="base">
                                        <p:cTn id="8" dur="6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775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7000" fill="hold"/>
                                        <p:tgtEl>
                                          <p:spTgt spid="50"/>
                                        </p:tgtEl>
                                        <p:attrNameLst>
                                          <p:attrName>ppt_x</p:attrName>
                                        </p:attrNameLst>
                                      </p:cBhvr>
                                      <p:tavLst>
                                        <p:tav tm="0">
                                          <p:val>
                                            <p:strVal val="0-#ppt_w/2"/>
                                          </p:val>
                                        </p:tav>
                                        <p:tav tm="100000">
                                          <p:val>
                                            <p:strVal val="#ppt_x"/>
                                          </p:val>
                                        </p:tav>
                                      </p:tavLst>
                                    </p:anim>
                                    <p:anim calcmode="lin" valueType="num">
                                      <p:cBhvr additive="base">
                                        <p:cTn id="12" dur="7000" fill="hold"/>
                                        <p:tgtEl>
                                          <p:spTgt spid="5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125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6250" fill="hold"/>
                                        <p:tgtEl>
                                          <p:spTgt spid="16"/>
                                        </p:tgtEl>
                                        <p:attrNameLst>
                                          <p:attrName>ppt_x</p:attrName>
                                        </p:attrNameLst>
                                      </p:cBhvr>
                                      <p:tavLst>
                                        <p:tav tm="0">
                                          <p:val>
                                            <p:strVal val="0-#ppt_w/2"/>
                                          </p:val>
                                        </p:tav>
                                        <p:tav tm="100000">
                                          <p:val>
                                            <p:strVal val="#ppt_x"/>
                                          </p:val>
                                        </p:tav>
                                      </p:tavLst>
                                    </p:anim>
                                    <p:anim calcmode="lin" valueType="num">
                                      <p:cBhvr additive="base">
                                        <p:cTn id="16" dur="625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700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6000" fill="hold"/>
                                        <p:tgtEl>
                                          <p:spTgt spid="24"/>
                                        </p:tgtEl>
                                        <p:attrNameLst>
                                          <p:attrName>ppt_x</p:attrName>
                                        </p:attrNameLst>
                                      </p:cBhvr>
                                      <p:tavLst>
                                        <p:tav tm="0">
                                          <p:val>
                                            <p:strVal val="0-#ppt_w/2"/>
                                          </p:val>
                                        </p:tav>
                                        <p:tav tm="100000">
                                          <p:val>
                                            <p:strVal val="#ppt_x"/>
                                          </p:val>
                                        </p:tav>
                                      </p:tavLst>
                                    </p:anim>
                                    <p:anim calcmode="lin" valueType="num">
                                      <p:cBhvr additive="base">
                                        <p:cTn id="20" dur="6000" fill="hold"/>
                                        <p:tgtEl>
                                          <p:spTgt spid="24"/>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150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6250" fill="hold"/>
                                        <p:tgtEl>
                                          <p:spTgt spid="28"/>
                                        </p:tgtEl>
                                        <p:attrNameLst>
                                          <p:attrName>ppt_x</p:attrName>
                                        </p:attrNameLst>
                                      </p:cBhvr>
                                      <p:tavLst>
                                        <p:tav tm="0">
                                          <p:val>
                                            <p:strVal val="#ppt_x"/>
                                          </p:val>
                                        </p:tav>
                                        <p:tav tm="100000">
                                          <p:val>
                                            <p:strVal val="#ppt_x"/>
                                          </p:val>
                                        </p:tav>
                                      </p:tavLst>
                                    </p:anim>
                                    <p:anim calcmode="lin" valueType="num">
                                      <p:cBhvr additive="base">
                                        <p:cTn id="24" dur="625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8" fill="hold" grpId="0" nodeType="withEffect">
                                  <p:stCondLst>
                                    <p:cond delay="400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6250" fill="hold"/>
                                        <p:tgtEl>
                                          <p:spTgt spid="47"/>
                                        </p:tgtEl>
                                        <p:attrNameLst>
                                          <p:attrName>ppt_x</p:attrName>
                                        </p:attrNameLst>
                                      </p:cBhvr>
                                      <p:tavLst>
                                        <p:tav tm="0">
                                          <p:val>
                                            <p:strVal val="0-#ppt_w/2"/>
                                          </p:val>
                                        </p:tav>
                                        <p:tav tm="100000">
                                          <p:val>
                                            <p:strVal val="#ppt_x"/>
                                          </p:val>
                                        </p:tav>
                                      </p:tavLst>
                                    </p:anim>
                                    <p:anim calcmode="lin" valueType="num">
                                      <p:cBhvr additive="base">
                                        <p:cTn id="28" dur="6250" fill="hold"/>
                                        <p:tgtEl>
                                          <p:spTgt spid="4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00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6250" fill="hold"/>
                                        <p:tgtEl>
                                          <p:spTgt spid="32"/>
                                        </p:tgtEl>
                                        <p:attrNameLst>
                                          <p:attrName>ppt_x</p:attrName>
                                        </p:attrNameLst>
                                      </p:cBhvr>
                                      <p:tavLst>
                                        <p:tav tm="0">
                                          <p:val>
                                            <p:strVal val="0-#ppt_w/2"/>
                                          </p:val>
                                        </p:tav>
                                        <p:tav tm="100000">
                                          <p:val>
                                            <p:strVal val="#ppt_x"/>
                                          </p:val>
                                        </p:tav>
                                      </p:tavLst>
                                    </p:anim>
                                    <p:anim calcmode="lin" valueType="num">
                                      <p:cBhvr additive="base">
                                        <p:cTn id="32" dur="6250" fill="hold"/>
                                        <p:tgtEl>
                                          <p:spTgt spid="32"/>
                                        </p:tgtEl>
                                        <p:attrNameLst>
                                          <p:attrName>ppt_y</p:attrName>
                                        </p:attrNameLst>
                                      </p:cBhvr>
                                      <p:tavLst>
                                        <p:tav tm="0">
                                          <p:val>
                                            <p:strVal val="#ppt_y"/>
                                          </p:val>
                                        </p:tav>
                                        <p:tav tm="100000">
                                          <p:val>
                                            <p:strVal val="#ppt_y"/>
                                          </p:val>
                                        </p:tav>
                                      </p:tavLst>
                                    </p:anim>
                                  </p:childTnLst>
                                </p:cTn>
                              </p:par>
                              <p:par>
                                <p:cTn id="33" presetID="2" presetClass="entr" presetSubtype="4" fill="hold" grpId="0" nodeType="withEffect">
                                  <p:stCondLst>
                                    <p:cond delay="1825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6750" fill="hold"/>
                                        <p:tgtEl>
                                          <p:spTgt spid="35"/>
                                        </p:tgtEl>
                                        <p:attrNameLst>
                                          <p:attrName>ppt_x</p:attrName>
                                        </p:attrNameLst>
                                      </p:cBhvr>
                                      <p:tavLst>
                                        <p:tav tm="0">
                                          <p:val>
                                            <p:strVal val="#ppt_x"/>
                                          </p:val>
                                        </p:tav>
                                        <p:tav tm="100000">
                                          <p:val>
                                            <p:strVal val="#ppt_x"/>
                                          </p:val>
                                        </p:tav>
                                      </p:tavLst>
                                    </p:anim>
                                    <p:anim calcmode="lin" valueType="num">
                                      <p:cBhvr additive="base">
                                        <p:cTn id="36" dur="6750" fill="hold"/>
                                        <p:tgtEl>
                                          <p:spTgt spid="35"/>
                                        </p:tgtEl>
                                        <p:attrNameLst>
                                          <p:attrName>ppt_y</p:attrName>
                                        </p:attrNameLst>
                                      </p:cBhvr>
                                      <p:tavLst>
                                        <p:tav tm="0">
                                          <p:val>
                                            <p:strVal val="1+#ppt_h/2"/>
                                          </p:val>
                                        </p:tav>
                                        <p:tav tm="100000">
                                          <p:val>
                                            <p:strVal val="#ppt_y"/>
                                          </p:val>
                                        </p:tav>
                                      </p:tavLst>
                                    </p:anim>
                                  </p:childTnLst>
                                </p:cTn>
                              </p:par>
                              <p:par>
                                <p:cTn id="37" presetID="2" presetClass="entr" presetSubtype="8" fill="hold" grpId="0" nodeType="withEffect">
                                  <p:stCondLst>
                                    <p:cond delay="2750"/>
                                  </p:stCondLst>
                                  <p:childTnLst>
                                    <p:set>
                                      <p:cBhvr>
                                        <p:cTn id="38" dur="1" fill="hold">
                                          <p:stCondLst>
                                            <p:cond delay="0"/>
                                          </p:stCondLst>
                                        </p:cTn>
                                        <p:tgtEl>
                                          <p:spTgt spid="38"/>
                                        </p:tgtEl>
                                        <p:attrNameLst>
                                          <p:attrName>style.visibility</p:attrName>
                                        </p:attrNameLst>
                                      </p:cBhvr>
                                      <p:to>
                                        <p:strVal val="visible"/>
                                      </p:to>
                                    </p:set>
                                    <p:anim calcmode="lin" valueType="num">
                                      <p:cBhvr additive="base">
                                        <p:cTn id="39" dur="6250" fill="hold"/>
                                        <p:tgtEl>
                                          <p:spTgt spid="38"/>
                                        </p:tgtEl>
                                        <p:attrNameLst>
                                          <p:attrName>ppt_x</p:attrName>
                                        </p:attrNameLst>
                                      </p:cBhvr>
                                      <p:tavLst>
                                        <p:tav tm="0">
                                          <p:val>
                                            <p:strVal val="0-#ppt_w/2"/>
                                          </p:val>
                                        </p:tav>
                                        <p:tav tm="100000">
                                          <p:val>
                                            <p:strVal val="#ppt_x"/>
                                          </p:val>
                                        </p:tav>
                                      </p:tavLst>
                                    </p:anim>
                                    <p:anim calcmode="lin" valueType="num">
                                      <p:cBhvr additive="base">
                                        <p:cTn id="40" dur="6250" fill="hold"/>
                                        <p:tgtEl>
                                          <p:spTgt spid="38"/>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100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6000" fill="hold"/>
                                        <p:tgtEl>
                                          <p:spTgt spid="41"/>
                                        </p:tgtEl>
                                        <p:attrNameLst>
                                          <p:attrName>ppt_x</p:attrName>
                                        </p:attrNameLst>
                                      </p:cBhvr>
                                      <p:tavLst>
                                        <p:tav tm="0">
                                          <p:val>
                                            <p:strVal val="0-#ppt_w/2"/>
                                          </p:val>
                                        </p:tav>
                                        <p:tav tm="100000">
                                          <p:val>
                                            <p:strVal val="#ppt_x"/>
                                          </p:val>
                                        </p:tav>
                                      </p:tavLst>
                                    </p:anim>
                                    <p:anim calcmode="lin" valueType="num">
                                      <p:cBhvr additive="base">
                                        <p:cTn id="44" dur="6000" fill="hold"/>
                                        <p:tgtEl>
                                          <p:spTgt spid="41"/>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3000"/>
                                  </p:stCondLst>
                                  <p:childTnLst>
                                    <p:set>
                                      <p:cBhvr>
                                        <p:cTn id="46" dur="1" fill="hold">
                                          <p:stCondLst>
                                            <p:cond delay="0"/>
                                          </p:stCondLst>
                                        </p:cTn>
                                        <p:tgtEl>
                                          <p:spTgt spid="44"/>
                                        </p:tgtEl>
                                        <p:attrNameLst>
                                          <p:attrName>style.visibility</p:attrName>
                                        </p:attrNameLst>
                                      </p:cBhvr>
                                      <p:to>
                                        <p:strVal val="visible"/>
                                      </p:to>
                                    </p:set>
                                    <p:anim calcmode="lin" valueType="num">
                                      <p:cBhvr additive="base">
                                        <p:cTn id="47" dur="6500" fill="hold"/>
                                        <p:tgtEl>
                                          <p:spTgt spid="44"/>
                                        </p:tgtEl>
                                        <p:attrNameLst>
                                          <p:attrName>ppt_x</p:attrName>
                                        </p:attrNameLst>
                                      </p:cBhvr>
                                      <p:tavLst>
                                        <p:tav tm="0">
                                          <p:val>
                                            <p:strVal val="0-#ppt_w/2"/>
                                          </p:val>
                                        </p:tav>
                                        <p:tav tm="100000">
                                          <p:val>
                                            <p:strVal val="#ppt_x"/>
                                          </p:val>
                                        </p:tav>
                                      </p:tavLst>
                                    </p:anim>
                                    <p:anim calcmode="lin" valueType="num">
                                      <p:cBhvr additive="base">
                                        <p:cTn id="48" dur="6500" fill="hold"/>
                                        <p:tgtEl>
                                          <p:spTgt spid="44"/>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6000"/>
                                  </p:stCondLst>
                                  <p:childTnLst>
                                    <p:set>
                                      <p:cBhvr>
                                        <p:cTn id="50" dur="1" fill="hold">
                                          <p:stCondLst>
                                            <p:cond delay="0"/>
                                          </p:stCondLst>
                                        </p:cTn>
                                        <p:tgtEl>
                                          <p:spTgt spid="53"/>
                                        </p:tgtEl>
                                        <p:attrNameLst>
                                          <p:attrName>style.visibility</p:attrName>
                                        </p:attrNameLst>
                                      </p:cBhvr>
                                      <p:to>
                                        <p:strVal val="visible"/>
                                      </p:to>
                                    </p:set>
                                    <p:anim calcmode="lin" valueType="num">
                                      <p:cBhvr additive="base">
                                        <p:cTn id="51" dur="8000" fill="hold"/>
                                        <p:tgtEl>
                                          <p:spTgt spid="53"/>
                                        </p:tgtEl>
                                        <p:attrNameLst>
                                          <p:attrName>ppt_x</p:attrName>
                                        </p:attrNameLst>
                                      </p:cBhvr>
                                      <p:tavLst>
                                        <p:tav tm="0">
                                          <p:val>
                                            <p:strVal val="0-#ppt_w/2"/>
                                          </p:val>
                                        </p:tav>
                                        <p:tav tm="100000">
                                          <p:val>
                                            <p:strVal val="#ppt_x"/>
                                          </p:val>
                                        </p:tav>
                                      </p:tavLst>
                                    </p:anim>
                                    <p:anim calcmode="lin" valueType="num">
                                      <p:cBhvr additive="base">
                                        <p:cTn id="52" dur="8000" fill="hold"/>
                                        <p:tgtEl>
                                          <p:spTgt spid="53"/>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25000"/>
                                  </p:stCondLst>
                                  <p:childTnLst>
                                    <p:set>
                                      <p:cBhvr>
                                        <p:cTn id="54" dur="1" fill="hold">
                                          <p:stCondLst>
                                            <p:cond delay="0"/>
                                          </p:stCondLst>
                                        </p:cTn>
                                        <p:tgtEl>
                                          <p:spTgt spid="56"/>
                                        </p:tgtEl>
                                        <p:attrNameLst>
                                          <p:attrName>style.visibility</p:attrName>
                                        </p:attrNameLst>
                                      </p:cBhvr>
                                      <p:to>
                                        <p:strVal val="visible"/>
                                      </p:to>
                                    </p:set>
                                    <p:anim calcmode="lin" valueType="num">
                                      <p:cBhvr additive="base">
                                        <p:cTn id="55" dur="7500" fill="hold"/>
                                        <p:tgtEl>
                                          <p:spTgt spid="56"/>
                                        </p:tgtEl>
                                        <p:attrNameLst>
                                          <p:attrName>ppt_x</p:attrName>
                                        </p:attrNameLst>
                                      </p:cBhvr>
                                      <p:tavLst>
                                        <p:tav tm="0">
                                          <p:val>
                                            <p:strVal val="0-#ppt_w/2"/>
                                          </p:val>
                                        </p:tav>
                                        <p:tav tm="100000">
                                          <p:val>
                                            <p:strVal val="#ppt_x"/>
                                          </p:val>
                                        </p:tav>
                                      </p:tavLst>
                                    </p:anim>
                                    <p:anim calcmode="lin" valueType="num">
                                      <p:cBhvr additive="base">
                                        <p:cTn id="56" dur="7500" fill="hold"/>
                                        <p:tgtEl>
                                          <p:spTgt spid="56"/>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12000"/>
                                  </p:stCondLst>
                                  <p:childTnLst>
                                    <p:set>
                                      <p:cBhvr>
                                        <p:cTn id="58" dur="1" fill="hold">
                                          <p:stCondLst>
                                            <p:cond delay="0"/>
                                          </p:stCondLst>
                                        </p:cTn>
                                        <p:tgtEl>
                                          <p:spTgt spid="60"/>
                                        </p:tgtEl>
                                        <p:attrNameLst>
                                          <p:attrName>style.visibility</p:attrName>
                                        </p:attrNameLst>
                                      </p:cBhvr>
                                      <p:to>
                                        <p:strVal val="visible"/>
                                      </p:to>
                                    </p:set>
                                    <p:anim calcmode="lin" valueType="num">
                                      <p:cBhvr additive="base">
                                        <p:cTn id="59" dur="8500" fill="hold"/>
                                        <p:tgtEl>
                                          <p:spTgt spid="60"/>
                                        </p:tgtEl>
                                        <p:attrNameLst>
                                          <p:attrName>ppt_x</p:attrName>
                                        </p:attrNameLst>
                                      </p:cBhvr>
                                      <p:tavLst>
                                        <p:tav tm="0">
                                          <p:val>
                                            <p:strVal val="0-#ppt_w/2"/>
                                          </p:val>
                                        </p:tav>
                                        <p:tav tm="100000">
                                          <p:val>
                                            <p:strVal val="#ppt_x"/>
                                          </p:val>
                                        </p:tav>
                                      </p:tavLst>
                                    </p:anim>
                                    <p:anim calcmode="lin" valueType="num">
                                      <p:cBhvr additive="base">
                                        <p:cTn id="60" dur="8500" fill="hold"/>
                                        <p:tgtEl>
                                          <p:spTgt spid="60"/>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19250"/>
                                  </p:stCondLst>
                                  <p:childTnLst>
                                    <p:set>
                                      <p:cBhvr>
                                        <p:cTn id="62" dur="1" fill="hold">
                                          <p:stCondLst>
                                            <p:cond delay="0"/>
                                          </p:stCondLst>
                                        </p:cTn>
                                        <p:tgtEl>
                                          <p:spTgt spid="63"/>
                                        </p:tgtEl>
                                        <p:attrNameLst>
                                          <p:attrName>style.visibility</p:attrName>
                                        </p:attrNameLst>
                                      </p:cBhvr>
                                      <p:to>
                                        <p:strVal val="visible"/>
                                      </p:to>
                                    </p:set>
                                    <p:anim calcmode="lin" valueType="num">
                                      <p:cBhvr additive="base">
                                        <p:cTn id="63" dur="7500" fill="hold"/>
                                        <p:tgtEl>
                                          <p:spTgt spid="63"/>
                                        </p:tgtEl>
                                        <p:attrNameLst>
                                          <p:attrName>ppt_x</p:attrName>
                                        </p:attrNameLst>
                                      </p:cBhvr>
                                      <p:tavLst>
                                        <p:tav tm="0">
                                          <p:val>
                                            <p:strVal val="0-#ppt_w/2"/>
                                          </p:val>
                                        </p:tav>
                                        <p:tav tm="100000">
                                          <p:val>
                                            <p:strVal val="#ppt_x"/>
                                          </p:val>
                                        </p:tav>
                                      </p:tavLst>
                                    </p:anim>
                                    <p:anim calcmode="lin" valueType="num">
                                      <p:cBhvr additive="base">
                                        <p:cTn id="64" dur="7500" fill="hold"/>
                                        <p:tgtEl>
                                          <p:spTgt spid="63"/>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7500"/>
                                  </p:stCondLst>
                                  <p:childTnLst>
                                    <p:set>
                                      <p:cBhvr>
                                        <p:cTn id="66" dur="1" fill="hold">
                                          <p:stCondLst>
                                            <p:cond delay="0"/>
                                          </p:stCondLst>
                                        </p:cTn>
                                        <p:tgtEl>
                                          <p:spTgt spid="66"/>
                                        </p:tgtEl>
                                        <p:attrNameLst>
                                          <p:attrName>style.visibility</p:attrName>
                                        </p:attrNameLst>
                                      </p:cBhvr>
                                      <p:to>
                                        <p:strVal val="visible"/>
                                      </p:to>
                                    </p:set>
                                    <p:anim calcmode="lin" valueType="num">
                                      <p:cBhvr additive="base">
                                        <p:cTn id="67" dur="7750" fill="hold"/>
                                        <p:tgtEl>
                                          <p:spTgt spid="66"/>
                                        </p:tgtEl>
                                        <p:attrNameLst>
                                          <p:attrName>ppt_x</p:attrName>
                                        </p:attrNameLst>
                                      </p:cBhvr>
                                      <p:tavLst>
                                        <p:tav tm="0">
                                          <p:val>
                                            <p:strVal val="0-#ppt_w/2"/>
                                          </p:val>
                                        </p:tav>
                                        <p:tav tm="100000">
                                          <p:val>
                                            <p:strVal val="#ppt_x"/>
                                          </p:val>
                                        </p:tav>
                                      </p:tavLst>
                                    </p:anim>
                                    <p:anim calcmode="lin" valueType="num">
                                      <p:cBhvr additive="base">
                                        <p:cTn id="68" dur="7750" fill="hold"/>
                                        <p:tgtEl>
                                          <p:spTgt spid="66"/>
                                        </p:tgtEl>
                                        <p:attrNameLst>
                                          <p:attrName>ppt_y</p:attrName>
                                        </p:attrNameLst>
                                      </p:cBhvr>
                                      <p:tavLst>
                                        <p:tav tm="0">
                                          <p:val>
                                            <p:strVal val="#ppt_y"/>
                                          </p:val>
                                        </p:tav>
                                        <p:tav tm="100000">
                                          <p:val>
                                            <p:strVal val="#ppt_y"/>
                                          </p:val>
                                        </p:tav>
                                      </p:tavLst>
                                    </p:anim>
                                  </p:childTnLst>
                                </p:cTn>
                              </p:par>
                              <p:par>
                                <p:cTn id="69" presetID="2" presetClass="entr" presetSubtype="4" fill="hold" grpId="0" nodeType="withEffect">
                                  <p:stCondLst>
                                    <p:cond delay="13000"/>
                                  </p:stCondLst>
                                  <p:childTnLst>
                                    <p:set>
                                      <p:cBhvr>
                                        <p:cTn id="70" dur="1" fill="hold">
                                          <p:stCondLst>
                                            <p:cond delay="0"/>
                                          </p:stCondLst>
                                        </p:cTn>
                                        <p:tgtEl>
                                          <p:spTgt spid="68"/>
                                        </p:tgtEl>
                                        <p:attrNameLst>
                                          <p:attrName>style.visibility</p:attrName>
                                        </p:attrNameLst>
                                      </p:cBhvr>
                                      <p:to>
                                        <p:strVal val="visible"/>
                                      </p:to>
                                    </p:set>
                                    <p:anim calcmode="lin" valueType="num">
                                      <p:cBhvr additive="base">
                                        <p:cTn id="71" dur="7500" fill="hold"/>
                                        <p:tgtEl>
                                          <p:spTgt spid="68"/>
                                        </p:tgtEl>
                                        <p:attrNameLst>
                                          <p:attrName>ppt_x</p:attrName>
                                        </p:attrNameLst>
                                      </p:cBhvr>
                                      <p:tavLst>
                                        <p:tav tm="0">
                                          <p:val>
                                            <p:strVal val="#ppt_x"/>
                                          </p:val>
                                        </p:tav>
                                        <p:tav tm="100000">
                                          <p:val>
                                            <p:strVal val="#ppt_x"/>
                                          </p:val>
                                        </p:tav>
                                      </p:tavLst>
                                    </p:anim>
                                    <p:anim calcmode="lin" valueType="num">
                                      <p:cBhvr additive="base">
                                        <p:cTn id="72" dur="7500" fill="hold"/>
                                        <p:tgtEl>
                                          <p:spTgt spid="68"/>
                                        </p:tgtEl>
                                        <p:attrNameLst>
                                          <p:attrName>ppt_y</p:attrName>
                                        </p:attrNameLst>
                                      </p:cBhvr>
                                      <p:tavLst>
                                        <p:tav tm="0">
                                          <p:val>
                                            <p:strVal val="1+#ppt_h/2"/>
                                          </p:val>
                                        </p:tav>
                                        <p:tav tm="100000">
                                          <p:val>
                                            <p:strVal val="#ppt_y"/>
                                          </p:val>
                                        </p:tav>
                                      </p:tavLst>
                                    </p:anim>
                                  </p:childTnLst>
                                </p:cTn>
                              </p:par>
                              <p:par>
                                <p:cTn id="73" presetID="2" presetClass="entr" presetSubtype="8" fill="hold" grpId="0" nodeType="withEffect">
                                  <p:stCondLst>
                                    <p:cond delay="20000"/>
                                  </p:stCondLst>
                                  <p:childTnLst>
                                    <p:set>
                                      <p:cBhvr>
                                        <p:cTn id="74" dur="1" fill="hold">
                                          <p:stCondLst>
                                            <p:cond delay="0"/>
                                          </p:stCondLst>
                                        </p:cTn>
                                        <p:tgtEl>
                                          <p:spTgt spid="71"/>
                                        </p:tgtEl>
                                        <p:attrNameLst>
                                          <p:attrName>style.visibility</p:attrName>
                                        </p:attrNameLst>
                                      </p:cBhvr>
                                      <p:to>
                                        <p:strVal val="visible"/>
                                      </p:to>
                                    </p:set>
                                    <p:anim calcmode="lin" valueType="num">
                                      <p:cBhvr additive="base">
                                        <p:cTn id="75" dur="7500" fill="hold"/>
                                        <p:tgtEl>
                                          <p:spTgt spid="71"/>
                                        </p:tgtEl>
                                        <p:attrNameLst>
                                          <p:attrName>ppt_x</p:attrName>
                                        </p:attrNameLst>
                                      </p:cBhvr>
                                      <p:tavLst>
                                        <p:tav tm="0">
                                          <p:val>
                                            <p:strVal val="0-#ppt_w/2"/>
                                          </p:val>
                                        </p:tav>
                                        <p:tav tm="100000">
                                          <p:val>
                                            <p:strVal val="#ppt_x"/>
                                          </p:val>
                                        </p:tav>
                                      </p:tavLst>
                                    </p:anim>
                                    <p:anim calcmode="lin" valueType="num">
                                      <p:cBhvr additive="base">
                                        <p:cTn id="76" dur="7500" fill="hold"/>
                                        <p:tgtEl>
                                          <p:spTgt spid="71"/>
                                        </p:tgtEl>
                                        <p:attrNameLst>
                                          <p:attrName>ppt_y</p:attrName>
                                        </p:attrNameLst>
                                      </p:cBhvr>
                                      <p:tavLst>
                                        <p:tav tm="0">
                                          <p:val>
                                            <p:strVal val="#ppt_y"/>
                                          </p:val>
                                        </p:tav>
                                        <p:tav tm="100000">
                                          <p:val>
                                            <p:strVal val="#ppt_y"/>
                                          </p:val>
                                        </p:tav>
                                      </p:tavLst>
                                    </p:anim>
                                  </p:childTnLst>
                                </p:cTn>
                              </p:par>
                              <p:par>
                                <p:cTn id="77" presetID="2" presetClass="entr" presetSubtype="4" fill="hold" grpId="0" nodeType="withEffect">
                                  <p:stCondLst>
                                    <p:cond delay="3000"/>
                                  </p:stCondLst>
                                  <p:childTnLst>
                                    <p:set>
                                      <p:cBhvr>
                                        <p:cTn id="78" dur="1" fill="hold">
                                          <p:stCondLst>
                                            <p:cond delay="0"/>
                                          </p:stCondLst>
                                        </p:cTn>
                                        <p:tgtEl>
                                          <p:spTgt spid="74"/>
                                        </p:tgtEl>
                                        <p:attrNameLst>
                                          <p:attrName>style.visibility</p:attrName>
                                        </p:attrNameLst>
                                      </p:cBhvr>
                                      <p:to>
                                        <p:strVal val="visible"/>
                                      </p:to>
                                    </p:set>
                                    <p:anim calcmode="lin" valueType="num">
                                      <p:cBhvr additive="base">
                                        <p:cTn id="79" dur="7500" fill="hold"/>
                                        <p:tgtEl>
                                          <p:spTgt spid="74"/>
                                        </p:tgtEl>
                                        <p:attrNameLst>
                                          <p:attrName>ppt_x</p:attrName>
                                        </p:attrNameLst>
                                      </p:cBhvr>
                                      <p:tavLst>
                                        <p:tav tm="0">
                                          <p:val>
                                            <p:strVal val="#ppt_x"/>
                                          </p:val>
                                        </p:tav>
                                        <p:tav tm="100000">
                                          <p:val>
                                            <p:strVal val="#ppt_x"/>
                                          </p:val>
                                        </p:tav>
                                      </p:tavLst>
                                    </p:anim>
                                    <p:anim calcmode="lin" valueType="num">
                                      <p:cBhvr additive="base">
                                        <p:cTn id="80" dur="7500" fill="hold"/>
                                        <p:tgtEl>
                                          <p:spTgt spid="74"/>
                                        </p:tgtEl>
                                        <p:attrNameLst>
                                          <p:attrName>ppt_y</p:attrName>
                                        </p:attrNameLst>
                                      </p:cBhvr>
                                      <p:tavLst>
                                        <p:tav tm="0">
                                          <p:val>
                                            <p:strVal val="1+#ppt_h/2"/>
                                          </p:val>
                                        </p:tav>
                                        <p:tav tm="100000">
                                          <p:val>
                                            <p:strVal val="#ppt_y"/>
                                          </p:val>
                                        </p:tav>
                                      </p:tavLst>
                                    </p:anim>
                                  </p:childTnLst>
                                </p:cTn>
                              </p:par>
                              <p:par>
                                <p:cTn id="81" presetID="2" presetClass="entr" presetSubtype="8" fill="hold" grpId="0" nodeType="withEffect">
                                  <p:stCondLst>
                                    <p:cond delay="4000"/>
                                  </p:stCondLst>
                                  <p:childTnLst>
                                    <p:set>
                                      <p:cBhvr>
                                        <p:cTn id="82" dur="1" fill="hold">
                                          <p:stCondLst>
                                            <p:cond delay="0"/>
                                          </p:stCondLst>
                                        </p:cTn>
                                        <p:tgtEl>
                                          <p:spTgt spid="78"/>
                                        </p:tgtEl>
                                        <p:attrNameLst>
                                          <p:attrName>style.visibility</p:attrName>
                                        </p:attrNameLst>
                                      </p:cBhvr>
                                      <p:to>
                                        <p:strVal val="visible"/>
                                      </p:to>
                                    </p:set>
                                    <p:anim calcmode="lin" valueType="num">
                                      <p:cBhvr additive="base">
                                        <p:cTn id="83" dur="6250" fill="hold"/>
                                        <p:tgtEl>
                                          <p:spTgt spid="78"/>
                                        </p:tgtEl>
                                        <p:attrNameLst>
                                          <p:attrName>ppt_x</p:attrName>
                                        </p:attrNameLst>
                                      </p:cBhvr>
                                      <p:tavLst>
                                        <p:tav tm="0">
                                          <p:val>
                                            <p:strVal val="0-#ppt_w/2"/>
                                          </p:val>
                                        </p:tav>
                                        <p:tav tm="100000">
                                          <p:val>
                                            <p:strVal val="#ppt_x"/>
                                          </p:val>
                                        </p:tav>
                                      </p:tavLst>
                                    </p:anim>
                                    <p:anim calcmode="lin" valueType="num">
                                      <p:cBhvr additive="base">
                                        <p:cTn id="84" dur="6250" fill="hold"/>
                                        <p:tgtEl>
                                          <p:spTgt spid="78"/>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5000"/>
                                  </p:stCondLst>
                                  <p:childTnLst>
                                    <p:set>
                                      <p:cBhvr>
                                        <p:cTn id="86" dur="1" fill="hold">
                                          <p:stCondLst>
                                            <p:cond delay="0"/>
                                          </p:stCondLst>
                                        </p:cTn>
                                        <p:tgtEl>
                                          <p:spTgt spid="81"/>
                                        </p:tgtEl>
                                        <p:attrNameLst>
                                          <p:attrName>style.visibility</p:attrName>
                                        </p:attrNameLst>
                                      </p:cBhvr>
                                      <p:to>
                                        <p:strVal val="visible"/>
                                      </p:to>
                                    </p:set>
                                    <p:anim calcmode="lin" valueType="num">
                                      <p:cBhvr additive="base">
                                        <p:cTn id="87" dur="7500" fill="hold"/>
                                        <p:tgtEl>
                                          <p:spTgt spid="81"/>
                                        </p:tgtEl>
                                        <p:attrNameLst>
                                          <p:attrName>ppt_x</p:attrName>
                                        </p:attrNameLst>
                                      </p:cBhvr>
                                      <p:tavLst>
                                        <p:tav tm="0">
                                          <p:val>
                                            <p:strVal val="0-#ppt_w/2"/>
                                          </p:val>
                                        </p:tav>
                                        <p:tav tm="100000">
                                          <p:val>
                                            <p:strVal val="#ppt_x"/>
                                          </p:val>
                                        </p:tav>
                                      </p:tavLst>
                                    </p:anim>
                                    <p:anim calcmode="lin" valueType="num">
                                      <p:cBhvr additive="base">
                                        <p:cTn id="88" dur="7500" fill="hold"/>
                                        <p:tgtEl>
                                          <p:spTgt spid="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24" grpId="0"/>
      <p:bldP spid="28" grpId="0"/>
      <p:bldP spid="32" grpId="0"/>
      <p:bldP spid="35" grpId="0"/>
      <p:bldP spid="38" grpId="0"/>
      <p:bldP spid="41" grpId="0"/>
      <p:bldP spid="44" grpId="0"/>
      <p:bldP spid="47" grpId="0"/>
      <p:bldP spid="50" grpId="0"/>
      <p:bldP spid="53" grpId="0"/>
      <p:bldP spid="56" grpId="0"/>
      <p:bldP spid="60" grpId="0"/>
      <p:bldP spid="63" grpId="0"/>
      <p:bldP spid="66" grpId="0"/>
      <p:bldP spid="68" grpId="0"/>
      <p:bldP spid="71" grpId="0"/>
      <p:bldP spid="74" grpId="0"/>
      <p:bldP spid="78" grpId="0"/>
      <p:bldP spid="81"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F49386-ED93-0FE1-1CAB-0436794F836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E957D57-D79F-C043-1771-9A21F9A5A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78876A7-0394-CF44-A25C-3569F896701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zh-CN" altLang="en-US" sz="6600" b="1" kern="1200" dirty="0">
                <a:solidFill>
                  <a:srgbClr val="008BFF"/>
                </a:solidFill>
                <a:latin typeface="+mj-lt"/>
                <a:ea typeface="+mj-ea"/>
                <a:cs typeface="+mj-cs"/>
              </a:rPr>
              <a:t>杭州</a:t>
            </a:r>
            <a:r>
              <a:rPr lang="zh-CN" altLang="en-US" sz="6600" kern="1200" dirty="0">
                <a:solidFill>
                  <a:schemeClr val="tx1"/>
                </a:solidFill>
                <a:latin typeface="+mj-lt"/>
                <a:ea typeface="+mj-ea"/>
                <a:cs typeface="+mj-cs"/>
              </a:rPr>
              <a:t>单车业务用户反馈词云</a:t>
            </a:r>
          </a:p>
        </p:txBody>
      </p:sp>
      <p:sp>
        <p:nvSpPr>
          <p:cNvPr id="12" name="sketch line">
            <a:extLst>
              <a:ext uri="{FF2B5EF4-FFF2-40B4-BE49-F238E27FC236}">
                <a16:creationId xmlns:a16="http://schemas.microsoft.com/office/drawing/2014/main" id="{9A78CC12-94A7-DA47-B569-C7001ABC5B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3BADE7F7-6652-8199-75E3-1CFC175DE158}"/>
              </a:ext>
            </a:extLst>
          </p:cNvPr>
          <p:cNvSpPr txBox="1"/>
          <p:nvPr/>
        </p:nvSpPr>
        <p:spPr>
          <a:xfrm>
            <a:off x="757084" y="4670323"/>
            <a:ext cx="3141289" cy="1200329"/>
          </a:xfrm>
          <a:prstGeom prst="rect">
            <a:avLst/>
          </a:prstGeom>
          <a:noFill/>
        </p:spPr>
        <p:txBody>
          <a:bodyPr wrap="square" rtlCol="0">
            <a:spAutoFit/>
          </a:bodyPr>
          <a:lstStyle/>
          <a:p>
            <a:r>
              <a:rPr lang="zh-CN" altLang="en-US" dirty="0"/>
              <a:t>❓投诉问题：缺车、</a:t>
            </a:r>
            <a:r>
              <a:rPr lang="zh-CN" altLang="en-US" dirty="0">
                <a:solidFill>
                  <a:srgbClr val="FF0000"/>
                </a:solidFill>
              </a:rPr>
              <a:t>停车</a:t>
            </a:r>
            <a:r>
              <a:rPr lang="zh-CN" altLang="en-US" dirty="0"/>
              <a:t>🅿</a:t>
            </a:r>
            <a:endParaRPr lang="en-US" altLang="zh-CN" dirty="0"/>
          </a:p>
          <a:p>
            <a:r>
              <a:rPr lang="zh-CN" altLang="en-US" dirty="0"/>
              <a:t>🚇缺车场景：地铁站、小区</a:t>
            </a:r>
            <a:endParaRPr lang="en-US" altLang="zh-CN" dirty="0"/>
          </a:p>
          <a:p>
            <a:r>
              <a:rPr lang="zh-CN" altLang="en-US" dirty="0"/>
              <a:t>📍缺车位置：滨江区、西湖区、拱墅区</a:t>
            </a:r>
            <a:endParaRPr lang="en-US" altLang="zh-CN" dirty="0"/>
          </a:p>
        </p:txBody>
      </p:sp>
      <p:pic>
        <p:nvPicPr>
          <p:cNvPr id="4" name="图片 3">
            <a:extLst>
              <a:ext uri="{FF2B5EF4-FFF2-40B4-BE49-F238E27FC236}">
                <a16:creationId xmlns:a16="http://schemas.microsoft.com/office/drawing/2014/main" id="{1A3F427B-F6EF-5D5D-30DC-89E96E963088}"/>
              </a:ext>
            </a:extLst>
          </p:cNvPr>
          <p:cNvPicPr>
            <a:picLocks noChangeAspect="1"/>
          </p:cNvPicPr>
          <p:nvPr/>
        </p:nvPicPr>
        <p:blipFill>
          <a:blip r:embed="rId2"/>
          <a:stretch>
            <a:fillRect/>
          </a:stretch>
        </p:blipFill>
        <p:spPr>
          <a:xfrm>
            <a:off x="4228543" y="1188328"/>
            <a:ext cx="7892974" cy="4739087"/>
          </a:xfrm>
          <a:prstGeom prst="rect">
            <a:avLst/>
          </a:prstGeom>
        </p:spPr>
      </p:pic>
    </p:spTree>
    <p:extLst>
      <p:ext uri="{BB962C8B-B14F-4D97-AF65-F5344CB8AC3E}">
        <p14:creationId xmlns:p14="http://schemas.microsoft.com/office/powerpoint/2010/main" val="1341966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32AEB16-A618-DB46-E367-42D220E654B7}"/>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zh-CN" altLang="en-US" sz="5400" b="1" kern="1200" dirty="0">
                <a:solidFill>
                  <a:srgbClr val="008BFF"/>
                </a:solidFill>
                <a:latin typeface="+mj-lt"/>
                <a:ea typeface="+mj-ea"/>
                <a:cs typeface="+mj-cs"/>
              </a:rPr>
              <a:t>上海</a:t>
            </a:r>
            <a:r>
              <a:rPr lang="zh-CN" altLang="en-US" sz="5400" kern="1200" dirty="0">
                <a:solidFill>
                  <a:schemeClr val="tx1"/>
                </a:solidFill>
                <a:latin typeface="+mj-lt"/>
                <a:ea typeface="+mj-ea"/>
                <a:cs typeface="+mj-cs"/>
              </a:rPr>
              <a:t>净推荐值</a:t>
            </a:r>
            <a:r>
              <a:rPr lang="en-US" altLang="zh-CN" sz="5400" kern="1200" dirty="0">
                <a:solidFill>
                  <a:schemeClr val="tx1"/>
                </a:solidFill>
                <a:latin typeface="+mj-lt"/>
                <a:ea typeface="+mj-ea"/>
                <a:cs typeface="+mj-cs"/>
              </a:rPr>
              <a:t>NPS</a:t>
            </a:r>
          </a:p>
        </p:txBody>
      </p:sp>
      <p:sp>
        <p:nvSpPr>
          <p:cNvPr id="3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a:extLst>
              <a:ext uri="{FF2B5EF4-FFF2-40B4-BE49-F238E27FC236}">
                <a16:creationId xmlns:a16="http://schemas.microsoft.com/office/drawing/2014/main" id="{AA515909-8F86-5865-43DA-9EFDBFC3985F}"/>
              </a:ext>
            </a:extLst>
          </p:cNvPr>
          <p:cNvSpPr txBox="1"/>
          <p:nvPr/>
        </p:nvSpPr>
        <p:spPr>
          <a:xfrm>
            <a:off x="630936" y="2807208"/>
            <a:ext cx="3429000" cy="3410712"/>
          </a:xfrm>
          <a:prstGeom prst="rect">
            <a:avLst/>
          </a:prstGeom>
        </p:spPr>
        <p:txBody>
          <a:bodyPr vert="horz" lIns="91440" tIns="45720" rIns="91440" bIns="45720" rtlCol="0" anchor="t">
            <a:normAutofit fontScale="92500"/>
          </a:bodyPr>
          <a:lstStyle/>
          <a:p>
            <a:pPr indent="-228600">
              <a:lnSpc>
                <a:spcPct val="90000"/>
              </a:lnSpc>
              <a:spcAft>
                <a:spcPts val="600"/>
              </a:spcAft>
              <a:buFont typeface="Arial" panose="020B0604020202020204" pitchFamily="34" charset="0"/>
              <a:buChar char="•"/>
            </a:pPr>
            <a:r>
              <a:rPr lang="zh-CN" altLang="en-US" sz="4000" dirty="0"/>
              <a:t>和用户反馈数据（</a:t>
            </a:r>
            <a:r>
              <a:rPr lang="en-US" altLang="zh-CN" sz="4000" dirty="0"/>
              <a:t>5/7/8/11</a:t>
            </a:r>
            <a:r>
              <a:rPr lang="zh-CN" altLang="en-US" sz="4000" dirty="0"/>
              <a:t>）一致的是</a:t>
            </a:r>
            <a:r>
              <a:rPr lang="en-US" altLang="zh-CN" sz="4000" dirty="0">
                <a:solidFill>
                  <a:srgbClr val="008BFF"/>
                </a:solidFill>
              </a:rPr>
              <a:t>7</a:t>
            </a:r>
            <a:r>
              <a:rPr lang="zh-CN" altLang="en-US" sz="4000" dirty="0">
                <a:solidFill>
                  <a:srgbClr val="008BFF"/>
                </a:solidFill>
              </a:rPr>
              <a:t>月</a:t>
            </a:r>
            <a:r>
              <a:rPr lang="en-US" altLang="zh-CN" sz="4000" dirty="0">
                <a:solidFill>
                  <a:srgbClr val="008BFF"/>
                </a:solidFill>
              </a:rPr>
              <a:t>8</a:t>
            </a:r>
            <a:r>
              <a:rPr lang="zh-CN" altLang="en-US" sz="4000" dirty="0">
                <a:solidFill>
                  <a:srgbClr val="008BFF"/>
                </a:solidFill>
              </a:rPr>
              <a:t>月和</a:t>
            </a:r>
            <a:r>
              <a:rPr lang="en-US" altLang="zh-CN" sz="4000" dirty="0">
                <a:solidFill>
                  <a:srgbClr val="008BFF"/>
                </a:solidFill>
              </a:rPr>
              <a:t>11</a:t>
            </a:r>
            <a:r>
              <a:rPr lang="zh-CN" altLang="en-US" sz="4000" dirty="0">
                <a:solidFill>
                  <a:srgbClr val="008BFF"/>
                </a:solidFill>
              </a:rPr>
              <a:t>月</a:t>
            </a:r>
            <a:endParaRPr lang="en-US" altLang="zh-CN" sz="4000" dirty="0">
              <a:solidFill>
                <a:srgbClr val="008BFF"/>
              </a:solidFill>
            </a:endParaRPr>
          </a:p>
          <a:p>
            <a:pPr indent="-228600">
              <a:lnSpc>
                <a:spcPct val="90000"/>
              </a:lnSpc>
              <a:spcAft>
                <a:spcPts val="600"/>
              </a:spcAft>
              <a:buFont typeface="Arial" panose="020B0604020202020204" pitchFamily="34" charset="0"/>
              <a:buChar char="•"/>
            </a:pPr>
            <a:r>
              <a:rPr lang="zh-CN" altLang="en-US" sz="4000" dirty="0"/>
              <a:t>平均</a:t>
            </a:r>
            <a:r>
              <a:rPr lang="en-US" altLang="zh-CN" sz="4000" dirty="0"/>
              <a:t>NPS</a:t>
            </a:r>
            <a:r>
              <a:rPr lang="zh-CN" altLang="en-US" sz="4000" dirty="0"/>
              <a:t>为</a:t>
            </a:r>
            <a:r>
              <a:rPr lang="en-US" altLang="zh-CN" sz="4000" dirty="0"/>
              <a:t>0.44</a:t>
            </a:r>
          </a:p>
          <a:p>
            <a:pPr indent="-228600">
              <a:lnSpc>
                <a:spcPct val="90000"/>
              </a:lnSpc>
              <a:spcAft>
                <a:spcPts val="600"/>
              </a:spcAft>
              <a:buFont typeface="Arial" panose="020B0604020202020204" pitchFamily="34" charset="0"/>
              <a:buChar char="•"/>
            </a:pPr>
            <a:endParaRPr lang="zh-CN" altLang="en-US" sz="2200" dirty="0"/>
          </a:p>
        </p:txBody>
      </p:sp>
      <p:pic>
        <p:nvPicPr>
          <p:cNvPr id="13" name="图片 12">
            <a:extLst>
              <a:ext uri="{FF2B5EF4-FFF2-40B4-BE49-F238E27FC236}">
                <a16:creationId xmlns:a16="http://schemas.microsoft.com/office/drawing/2014/main" id="{D78A9450-0712-D918-1F1B-589A2A3ADD3E}"/>
              </a:ext>
            </a:extLst>
          </p:cNvPr>
          <p:cNvPicPr>
            <a:picLocks noChangeAspect="1"/>
          </p:cNvPicPr>
          <p:nvPr/>
        </p:nvPicPr>
        <p:blipFill>
          <a:blip r:embed="rId2"/>
          <a:stretch>
            <a:fillRect/>
          </a:stretch>
        </p:blipFill>
        <p:spPr>
          <a:xfrm>
            <a:off x="3898373" y="1175285"/>
            <a:ext cx="8137129" cy="5042635"/>
          </a:xfrm>
          <a:prstGeom prst="rect">
            <a:avLst/>
          </a:prstGeom>
        </p:spPr>
      </p:pic>
      <p:pic>
        <p:nvPicPr>
          <p:cNvPr id="16" name="图片 15">
            <a:extLst>
              <a:ext uri="{FF2B5EF4-FFF2-40B4-BE49-F238E27FC236}">
                <a16:creationId xmlns:a16="http://schemas.microsoft.com/office/drawing/2014/main" id="{9F382EA7-6F5B-69DF-5731-D9A494E783E4}"/>
              </a:ext>
            </a:extLst>
          </p:cNvPr>
          <p:cNvPicPr>
            <a:picLocks noChangeAspect="1"/>
          </p:cNvPicPr>
          <p:nvPr/>
        </p:nvPicPr>
        <p:blipFill>
          <a:blip r:embed="rId3"/>
          <a:stretch>
            <a:fillRect/>
          </a:stretch>
        </p:blipFill>
        <p:spPr>
          <a:xfrm>
            <a:off x="9366016" y="2747249"/>
            <a:ext cx="2571163" cy="949353"/>
          </a:xfrm>
          <a:prstGeom prst="rect">
            <a:avLst/>
          </a:prstGeom>
        </p:spPr>
      </p:pic>
      <p:sp>
        <p:nvSpPr>
          <p:cNvPr id="4" name="文本框 3">
            <a:extLst>
              <a:ext uri="{FF2B5EF4-FFF2-40B4-BE49-F238E27FC236}">
                <a16:creationId xmlns:a16="http://schemas.microsoft.com/office/drawing/2014/main" id="{C64E4D0F-CC26-0499-F40D-54D5C1BB9F15}"/>
              </a:ext>
            </a:extLst>
          </p:cNvPr>
          <p:cNvSpPr txBox="1"/>
          <p:nvPr/>
        </p:nvSpPr>
        <p:spPr>
          <a:xfrm>
            <a:off x="3898373" y="225931"/>
            <a:ext cx="6096000" cy="923330"/>
          </a:xfrm>
          <a:prstGeom prst="rect">
            <a:avLst/>
          </a:prstGeom>
          <a:noFill/>
          <a:ln w="19050">
            <a:solidFill>
              <a:srgbClr val="008BFF"/>
            </a:solidFill>
          </a:ln>
        </p:spPr>
        <p:txBody>
          <a:bodyPr wrap="square">
            <a:spAutoFit/>
          </a:bodyPr>
          <a:lstStyle/>
          <a:p>
            <a:r>
              <a:rPr lang="en-US" altLang="zh-CN" b="0" i="0" dirty="0">
                <a:solidFill>
                  <a:srgbClr val="333333"/>
                </a:solidFill>
                <a:effectLst/>
                <a:latin typeface="Helvetica Neue"/>
              </a:rPr>
              <a:t>NPS</a:t>
            </a:r>
            <a:r>
              <a:rPr lang="zh-CN" altLang="en-US" b="0" i="0" dirty="0">
                <a:solidFill>
                  <a:srgbClr val="333333"/>
                </a:solidFill>
                <a:effectLst/>
                <a:latin typeface="Helvetica Neue"/>
              </a:rPr>
              <a:t>（</a:t>
            </a:r>
            <a:r>
              <a:rPr lang="en-US" altLang="zh-CN" b="0" i="0" dirty="0">
                <a:solidFill>
                  <a:srgbClr val="333333"/>
                </a:solidFill>
                <a:effectLst/>
                <a:latin typeface="Helvetica Neue"/>
              </a:rPr>
              <a:t>Net Promoter Score</a:t>
            </a:r>
            <a:r>
              <a:rPr lang="zh-CN" altLang="en-US" b="0" i="0" dirty="0">
                <a:solidFill>
                  <a:srgbClr val="333333"/>
                </a:solidFill>
                <a:effectLst/>
                <a:latin typeface="Helvetica Neue"/>
              </a:rPr>
              <a:t>），净推荐值，又称净促进者得分，亦可称口碑，是一种计量某个客户将会向其他人推荐某个企业或服务可能性的指数。</a:t>
            </a:r>
            <a:endParaRPr lang="zh-CN" altLang="en-US" dirty="0"/>
          </a:p>
        </p:txBody>
      </p:sp>
    </p:spTree>
    <p:extLst>
      <p:ext uri="{BB962C8B-B14F-4D97-AF65-F5344CB8AC3E}">
        <p14:creationId xmlns:p14="http://schemas.microsoft.com/office/powerpoint/2010/main" val="10261405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9DAF02-B245-2364-9DE7-A0A2B487FC20}"/>
              </a:ext>
            </a:extLst>
          </p:cNvPr>
          <p:cNvSpPr>
            <a:spLocks noGrp="1"/>
          </p:cNvSpPr>
          <p:nvPr>
            <p:ph type="title"/>
          </p:nvPr>
        </p:nvSpPr>
        <p:spPr/>
        <p:txBody>
          <a:bodyPr/>
          <a:lstStyle/>
          <a:p>
            <a:r>
              <a:rPr lang="en-US" altLang="zh-CN" dirty="0"/>
              <a:t>NPS</a:t>
            </a:r>
            <a:r>
              <a:rPr lang="zh-CN" altLang="en-US" dirty="0"/>
              <a:t>数据集（脱敏）</a:t>
            </a:r>
          </a:p>
        </p:txBody>
      </p:sp>
      <p:graphicFrame>
        <p:nvGraphicFramePr>
          <p:cNvPr id="4" name="表格 3">
            <a:extLst>
              <a:ext uri="{FF2B5EF4-FFF2-40B4-BE49-F238E27FC236}">
                <a16:creationId xmlns:a16="http://schemas.microsoft.com/office/drawing/2014/main" id="{37DFBC5C-2A79-9E98-7D0F-C4399EF9201B}"/>
              </a:ext>
            </a:extLst>
          </p:cNvPr>
          <p:cNvGraphicFramePr>
            <a:graphicFrameLocks noGrp="1"/>
          </p:cNvGraphicFramePr>
          <p:nvPr>
            <p:extLst>
              <p:ext uri="{D42A27DB-BD31-4B8C-83A1-F6EECF244321}">
                <p14:modId xmlns:p14="http://schemas.microsoft.com/office/powerpoint/2010/main" val="778946609"/>
              </p:ext>
            </p:extLst>
          </p:nvPr>
        </p:nvGraphicFramePr>
        <p:xfrm>
          <a:off x="309382" y="1566320"/>
          <a:ext cx="11813931" cy="883407"/>
        </p:xfrm>
        <a:graphic>
          <a:graphicData uri="http://schemas.openxmlformats.org/drawingml/2006/table">
            <a:tbl>
              <a:tblPr>
                <a:tableStyleId>{5C22544A-7EE6-4342-B048-85BDC9FD1C3A}</a:tableStyleId>
              </a:tblPr>
              <a:tblGrid>
                <a:gridCol w="1414732">
                  <a:extLst>
                    <a:ext uri="{9D8B030D-6E8A-4147-A177-3AD203B41FA5}">
                      <a16:colId xmlns:a16="http://schemas.microsoft.com/office/drawing/2014/main" val="716668748"/>
                    </a:ext>
                  </a:extLst>
                </a:gridCol>
                <a:gridCol w="771672">
                  <a:extLst>
                    <a:ext uri="{9D8B030D-6E8A-4147-A177-3AD203B41FA5}">
                      <a16:colId xmlns:a16="http://schemas.microsoft.com/office/drawing/2014/main" val="796377057"/>
                    </a:ext>
                  </a:extLst>
                </a:gridCol>
                <a:gridCol w="771672">
                  <a:extLst>
                    <a:ext uri="{9D8B030D-6E8A-4147-A177-3AD203B41FA5}">
                      <a16:colId xmlns:a16="http://schemas.microsoft.com/office/drawing/2014/main" val="3067840211"/>
                    </a:ext>
                  </a:extLst>
                </a:gridCol>
                <a:gridCol w="771672">
                  <a:extLst>
                    <a:ext uri="{9D8B030D-6E8A-4147-A177-3AD203B41FA5}">
                      <a16:colId xmlns:a16="http://schemas.microsoft.com/office/drawing/2014/main" val="3762789146"/>
                    </a:ext>
                  </a:extLst>
                </a:gridCol>
                <a:gridCol w="973776">
                  <a:extLst>
                    <a:ext uri="{9D8B030D-6E8A-4147-A177-3AD203B41FA5}">
                      <a16:colId xmlns:a16="http://schemas.microsoft.com/office/drawing/2014/main" val="2972997829"/>
                    </a:ext>
                  </a:extLst>
                </a:gridCol>
                <a:gridCol w="973776">
                  <a:extLst>
                    <a:ext uri="{9D8B030D-6E8A-4147-A177-3AD203B41FA5}">
                      <a16:colId xmlns:a16="http://schemas.microsoft.com/office/drawing/2014/main" val="2597057851"/>
                    </a:ext>
                  </a:extLst>
                </a:gridCol>
                <a:gridCol w="973776">
                  <a:extLst>
                    <a:ext uri="{9D8B030D-6E8A-4147-A177-3AD203B41FA5}">
                      <a16:colId xmlns:a16="http://schemas.microsoft.com/office/drawing/2014/main" val="1569352428"/>
                    </a:ext>
                  </a:extLst>
                </a:gridCol>
                <a:gridCol w="790046">
                  <a:extLst>
                    <a:ext uri="{9D8B030D-6E8A-4147-A177-3AD203B41FA5}">
                      <a16:colId xmlns:a16="http://schemas.microsoft.com/office/drawing/2014/main" val="634044620"/>
                    </a:ext>
                  </a:extLst>
                </a:gridCol>
                <a:gridCol w="1690329">
                  <a:extLst>
                    <a:ext uri="{9D8B030D-6E8A-4147-A177-3AD203B41FA5}">
                      <a16:colId xmlns:a16="http://schemas.microsoft.com/office/drawing/2014/main" val="1202354235"/>
                    </a:ext>
                  </a:extLst>
                </a:gridCol>
                <a:gridCol w="1341240">
                  <a:extLst>
                    <a:ext uri="{9D8B030D-6E8A-4147-A177-3AD203B41FA5}">
                      <a16:colId xmlns:a16="http://schemas.microsoft.com/office/drawing/2014/main" val="3320061043"/>
                    </a:ext>
                  </a:extLst>
                </a:gridCol>
                <a:gridCol w="1341240">
                  <a:extLst>
                    <a:ext uri="{9D8B030D-6E8A-4147-A177-3AD203B41FA5}">
                      <a16:colId xmlns:a16="http://schemas.microsoft.com/office/drawing/2014/main" val="2320677662"/>
                    </a:ext>
                  </a:extLst>
                </a:gridCol>
              </a:tblGrid>
              <a:tr h="377061">
                <a:tc>
                  <a:txBody>
                    <a:bodyPr/>
                    <a:lstStyle/>
                    <a:p>
                      <a:pPr algn="l" fontAlgn="ctr"/>
                      <a:r>
                        <a:rPr lang="en-US" sz="1400" u="none" strike="noStrike" dirty="0">
                          <a:effectLst/>
                        </a:rPr>
                        <a:t>pt</a:t>
                      </a:r>
                      <a:endParaRPr lang="en-US" sz="1400" b="0" i="0" u="none" strike="noStrike" dirty="0">
                        <a:solidFill>
                          <a:srgbClr val="000000"/>
                        </a:solidFill>
                        <a:effectLst/>
                        <a:latin typeface="黑体-简"/>
                      </a:endParaRPr>
                    </a:p>
                  </a:txBody>
                  <a:tcPr marL="9989" marR="9989" marT="9989" marB="0" anchor="ctr"/>
                </a:tc>
                <a:tc>
                  <a:txBody>
                    <a:bodyPr/>
                    <a:lstStyle/>
                    <a:p>
                      <a:pPr algn="l" fontAlgn="ctr"/>
                      <a:r>
                        <a:rPr lang="en-US" sz="1400" u="none" strike="noStrike">
                          <a:effectLst/>
                        </a:rPr>
                        <a:t>order_area_name</a:t>
                      </a:r>
                      <a:endParaRPr lang="en-US" sz="1400" b="0" i="0" u="none" strike="noStrike">
                        <a:solidFill>
                          <a:srgbClr val="000000"/>
                        </a:solidFill>
                        <a:effectLst/>
                        <a:latin typeface="黑体-简"/>
                      </a:endParaRPr>
                    </a:p>
                  </a:txBody>
                  <a:tcPr marL="9989" marR="9989" marT="9989" marB="0" anchor="ctr"/>
                </a:tc>
                <a:tc>
                  <a:txBody>
                    <a:bodyPr/>
                    <a:lstStyle/>
                    <a:p>
                      <a:pPr algn="l" fontAlgn="ctr"/>
                      <a:r>
                        <a:rPr lang="en-US" sz="1400" u="none" strike="noStrike">
                          <a:effectLst/>
                        </a:rPr>
                        <a:t>city_area_name</a:t>
                      </a:r>
                      <a:endParaRPr lang="en-US" sz="1400" b="0" i="0" u="none" strike="noStrike">
                        <a:solidFill>
                          <a:srgbClr val="000000"/>
                        </a:solidFill>
                        <a:effectLst/>
                        <a:latin typeface="黑体-简"/>
                      </a:endParaRPr>
                    </a:p>
                  </a:txBody>
                  <a:tcPr marL="9989" marR="9989" marT="9989" marB="0" anchor="ctr"/>
                </a:tc>
                <a:tc>
                  <a:txBody>
                    <a:bodyPr/>
                    <a:lstStyle/>
                    <a:p>
                      <a:pPr algn="l" fontAlgn="ctr"/>
                      <a:r>
                        <a:rPr lang="en-US" sz="1400" u="none" strike="noStrike">
                          <a:effectLst/>
                        </a:rPr>
                        <a:t>order_name</a:t>
                      </a:r>
                      <a:endParaRPr lang="en-US" sz="1400" b="0" i="0" u="none" strike="noStrike">
                        <a:solidFill>
                          <a:srgbClr val="000000"/>
                        </a:solidFill>
                        <a:effectLst/>
                        <a:latin typeface="黑体-简"/>
                      </a:endParaRPr>
                    </a:p>
                  </a:txBody>
                  <a:tcPr marL="9989" marR="9989" marT="9989" marB="0" anchor="ctr"/>
                </a:tc>
                <a:tc>
                  <a:txBody>
                    <a:bodyPr/>
                    <a:lstStyle/>
                    <a:p>
                      <a:pPr algn="l" fontAlgn="ctr"/>
                      <a:r>
                        <a:rPr lang="zh-CN" altLang="en-US" sz="1400" u="none" strike="noStrike">
                          <a:effectLst/>
                        </a:rPr>
                        <a:t>推荐样本量</a:t>
                      </a:r>
                      <a:endParaRPr lang="zh-CN" altLang="en-US" sz="1400" b="0" i="0" u="none" strike="noStrike">
                        <a:solidFill>
                          <a:srgbClr val="000000"/>
                        </a:solidFill>
                        <a:effectLst/>
                        <a:latin typeface="黑体-简"/>
                      </a:endParaRPr>
                    </a:p>
                  </a:txBody>
                  <a:tcPr marL="9989" marR="9989" marT="9989" marB="0" anchor="ctr"/>
                </a:tc>
                <a:tc>
                  <a:txBody>
                    <a:bodyPr/>
                    <a:lstStyle/>
                    <a:p>
                      <a:pPr algn="l" fontAlgn="ctr"/>
                      <a:r>
                        <a:rPr lang="zh-CN" altLang="en-US" sz="1400" u="none" strike="noStrike">
                          <a:effectLst/>
                        </a:rPr>
                        <a:t>中立样本量</a:t>
                      </a:r>
                      <a:endParaRPr lang="zh-CN" altLang="en-US" sz="1400" b="0" i="0" u="none" strike="noStrike">
                        <a:solidFill>
                          <a:srgbClr val="000000"/>
                        </a:solidFill>
                        <a:effectLst/>
                        <a:latin typeface="黑体-简"/>
                      </a:endParaRPr>
                    </a:p>
                  </a:txBody>
                  <a:tcPr marL="9989" marR="9989" marT="9989" marB="0" anchor="ctr"/>
                </a:tc>
                <a:tc>
                  <a:txBody>
                    <a:bodyPr/>
                    <a:lstStyle/>
                    <a:p>
                      <a:pPr algn="l" fontAlgn="ctr"/>
                      <a:r>
                        <a:rPr lang="zh-CN" altLang="en-US" sz="1400" u="none" strike="noStrike">
                          <a:effectLst/>
                        </a:rPr>
                        <a:t>贬损样本量</a:t>
                      </a:r>
                      <a:endParaRPr lang="zh-CN" altLang="en-US" sz="1400" b="0" i="0" u="none" strike="noStrike">
                        <a:solidFill>
                          <a:srgbClr val="000000"/>
                        </a:solidFill>
                        <a:effectLst/>
                        <a:latin typeface="黑体-简"/>
                      </a:endParaRPr>
                    </a:p>
                  </a:txBody>
                  <a:tcPr marL="9989" marR="9989" marT="9989" marB="0" anchor="ctr"/>
                </a:tc>
                <a:tc>
                  <a:txBody>
                    <a:bodyPr/>
                    <a:lstStyle/>
                    <a:p>
                      <a:pPr algn="l" fontAlgn="ctr"/>
                      <a:r>
                        <a:rPr lang="zh-CN" altLang="en-US" sz="1400" u="none" strike="noStrike">
                          <a:effectLst/>
                        </a:rPr>
                        <a:t>总样本量</a:t>
                      </a:r>
                      <a:endParaRPr lang="zh-CN" altLang="en-US" sz="1400" b="0" i="0" u="none" strike="noStrike">
                        <a:solidFill>
                          <a:srgbClr val="000000"/>
                        </a:solidFill>
                        <a:effectLst/>
                        <a:latin typeface="黑体-简"/>
                      </a:endParaRPr>
                    </a:p>
                  </a:txBody>
                  <a:tcPr marL="9989" marR="9989" marT="9989" marB="0" anchor="ctr"/>
                </a:tc>
                <a:tc>
                  <a:txBody>
                    <a:bodyPr/>
                    <a:lstStyle/>
                    <a:p>
                      <a:pPr algn="l" fontAlgn="ctr"/>
                      <a:r>
                        <a:rPr lang="zh-CN" altLang="en-US" sz="1400" u="none" strike="noStrike">
                          <a:effectLst/>
                        </a:rPr>
                        <a:t>经常找不到车标签量</a:t>
                      </a:r>
                      <a:endParaRPr lang="zh-CN" altLang="en-US" sz="1400" b="0" i="0" u="none" strike="noStrike">
                        <a:solidFill>
                          <a:srgbClr val="000000"/>
                        </a:solidFill>
                        <a:effectLst/>
                        <a:latin typeface="黑体-简"/>
                      </a:endParaRPr>
                    </a:p>
                  </a:txBody>
                  <a:tcPr marL="9989" marR="9989" marT="9989" marB="0" anchor="ctr"/>
                </a:tc>
                <a:tc>
                  <a:txBody>
                    <a:bodyPr/>
                    <a:lstStyle/>
                    <a:p>
                      <a:pPr algn="l" fontAlgn="ctr"/>
                      <a:r>
                        <a:rPr lang="zh-CN" altLang="en-US" sz="1400" u="none" strike="noStrike">
                          <a:effectLst/>
                        </a:rPr>
                        <a:t>车辆脏旧标签量</a:t>
                      </a:r>
                      <a:endParaRPr lang="zh-CN" altLang="en-US" sz="1400" b="0" i="0" u="none" strike="noStrike">
                        <a:solidFill>
                          <a:srgbClr val="000000"/>
                        </a:solidFill>
                        <a:effectLst/>
                        <a:latin typeface="黑体-简"/>
                      </a:endParaRPr>
                    </a:p>
                  </a:txBody>
                  <a:tcPr marL="9989" marR="9989" marT="9989" marB="0" anchor="ctr"/>
                </a:tc>
                <a:tc>
                  <a:txBody>
                    <a:bodyPr/>
                    <a:lstStyle/>
                    <a:p>
                      <a:pPr algn="l" fontAlgn="ctr"/>
                      <a:r>
                        <a:rPr lang="zh-CN" altLang="en-US" sz="1400" u="none" strike="noStrike">
                          <a:effectLst/>
                        </a:rPr>
                        <a:t>故障车多标签量</a:t>
                      </a:r>
                      <a:endParaRPr lang="zh-CN" altLang="en-US" sz="1400" b="0" i="0" u="none" strike="noStrike">
                        <a:solidFill>
                          <a:srgbClr val="000000"/>
                        </a:solidFill>
                        <a:effectLst/>
                        <a:latin typeface="黑体-简"/>
                      </a:endParaRPr>
                    </a:p>
                  </a:txBody>
                  <a:tcPr marL="9989" marR="9989" marT="9989" marB="0" anchor="ctr"/>
                </a:tc>
                <a:extLst>
                  <a:ext uri="{0D108BD9-81ED-4DB2-BD59-A6C34878D82A}">
                    <a16:rowId xmlns:a16="http://schemas.microsoft.com/office/drawing/2014/main" val="3354479799"/>
                  </a:ext>
                </a:extLst>
              </a:tr>
              <a:tr h="204739">
                <a:tc>
                  <a:txBody>
                    <a:bodyPr/>
                    <a:lstStyle/>
                    <a:p>
                      <a:pPr algn="r" fontAlgn="ctr"/>
                      <a:r>
                        <a:rPr lang="en-US" altLang="zh-CN" sz="1400" u="none" strike="noStrike">
                          <a:effectLst/>
                        </a:rPr>
                        <a:t>2023/4/13</a:t>
                      </a:r>
                      <a:endParaRPr lang="en-US" altLang="zh-CN" sz="1400" b="0" i="0" u="none" strike="noStrike">
                        <a:solidFill>
                          <a:srgbClr val="000000"/>
                        </a:solidFill>
                        <a:effectLst/>
                        <a:latin typeface="黑体-简"/>
                      </a:endParaRPr>
                    </a:p>
                  </a:txBody>
                  <a:tcPr marL="9989" marR="9989" marT="9989" marB="0" anchor="ctr"/>
                </a:tc>
                <a:tc>
                  <a:txBody>
                    <a:bodyPr/>
                    <a:lstStyle/>
                    <a:p>
                      <a:pPr algn="l" fontAlgn="ctr"/>
                      <a:r>
                        <a:rPr lang="zh-CN" altLang="en-US" sz="1400" u="none" strike="noStrike">
                          <a:effectLst/>
                        </a:rPr>
                        <a:t>沪北战区</a:t>
                      </a:r>
                      <a:endParaRPr lang="zh-CN" altLang="en-US" sz="1400" b="0" i="0" u="none" strike="noStrike">
                        <a:solidFill>
                          <a:srgbClr val="000000"/>
                        </a:solidFill>
                        <a:effectLst/>
                        <a:latin typeface="黑体-简"/>
                      </a:endParaRPr>
                    </a:p>
                  </a:txBody>
                  <a:tcPr marL="9989" marR="9989" marT="9989" marB="0" anchor="ctr"/>
                </a:tc>
                <a:tc>
                  <a:txBody>
                    <a:bodyPr/>
                    <a:lstStyle/>
                    <a:p>
                      <a:pPr algn="l" fontAlgn="ctr"/>
                      <a:r>
                        <a:rPr lang="zh-CN" altLang="en-US" sz="1400" u="none" strike="noStrike">
                          <a:effectLst/>
                        </a:rPr>
                        <a:t>静安</a:t>
                      </a:r>
                      <a:endParaRPr lang="zh-CN" altLang="en-US" sz="1400" b="0" i="0" u="none" strike="noStrike">
                        <a:solidFill>
                          <a:srgbClr val="000000"/>
                        </a:solidFill>
                        <a:effectLst/>
                        <a:latin typeface="黑体-简"/>
                      </a:endParaRPr>
                    </a:p>
                  </a:txBody>
                  <a:tcPr marL="9989" marR="9989" marT="9989" marB="0" anchor="ctr"/>
                </a:tc>
                <a:tc>
                  <a:txBody>
                    <a:bodyPr/>
                    <a:lstStyle/>
                    <a:p>
                      <a:pPr algn="l" fontAlgn="ctr"/>
                      <a:r>
                        <a:rPr lang="zh-CN" altLang="en-US" sz="1400" u="none" strike="noStrike">
                          <a:effectLst/>
                        </a:rPr>
                        <a:t>李德云</a:t>
                      </a:r>
                      <a:endParaRPr lang="zh-CN" altLang="en-US" sz="1400" b="0" i="0" u="none" strike="noStrike">
                        <a:solidFill>
                          <a:srgbClr val="000000"/>
                        </a:solidFill>
                        <a:effectLst/>
                        <a:latin typeface="黑体-简"/>
                      </a:endParaRPr>
                    </a:p>
                  </a:txBody>
                  <a:tcPr marL="9989" marR="9989" marT="9989" marB="0" anchor="ctr"/>
                </a:tc>
                <a:tc>
                  <a:txBody>
                    <a:bodyPr/>
                    <a:lstStyle/>
                    <a:p>
                      <a:pPr algn="r" fontAlgn="ctr"/>
                      <a:r>
                        <a:rPr lang="en-US" altLang="zh-CN" sz="1400" u="none" strike="noStrike">
                          <a:effectLst/>
                        </a:rPr>
                        <a:t>49</a:t>
                      </a:r>
                      <a:endParaRPr lang="en-US" altLang="zh-CN" sz="1400" b="0" i="0" u="none" strike="noStrike">
                        <a:solidFill>
                          <a:srgbClr val="000000"/>
                        </a:solidFill>
                        <a:effectLst/>
                        <a:latin typeface="黑体-简"/>
                      </a:endParaRPr>
                    </a:p>
                  </a:txBody>
                  <a:tcPr marL="9989" marR="9989" marT="9989" marB="0" anchor="ctr"/>
                </a:tc>
                <a:tc>
                  <a:txBody>
                    <a:bodyPr/>
                    <a:lstStyle/>
                    <a:p>
                      <a:pPr algn="r" fontAlgn="ctr"/>
                      <a:r>
                        <a:rPr lang="en-US" altLang="zh-CN" sz="1400" u="none" strike="noStrike">
                          <a:effectLst/>
                        </a:rPr>
                        <a:t>6</a:t>
                      </a:r>
                      <a:endParaRPr lang="en-US" altLang="zh-CN" sz="1400" b="0" i="0" u="none" strike="noStrike">
                        <a:solidFill>
                          <a:srgbClr val="000000"/>
                        </a:solidFill>
                        <a:effectLst/>
                        <a:latin typeface="黑体-简"/>
                      </a:endParaRPr>
                    </a:p>
                  </a:txBody>
                  <a:tcPr marL="9989" marR="9989" marT="9989" marB="0" anchor="ctr"/>
                </a:tc>
                <a:tc>
                  <a:txBody>
                    <a:bodyPr/>
                    <a:lstStyle/>
                    <a:p>
                      <a:pPr algn="r" fontAlgn="ctr"/>
                      <a:r>
                        <a:rPr lang="en-US" altLang="zh-CN" sz="1400" u="none" strike="noStrike">
                          <a:effectLst/>
                        </a:rPr>
                        <a:t>4</a:t>
                      </a:r>
                      <a:endParaRPr lang="en-US" altLang="zh-CN" sz="1400" b="0" i="0" u="none" strike="noStrike">
                        <a:solidFill>
                          <a:srgbClr val="000000"/>
                        </a:solidFill>
                        <a:effectLst/>
                        <a:latin typeface="黑体-简"/>
                      </a:endParaRPr>
                    </a:p>
                  </a:txBody>
                  <a:tcPr marL="9989" marR="9989" marT="9989" marB="0" anchor="ctr"/>
                </a:tc>
                <a:tc>
                  <a:txBody>
                    <a:bodyPr/>
                    <a:lstStyle/>
                    <a:p>
                      <a:pPr algn="r" fontAlgn="ctr"/>
                      <a:r>
                        <a:rPr lang="en-US" altLang="zh-CN" sz="1400" u="none" strike="noStrike">
                          <a:effectLst/>
                        </a:rPr>
                        <a:t>59</a:t>
                      </a:r>
                      <a:endParaRPr lang="en-US" altLang="zh-CN" sz="1400" b="0" i="0" u="none" strike="noStrike">
                        <a:solidFill>
                          <a:srgbClr val="000000"/>
                        </a:solidFill>
                        <a:effectLst/>
                        <a:latin typeface="黑体-简"/>
                      </a:endParaRPr>
                    </a:p>
                  </a:txBody>
                  <a:tcPr marL="9989" marR="9989" marT="9989" marB="0" anchor="ctr"/>
                </a:tc>
                <a:tc>
                  <a:txBody>
                    <a:bodyPr/>
                    <a:lstStyle/>
                    <a:p>
                      <a:pPr algn="r" fontAlgn="ctr"/>
                      <a:r>
                        <a:rPr lang="en-US" altLang="zh-CN" sz="1400" u="none" strike="noStrike">
                          <a:effectLst/>
                        </a:rPr>
                        <a:t>1</a:t>
                      </a:r>
                      <a:endParaRPr lang="en-US" altLang="zh-CN" sz="1400" b="0" i="0" u="none" strike="noStrike">
                        <a:solidFill>
                          <a:srgbClr val="000000"/>
                        </a:solidFill>
                        <a:effectLst/>
                        <a:latin typeface="黑体-简"/>
                      </a:endParaRPr>
                    </a:p>
                  </a:txBody>
                  <a:tcPr marL="9989" marR="9989" marT="9989" marB="0" anchor="ctr"/>
                </a:tc>
                <a:tc>
                  <a:txBody>
                    <a:bodyPr/>
                    <a:lstStyle/>
                    <a:p>
                      <a:pPr algn="r" fontAlgn="ctr"/>
                      <a:r>
                        <a:rPr lang="en-US" altLang="zh-CN" sz="1400" u="none" strike="noStrike">
                          <a:effectLst/>
                        </a:rPr>
                        <a:t>1</a:t>
                      </a:r>
                      <a:endParaRPr lang="en-US" altLang="zh-CN" sz="1400" b="0" i="0" u="none" strike="noStrike">
                        <a:solidFill>
                          <a:srgbClr val="000000"/>
                        </a:solidFill>
                        <a:effectLst/>
                        <a:latin typeface="黑体-简"/>
                      </a:endParaRPr>
                    </a:p>
                  </a:txBody>
                  <a:tcPr marL="9989" marR="9989" marT="9989" marB="0" anchor="ctr"/>
                </a:tc>
                <a:tc>
                  <a:txBody>
                    <a:bodyPr/>
                    <a:lstStyle/>
                    <a:p>
                      <a:pPr algn="r" fontAlgn="ctr"/>
                      <a:r>
                        <a:rPr lang="en-US" altLang="zh-CN" sz="1400" u="none" strike="noStrike">
                          <a:effectLst/>
                        </a:rPr>
                        <a:t>0</a:t>
                      </a:r>
                      <a:endParaRPr lang="en-US" altLang="zh-CN" sz="1400" b="0" i="0" u="none" strike="noStrike">
                        <a:solidFill>
                          <a:srgbClr val="000000"/>
                        </a:solidFill>
                        <a:effectLst/>
                        <a:latin typeface="黑体-简"/>
                      </a:endParaRPr>
                    </a:p>
                  </a:txBody>
                  <a:tcPr marL="9989" marR="9989" marT="9989" marB="0" anchor="ctr"/>
                </a:tc>
                <a:extLst>
                  <a:ext uri="{0D108BD9-81ED-4DB2-BD59-A6C34878D82A}">
                    <a16:rowId xmlns:a16="http://schemas.microsoft.com/office/drawing/2014/main" val="1679518909"/>
                  </a:ext>
                </a:extLst>
              </a:tr>
              <a:tr h="204739">
                <a:tc>
                  <a:txBody>
                    <a:bodyPr/>
                    <a:lstStyle/>
                    <a:p>
                      <a:pPr algn="r" fontAlgn="ctr"/>
                      <a:r>
                        <a:rPr lang="en-US" altLang="zh-CN" sz="1400" u="none" strike="noStrike">
                          <a:effectLst/>
                        </a:rPr>
                        <a:t>2023/4/10</a:t>
                      </a:r>
                      <a:endParaRPr lang="en-US" altLang="zh-CN" sz="1400" b="0" i="0" u="none" strike="noStrike">
                        <a:solidFill>
                          <a:srgbClr val="000000"/>
                        </a:solidFill>
                        <a:effectLst/>
                        <a:latin typeface="黑体-简"/>
                      </a:endParaRPr>
                    </a:p>
                  </a:txBody>
                  <a:tcPr marL="9989" marR="9989" marT="9989" marB="0" anchor="ctr"/>
                </a:tc>
                <a:tc>
                  <a:txBody>
                    <a:bodyPr/>
                    <a:lstStyle/>
                    <a:p>
                      <a:pPr algn="l" fontAlgn="ctr"/>
                      <a:r>
                        <a:rPr lang="zh-CN" altLang="en-US" sz="1400" u="none" strike="noStrike" dirty="0">
                          <a:effectLst/>
                        </a:rPr>
                        <a:t>沪西战区</a:t>
                      </a:r>
                      <a:endParaRPr lang="zh-CN" altLang="en-US" sz="1400" b="0" i="0" u="none" strike="noStrike" dirty="0">
                        <a:solidFill>
                          <a:srgbClr val="000000"/>
                        </a:solidFill>
                        <a:effectLst/>
                        <a:latin typeface="黑体-简"/>
                      </a:endParaRPr>
                    </a:p>
                  </a:txBody>
                  <a:tcPr marL="9989" marR="9989" marT="9989" marB="0" anchor="ctr"/>
                </a:tc>
                <a:tc>
                  <a:txBody>
                    <a:bodyPr/>
                    <a:lstStyle/>
                    <a:p>
                      <a:pPr algn="l" fontAlgn="ctr"/>
                      <a:r>
                        <a:rPr lang="zh-CN" altLang="en-US" sz="1400" u="none" strike="noStrike">
                          <a:effectLst/>
                        </a:rPr>
                        <a:t>青浦</a:t>
                      </a:r>
                      <a:endParaRPr lang="zh-CN" altLang="en-US" sz="1400" b="0" i="0" u="none" strike="noStrike">
                        <a:solidFill>
                          <a:srgbClr val="000000"/>
                        </a:solidFill>
                        <a:effectLst/>
                        <a:latin typeface="黑体-简"/>
                      </a:endParaRPr>
                    </a:p>
                  </a:txBody>
                  <a:tcPr marL="9989" marR="9989" marT="9989" marB="0" anchor="ctr"/>
                </a:tc>
                <a:tc>
                  <a:txBody>
                    <a:bodyPr/>
                    <a:lstStyle/>
                    <a:p>
                      <a:pPr algn="l" fontAlgn="ctr"/>
                      <a:r>
                        <a:rPr lang="zh-CN" altLang="en-US" sz="1400" u="none" strike="noStrike">
                          <a:effectLst/>
                        </a:rPr>
                        <a:t>张宇航</a:t>
                      </a:r>
                      <a:endParaRPr lang="zh-CN" altLang="en-US" sz="1400" b="0" i="0" u="none" strike="noStrike">
                        <a:solidFill>
                          <a:srgbClr val="000000"/>
                        </a:solidFill>
                        <a:effectLst/>
                        <a:latin typeface="黑体-简"/>
                      </a:endParaRPr>
                    </a:p>
                  </a:txBody>
                  <a:tcPr marL="9989" marR="9989" marT="9989" marB="0" anchor="ctr"/>
                </a:tc>
                <a:tc>
                  <a:txBody>
                    <a:bodyPr/>
                    <a:lstStyle/>
                    <a:p>
                      <a:pPr algn="r" fontAlgn="ctr"/>
                      <a:r>
                        <a:rPr lang="en-US" altLang="zh-CN" sz="1400" u="none" strike="noStrike">
                          <a:effectLst/>
                        </a:rPr>
                        <a:t>1</a:t>
                      </a:r>
                      <a:endParaRPr lang="en-US" altLang="zh-CN" sz="1400" b="0" i="0" u="none" strike="noStrike">
                        <a:solidFill>
                          <a:srgbClr val="000000"/>
                        </a:solidFill>
                        <a:effectLst/>
                        <a:latin typeface="黑体-简"/>
                      </a:endParaRPr>
                    </a:p>
                  </a:txBody>
                  <a:tcPr marL="9989" marR="9989" marT="9989" marB="0" anchor="ctr"/>
                </a:tc>
                <a:tc>
                  <a:txBody>
                    <a:bodyPr/>
                    <a:lstStyle/>
                    <a:p>
                      <a:pPr algn="r" fontAlgn="ctr"/>
                      <a:r>
                        <a:rPr lang="en-US" altLang="zh-CN" sz="1400" u="none" strike="noStrike">
                          <a:effectLst/>
                        </a:rPr>
                        <a:t>1</a:t>
                      </a:r>
                      <a:endParaRPr lang="en-US" altLang="zh-CN" sz="1400" b="0" i="0" u="none" strike="noStrike">
                        <a:solidFill>
                          <a:srgbClr val="000000"/>
                        </a:solidFill>
                        <a:effectLst/>
                        <a:latin typeface="黑体-简"/>
                      </a:endParaRPr>
                    </a:p>
                  </a:txBody>
                  <a:tcPr marL="9989" marR="9989" marT="9989" marB="0" anchor="ctr"/>
                </a:tc>
                <a:tc>
                  <a:txBody>
                    <a:bodyPr/>
                    <a:lstStyle/>
                    <a:p>
                      <a:pPr algn="r" fontAlgn="ctr"/>
                      <a:r>
                        <a:rPr lang="en-US" altLang="zh-CN" sz="1400" u="none" strike="noStrike">
                          <a:effectLst/>
                        </a:rPr>
                        <a:t>0</a:t>
                      </a:r>
                      <a:endParaRPr lang="en-US" altLang="zh-CN" sz="1400" b="0" i="0" u="none" strike="noStrike">
                        <a:solidFill>
                          <a:srgbClr val="000000"/>
                        </a:solidFill>
                        <a:effectLst/>
                        <a:latin typeface="黑体-简"/>
                      </a:endParaRPr>
                    </a:p>
                  </a:txBody>
                  <a:tcPr marL="9989" marR="9989" marT="9989" marB="0" anchor="ctr"/>
                </a:tc>
                <a:tc>
                  <a:txBody>
                    <a:bodyPr/>
                    <a:lstStyle/>
                    <a:p>
                      <a:pPr algn="r" fontAlgn="ctr"/>
                      <a:r>
                        <a:rPr lang="en-US" altLang="zh-CN" sz="1400" u="none" strike="noStrike">
                          <a:effectLst/>
                        </a:rPr>
                        <a:t>2</a:t>
                      </a:r>
                      <a:endParaRPr lang="en-US" altLang="zh-CN" sz="1400" b="0" i="0" u="none" strike="noStrike">
                        <a:solidFill>
                          <a:srgbClr val="000000"/>
                        </a:solidFill>
                        <a:effectLst/>
                        <a:latin typeface="黑体-简"/>
                      </a:endParaRPr>
                    </a:p>
                  </a:txBody>
                  <a:tcPr marL="9989" marR="9989" marT="9989" marB="0" anchor="ctr"/>
                </a:tc>
                <a:tc>
                  <a:txBody>
                    <a:bodyPr/>
                    <a:lstStyle/>
                    <a:p>
                      <a:pPr algn="r" fontAlgn="ctr"/>
                      <a:r>
                        <a:rPr lang="en-US" altLang="zh-CN" sz="1400" u="none" strike="noStrike">
                          <a:effectLst/>
                        </a:rPr>
                        <a:t>0</a:t>
                      </a:r>
                      <a:endParaRPr lang="en-US" altLang="zh-CN" sz="1400" b="0" i="0" u="none" strike="noStrike">
                        <a:solidFill>
                          <a:srgbClr val="000000"/>
                        </a:solidFill>
                        <a:effectLst/>
                        <a:latin typeface="黑体-简"/>
                      </a:endParaRPr>
                    </a:p>
                  </a:txBody>
                  <a:tcPr marL="9989" marR="9989" marT="9989" marB="0" anchor="ctr"/>
                </a:tc>
                <a:tc>
                  <a:txBody>
                    <a:bodyPr/>
                    <a:lstStyle/>
                    <a:p>
                      <a:pPr algn="r" fontAlgn="ctr"/>
                      <a:r>
                        <a:rPr lang="en-US" altLang="zh-CN" sz="1400" u="none" strike="noStrike">
                          <a:effectLst/>
                        </a:rPr>
                        <a:t>0</a:t>
                      </a:r>
                      <a:endParaRPr lang="en-US" altLang="zh-CN" sz="1400" b="0" i="0" u="none" strike="noStrike">
                        <a:solidFill>
                          <a:srgbClr val="000000"/>
                        </a:solidFill>
                        <a:effectLst/>
                        <a:latin typeface="黑体-简"/>
                      </a:endParaRPr>
                    </a:p>
                  </a:txBody>
                  <a:tcPr marL="9989" marR="9989" marT="9989" marB="0" anchor="ctr"/>
                </a:tc>
                <a:tc>
                  <a:txBody>
                    <a:bodyPr/>
                    <a:lstStyle/>
                    <a:p>
                      <a:pPr algn="r" fontAlgn="ctr"/>
                      <a:r>
                        <a:rPr lang="en-US" altLang="zh-CN" sz="1400" u="none" strike="noStrike" dirty="0">
                          <a:effectLst/>
                        </a:rPr>
                        <a:t>0</a:t>
                      </a:r>
                      <a:endParaRPr lang="en-US" altLang="zh-CN" sz="1400" b="0" i="0" u="none" strike="noStrike" dirty="0">
                        <a:solidFill>
                          <a:srgbClr val="000000"/>
                        </a:solidFill>
                        <a:effectLst/>
                        <a:latin typeface="黑体-简"/>
                      </a:endParaRPr>
                    </a:p>
                  </a:txBody>
                  <a:tcPr marL="9989" marR="9989" marT="9989" marB="0" anchor="ctr"/>
                </a:tc>
                <a:extLst>
                  <a:ext uri="{0D108BD9-81ED-4DB2-BD59-A6C34878D82A}">
                    <a16:rowId xmlns:a16="http://schemas.microsoft.com/office/drawing/2014/main" val="867824856"/>
                  </a:ext>
                </a:extLst>
              </a:tr>
            </a:tbl>
          </a:graphicData>
        </a:graphic>
      </p:graphicFrame>
      <p:graphicFrame>
        <p:nvGraphicFramePr>
          <p:cNvPr id="5" name="表格 4">
            <a:extLst>
              <a:ext uri="{FF2B5EF4-FFF2-40B4-BE49-F238E27FC236}">
                <a16:creationId xmlns:a16="http://schemas.microsoft.com/office/drawing/2014/main" id="{3D33DDD6-30B6-FF5C-6B84-CE309FD49116}"/>
              </a:ext>
            </a:extLst>
          </p:cNvPr>
          <p:cNvGraphicFramePr>
            <a:graphicFrameLocks noGrp="1"/>
          </p:cNvGraphicFramePr>
          <p:nvPr>
            <p:extLst>
              <p:ext uri="{D42A27DB-BD31-4B8C-83A1-F6EECF244321}">
                <p14:modId xmlns:p14="http://schemas.microsoft.com/office/powerpoint/2010/main" val="1029400062"/>
              </p:ext>
            </p:extLst>
          </p:nvPr>
        </p:nvGraphicFramePr>
        <p:xfrm>
          <a:off x="838200" y="2656542"/>
          <a:ext cx="7551639" cy="1136743"/>
        </p:xfrm>
        <a:graphic>
          <a:graphicData uri="http://schemas.openxmlformats.org/drawingml/2006/table">
            <a:tbl>
              <a:tblPr>
                <a:tableStyleId>{5C22544A-7EE6-4342-B048-85BDC9FD1C3A}</a:tableStyleId>
              </a:tblPr>
              <a:tblGrid>
                <a:gridCol w="839071">
                  <a:extLst>
                    <a:ext uri="{9D8B030D-6E8A-4147-A177-3AD203B41FA5}">
                      <a16:colId xmlns:a16="http://schemas.microsoft.com/office/drawing/2014/main" val="1464759938"/>
                    </a:ext>
                  </a:extLst>
                </a:gridCol>
                <a:gridCol w="839071">
                  <a:extLst>
                    <a:ext uri="{9D8B030D-6E8A-4147-A177-3AD203B41FA5}">
                      <a16:colId xmlns:a16="http://schemas.microsoft.com/office/drawing/2014/main" val="2539284842"/>
                    </a:ext>
                  </a:extLst>
                </a:gridCol>
                <a:gridCol w="839071">
                  <a:extLst>
                    <a:ext uri="{9D8B030D-6E8A-4147-A177-3AD203B41FA5}">
                      <a16:colId xmlns:a16="http://schemas.microsoft.com/office/drawing/2014/main" val="406730495"/>
                    </a:ext>
                  </a:extLst>
                </a:gridCol>
                <a:gridCol w="839071">
                  <a:extLst>
                    <a:ext uri="{9D8B030D-6E8A-4147-A177-3AD203B41FA5}">
                      <a16:colId xmlns:a16="http://schemas.microsoft.com/office/drawing/2014/main" val="1727587766"/>
                    </a:ext>
                  </a:extLst>
                </a:gridCol>
                <a:gridCol w="839071">
                  <a:extLst>
                    <a:ext uri="{9D8B030D-6E8A-4147-A177-3AD203B41FA5}">
                      <a16:colId xmlns:a16="http://schemas.microsoft.com/office/drawing/2014/main" val="1987998167"/>
                    </a:ext>
                  </a:extLst>
                </a:gridCol>
                <a:gridCol w="839071">
                  <a:extLst>
                    <a:ext uri="{9D8B030D-6E8A-4147-A177-3AD203B41FA5}">
                      <a16:colId xmlns:a16="http://schemas.microsoft.com/office/drawing/2014/main" val="1731745132"/>
                    </a:ext>
                  </a:extLst>
                </a:gridCol>
                <a:gridCol w="839071">
                  <a:extLst>
                    <a:ext uri="{9D8B030D-6E8A-4147-A177-3AD203B41FA5}">
                      <a16:colId xmlns:a16="http://schemas.microsoft.com/office/drawing/2014/main" val="305716279"/>
                    </a:ext>
                  </a:extLst>
                </a:gridCol>
                <a:gridCol w="839071">
                  <a:extLst>
                    <a:ext uri="{9D8B030D-6E8A-4147-A177-3AD203B41FA5}">
                      <a16:colId xmlns:a16="http://schemas.microsoft.com/office/drawing/2014/main" val="1629372971"/>
                    </a:ext>
                  </a:extLst>
                </a:gridCol>
                <a:gridCol w="839071">
                  <a:extLst>
                    <a:ext uri="{9D8B030D-6E8A-4147-A177-3AD203B41FA5}">
                      <a16:colId xmlns:a16="http://schemas.microsoft.com/office/drawing/2014/main" val="2757685326"/>
                    </a:ext>
                  </a:extLst>
                </a:gridCol>
              </a:tblGrid>
              <a:tr h="657273">
                <a:tc>
                  <a:txBody>
                    <a:bodyPr/>
                    <a:lstStyle/>
                    <a:p>
                      <a:pPr algn="l" fontAlgn="ctr"/>
                      <a:r>
                        <a:rPr lang="zh-CN" altLang="en-US" sz="1400" u="none" strike="noStrike">
                          <a:effectLst/>
                        </a:rPr>
                        <a:t>经常开锁失败标签量</a:t>
                      </a:r>
                      <a:endParaRPr lang="zh-CN" altLang="en-US" sz="1400" b="0" i="0" u="none" strike="noStrike">
                        <a:solidFill>
                          <a:srgbClr val="000000"/>
                        </a:solidFill>
                        <a:effectLst/>
                        <a:latin typeface="黑体-简"/>
                      </a:endParaRPr>
                    </a:p>
                  </a:txBody>
                  <a:tcPr marL="9989" marR="9989" marT="9989" marB="0" anchor="ctr"/>
                </a:tc>
                <a:tc>
                  <a:txBody>
                    <a:bodyPr/>
                    <a:lstStyle/>
                    <a:p>
                      <a:pPr algn="l" fontAlgn="ctr"/>
                      <a:r>
                        <a:rPr lang="zh-CN" altLang="en-US" sz="1400" u="none" strike="noStrike">
                          <a:effectLst/>
                        </a:rPr>
                        <a:t>车不好骑标签量</a:t>
                      </a:r>
                      <a:endParaRPr lang="zh-CN" altLang="en-US" sz="1400" b="0" i="0" u="none" strike="noStrike">
                        <a:solidFill>
                          <a:srgbClr val="000000"/>
                        </a:solidFill>
                        <a:effectLst/>
                        <a:latin typeface="黑体-简"/>
                      </a:endParaRPr>
                    </a:p>
                  </a:txBody>
                  <a:tcPr marL="9989" marR="9989" marT="9989" marB="0" anchor="ctr"/>
                </a:tc>
                <a:tc>
                  <a:txBody>
                    <a:bodyPr/>
                    <a:lstStyle/>
                    <a:p>
                      <a:pPr algn="l" fontAlgn="ctr"/>
                      <a:r>
                        <a:rPr lang="zh-CN" altLang="en-US" sz="1400" u="none" strike="noStrike">
                          <a:effectLst/>
                        </a:rPr>
                        <a:t>定位不准确标签量</a:t>
                      </a:r>
                      <a:endParaRPr lang="zh-CN" altLang="en-US" sz="1400" b="0" i="0" u="none" strike="noStrike">
                        <a:solidFill>
                          <a:srgbClr val="000000"/>
                        </a:solidFill>
                        <a:effectLst/>
                        <a:latin typeface="黑体-简"/>
                      </a:endParaRPr>
                    </a:p>
                  </a:txBody>
                  <a:tcPr marL="9989" marR="9989" marT="9989" marB="0" anchor="ctr"/>
                </a:tc>
                <a:tc>
                  <a:txBody>
                    <a:bodyPr/>
                    <a:lstStyle/>
                    <a:p>
                      <a:pPr algn="l" fontAlgn="ctr"/>
                      <a:r>
                        <a:rPr lang="zh-CN" altLang="en-US" sz="1400" u="none" strike="noStrike">
                          <a:effectLst/>
                        </a:rPr>
                        <a:t>价格不合理标签量</a:t>
                      </a:r>
                      <a:endParaRPr lang="zh-CN" altLang="en-US" sz="1400" b="0" i="0" u="none" strike="noStrike">
                        <a:solidFill>
                          <a:srgbClr val="000000"/>
                        </a:solidFill>
                        <a:effectLst/>
                        <a:latin typeface="黑体-简"/>
                      </a:endParaRPr>
                    </a:p>
                  </a:txBody>
                  <a:tcPr marL="9989" marR="9989" marT="9989" marB="0" anchor="ctr"/>
                </a:tc>
                <a:tc>
                  <a:txBody>
                    <a:bodyPr/>
                    <a:lstStyle/>
                    <a:p>
                      <a:pPr algn="l" fontAlgn="ctr"/>
                      <a:r>
                        <a:rPr lang="en-US" altLang="zh-CN" sz="1400" u="none" strike="noStrike">
                          <a:effectLst/>
                        </a:rPr>
                        <a:t>App</a:t>
                      </a:r>
                      <a:r>
                        <a:rPr lang="zh-CN" altLang="en-US" sz="1400" u="none" strike="noStrike">
                          <a:effectLst/>
                        </a:rPr>
                        <a:t>不好用标签量</a:t>
                      </a:r>
                      <a:endParaRPr lang="zh-CN" altLang="en-US" sz="1400" b="0" i="0" u="none" strike="noStrike">
                        <a:solidFill>
                          <a:srgbClr val="000000"/>
                        </a:solidFill>
                        <a:effectLst/>
                        <a:latin typeface="黑体-简"/>
                      </a:endParaRPr>
                    </a:p>
                  </a:txBody>
                  <a:tcPr marL="9989" marR="9989" marT="9989" marB="0" anchor="ctr"/>
                </a:tc>
                <a:tc>
                  <a:txBody>
                    <a:bodyPr/>
                    <a:lstStyle/>
                    <a:p>
                      <a:pPr algn="l" fontAlgn="ctr"/>
                      <a:r>
                        <a:rPr lang="zh-CN" altLang="en-US" sz="1400" u="none" strike="noStrike">
                          <a:effectLst/>
                        </a:rPr>
                        <a:t>客服不满意标签量</a:t>
                      </a:r>
                      <a:endParaRPr lang="zh-CN" altLang="en-US" sz="1400" b="0" i="0" u="none" strike="noStrike">
                        <a:solidFill>
                          <a:srgbClr val="000000"/>
                        </a:solidFill>
                        <a:effectLst/>
                        <a:latin typeface="黑体-简"/>
                      </a:endParaRPr>
                    </a:p>
                  </a:txBody>
                  <a:tcPr marL="9989" marR="9989" marT="9989" marB="0" anchor="ctr"/>
                </a:tc>
                <a:tc>
                  <a:txBody>
                    <a:bodyPr/>
                    <a:lstStyle/>
                    <a:p>
                      <a:pPr algn="l" fontAlgn="ctr"/>
                      <a:r>
                        <a:rPr lang="zh-CN" altLang="en-US" sz="1400" u="none" strike="noStrike">
                          <a:effectLst/>
                        </a:rPr>
                        <a:t>其他贬损原因标签量</a:t>
                      </a:r>
                      <a:endParaRPr lang="zh-CN" altLang="en-US" sz="1400" b="0" i="0" u="none" strike="noStrike">
                        <a:solidFill>
                          <a:srgbClr val="000000"/>
                        </a:solidFill>
                        <a:effectLst/>
                        <a:latin typeface="黑体-简"/>
                      </a:endParaRPr>
                    </a:p>
                  </a:txBody>
                  <a:tcPr marL="9989" marR="9989" marT="9989" marB="0" anchor="ctr"/>
                </a:tc>
                <a:tc>
                  <a:txBody>
                    <a:bodyPr/>
                    <a:lstStyle/>
                    <a:p>
                      <a:pPr algn="l" fontAlgn="ctr"/>
                      <a:r>
                        <a:rPr lang="zh-CN" altLang="en-US" sz="1400" u="none" strike="noStrike">
                          <a:effectLst/>
                        </a:rPr>
                        <a:t>站点不足标签量</a:t>
                      </a:r>
                      <a:endParaRPr lang="zh-CN" altLang="en-US" sz="1400" b="0" i="0" u="none" strike="noStrike">
                        <a:solidFill>
                          <a:srgbClr val="000000"/>
                        </a:solidFill>
                        <a:effectLst/>
                        <a:latin typeface="黑体-简"/>
                      </a:endParaRPr>
                    </a:p>
                  </a:txBody>
                  <a:tcPr marL="9989" marR="9989" marT="9989" marB="0" anchor="ctr"/>
                </a:tc>
                <a:tc>
                  <a:txBody>
                    <a:bodyPr/>
                    <a:lstStyle/>
                    <a:p>
                      <a:pPr algn="l" fontAlgn="ctr"/>
                      <a:r>
                        <a:rPr lang="zh-CN" altLang="en-US" sz="1400" u="none" strike="noStrike">
                          <a:effectLst/>
                        </a:rPr>
                        <a:t>锁关不上标签量</a:t>
                      </a:r>
                      <a:endParaRPr lang="zh-CN" altLang="en-US" sz="1400" b="0" i="0" u="none" strike="noStrike">
                        <a:solidFill>
                          <a:srgbClr val="000000"/>
                        </a:solidFill>
                        <a:effectLst/>
                        <a:latin typeface="黑体-简"/>
                      </a:endParaRPr>
                    </a:p>
                  </a:txBody>
                  <a:tcPr marL="9989" marR="9989" marT="9989" marB="0" anchor="ctr"/>
                </a:tc>
                <a:extLst>
                  <a:ext uri="{0D108BD9-81ED-4DB2-BD59-A6C34878D82A}">
                    <a16:rowId xmlns:a16="http://schemas.microsoft.com/office/drawing/2014/main" val="424928986"/>
                  </a:ext>
                </a:extLst>
              </a:tr>
              <a:tr h="239735">
                <a:tc>
                  <a:txBody>
                    <a:bodyPr/>
                    <a:lstStyle/>
                    <a:p>
                      <a:pPr algn="r" fontAlgn="ctr"/>
                      <a:r>
                        <a:rPr lang="en-US" altLang="zh-CN" sz="1400" u="none" strike="noStrike">
                          <a:effectLst/>
                        </a:rPr>
                        <a:t>0</a:t>
                      </a:r>
                      <a:endParaRPr lang="en-US" altLang="zh-CN" sz="1400" b="0" i="0" u="none" strike="noStrike">
                        <a:solidFill>
                          <a:srgbClr val="000000"/>
                        </a:solidFill>
                        <a:effectLst/>
                        <a:latin typeface="黑体-简"/>
                      </a:endParaRPr>
                    </a:p>
                  </a:txBody>
                  <a:tcPr marL="9989" marR="9989" marT="9989" marB="0" anchor="ctr"/>
                </a:tc>
                <a:tc>
                  <a:txBody>
                    <a:bodyPr/>
                    <a:lstStyle/>
                    <a:p>
                      <a:pPr algn="r" fontAlgn="ctr"/>
                      <a:r>
                        <a:rPr lang="en-US" altLang="zh-CN" sz="1400" u="none" strike="noStrike">
                          <a:effectLst/>
                        </a:rPr>
                        <a:t>0</a:t>
                      </a:r>
                      <a:endParaRPr lang="en-US" altLang="zh-CN" sz="1400" b="0" i="0" u="none" strike="noStrike">
                        <a:solidFill>
                          <a:srgbClr val="000000"/>
                        </a:solidFill>
                        <a:effectLst/>
                        <a:latin typeface="黑体-简"/>
                      </a:endParaRPr>
                    </a:p>
                  </a:txBody>
                  <a:tcPr marL="9989" marR="9989" marT="9989" marB="0" anchor="ctr"/>
                </a:tc>
                <a:tc>
                  <a:txBody>
                    <a:bodyPr/>
                    <a:lstStyle/>
                    <a:p>
                      <a:pPr algn="r" fontAlgn="ctr"/>
                      <a:r>
                        <a:rPr lang="en-US" altLang="zh-CN" sz="1400" u="none" strike="noStrike">
                          <a:effectLst/>
                        </a:rPr>
                        <a:t>0</a:t>
                      </a:r>
                      <a:endParaRPr lang="en-US" altLang="zh-CN" sz="1400" b="0" i="0" u="none" strike="noStrike">
                        <a:solidFill>
                          <a:srgbClr val="000000"/>
                        </a:solidFill>
                        <a:effectLst/>
                        <a:latin typeface="黑体-简"/>
                      </a:endParaRPr>
                    </a:p>
                  </a:txBody>
                  <a:tcPr marL="9989" marR="9989" marT="9989" marB="0" anchor="ctr"/>
                </a:tc>
                <a:tc>
                  <a:txBody>
                    <a:bodyPr/>
                    <a:lstStyle/>
                    <a:p>
                      <a:pPr algn="r" fontAlgn="ctr"/>
                      <a:r>
                        <a:rPr lang="en-US" altLang="zh-CN" sz="1400" u="none" strike="noStrike">
                          <a:effectLst/>
                        </a:rPr>
                        <a:t>0</a:t>
                      </a:r>
                      <a:endParaRPr lang="en-US" altLang="zh-CN" sz="1400" b="0" i="0" u="none" strike="noStrike">
                        <a:solidFill>
                          <a:srgbClr val="000000"/>
                        </a:solidFill>
                        <a:effectLst/>
                        <a:latin typeface="黑体-简"/>
                      </a:endParaRPr>
                    </a:p>
                  </a:txBody>
                  <a:tcPr marL="9989" marR="9989" marT="9989" marB="0" anchor="ctr"/>
                </a:tc>
                <a:tc>
                  <a:txBody>
                    <a:bodyPr/>
                    <a:lstStyle/>
                    <a:p>
                      <a:pPr algn="r" fontAlgn="ctr"/>
                      <a:r>
                        <a:rPr lang="en-US" altLang="zh-CN" sz="1400" u="none" strike="noStrike">
                          <a:effectLst/>
                        </a:rPr>
                        <a:t>0</a:t>
                      </a:r>
                      <a:endParaRPr lang="en-US" altLang="zh-CN" sz="1400" b="0" i="0" u="none" strike="noStrike">
                        <a:solidFill>
                          <a:srgbClr val="000000"/>
                        </a:solidFill>
                        <a:effectLst/>
                        <a:latin typeface="黑体-简"/>
                      </a:endParaRPr>
                    </a:p>
                  </a:txBody>
                  <a:tcPr marL="9989" marR="9989" marT="9989" marB="0" anchor="ctr"/>
                </a:tc>
                <a:tc>
                  <a:txBody>
                    <a:bodyPr/>
                    <a:lstStyle/>
                    <a:p>
                      <a:pPr algn="r" fontAlgn="ctr"/>
                      <a:r>
                        <a:rPr lang="en-US" altLang="zh-CN" sz="1400" u="none" strike="noStrike">
                          <a:effectLst/>
                        </a:rPr>
                        <a:t>0</a:t>
                      </a:r>
                      <a:endParaRPr lang="en-US" altLang="zh-CN" sz="1400" b="0" i="0" u="none" strike="noStrike">
                        <a:solidFill>
                          <a:srgbClr val="000000"/>
                        </a:solidFill>
                        <a:effectLst/>
                        <a:latin typeface="黑体-简"/>
                      </a:endParaRPr>
                    </a:p>
                  </a:txBody>
                  <a:tcPr marL="9989" marR="9989" marT="9989" marB="0" anchor="ctr"/>
                </a:tc>
                <a:tc>
                  <a:txBody>
                    <a:bodyPr/>
                    <a:lstStyle/>
                    <a:p>
                      <a:pPr algn="r" fontAlgn="ctr"/>
                      <a:r>
                        <a:rPr lang="en-US" altLang="zh-CN" sz="1400" u="none" strike="noStrike">
                          <a:effectLst/>
                        </a:rPr>
                        <a:t>0</a:t>
                      </a:r>
                      <a:endParaRPr lang="en-US" altLang="zh-CN" sz="1400" b="0" i="0" u="none" strike="noStrike">
                        <a:solidFill>
                          <a:srgbClr val="000000"/>
                        </a:solidFill>
                        <a:effectLst/>
                        <a:latin typeface="黑体-简"/>
                      </a:endParaRPr>
                    </a:p>
                  </a:txBody>
                  <a:tcPr marL="9989" marR="9989" marT="9989" marB="0" anchor="ctr"/>
                </a:tc>
                <a:tc>
                  <a:txBody>
                    <a:bodyPr/>
                    <a:lstStyle/>
                    <a:p>
                      <a:pPr algn="r" fontAlgn="ctr"/>
                      <a:r>
                        <a:rPr lang="en-US" altLang="zh-CN" sz="1400" u="none" strike="noStrike">
                          <a:effectLst/>
                        </a:rPr>
                        <a:t>0</a:t>
                      </a:r>
                      <a:endParaRPr lang="en-US" altLang="zh-CN" sz="1400" b="0" i="0" u="none" strike="noStrike">
                        <a:solidFill>
                          <a:srgbClr val="000000"/>
                        </a:solidFill>
                        <a:effectLst/>
                        <a:latin typeface="黑体-简"/>
                      </a:endParaRPr>
                    </a:p>
                  </a:txBody>
                  <a:tcPr marL="9989" marR="9989" marT="9989" marB="0" anchor="ctr"/>
                </a:tc>
                <a:tc>
                  <a:txBody>
                    <a:bodyPr/>
                    <a:lstStyle/>
                    <a:p>
                      <a:pPr algn="r" fontAlgn="ctr"/>
                      <a:r>
                        <a:rPr lang="en-US" altLang="zh-CN" sz="1400" u="none" strike="noStrike">
                          <a:effectLst/>
                        </a:rPr>
                        <a:t>1</a:t>
                      </a:r>
                      <a:endParaRPr lang="en-US" altLang="zh-CN" sz="1400" b="0" i="0" u="none" strike="noStrike">
                        <a:solidFill>
                          <a:srgbClr val="000000"/>
                        </a:solidFill>
                        <a:effectLst/>
                        <a:latin typeface="黑体-简"/>
                      </a:endParaRPr>
                    </a:p>
                  </a:txBody>
                  <a:tcPr marL="9989" marR="9989" marT="9989" marB="0" anchor="ctr"/>
                </a:tc>
                <a:extLst>
                  <a:ext uri="{0D108BD9-81ED-4DB2-BD59-A6C34878D82A}">
                    <a16:rowId xmlns:a16="http://schemas.microsoft.com/office/drawing/2014/main" val="1102805891"/>
                  </a:ext>
                </a:extLst>
              </a:tr>
              <a:tr h="239735">
                <a:tc>
                  <a:txBody>
                    <a:bodyPr/>
                    <a:lstStyle/>
                    <a:p>
                      <a:pPr algn="r" fontAlgn="ctr"/>
                      <a:r>
                        <a:rPr lang="en-US" altLang="zh-CN" sz="1400" u="none" strike="noStrike">
                          <a:effectLst/>
                        </a:rPr>
                        <a:t>0</a:t>
                      </a:r>
                      <a:endParaRPr lang="en-US" altLang="zh-CN" sz="1400" b="0" i="0" u="none" strike="noStrike">
                        <a:solidFill>
                          <a:srgbClr val="000000"/>
                        </a:solidFill>
                        <a:effectLst/>
                        <a:latin typeface="黑体-简"/>
                      </a:endParaRPr>
                    </a:p>
                  </a:txBody>
                  <a:tcPr marL="9989" marR="9989" marT="9989" marB="0" anchor="ctr"/>
                </a:tc>
                <a:tc>
                  <a:txBody>
                    <a:bodyPr/>
                    <a:lstStyle/>
                    <a:p>
                      <a:pPr algn="r" fontAlgn="ctr"/>
                      <a:r>
                        <a:rPr lang="en-US" altLang="zh-CN" sz="1400" u="none" strike="noStrike">
                          <a:effectLst/>
                        </a:rPr>
                        <a:t>0</a:t>
                      </a:r>
                      <a:endParaRPr lang="en-US" altLang="zh-CN" sz="1400" b="0" i="0" u="none" strike="noStrike">
                        <a:solidFill>
                          <a:srgbClr val="000000"/>
                        </a:solidFill>
                        <a:effectLst/>
                        <a:latin typeface="黑体-简"/>
                      </a:endParaRPr>
                    </a:p>
                  </a:txBody>
                  <a:tcPr marL="9989" marR="9989" marT="9989" marB="0" anchor="ctr"/>
                </a:tc>
                <a:tc>
                  <a:txBody>
                    <a:bodyPr/>
                    <a:lstStyle/>
                    <a:p>
                      <a:pPr algn="r" fontAlgn="ctr"/>
                      <a:r>
                        <a:rPr lang="en-US" altLang="zh-CN" sz="1400" u="none" strike="noStrike">
                          <a:effectLst/>
                        </a:rPr>
                        <a:t>0</a:t>
                      </a:r>
                      <a:endParaRPr lang="en-US" altLang="zh-CN" sz="1400" b="0" i="0" u="none" strike="noStrike">
                        <a:solidFill>
                          <a:srgbClr val="000000"/>
                        </a:solidFill>
                        <a:effectLst/>
                        <a:latin typeface="黑体-简"/>
                      </a:endParaRPr>
                    </a:p>
                  </a:txBody>
                  <a:tcPr marL="9989" marR="9989" marT="9989" marB="0" anchor="ctr"/>
                </a:tc>
                <a:tc>
                  <a:txBody>
                    <a:bodyPr/>
                    <a:lstStyle/>
                    <a:p>
                      <a:pPr algn="r" fontAlgn="ctr"/>
                      <a:r>
                        <a:rPr lang="en-US" altLang="zh-CN" sz="1400" u="none" strike="noStrike">
                          <a:effectLst/>
                        </a:rPr>
                        <a:t>0</a:t>
                      </a:r>
                      <a:endParaRPr lang="en-US" altLang="zh-CN" sz="1400" b="0" i="0" u="none" strike="noStrike">
                        <a:solidFill>
                          <a:srgbClr val="000000"/>
                        </a:solidFill>
                        <a:effectLst/>
                        <a:latin typeface="黑体-简"/>
                      </a:endParaRPr>
                    </a:p>
                  </a:txBody>
                  <a:tcPr marL="9989" marR="9989" marT="9989" marB="0" anchor="ctr"/>
                </a:tc>
                <a:tc>
                  <a:txBody>
                    <a:bodyPr/>
                    <a:lstStyle/>
                    <a:p>
                      <a:pPr algn="r" fontAlgn="ctr"/>
                      <a:r>
                        <a:rPr lang="en-US" altLang="zh-CN" sz="1400" u="none" strike="noStrike">
                          <a:effectLst/>
                        </a:rPr>
                        <a:t>0</a:t>
                      </a:r>
                      <a:endParaRPr lang="en-US" altLang="zh-CN" sz="1400" b="0" i="0" u="none" strike="noStrike">
                        <a:solidFill>
                          <a:srgbClr val="000000"/>
                        </a:solidFill>
                        <a:effectLst/>
                        <a:latin typeface="黑体-简"/>
                      </a:endParaRPr>
                    </a:p>
                  </a:txBody>
                  <a:tcPr marL="9989" marR="9989" marT="9989" marB="0" anchor="ctr"/>
                </a:tc>
                <a:tc>
                  <a:txBody>
                    <a:bodyPr/>
                    <a:lstStyle/>
                    <a:p>
                      <a:pPr algn="r" fontAlgn="ctr"/>
                      <a:r>
                        <a:rPr lang="en-US" altLang="zh-CN" sz="1400" u="none" strike="noStrike">
                          <a:effectLst/>
                        </a:rPr>
                        <a:t>0</a:t>
                      </a:r>
                      <a:endParaRPr lang="en-US" altLang="zh-CN" sz="1400" b="0" i="0" u="none" strike="noStrike">
                        <a:solidFill>
                          <a:srgbClr val="000000"/>
                        </a:solidFill>
                        <a:effectLst/>
                        <a:latin typeface="黑体-简"/>
                      </a:endParaRPr>
                    </a:p>
                  </a:txBody>
                  <a:tcPr marL="9989" marR="9989" marT="9989" marB="0" anchor="ctr"/>
                </a:tc>
                <a:tc>
                  <a:txBody>
                    <a:bodyPr/>
                    <a:lstStyle/>
                    <a:p>
                      <a:pPr algn="r" fontAlgn="ctr"/>
                      <a:r>
                        <a:rPr lang="en-US" altLang="zh-CN" sz="1400" u="none" strike="noStrike">
                          <a:effectLst/>
                        </a:rPr>
                        <a:t>0</a:t>
                      </a:r>
                      <a:endParaRPr lang="en-US" altLang="zh-CN" sz="1400" b="0" i="0" u="none" strike="noStrike">
                        <a:solidFill>
                          <a:srgbClr val="000000"/>
                        </a:solidFill>
                        <a:effectLst/>
                        <a:latin typeface="黑体-简"/>
                      </a:endParaRPr>
                    </a:p>
                  </a:txBody>
                  <a:tcPr marL="9989" marR="9989" marT="9989" marB="0" anchor="ctr"/>
                </a:tc>
                <a:tc>
                  <a:txBody>
                    <a:bodyPr/>
                    <a:lstStyle/>
                    <a:p>
                      <a:pPr algn="r" fontAlgn="ctr"/>
                      <a:r>
                        <a:rPr lang="en-US" altLang="zh-CN" sz="1400" u="none" strike="noStrike">
                          <a:effectLst/>
                        </a:rPr>
                        <a:t>0</a:t>
                      </a:r>
                      <a:endParaRPr lang="en-US" altLang="zh-CN" sz="1400" b="0" i="0" u="none" strike="noStrike">
                        <a:solidFill>
                          <a:srgbClr val="000000"/>
                        </a:solidFill>
                        <a:effectLst/>
                        <a:latin typeface="黑体-简"/>
                      </a:endParaRPr>
                    </a:p>
                  </a:txBody>
                  <a:tcPr marL="9989" marR="9989" marT="9989" marB="0" anchor="ctr"/>
                </a:tc>
                <a:tc>
                  <a:txBody>
                    <a:bodyPr/>
                    <a:lstStyle/>
                    <a:p>
                      <a:pPr algn="r" fontAlgn="ctr"/>
                      <a:r>
                        <a:rPr lang="en-US" altLang="zh-CN" sz="1400" u="none" strike="noStrike" dirty="0">
                          <a:effectLst/>
                        </a:rPr>
                        <a:t>0</a:t>
                      </a:r>
                      <a:endParaRPr lang="en-US" altLang="zh-CN" sz="1400" b="0" i="0" u="none" strike="noStrike" dirty="0">
                        <a:solidFill>
                          <a:srgbClr val="000000"/>
                        </a:solidFill>
                        <a:effectLst/>
                        <a:latin typeface="黑体-简"/>
                      </a:endParaRPr>
                    </a:p>
                  </a:txBody>
                  <a:tcPr marL="9989" marR="9989" marT="9989" marB="0" anchor="ctr"/>
                </a:tc>
                <a:extLst>
                  <a:ext uri="{0D108BD9-81ED-4DB2-BD59-A6C34878D82A}">
                    <a16:rowId xmlns:a16="http://schemas.microsoft.com/office/drawing/2014/main" val="404446853"/>
                  </a:ext>
                </a:extLst>
              </a:tr>
            </a:tbl>
          </a:graphicData>
        </a:graphic>
      </p:graphicFrame>
    </p:spTree>
    <p:extLst>
      <p:ext uri="{BB962C8B-B14F-4D97-AF65-F5344CB8AC3E}">
        <p14:creationId xmlns:p14="http://schemas.microsoft.com/office/powerpoint/2010/main" val="27865553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6472D6C-35CB-F549-BC61-935F71B2BE2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zh-CN" altLang="en-US" sz="6600" b="1" kern="1200" dirty="0">
                <a:solidFill>
                  <a:srgbClr val="008BFF"/>
                </a:solidFill>
                <a:latin typeface="+mj-lt"/>
                <a:ea typeface="+mj-ea"/>
                <a:cs typeface="+mj-cs"/>
              </a:rPr>
              <a:t>战区</a:t>
            </a:r>
            <a:r>
              <a:rPr lang="zh-CN" altLang="en-US" sz="6600" kern="1200" dirty="0">
                <a:solidFill>
                  <a:schemeClr val="tx1"/>
                </a:solidFill>
                <a:latin typeface="+mj-lt"/>
                <a:ea typeface="+mj-ea"/>
                <a:cs typeface="+mj-cs"/>
              </a:rPr>
              <a:t>维度</a:t>
            </a:r>
            <a:r>
              <a:rPr lang="en-US" altLang="zh-CN" sz="6600" kern="1200" dirty="0">
                <a:solidFill>
                  <a:schemeClr val="tx1"/>
                </a:solidFill>
                <a:latin typeface="+mj-lt"/>
                <a:ea typeface="+mj-ea"/>
                <a:cs typeface="+mj-cs"/>
              </a:rPr>
              <a:t>NPS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a:extLst>
              <a:ext uri="{FF2B5EF4-FFF2-40B4-BE49-F238E27FC236}">
                <a16:creationId xmlns:a16="http://schemas.microsoft.com/office/drawing/2014/main" id="{F731B60C-37B0-F8B1-C3A7-7A748A58A0F4}"/>
              </a:ext>
            </a:extLst>
          </p:cNvPr>
          <p:cNvPicPr>
            <a:picLocks noChangeAspect="1"/>
          </p:cNvPicPr>
          <p:nvPr/>
        </p:nvPicPr>
        <p:blipFill>
          <a:blip r:embed="rId2"/>
          <a:stretch>
            <a:fillRect/>
          </a:stretch>
        </p:blipFill>
        <p:spPr>
          <a:xfrm>
            <a:off x="4377674" y="1500907"/>
            <a:ext cx="7647343" cy="3856186"/>
          </a:xfrm>
          <a:prstGeom prst="rect">
            <a:avLst/>
          </a:prstGeom>
        </p:spPr>
      </p:pic>
      <p:pic>
        <p:nvPicPr>
          <p:cNvPr id="4" name="图片 3">
            <a:extLst>
              <a:ext uri="{FF2B5EF4-FFF2-40B4-BE49-F238E27FC236}">
                <a16:creationId xmlns:a16="http://schemas.microsoft.com/office/drawing/2014/main" id="{66FD706C-EA06-9C39-0B2A-C69D3B9CBF37}"/>
              </a:ext>
            </a:extLst>
          </p:cNvPr>
          <p:cNvPicPr>
            <a:picLocks noChangeAspect="1"/>
          </p:cNvPicPr>
          <p:nvPr/>
        </p:nvPicPr>
        <p:blipFill>
          <a:blip r:embed="rId3"/>
          <a:stretch>
            <a:fillRect/>
          </a:stretch>
        </p:blipFill>
        <p:spPr>
          <a:xfrm>
            <a:off x="292464" y="260187"/>
            <a:ext cx="9023814" cy="6337626"/>
          </a:xfrm>
          <a:prstGeom prst="rect">
            <a:avLst/>
          </a:prstGeom>
        </p:spPr>
      </p:pic>
      <p:sp>
        <p:nvSpPr>
          <p:cNvPr id="5" name="文本框 4">
            <a:extLst>
              <a:ext uri="{FF2B5EF4-FFF2-40B4-BE49-F238E27FC236}">
                <a16:creationId xmlns:a16="http://schemas.microsoft.com/office/drawing/2014/main" id="{604782D0-CF61-F593-63D0-499C1B7F2E69}"/>
              </a:ext>
            </a:extLst>
          </p:cNvPr>
          <p:cNvSpPr txBox="1"/>
          <p:nvPr/>
        </p:nvSpPr>
        <p:spPr>
          <a:xfrm>
            <a:off x="702365" y="4969565"/>
            <a:ext cx="2465821"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rgbClr val="FF0000"/>
                </a:solidFill>
              </a:rPr>
              <a:t>NPS</a:t>
            </a:r>
            <a:r>
              <a:rPr lang="zh-CN" altLang="en-US" dirty="0">
                <a:solidFill>
                  <a:srgbClr val="FF0000"/>
                </a:solidFill>
              </a:rPr>
              <a:t>在</a:t>
            </a:r>
            <a:r>
              <a:rPr lang="en-US" altLang="zh-CN" b="1" dirty="0">
                <a:solidFill>
                  <a:srgbClr val="FF0000"/>
                </a:solidFill>
              </a:rPr>
              <a:t>0.5</a:t>
            </a:r>
            <a:r>
              <a:rPr lang="zh-CN" altLang="en-US" dirty="0">
                <a:solidFill>
                  <a:srgbClr val="FF0000"/>
                </a:solidFill>
              </a:rPr>
              <a:t>左右为正常水平</a:t>
            </a:r>
            <a:endParaRPr lang="en-US" altLang="zh-CN" dirty="0">
              <a:solidFill>
                <a:srgbClr val="FF0000"/>
              </a:solidFill>
            </a:endParaRPr>
          </a:p>
          <a:p>
            <a:pPr marL="285750" indent="-285750">
              <a:buFont typeface="Arial" panose="020B0604020202020204" pitchFamily="34" charset="0"/>
              <a:buChar char="•"/>
            </a:pPr>
            <a:r>
              <a:rPr lang="zh-CN" altLang="en-US" dirty="0">
                <a:solidFill>
                  <a:srgbClr val="FF0000"/>
                </a:solidFill>
              </a:rPr>
              <a:t>沪西</a:t>
            </a:r>
            <a:r>
              <a:rPr lang="en-US" altLang="zh-CN" dirty="0">
                <a:solidFill>
                  <a:srgbClr val="FF0000"/>
                </a:solidFill>
              </a:rPr>
              <a:t>/</a:t>
            </a:r>
            <a:r>
              <a:rPr lang="zh-CN" altLang="en-US" dirty="0">
                <a:solidFill>
                  <a:srgbClr val="FF0000"/>
                </a:solidFill>
              </a:rPr>
              <a:t>沪东战区可以进一步探究分析</a:t>
            </a:r>
            <a:endParaRPr lang="en-US" altLang="zh-CN" dirty="0">
              <a:solidFill>
                <a:srgbClr val="FF0000"/>
              </a:solidFill>
            </a:endParaRPr>
          </a:p>
        </p:txBody>
      </p:sp>
    </p:spTree>
    <p:extLst>
      <p:ext uri="{BB962C8B-B14F-4D97-AF65-F5344CB8AC3E}">
        <p14:creationId xmlns:p14="http://schemas.microsoft.com/office/powerpoint/2010/main" val="111763544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6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FCDB3418-471A-C006-1584-D8754631ECFD}"/>
              </a:ext>
            </a:extLst>
          </p:cNvPr>
          <p:cNvPicPr>
            <a:picLocks noChangeAspect="1"/>
          </p:cNvPicPr>
          <p:nvPr/>
        </p:nvPicPr>
        <p:blipFill rotWithShape="1">
          <a:blip r:embed="rId2"/>
          <a:srcRect b="1496"/>
          <a:stretch/>
        </p:blipFill>
        <p:spPr>
          <a:xfrm>
            <a:off x="1" y="10"/>
            <a:ext cx="9669642" cy="6857990"/>
          </a:xfrm>
          <a:prstGeom prst="rect">
            <a:avLst/>
          </a:prstGeom>
        </p:spPr>
      </p:pic>
      <p:sp>
        <p:nvSpPr>
          <p:cNvPr id="91" name="Rectangle 6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94BC327D-D17C-B461-5CD1-E54968BEFB6F}"/>
              </a:ext>
            </a:extLst>
          </p:cNvPr>
          <p:cNvSpPr>
            <a:spLocks noGrp="1"/>
          </p:cNvSpPr>
          <p:nvPr>
            <p:ph type="title"/>
          </p:nvPr>
        </p:nvSpPr>
        <p:spPr>
          <a:xfrm>
            <a:off x="7531610" y="365125"/>
            <a:ext cx="3822189" cy="1899912"/>
          </a:xfrm>
        </p:spPr>
        <p:txBody>
          <a:bodyPr vert="horz" lIns="91440" tIns="45720" rIns="91440" bIns="45720" rtlCol="0" anchor="ctr">
            <a:normAutofit/>
          </a:bodyPr>
          <a:lstStyle/>
          <a:p>
            <a:r>
              <a:rPr lang="zh-CN" altLang="en-US" sz="4000" b="1" dirty="0">
                <a:solidFill>
                  <a:srgbClr val="008BFF"/>
                </a:solidFill>
              </a:rPr>
              <a:t>沪西战区</a:t>
            </a:r>
            <a:r>
              <a:rPr lang="zh-CN" altLang="en-US" sz="4000" dirty="0"/>
              <a:t>问题下钻</a:t>
            </a:r>
          </a:p>
        </p:txBody>
      </p:sp>
      <p:sp>
        <p:nvSpPr>
          <p:cNvPr id="6" name="文本框 5">
            <a:extLst>
              <a:ext uri="{FF2B5EF4-FFF2-40B4-BE49-F238E27FC236}">
                <a16:creationId xmlns:a16="http://schemas.microsoft.com/office/drawing/2014/main" id="{27BD70CB-ECA6-BF8B-1F1E-684DDBEF1516}"/>
              </a:ext>
            </a:extLst>
          </p:cNvPr>
          <p:cNvSpPr txBox="1"/>
          <p:nvPr/>
        </p:nvSpPr>
        <p:spPr>
          <a:xfrm>
            <a:off x="7531610" y="2434201"/>
            <a:ext cx="3822189" cy="374276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zh-CN" altLang="en-US" sz="4000" dirty="0"/>
              <a:t>全职问题：车辆品质</a:t>
            </a:r>
            <a:r>
              <a:rPr lang="en-US" altLang="zh-CN" sz="4000" dirty="0"/>
              <a:t>/</a:t>
            </a:r>
            <a:r>
              <a:rPr lang="zh-CN" altLang="en-US" sz="4000" dirty="0"/>
              <a:t>缺车</a:t>
            </a:r>
            <a:endParaRPr lang="en-US" altLang="zh-CN" sz="4000" dirty="0"/>
          </a:p>
          <a:p>
            <a:pPr indent="-228600">
              <a:lnSpc>
                <a:spcPct val="90000"/>
              </a:lnSpc>
              <a:spcAft>
                <a:spcPts val="600"/>
              </a:spcAft>
              <a:buFont typeface="Arial" panose="020B0604020202020204" pitchFamily="34" charset="0"/>
              <a:buChar char="•"/>
            </a:pPr>
            <a:r>
              <a:rPr lang="zh-CN" altLang="en-US" sz="4000" dirty="0"/>
              <a:t>总部问题：价格不合理</a:t>
            </a:r>
          </a:p>
        </p:txBody>
      </p:sp>
    </p:spTree>
    <p:extLst>
      <p:ext uri="{BB962C8B-B14F-4D97-AF65-F5344CB8AC3E}">
        <p14:creationId xmlns:p14="http://schemas.microsoft.com/office/powerpoint/2010/main" val="188903792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2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7F908F5D-F923-6CFF-B929-B75AE68D6722}"/>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zh-CN" altLang="en-US" b="1" dirty="0">
                <a:solidFill>
                  <a:srgbClr val="008BFF"/>
                </a:solidFill>
              </a:rPr>
              <a:t>沪东战区</a:t>
            </a:r>
            <a:r>
              <a:rPr lang="zh-CN" altLang="en-US" kern="1200" dirty="0">
                <a:solidFill>
                  <a:schemeClr val="tx1"/>
                </a:solidFill>
                <a:latin typeface="+mj-lt"/>
                <a:ea typeface="+mj-ea"/>
                <a:cs typeface="+mj-cs"/>
              </a:rPr>
              <a:t>问题下钻</a:t>
            </a:r>
          </a:p>
        </p:txBody>
      </p:sp>
      <p:sp>
        <p:nvSpPr>
          <p:cNvPr id="6" name="文本框 5">
            <a:extLst>
              <a:ext uri="{FF2B5EF4-FFF2-40B4-BE49-F238E27FC236}">
                <a16:creationId xmlns:a16="http://schemas.microsoft.com/office/drawing/2014/main" id="{E5DFF85C-B6D5-DBAD-C3BA-B00DA47D2ACF}"/>
              </a:ext>
            </a:extLst>
          </p:cNvPr>
          <p:cNvSpPr txBox="1"/>
          <p:nvPr/>
        </p:nvSpPr>
        <p:spPr>
          <a:xfrm>
            <a:off x="862366" y="2194102"/>
            <a:ext cx="3427001" cy="390858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zh-CN" altLang="en-US" sz="4400" dirty="0"/>
              <a:t>与沪西战区大致相同</a:t>
            </a:r>
            <a:endParaRPr lang="en-US" altLang="zh-CN" sz="4400" dirty="0"/>
          </a:p>
          <a:p>
            <a:pPr indent="-228600">
              <a:lnSpc>
                <a:spcPct val="90000"/>
              </a:lnSpc>
              <a:spcAft>
                <a:spcPts val="600"/>
              </a:spcAft>
              <a:buFont typeface="Arial" panose="020B0604020202020204" pitchFamily="34" charset="0"/>
              <a:buChar char="•"/>
            </a:pPr>
            <a:r>
              <a:rPr lang="zh-CN" altLang="en-US" sz="4400" dirty="0"/>
              <a:t>但价格问题更为突出</a:t>
            </a:r>
          </a:p>
        </p:txBody>
      </p:sp>
      <p:pic>
        <p:nvPicPr>
          <p:cNvPr id="5" name="图片 4">
            <a:extLst>
              <a:ext uri="{FF2B5EF4-FFF2-40B4-BE49-F238E27FC236}">
                <a16:creationId xmlns:a16="http://schemas.microsoft.com/office/drawing/2014/main" id="{C3990486-D127-7CDE-F805-DFC1DB8BDA8C}"/>
              </a:ext>
            </a:extLst>
          </p:cNvPr>
          <p:cNvPicPr>
            <a:picLocks noChangeAspect="1"/>
          </p:cNvPicPr>
          <p:nvPr/>
        </p:nvPicPr>
        <p:blipFill>
          <a:blip r:embed="rId2"/>
          <a:stretch>
            <a:fillRect/>
          </a:stretch>
        </p:blipFill>
        <p:spPr>
          <a:xfrm>
            <a:off x="4933222" y="856211"/>
            <a:ext cx="7088911" cy="5104014"/>
          </a:xfrm>
          <a:prstGeom prst="rect">
            <a:avLst/>
          </a:prstGeom>
        </p:spPr>
      </p:pic>
      <p:sp>
        <p:nvSpPr>
          <p:cNvPr id="3" name="矩形 2">
            <a:extLst>
              <a:ext uri="{FF2B5EF4-FFF2-40B4-BE49-F238E27FC236}">
                <a16:creationId xmlns:a16="http://schemas.microsoft.com/office/drawing/2014/main" id="{18AAD3F1-EC99-3644-BA0C-26138A6D74A4}"/>
              </a:ext>
            </a:extLst>
          </p:cNvPr>
          <p:cNvSpPr/>
          <p:nvPr/>
        </p:nvSpPr>
        <p:spPr>
          <a:xfrm>
            <a:off x="5338618" y="1339273"/>
            <a:ext cx="4627418" cy="16625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FCE80025-2BEA-3974-E752-F72FA0D7F3A5}"/>
              </a:ext>
            </a:extLst>
          </p:cNvPr>
          <p:cNvSpPr/>
          <p:nvPr/>
        </p:nvSpPr>
        <p:spPr>
          <a:xfrm>
            <a:off x="5278583" y="2960258"/>
            <a:ext cx="4627418" cy="16625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1413AA60-1273-396A-63BA-FBCB5A94EF4B}"/>
              </a:ext>
            </a:extLst>
          </p:cNvPr>
          <p:cNvSpPr/>
          <p:nvPr/>
        </p:nvSpPr>
        <p:spPr>
          <a:xfrm>
            <a:off x="5278583" y="4581243"/>
            <a:ext cx="4627418" cy="16625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1203957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F0438CE-48E9-AAC7-205A-24C9F1FC5FFC}"/>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zh-CN" altLang="en-US" sz="5400" b="1" kern="1200" dirty="0">
                <a:solidFill>
                  <a:srgbClr val="008BFF"/>
                </a:solidFill>
                <a:latin typeface="+mj-lt"/>
                <a:ea typeface="+mj-ea"/>
                <a:cs typeface="+mj-cs"/>
              </a:rPr>
              <a:t>价格</a:t>
            </a:r>
            <a:r>
              <a:rPr lang="zh-CN" altLang="en-US" sz="5400" kern="1200" dirty="0">
                <a:solidFill>
                  <a:schemeClr val="tx1"/>
                </a:solidFill>
                <a:latin typeface="+mj-lt"/>
                <a:ea typeface="+mj-ea"/>
                <a:cs typeface="+mj-cs"/>
              </a:rPr>
              <a:t>问题下钻</a:t>
            </a:r>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AF639232-3D9C-BFAA-F14B-549FDEB94B79}"/>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zh-CN" altLang="en-US" sz="3200" b="1" dirty="0">
                <a:solidFill>
                  <a:srgbClr val="7092B8"/>
                </a:solidFill>
              </a:rPr>
              <a:t>哈啰</a:t>
            </a:r>
            <a:r>
              <a:rPr lang="zh-CN" altLang="en-US" sz="3200" dirty="0"/>
              <a:t>价格全线高于</a:t>
            </a:r>
            <a:r>
              <a:rPr lang="zh-CN" altLang="en-US" sz="3200" b="1" dirty="0">
                <a:solidFill>
                  <a:srgbClr val="F3DA82"/>
                </a:solidFill>
              </a:rPr>
              <a:t>美团</a:t>
            </a:r>
            <a:endParaRPr lang="en-US" altLang="zh-CN" sz="3200" b="1" dirty="0">
              <a:solidFill>
                <a:srgbClr val="F3DA82"/>
              </a:solidFill>
            </a:endParaRPr>
          </a:p>
          <a:p>
            <a:pPr marL="285750" indent="-228600">
              <a:lnSpc>
                <a:spcPct val="90000"/>
              </a:lnSpc>
              <a:spcAft>
                <a:spcPts val="600"/>
              </a:spcAft>
              <a:buFont typeface="Arial" panose="020B0604020202020204" pitchFamily="34" charset="0"/>
              <a:buChar char="•"/>
            </a:pPr>
            <a:r>
              <a:rPr lang="zh-CN" altLang="en-US" sz="3200" dirty="0"/>
              <a:t>虽然</a:t>
            </a:r>
            <a:r>
              <a:rPr lang="zh-CN" altLang="en-US" sz="3200" b="1" dirty="0">
                <a:solidFill>
                  <a:srgbClr val="76B26E"/>
                </a:solidFill>
              </a:rPr>
              <a:t>青桔</a:t>
            </a:r>
            <a:r>
              <a:rPr lang="zh-CN" altLang="en-US" sz="3200" dirty="0"/>
              <a:t>后期涨价，但体量小，不构成威胁</a:t>
            </a:r>
            <a:endParaRPr lang="en-US" altLang="zh-CN" sz="3200" dirty="0"/>
          </a:p>
          <a:p>
            <a:pPr marL="57150">
              <a:lnSpc>
                <a:spcPct val="90000"/>
              </a:lnSpc>
              <a:spcAft>
                <a:spcPts val="600"/>
              </a:spcAft>
            </a:pPr>
            <a:endParaRPr lang="zh-CN" altLang="en-US" sz="3200" dirty="0"/>
          </a:p>
        </p:txBody>
      </p:sp>
      <p:pic>
        <p:nvPicPr>
          <p:cNvPr id="5" name="图片 4">
            <a:extLst>
              <a:ext uri="{FF2B5EF4-FFF2-40B4-BE49-F238E27FC236}">
                <a16:creationId xmlns:a16="http://schemas.microsoft.com/office/drawing/2014/main" id="{F2AC7ED1-1716-DAE0-FF39-625A6AD4F45C}"/>
              </a:ext>
            </a:extLst>
          </p:cNvPr>
          <p:cNvPicPr>
            <a:picLocks noChangeAspect="1"/>
          </p:cNvPicPr>
          <p:nvPr/>
        </p:nvPicPr>
        <p:blipFill>
          <a:blip r:embed="rId2"/>
          <a:stretch>
            <a:fillRect/>
          </a:stretch>
        </p:blipFill>
        <p:spPr>
          <a:xfrm>
            <a:off x="4654296" y="952290"/>
            <a:ext cx="6903720" cy="4953419"/>
          </a:xfrm>
          <a:prstGeom prst="rect">
            <a:avLst/>
          </a:prstGeom>
        </p:spPr>
      </p:pic>
    </p:spTree>
    <p:extLst>
      <p:ext uri="{BB962C8B-B14F-4D97-AF65-F5344CB8AC3E}">
        <p14:creationId xmlns:p14="http://schemas.microsoft.com/office/powerpoint/2010/main" val="9911264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9A9AB82-26B7-6124-5EDE-EB55B760F741}"/>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zh-CN" altLang="en-US" sz="4800" b="1" kern="1200" dirty="0">
                <a:solidFill>
                  <a:srgbClr val="F3DA82"/>
                </a:solidFill>
                <a:latin typeface="+mj-lt"/>
                <a:ea typeface="+mj-ea"/>
                <a:cs typeface="+mj-cs"/>
              </a:rPr>
              <a:t>美团</a:t>
            </a:r>
            <a:r>
              <a:rPr lang="zh-CN" altLang="en-US" sz="4800" kern="1200" dirty="0">
                <a:solidFill>
                  <a:schemeClr val="tx1"/>
                </a:solidFill>
                <a:latin typeface="+mj-lt"/>
                <a:ea typeface="+mj-ea"/>
                <a:cs typeface="+mj-cs"/>
              </a:rPr>
              <a:t>价格下钻</a:t>
            </a:r>
            <a:r>
              <a:rPr lang="zh-CN" altLang="en-US" sz="4800" b="1" kern="1200" dirty="0">
                <a:solidFill>
                  <a:schemeClr val="tx1"/>
                </a:solidFill>
                <a:latin typeface="+mj-lt"/>
                <a:ea typeface="+mj-ea"/>
                <a:cs typeface="+mj-cs"/>
              </a:rPr>
              <a:t>（月卡）</a:t>
            </a:r>
          </a:p>
        </p:txBody>
      </p:sp>
      <p:sp>
        <p:nvSpPr>
          <p:cNvPr id="1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00FB7336-FD29-20B2-C6CB-B7B36ECCE8B7}"/>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zh-CN" altLang="en-US" sz="2800" dirty="0"/>
              <a:t>数据周期：</a:t>
            </a:r>
            <a:r>
              <a:rPr lang="en-US" altLang="zh-CN" sz="2800" dirty="0"/>
              <a:t>8.17-10.27</a:t>
            </a:r>
          </a:p>
          <a:p>
            <a:pPr indent="-228600">
              <a:lnSpc>
                <a:spcPct val="90000"/>
              </a:lnSpc>
              <a:spcAft>
                <a:spcPts val="600"/>
              </a:spcAft>
              <a:buFont typeface="Arial" panose="020B0604020202020204" pitchFamily="34" charset="0"/>
              <a:buChar char="•"/>
            </a:pPr>
            <a:r>
              <a:rPr lang="zh-CN" altLang="en-US" sz="2800" dirty="0"/>
              <a:t>除了两个行政区，</a:t>
            </a:r>
            <a:r>
              <a:rPr lang="zh-CN" altLang="en-US" sz="2800" b="1" dirty="0">
                <a:solidFill>
                  <a:srgbClr val="7092B8"/>
                </a:solidFill>
              </a:rPr>
              <a:t>哈啰</a:t>
            </a:r>
            <a:r>
              <a:rPr lang="zh-CN" altLang="en-US" sz="2800" dirty="0"/>
              <a:t>的价格都更高</a:t>
            </a:r>
            <a:endParaRPr lang="en-US" altLang="zh-CN" sz="2800" dirty="0"/>
          </a:p>
        </p:txBody>
      </p:sp>
      <p:pic>
        <p:nvPicPr>
          <p:cNvPr id="5" name="图片 4">
            <a:extLst>
              <a:ext uri="{FF2B5EF4-FFF2-40B4-BE49-F238E27FC236}">
                <a16:creationId xmlns:a16="http://schemas.microsoft.com/office/drawing/2014/main" id="{F2DA1A62-B69C-B1E9-BD8D-4D2AF4F6AD14}"/>
              </a:ext>
            </a:extLst>
          </p:cNvPr>
          <p:cNvPicPr>
            <a:picLocks noChangeAspect="1"/>
          </p:cNvPicPr>
          <p:nvPr/>
        </p:nvPicPr>
        <p:blipFill>
          <a:blip r:embed="rId2"/>
          <a:stretch>
            <a:fillRect/>
          </a:stretch>
        </p:blipFill>
        <p:spPr>
          <a:xfrm>
            <a:off x="912737" y="2221421"/>
            <a:ext cx="10050088" cy="4396913"/>
          </a:xfrm>
          <a:prstGeom prst="rect">
            <a:avLst/>
          </a:prstGeom>
        </p:spPr>
      </p:pic>
    </p:spTree>
    <p:extLst>
      <p:ext uri="{BB962C8B-B14F-4D97-AF65-F5344CB8AC3E}">
        <p14:creationId xmlns:p14="http://schemas.microsoft.com/office/powerpoint/2010/main" val="23163137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F54E28-00C6-A55A-F533-CF0D73816836}"/>
            </a:ext>
          </a:extLst>
        </p:cNvPr>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B178B8BA-EDF8-E227-B845-CFAD63774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5C209AB-26C2-B0C1-6B14-26BB61FFB59F}"/>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zh-CN" altLang="en-US" sz="4800" b="1" kern="1200" dirty="0">
                <a:solidFill>
                  <a:srgbClr val="F3DA82"/>
                </a:solidFill>
                <a:latin typeface="+mj-lt"/>
                <a:ea typeface="+mj-ea"/>
                <a:cs typeface="+mj-cs"/>
              </a:rPr>
              <a:t>美团</a:t>
            </a:r>
            <a:r>
              <a:rPr lang="zh-CN" altLang="en-US" sz="4800" kern="1200" dirty="0">
                <a:solidFill>
                  <a:schemeClr val="tx1"/>
                </a:solidFill>
                <a:latin typeface="+mj-lt"/>
                <a:ea typeface="+mj-ea"/>
                <a:cs typeface="+mj-cs"/>
              </a:rPr>
              <a:t>价格下钻</a:t>
            </a:r>
            <a:r>
              <a:rPr lang="zh-CN" altLang="en-US" sz="4800" b="1" kern="1200" dirty="0">
                <a:solidFill>
                  <a:schemeClr val="tx1"/>
                </a:solidFill>
                <a:latin typeface="+mj-lt"/>
                <a:ea typeface="+mj-ea"/>
                <a:cs typeface="+mj-cs"/>
              </a:rPr>
              <a:t>（季卡）</a:t>
            </a:r>
          </a:p>
        </p:txBody>
      </p:sp>
      <p:sp>
        <p:nvSpPr>
          <p:cNvPr id="16" name="sketch line">
            <a:extLst>
              <a:ext uri="{FF2B5EF4-FFF2-40B4-BE49-F238E27FC236}">
                <a16:creationId xmlns:a16="http://schemas.microsoft.com/office/drawing/2014/main" id="{0860B0D4-4788-7726-F8DD-677CB7ED2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a:extLst>
              <a:ext uri="{FF2B5EF4-FFF2-40B4-BE49-F238E27FC236}">
                <a16:creationId xmlns:a16="http://schemas.microsoft.com/office/drawing/2014/main" id="{4EA82568-FE5A-2731-0E2C-54E8B97B9402}"/>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zh-CN" altLang="en-US" sz="2800" dirty="0"/>
              <a:t>数据周期：</a:t>
            </a:r>
            <a:r>
              <a:rPr lang="en-US" altLang="zh-CN" sz="2800" dirty="0"/>
              <a:t>8.17-10.27</a:t>
            </a:r>
          </a:p>
          <a:p>
            <a:pPr indent="-228600">
              <a:lnSpc>
                <a:spcPct val="90000"/>
              </a:lnSpc>
              <a:spcAft>
                <a:spcPts val="600"/>
              </a:spcAft>
              <a:buFont typeface="Arial" panose="020B0604020202020204" pitchFamily="34" charset="0"/>
              <a:buChar char="•"/>
            </a:pPr>
            <a:r>
              <a:rPr lang="zh-CN" altLang="en-US" sz="2800" b="1" dirty="0">
                <a:solidFill>
                  <a:srgbClr val="7092B8"/>
                </a:solidFill>
              </a:rPr>
              <a:t>哈啰季卡</a:t>
            </a:r>
            <a:r>
              <a:rPr lang="zh-CN" altLang="en-US" sz="2800" dirty="0"/>
              <a:t>价格不具备竞争优势</a:t>
            </a:r>
            <a:endParaRPr lang="en-US" altLang="zh-CN" sz="2800" dirty="0"/>
          </a:p>
        </p:txBody>
      </p:sp>
      <p:pic>
        <p:nvPicPr>
          <p:cNvPr id="4" name="图片 3">
            <a:extLst>
              <a:ext uri="{FF2B5EF4-FFF2-40B4-BE49-F238E27FC236}">
                <a16:creationId xmlns:a16="http://schemas.microsoft.com/office/drawing/2014/main" id="{D4DC4B4A-0007-EE7A-B42E-B23FA99716F4}"/>
              </a:ext>
            </a:extLst>
          </p:cNvPr>
          <p:cNvPicPr>
            <a:picLocks noChangeAspect="1"/>
          </p:cNvPicPr>
          <p:nvPr/>
        </p:nvPicPr>
        <p:blipFill>
          <a:blip r:embed="rId2"/>
          <a:stretch>
            <a:fillRect/>
          </a:stretch>
        </p:blipFill>
        <p:spPr>
          <a:xfrm>
            <a:off x="749482" y="2011680"/>
            <a:ext cx="10825678" cy="4488511"/>
          </a:xfrm>
          <a:prstGeom prst="rect">
            <a:avLst/>
          </a:prstGeom>
        </p:spPr>
      </p:pic>
    </p:spTree>
    <p:extLst>
      <p:ext uri="{BB962C8B-B14F-4D97-AF65-F5344CB8AC3E}">
        <p14:creationId xmlns:p14="http://schemas.microsoft.com/office/powerpoint/2010/main" val="11727109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6B754-3EBD-B38A-D7CA-4CC137218045}"/>
              </a:ext>
            </a:extLst>
          </p:cNvPr>
          <p:cNvSpPr>
            <a:spLocks noGrp="1"/>
          </p:cNvSpPr>
          <p:nvPr>
            <p:ph type="title"/>
          </p:nvPr>
        </p:nvSpPr>
        <p:spPr/>
        <p:txBody>
          <a:bodyPr/>
          <a:lstStyle/>
          <a:p>
            <a:r>
              <a:rPr lang="zh-CN" altLang="en-US" b="1" dirty="0">
                <a:solidFill>
                  <a:srgbClr val="008BFF"/>
                </a:solidFill>
              </a:rPr>
              <a:t>现有问题总结</a:t>
            </a:r>
          </a:p>
        </p:txBody>
      </p:sp>
      <p:graphicFrame>
        <p:nvGraphicFramePr>
          <p:cNvPr id="26" name="内容占位符 2">
            <a:extLst>
              <a:ext uri="{FF2B5EF4-FFF2-40B4-BE49-F238E27FC236}">
                <a16:creationId xmlns:a16="http://schemas.microsoft.com/office/drawing/2014/main" id="{12020F4B-F723-BB4A-6E56-E94F9436D436}"/>
              </a:ext>
            </a:extLst>
          </p:cNvPr>
          <p:cNvGraphicFramePr>
            <a:graphicFrameLocks noGrp="1"/>
          </p:cNvGraphicFramePr>
          <p:nvPr>
            <p:ph idx="1"/>
            <p:extLst>
              <p:ext uri="{D42A27DB-BD31-4B8C-83A1-F6EECF244321}">
                <p14:modId xmlns:p14="http://schemas.microsoft.com/office/powerpoint/2010/main" val="25346019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615672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5807C1-1B3F-8C23-9713-7DD08FD13A11}"/>
              </a:ext>
            </a:extLst>
          </p:cNvPr>
          <p:cNvSpPr>
            <a:spLocks noGrp="1"/>
          </p:cNvSpPr>
          <p:nvPr>
            <p:ph type="ctrTitle"/>
          </p:nvPr>
        </p:nvSpPr>
        <p:spPr/>
        <p:txBody>
          <a:bodyPr>
            <a:normAutofit/>
          </a:bodyPr>
          <a:lstStyle/>
          <a:p>
            <a:r>
              <a:rPr lang="zh-CN" altLang="en-US" sz="7200" spc="600" dirty="0">
                <a:latin typeface="微软雅黑" panose="020B0503020204020204" charset="-122"/>
                <a:ea typeface="微软雅黑" panose="020B0503020204020204" charset="-122"/>
              </a:rPr>
              <a:t>用户反馈分析</a:t>
            </a:r>
          </a:p>
        </p:txBody>
      </p:sp>
      <p:sp>
        <p:nvSpPr>
          <p:cNvPr id="4" name="文本框 3">
            <a:extLst>
              <a:ext uri="{FF2B5EF4-FFF2-40B4-BE49-F238E27FC236}">
                <a16:creationId xmlns:a16="http://schemas.microsoft.com/office/drawing/2014/main" id="{AC8C514A-D4D2-BE41-0E19-C1BC0501F54F}"/>
              </a:ext>
            </a:extLst>
          </p:cNvPr>
          <p:cNvSpPr txBox="1"/>
          <p:nvPr/>
        </p:nvSpPr>
        <p:spPr>
          <a:xfrm>
            <a:off x="1205947" y="4959985"/>
            <a:ext cx="2286001" cy="707886"/>
          </a:xfrm>
          <a:prstGeom prst="rect">
            <a:avLst/>
          </a:prstGeom>
          <a:noFill/>
        </p:spPr>
        <p:txBody>
          <a:bodyPr wrap="square" rtlCol="0">
            <a:spAutoFit/>
          </a:bodyPr>
          <a:lstStyle/>
          <a:p>
            <a:r>
              <a:rPr lang="zh-CN" altLang="en-US" sz="2000" spc="200" dirty="0">
                <a:latin typeface="微软雅黑" panose="020B0503020204020204" charset="-122"/>
                <a:ea typeface="微软雅黑" panose="020B0503020204020204" charset="-122"/>
              </a:rPr>
              <a:t>朱浩宇</a:t>
            </a:r>
            <a:endParaRPr lang="en-US" altLang="zh-CN" sz="2000" spc="200" dirty="0">
              <a:latin typeface="微软雅黑" panose="020B0503020204020204" charset="-122"/>
              <a:ea typeface="微软雅黑" panose="020B0503020204020204" charset="-122"/>
            </a:endParaRPr>
          </a:p>
          <a:p>
            <a:r>
              <a:rPr lang="en-US" altLang="zh-CN" sz="2000" spc="200" dirty="0">
                <a:latin typeface="微软雅黑" panose="020B0503020204020204" charset="-122"/>
                <a:ea typeface="微软雅黑" panose="020B0503020204020204" charset="-122"/>
              </a:rPr>
              <a:t>2023/12/19</a:t>
            </a:r>
          </a:p>
        </p:txBody>
      </p:sp>
      <p:sp>
        <p:nvSpPr>
          <p:cNvPr id="3" name="文本框 2">
            <a:extLst>
              <a:ext uri="{FF2B5EF4-FFF2-40B4-BE49-F238E27FC236}">
                <a16:creationId xmlns:a16="http://schemas.microsoft.com/office/drawing/2014/main" id="{0CA0F3CD-6F58-FB18-3595-D6852F048FF9}"/>
              </a:ext>
            </a:extLst>
          </p:cNvPr>
          <p:cNvSpPr txBox="1"/>
          <p:nvPr/>
        </p:nvSpPr>
        <p:spPr>
          <a:xfrm>
            <a:off x="9402619" y="6354619"/>
            <a:ext cx="3463636" cy="369332"/>
          </a:xfrm>
          <a:prstGeom prst="rect">
            <a:avLst/>
          </a:prstGeom>
          <a:noFill/>
        </p:spPr>
        <p:txBody>
          <a:bodyPr wrap="square" rtlCol="0">
            <a:spAutoFit/>
          </a:bodyPr>
          <a:lstStyle/>
          <a:p>
            <a:r>
              <a:rPr lang="zh-CN" altLang="en-US" i="1" dirty="0"/>
              <a:t>数据已经经过脱敏处理</a:t>
            </a:r>
          </a:p>
        </p:txBody>
      </p:sp>
    </p:spTree>
    <p:extLst>
      <p:ext uri="{BB962C8B-B14F-4D97-AF65-F5344CB8AC3E}">
        <p14:creationId xmlns:p14="http://schemas.microsoft.com/office/powerpoint/2010/main" val="42270362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EC21F18-E296-63DE-0612-50455AB6DEBE}"/>
              </a:ext>
            </a:extLst>
          </p:cNvPr>
          <p:cNvSpPr>
            <a:spLocks noGrp="1"/>
          </p:cNvSpPr>
          <p:nvPr>
            <p:ph type="title"/>
          </p:nvPr>
        </p:nvSpPr>
        <p:spPr>
          <a:xfrm>
            <a:off x="4797501" y="329184"/>
            <a:ext cx="6755626" cy="1783080"/>
          </a:xfrm>
        </p:spPr>
        <p:txBody>
          <a:bodyPr vert="horz" lIns="91440" tIns="45720" rIns="91440" bIns="45720" rtlCol="0" anchor="b">
            <a:normAutofit/>
          </a:bodyPr>
          <a:lstStyle/>
          <a:p>
            <a:r>
              <a:rPr lang="zh-CN" altLang="en-US" sz="5400" dirty="0"/>
              <a:t>缺车问题扑救</a:t>
            </a:r>
          </a:p>
        </p:txBody>
      </p:sp>
      <p:pic>
        <p:nvPicPr>
          <p:cNvPr id="4" name="图片 3" descr="文本&#10;&#10;描述已自动生成">
            <a:extLst>
              <a:ext uri="{FF2B5EF4-FFF2-40B4-BE49-F238E27FC236}">
                <a16:creationId xmlns:a16="http://schemas.microsoft.com/office/drawing/2014/main" id="{B7EE6D9B-7626-07D2-D83D-EC82B7B664AC}"/>
              </a:ext>
            </a:extLst>
          </p:cNvPr>
          <p:cNvPicPr>
            <a:picLocks noChangeAspect="1"/>
          </p:cNvPicPr>
          <p:nvPr/>
        </p:nvPicPr>
        <p:blipFill>
          <a:blip r:embed="rId2"/>
          <a:stretch>
            <a:fillRect/>
          </a:stretch>
        </p:blipFill>
        <p:spPr>
          <a:xfrm>
            <a:off x="320040" y="6873"/>
            <a:ext cx="4014216" cy="3893789"/>
          </a:xfrm>
          <a:prstGeom prst="rect">
            <a:avLst/>
          </a:prstGeom>
        </p:spPr>
      </p:pic>
      <p:sp>
        <p:nvSpPr>
          <p:cNvPr id="14"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a:extLst>
              <a:ext uri="{FF2B5EF4-FFF2-40B4-BE49-F238E27FC236}">
                <a16:creationId xmlns:a16="http://schemas.microsoft.com/office/drawing/2014/main" id="{167028AA-A1F9-719E-9A08-CE0B16D8BF40}"/>
              </a:ext>
            </a:extLst>
          </p:cNvPr>
          <p:cNvPicPr>
            <a:picLocks noChangeAspect="1"/>
          </p:cNvPicPr>
          <p:nvPr/>
        </p:nvPicPr>
        <p:blipFill>
          <a:blip r:embed="rId3"/>
          <a:stretch>
            <a:fillRect/>
          </a:stretch>
        </p:blipFill>
        <p:spPr>
          <a:xfrm>
            <a:off x="408943" y="4184126"/>
            <a:ext cx="11374113" cy="2274821"/>
          </a:xfrm>
          <a:prstGeom prst="rect">
            <a:avLst/>
          </a:prstGeom>
        </p:spPr>
      </p:pic>
      <p:sp>
        <p:nvSpPr>
          <p:cNvPr id="7" name="文本框 6">
            <a:extLst>
              <a:ext uri="{FF2B5EF4-FFF2-40B4-BE49-F238E27FC236}">
                <a16:creationId xmlns:a16="http://schemas.microsoft.com/office/drawing/2014/main" id="{27284759-4F65-2020-5204-F9A4E3320288}"/>
              </a:ext>
            </a:extLst>
          </p:cNvPr>
          <p:cNvSpPr txBox="1"/>
          <p:nvPr/>
        </p:nvSpPr>
        <p:spPr>
          <a:xfrm>
            <a:off x="4797494" y="2706624"/>
            <a:ext cx="6755626" cy="348386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zh-CN" altLang="en-US" sz="2400" dirty="0"/>
              <a:t>从用户反馈的角度，统计地址出现规律，</a:t>
            </a:r>
            <a:r>
              <a:rPr lang="zh-CN" altLang="en-US" sz="2400" b="1" i="1" dirty="0"/>
              <a:t>提前补车</a:t>
            </a:r>
            <a:endParaRPr lang="en-US" altLang="zh-CN" sz="2400" b="1" i="1" dirty="0"/>
          </a:p>
          <a:p>
            <a:pPr indent="-228600">
              <a:lnSpc>
                <a:spcPct val="90000"/>
              </a:lnSpc>
              <a:spcAft>
                <a:spcPts val="600"/>
              </a:spcAft>
              <a:buFont typeface="Arial" panose="020B0604020202020204" pitchFamily="34" charset="0"/>
              <a:buChar char="•"/>
            </a:pPr>
            <a:r>
              <a:rPr lang="zh-CN" altLang="en-US" sz="2400" dirty="0"/>
              <a:t>减少同一地址投诉量，提升</a:t>
            </a:r>
            <a:r>
              <a:rPr lang="en-US" altLang="zh-CN" sz="2400" dirty="0"/>
              <a:t>NPS</a:t>
            </a:r>
            <a:r>
              <a:rPr lang="zh-CN" altLang="en-US" sz="2400" dirty="0"/>
              <a:t>（以</a:t>
            </a:r>
            <a:r>
              <a:rPr lang="en-US" altLang="zh-CN" sz="2400" dirty="0"/>
              <a:t>8</a:t>
            </a:r>
            <a:r>
              <a:rPr lang="zh-CN" altLang="en-US" sz="2400" dirty="0"/>
              <a:t>月份数据为例</a:t>
            </a:r>
          </a:p>
        </p:txBody>
      </p:sp>
      <p:sp>
        <p:nvSpPr>
          <p:cNvPr id="8" name="文本框 7">
            <a:extLst>
              <a:ext uri="{FF2B5EF4-FFF2-40B4-BE49-F238E27FC236}">
                <a16:creationId xmlns:a16="http://schemas.microsoft.com/office/drawing/2014/main" id="{554A441F-16FA-BAE1-4873-AC85018881F9}"/>
              </a:ext>
            </a:extLst>
          </p:cNvPr>
          <p:cNvSpPr txBox="1"/>
          <p:nvPr/>
        </p:nvSpPr>
        <p:spPr>
          <a:xfrm>
            <a:off x="9886121" y="182666"/>
            <a:ext cx="2054087" cy="92333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dirty="0"/>
              <a:t>❌价格问题</a:t>
            </a:r>
            <a:r>
              <a:rPr lang="en-US" altLang="zh-CN" dirty="0"/>
              <a:t>:</a:t>
            </a:r>
            <a:r>
              <a:rPr lang="zh-CN" altLang="en-US" dirty="0"/>
              <a:t>因成本原因暂时无法解决</a:t>
            </a:r>
          </a:p>
        </p:txBody>
      </p:sp>
    </p:spTree>
    <p:extLst>
      <p:ext uri="{BB962C8B-B14F-4D97-AF65-F5344CB8AC3E}">
        <p14:creationId xmlns:p14="http://schemas.microsoft.com/office/powerpoint/2010/main" val="35350412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528"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anim calcmode="lin" valueType="num">
                                      <p:cBhvr>
                                        <p:cTn id="14" dur="500" fill="hold"/>
                                        <p:tgtEl>
                                          <p:spTgt spid="4"/>
                                        </p:tgtEl>
                                        <p:attrNameLst>
                                          <p:attrName>ppt_x</p:attrName>
                                        </p:attrNameLst>
                                      </p:cBhvr>
                                      <p:tavLst>
                                        <p:tav tm="0">
                                          <p:val>
                                            <p:fltVal val="0.5"/>
                                          </p:val>
                                        </p:tav>
                                        <p:tav tm="100000">
                                          <p:val>
                                            <p:strVal val="#ppt_x"/>
                                          </p:val>
                                        </p:tav>
                                      </p:tavLst>
                                    </p:anim>
                                    <p:anim calcmode="lin" valueType="num">
                                      <p:cBhvr>
                                        <p:cTn id="15" dur="500" fill="hold"/>
                                        <p:tgtEl>
                                          <p:spTgt spid="4"/>
                                        </p:tgtEl>
                                        <p:attrNameLst>
                                          <p:attrName>ppt_y</p:attrName>
                                        </p:attrNameLst>
                                      </p:cBhvr>
                                      <p:tavLst>
                                        <p:tav tm="0">
                                          <p:val>
                                            <p:fltVal val="0.5"/>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AFFFF-0531-B6D4-E214-A44ABB3B280A}"/>
            </a:ext>
          </a:extLst>
        </p:cNvPr>
        <p:cNvGrpSpPr/>
        <p:nvPr/>
      </p:nvGrpSpPr>
      <p:grpSpPr>
        <a:xfrm>
          <a:off x="0" y="0"/>
          <a:ext cx="0" cy="0"/>
          <a:chOff x="0" y="0"/>
          <a:chExt cx="0" cy="0"/>
        </a:xfrm>
      </p:grpSpPr>
      <p:sp>
        <p:nvSpPr>
          <p:cNvPr id="10" name="矩形: 圆角 9">
            <a:extLst>
              <a:ext uri="{FF2B5EF4-FFF2-40B4-BE49-F238E27FC236}">
                <a16:creationId xmlns:a16="http://schemas.microsoft.com/office/drawing/2014/main" id="{1C9568F6-FCFA-2D81-C334-4AA89E3E4A21}"/>
              </a:ext>
            </a:extLst>
          </p:cNvPr>
          <p:cNvSpPr/>
          <p:nvPr/>
        </p:nvSpPr>
        <p:spPr>
          <a:xfrm>
            <a:off x="7047345" y="3867493"/>
            <a:ext cx="2050473" cy="1200329"/>
          </a:xfrm>
          <a:prstGeom prst="round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DD239599-179D-86B0-5B8B-B5390F2802B0}"/>
              </a:ext>
            </a:extLst>
          </p:cNvPr>
          <p:cNvSpPr/>
          <p:nvPr/>
        </p:nvSpPr>
        <p:spPr>
          <a:xfrm>
            <a:off x="7047345" y="2228670"/>
            <a:ext cx="2050473" cy="1200329"/>
          </a:xfrm>
          <a:prstGeom prst="round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61297144-27BA-AF7C-52BC-0758B82BDC11}"/>
              </a:ext>
            </a:extLst>
          </p:cNvPr>
          <p:cNvSpPr>
            <a:spLocks noGrp="1"/>
          </p:cNvSpPr>
          <p:nvPr>
            <p:ph type="ctrTitle"/>
          </p:nvPr>
        </p:nvSpPr>
        <p:spPr>
          <a:xfrm>
            <a:off x="73891" y="1953636"/>
            <a:ext cx="4886036" cy="2387600"/>
          </a:xfrm>
        </p:spPr>
        <p:txBody>
          <a:bodyPr>
            <a:normAutofit/>
          </a:bodyPr>
          <a:lstStyle/>
          <a:p>
            <a:r>
              <a:rPr lang="zh-CN" altLang="en-US" sz="7200" spc="600" dirty="0">
                <a:latin typeface="微软雅黑" panose="020B0503020204020204" charset="-122"/>
                <a:ea typeface="微软雅黑" panose="020B0503020204020204" charset="-122"/>
              </a:rPr>
              <a:t>用户反馈分析</a:t>
            </a:r>
          </a:p>
        </p:txBody>
      </p:sp>
      <p:sp>
        <p:nvSpPr>
          <p:cNvPr id="3" name="文本框 2">
            <a:extLst>
              <a:ext uri="{FF2B5EF4-FFF2-40B4-BE49-F238E27FC236}">
                <a16:creationId xmlns:a16="http://schemas.microsoft.com/office/drawing/2014/main" id="{D1E24578-D368-39E7-5606-A75E73E593D8}"/>
              </a:ext>
            </a:extLst>
          </p:cNvPr>
          <p:cNvSpPr txBox="1"/>
          <p:nvPr/>
        </p:nvSpPr>
        <p:spPr>
          <a:xfrm>
            <a:off x="9402619" y="6354619"/>
            <a:ext cx="3463636" cy="369332"/>
          </a:xfrm>
          <a:prstGeom prst="rect">
            <a:avLst/>
          </a:prstGeom>
          <a:noFill/>
        </p:spPr>
        <p:txBody>
          <a:bodyPr wrap="square" rtlCol="0">
            <a:spAutoFit/>
          </a:bodyPr>
          <a:lstStyle/>
          <a:p>
            <a:r>
              <a:rPr lang="zh-CN" altLang="en-US" i="1" dirty="0"/>
              <a:t>数据已经经过脱敏处理</a:t>
            </a:r>
          </a:p>
        </p:txBody>
      </p:sp>
      <p:sp>
        <p:nvSpPr>
          <p:cNvPr id="5" name="文本框 4">
            <a:extLst>
              <a:ext uri="{FF2B5EF4-FFF2-40B4-BE49-F238E27FC236}">
                <a16:creationId xmlns:a16="http://schemas.microsoft.com/office/drawing/2014/main" id="{102BBD69-40B0-D43F-AE32-C718A7AF582E}"/>
              </a:ext>
            </a:extLst>
          </p:cNvPr>
          <p:cNvSpPr txBox="1"/>
          <p:nvPr/>
        </p:nvSpPr>
        <p:spPr>
          <a:xfrm>
            <a:off x="5189681" y="847317"/>
            <a:ext cx="4304146" cy="1200329"/>
          </a:xfrm>
          <a:prstGeom prst="rect">
            <a:avLst/>
          </a:prstGeom>
          <a:noFill/>
        </p:spPr>
        <p:txBody>
          <a:bodyPr wrap="square" rtlCol="0">
            <a:spAutoFit/>
          </a:bodyPr>
          <a:lstStyle/>
          <a:p>
            <a:r>
              <a:rPr lang="zh-CN" altLang="en-US" sz="3600" dirty="0"/>
              <a:t>⭐思路：从全局到局部，维度拆解</a:t>
            </a:r>
          </a:p>
        </p:txBody>
      </p:sp>
      <p:sp>
        <p:nvSpPr>
          <p:cNvPr id="7" name="标注: 线形 6">
            <a:extLst>
              <a:ext uri="{FF2B5EF4-FFF2-40B4-BE49-F238E27FC236}">
                <a16:creationId xmlns:a16="http://schemas.microsoft.com/office/drawing/2014/main" id="{7EF00D87-D79A-45CB-21D2-5A2E9EA07B1A}"/>
              </a:ext>
            </a:extLst>
          </p:cNvPr>
          <p:cNvSpPr/>
          <p:nvPr/>
        </p:nvSpPr>
        <p:spPr>
          <a:xfrm>
            <a:off x="9723581" y="2047646"/>
            <a:ext cx="1353130" cy="818695"/>
          </a:xfrm>
          <a:prstGeom prst="borderCallout1">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dirty="0"/>
              <a:t>Tableau</a:t>
            </a:r>
            <a:endParaRPr lang="zh-CN" altLang="en-US" dirty="0"/>
          </a:p>
        </p:txBody>
      </p:sp>
      <p:sp>
        <p:nvSpPr>
          <p:cNvPr id="8" name="标注: 线形 7">
            <a:extLst>
              <a:ext uri="{FF2B5EF4-FFF2-40B4-BE49-F238E27FC236}">
                <a16:creationId xmlns:a16="http://schemas.microsoft.com/office/drawing/2014/main" id="{B79A31D7-91F5-DB81-E056-6B784120A20B}"/>
              </a:ext>
            </a:extLst>
          </p:cNvPr>
          <p:cNvSpPr/>
          <p:nvPr/>
        </p:nvSpPr>
        <p:spPr>
          <a:xfrm>
            <a:off x="9841346" y="3799415"/>
            <a:ext cx="1655619" cy="668243"/>
          </a:xfrm>
          <a:prstGeom prst="borderCallout1">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t>Python/EXCEL</a:t>
            </a:r>
            <a:endParaRPr lang="zh-CN" altLang="en-US" dirty="0"/>
          </a:p>
        </p:txBody>
      </p:sp>
      <p:sp>
        <p:nvSpPr>
          <p:cNvPr id="6" name="文本框 5">
            <a:extLst>
              <a:ext uri="{FF2B5EF4-FFF2-40B4-BE49-F238E27FC236}">
                <a16:creationId xmlns:a16="http://schemas.microsoft.com/office/drawing/2014/main" id="{8C444BB6-51F7-F5E2-6E78-091176D22267}"/>
              </a:ext>
            </a:extLst>
          </p:cNvPr>
          <p:cNvSpPr txBox="1"/>
          <p:nvPr/>
        </p:nvSpPr>
        <p:spPr>
          <a:xfrm>
            <a:off x="5052293" y="2251667"/>
            <a:ext cx="5200073" cy="3416320"/>
          </a:xfrm>
          <a:prstGeom prst="rect">
            <a:avLst/>
          </a:prstGeom>
          <a:noFill/>
        </p:spPr>
        <p:txBody>
          <a:bodyPr wrap="square" rtlCol="0">
            <a:spAutoFit/>
          </a:bodyPr>
          <a:lstStyle/>
          <a:p>
            <a:r>
              <a:rPr lang="zh-CN" altLang="en-US" sz="3600" dirty="0"/>
              <a:t>❤️结构：发现问题</a:t>
            </a:r>
            <a:endParaRPr lang="en-US" altLang="zh-CN" sz="3600" dirty="0"/>
          </a:p>
          <a:p>
            <a:r>
              <a:rPr lang="en-US" altLang="zh-CN" sz="3600" dirty="0"/>
              <a:t>		 </a:t>
            </a:r>
            <a:r>
              <a:rPr lang="zh-CN" altLang="en-US" sz="3600" dirty="0"/>
              <a:t>下钻问题</a:t>
            </a:r>
            <a:endParaRPr lang="en-US" altLang="zh-CN" sz="3600" dirty="0"/>
          </a:p>
          <a:p>
            <a:r>
              <a:rPr lang="en-US" altLang="zh-CN" sz="3600" dirty="0"/>
              <a:t>		 </a:t>
            </a:r>
          </a:p>
          <a:p>
            <a:r>
              <a:rPr lang="en-US" altLang="zh-CN" sz="3600" dirty="0"/>
              <a:t>		 </a:t>
            </a:r>
            <a:r>
              <a:rPr lang="zh-CN" altLang="en-US" sz="3600" dirty="0"/>
              <a:t>分析问题</a:t>
            </a:r>
            <a:endParaRPr lang="en-US" altLang="zh-CN" sz="3600" dirty="0"/>
          </a:p>
          <a:p>
            <a:r>
              <a:rPr lang="en-US" altLang="zh-CN" sz="3600" dirty="0"/>
              <a:t>		 </a:t>
            </a:r>
            <a:r>
              <a:rPr lang="zh-CN" altLang="en-US" sz="3600" dirty="0"/>
              <a:t>提出策略</a:t>
            </a:r>
            <a:endParaRPr lang="en-US" altLang="zh-CN" sz="3600" dirty="0"/>
          </a:p>
          <a:p>
            <a:r>
              <a:rPr lang="en-US" altLang="zh-CN" sz="3600" dirty="0"/>
              <a:t>		 </a:t>
            </a:r>
            <a:r>
              <a:rPr lang="zh-CN" altLang="en-US" sz="3600" dirty="0"/>
              <a:t>结果复盘</a:t>
            </a:r>
          </a:p>
        </p:txBody>
      </p:sp>
    </p:spTree>
    <p:extLst>
      <p:ext uri="{BB962C8B-B14F-4D97-AF65-F5344CB8AC3E}">
        <p14:creationId xmlns:p14="http://schemas.microsoft.com/office/powerpoint/2010/main" val="42215350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05E2EC-440F-BB66-9C71-9DF2E18FD900}"/>
              </a:ext>
            </a:extLst>
          </p:cNvPr>
          <p:cNvSpPr>
            <a:spLocks noGrp="1"/>
          </p:cNvSpPr>
          <p:nvPr>
            <p:ph type="title"/>
          </p:nvPr>
        </p:nvSpPr>
        <p:spPr>
          <a:xfrm>
            <a:off x="838200" y="29876"/>
            <a:ext cx="10515600" cy="1325563"/>
          </a:xfrm>
        </p:spPr>
        <p:txBody>
          <a:bodyPr/>
          <a:lstStyle/>
          <a:p>
            <a:r>
              <a:rPr lang="zh-CN" altLang="en-US" dirty="0"/>
              <a:t>用户投诉数据集（脱敏）</a:t>
            </a:r>
          </a:p>
        </p:txBody>
      </p:sp>
      <p:pic>
        <p:nvPicPr>
          <p:cNvPr id="9" name="图片 8">
            <a:extLst>
              <a:ext uri="{FF2B5EF4-FFF2-40B4-BE49-F238E27FC236}">
                <a16:creationId xmlns:a16="http://schemas.microsoft.com/office/drawing/2014/main" id="{3C7DEE8B-0E0E-604F-2535-E5B24813583C}"/>
              </a:ext>
            </a:extLst>
          </p:cNvPr>
          <p:cNvPicPr>
            <a:picLocks noChangeAspect="1"/>
          </p:cNvPicPr>
          <p:nvPr/>
        </p:nvPicPr>
        <p:blipFill rotWithShape="1">
          <a:blip r:embed="rId2"/>
          <a:srcRect l="228" t="7106" r="1112" b="1873"/>
          <a:stretch/>
        </p:blipFill>
        <p:spPr>
          <a:xfrm>
            <a:off x="937260" y="1268730"/>
            <a:ext cx="7932420" cy="1005840"/>
          </a:xfrm>
          <a:prstGeom prst="rect">
            <a:avLst/>
          </a:prstGeom>
        </p:spPr>
      </p:pic>
      <p:pic>
        <p:nvPicPr>
          <p:cNvPr id="11" name="图片 10">
            <a:extLst>
              <a:ext uri="{FF2B5EF4-FFF2-40B4-BE49-F238E27FC236}">
                <a16:creationId xmlns:a16="http://schemas.microsoft.com/office/drawing/2014/main" id="{6220FAA0-EE9A-BDC6-C81E-84B10A4DAE26}"/>
              </a:ext>
            </a:extLst>
          </p:cNvPr>
          <p:cNvPicPr>
            <a:picLocks noChangeAspect="1"/>
          </p:cNvPicPr>
          <p:nvPr/>
        </p:nvPicPr>
        <p:blipFill>
          <a:blip r:embed="rId3"/>
          <a:stretch>
            <a:fillRect/>
          </a:stretch>
        </p:blipFill>
        <p:spPr>
          <a:xfrm>
            <a:off x="8869680" y="1268730"/>
            <a:ext cx="1552792" cy="1005841"/>
          </a:xfrm>
          <a:prstGeom prst="rect">
            <a:avLst/>
          </a:prstGeom>
        </p:spPr>
      </p:pic>
      <p:pic>
        <p:nvPicPr>
          <p:cNvPr id="13" name="图片 12">
            <a:extLst>
              <a:ext uri="{FF2B5EF4-FFF2-40B4-BE49-F238E27FC236}">
                <a16:creationId xmlns:a16="http://schemas.microsoft.com/office/drawing/2014/main" id="{0BEEBA4E-D500-1638-7656-EE5A563B79BF}"/>
              </a:ext>
            </a:extLst>
          </p:cNvPr>
          <p:cNvPicPr>
            <a:picLocks noChangeAspect="1"/>
          </p:cNvPicPr>
          <p:nvPr/>
        </p:nvPicPr>
        <p:blipFill>
          <a:blip r:embed="rId4"/>
          <a:stretch>
            <a:fillRect/>
          </a:stretch>
        </p:blipFill>
        <p:spPr>
          <a:xfrm>
            <a:off x="937260" y="2421192"/>
            <a:ext cx="4829849" cy="895475"/>
          </a:xfrm>
          <a:prstGeom prst="rect">
            <a:avLst/>
          </a:prstGeom>
        </p:spPr>
      </p:pic>
      <p:sp>
        <p:nvSpPr>
          <p:cNvPr id="14" name="矩形 13">
            <a:extLst>
              <a:ext uri="{FF2B5EF4-FFF2-40B4-BE49-F238E27FC236}">
                <a16:creationId xmlns:a16="http://schemas.microsoft.com/office/drawing/2014/main" id="{30951272-0B78-DED8-EA2B-05C57D3B018E}"/>
              </a:ext>
            </a:extLst>
          </p:cNvPr>
          <p:cNvSpPr/>
          <p:nvPr/>
        </p:nvSpPr>
        <p:spPr>
          <a:xfrm>
            <a:off x="838200" y="1188720"/>
            <a:ext cx="10416540" cy="2240280"/>
          </a:xfrm>
          <a:prstGeom prst="rect">
            <a:avLst/>
          </a:prstGeom>
          <a:no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53DD27E-2B46-D3B2-57D3-1A6148BFF5C2}"/>
              </a:ext>
            </a:extLst>
          </p:cNvPr>
          <p:cNvSpPr txBox="1"/>
          <p:nvPr/>
        </p:nvSpPr>
        <p:spPr>
          <a:xfrm>
            <a:off x="6260841" y="2540492"/>
            <a:ext cx="4030824" cy="769441"/>
          </a:xfrm>
          <a:prstGeom prst="rect">
            <a:avLst/>
          </a:prstGeom>
          <a:noFill/>
        </p:spPr>
        <p:txBody>
          <a:bodyPr wrap="square" rtlCol="0">
            <a:spAutoFit/>
          </a:bodyPr>
          <a:lstStyle/>
          <a:p>
            <a:r>
              <a:rPr lang="en-US" altLang="zh-CN" sz="4400" b="1" dirty="0">
                <a:solidFill>
                  <a:srgbClr val="196B24"/>
                </a:solidFill>
              </a:rPr>
              <a:t>EXCEL</a:t>
            </a:r>
            <a:endParaRPr lang="zh-CN" altLang="en-US" sz="4400" b="1" dirty="0">
              <a:solidFill>
                <a:srgbClr val="196B24"/>
              </a:solidFill>
            </a:endParaRPr>
          </a:p>
        </p:txBody>
      </p:sp>
      <p:pic>
        <p:nvPicPr>
          <p:cNvPr id="17" name="图片 16">
            <a:extLst>
              <a:ext uri="{FF2B5EF4-FFF2-40B4-BE49-F238E27FC236}">
                <a16:creationId xmlns:a16="http://schemas.microsoft.com/office/drawing/2014/main" id="{7EDFE865-0D6C-C4CB-26F8-0DC4B364A2C0}"/>
              </a:ext>
            </a:extLst>
          </p:cNvPr>
          <p:cNvPicPr>
            <a:picLocks noChangeAspect="1"/>
          </p:cNvPicPr>
          <p:nvPr/>
        </p:nvPicPr>
        <p:blipFill>
          <a:blip r:embed="rId5"/>
          <a:stretch>
            <a:fillRect/>
          </a:stretch>
        </p:blipFill>
        <p:spPr>
          <a:xfrm>
            <a:off x="988323" y="3653299"/>
            <a:ext cx="10116293" cy="2015981"/>
          </a:xfrm>
          <a:prstGeom prst="rect">
            <a:avLst/>
          </a:prstGeom>
        </p:spPr>
      </p:pic>
      <p:pic>
        <p:nvPicPr>
          <p:cNvPr id="19" name="图片 18">
            <a:extLst>
              <a:ext uri="{FF2B5EF4-FFF2-40B4-BE49-F238E27FC236}">
                <a16:creationId xmlns:a16="http://schemas.microsoft.com/office/drawing/2014/main" id="{CEF0F3CD-EABE-D762-89E0-C2D3257A7DA7}"/>
              </a:ext>
            </a:extLst>
          </p:cNvPr>
          <p:cNvPicPr>
            <a:picLocks noChangeAspect="1"/>
          </p:cNvPicPr>
          <p:nvPr/>
        </p:nvPicPr>
        <p:blipFill>
          <a:blip r:embed="rId6"/>
          <a:stretch>
            <a:fillRect/>
          </a:stretch>
        </p:blipFill>
        <p:spPr>
          <a:xfrm>
            <a:off x="1068634" y="3920524"/>
            <a:ext cx="4363059" cy="2562583"/>
          </a:xfrm>
          <a:prstGeom prst="rect">
            <a:avLst/>
          </a:prstGeom>
          <a:ln w="19050">
            <a:solidFill>
              <a:srgbClr val="008BFF"/>
            </a:solidFill>
          </a:ln>
        </p:spPr>
      </p:pic>
      <p:sp>
        <p:nvSpPr>
          <p:cNvPr id="20" name="矩形 19">
            <a:extLst>
              <a:ext uri="{FF2B5EF4-FFF2-40B4-BE49-F238E27FC236}">
                <a16:creationId xmlns:a16="http://schemas.microsoft.com/office/drawing/2014/main" id="{C17FFCE8-2EE1-B38D-B993-44E5F6F79C25}"/>
              </a:ext>
            </a:extLst>
          </p:cNvPr>
          <p:cNvSpPr/>
          <p:nvPr/>
        </p:nvSpPr>
        <p:spPr>
          <a:xfrm>
            <a:off x="838200" y="3509010"/>
            <a:ext cx="10416540" cy="3171708"/>
          </a:xfrm>
          <a:prstGeom prst="rect">
            <a:avLst/>
          </a:prstGeom>
          <a:noFill/>
          <a:ln w="57150">
            <a:solidFill>
              <a:srgbClr val="008BFF"/>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solidFill>
                <a:srgbClr val="008BFF"/>
              </a:solidFill>
            </a:endParaRPr>
          </a:p>
        </p:txBody>
      </p:sp>
      <p:sp>
        <p:nvSpPr>
          <p:cNvPr id="22" name="文本框 21">
            <a:extLst>
              <a:ext uri="{FF2B5EF4-FFF2-40B4-BE49-F238E27FC236}">
                <a16:creationId xmlns:a16="http://schemas.microsoft.com/office/drawing/2014/main" id="{90C43FC2-0DAB-94E3-470E-89A3F9D3F3F6}"/>
              </a:ext>
            </a:extLst>
          </p:cNvPr>
          <p:cNvSpPr txBox="1"/>
          <p:nvPr/>
        </p:nvSpPr>
        <p:spPr>
          <a:xfrm>
            <a:off x="8500189" y="5669280"/>
            <a:ext cx="2331210" cy="769441"/>
          </a:xfrm>
          <a:prstGeom prst="rect">
            <a:avLst/>
          </a:prstGeom>
          <a:noFill/>
        </p:spPr>
        <p:txBody>
          <a:bodyPr wrap="square" rtlCol="0">
            <a:spAutoFit/>
          </a:bodyPr>
          <a:lstStyle/>
          <a:p>
            <a:r>
              <a:rPr lang="en-US" altLang="zh-CN" sz="4400" b="1" dirty="0">
                <a:solidFill>
                  <a:srgbClr val="008BFF"/>
                </a:solidFill>
              </a:rPr>
              <a:t>Python</a:t>
            </a:r>
            <a:endParaRPr lang="zh-CN" altLang="en-US" sz="4400" b="1" dirty="0">
              <a:solidFill>
                <a:srgbClr val="008BFF"/>
              </a:solidFill>
            </a:endParaRPr>
          </a:p>
        </p:txBody>
      </p:sp>
    </p:spTree>
    <p:extLst>
      <p:ext uri="{BB962C8B-B14F-4D97-AF65-F5344CB8AC3E}">
        <p14:creationId xmlns:p14="http://schemas.microsoft.com/office/powerpoint/2010/main" val="27589670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2BDE8D-AB5B-E92B-D005-35242244B6DE}"/>
              </a:ext>
            </a:extLst>
          </p:cNvPr>
          <p:cNvSpPr>
            <a:spLocks noGrp="1"/>
          </p:cNvSpPr>
          <p:nvPr>
            <p:ph type="title"/>
          </p:nvPr>
        </p:nvSpPr>
        <p:spPr>
          <a:xfrm>
            <a:off x="307258" y="73305"/>
            <a:ext cx="5297129" cy="1325563"/>
          </a:xfrm>
        </p:spPr>
        <p:txBody>
          <a:bodyPr/>
          <a:lstStyle/>
          <a:p>
            <a:r>
              <a:rPr lang="zh-CN" altLang="en-US" dirty="0"/>
              <a:t>各个</a:t>
            </a:r>
            <a:r>
              <a:rPr lang="zh-CN" altLang="en-US" b="1" dirty="0">
                <a:solidFill>
                  <a:srgbClr val="008BFF"/>
                </a:solidFill>
              </a:rPr>
              <a:t>省份</a:t>
            </a:r>
            <a:r>
              <a:rPr lang="zh-CN" altLang="en-US" dirty="0"/>
              <a:t>用户反馈量</a:t>
            </a:r>
          </a:p>
        </p:txBody>
      </p:sp>
      <p:pic>
        <p:nvPicPr>
          <p:cNvPr id="5" name="内容占位符 4" descr="地图&#10;&#10;描述已自动生成">
            <a:hlinkClick r:id="rId2"/>
            <a:extLst>
              <a:ext uri="{FF2B5EF4-FFF2-40B4-BE49-F238E27FC236}">
                <a16:creationId xmlns:a16="http://schemas.microsoft.com/office/drawing/2014/main" id="{73C26FD7-8832-623C-B895-F69A16A2CA8E}"/>
              </a:ext>
            </a:extLst>
          </p:cNvPr>
          <p:cNvPicPr>
            <a:picLocks noGrp="1" noChangeAspect="1"/>
          </p:cNvPicPr>
          <p:nvPr>
            <p:ph idx="1"/>
          </p:nvPr>
        </p:nvPicPr>
        <p:blipFill>
          <a:blip r:embed="rId3"/>
          <a:stretch>
            <a:fillRect/>
          </a:stretch>
        </p:blipFill>
        <p:spPr>
          <a:xfrm>
            <a:off x="32643" y="1280433"/>
            <a:ext cx="6063357" cy="4297133"/>
          </a:xfrm>
        </p:spPr>
      </p:pic>
      <p:pic>
        <p:nvPicPr>
          <p:cNvPr id="11" name="图片 10">
            <a:extLst>
              <a:ext uri="{FF2B5EF4-FFF2-40B4-BE49-F238E27FC236}">
                <a16:creationId xmlns:a16="http://schemas.microsoft.com/office/drawing/2014/main" id="{529F1AE4-4BE1-A734-199D-EB8B89DB6AC4}"/>
              </a:ext>
            </a:extLst>
          </p:cNvPr>
          <p:cNvPicPr>
            <a:picLocks noChangeAspect="1"/>
          </p:cNvPicPr>
          <p:nvPr/>
        </p:nvPicPr>
        <p:blipFill>
          <a:blip r:embed="rId4"/>
          <a:stretch>
            <a:fillRect/>
          </a:stretch>
        </p:blipFill>
        <p:spPr>
          <a:xfrm>
            <a:off x="6096000" y="1398868"/>
            <a:ext cx="6141169" cy="3772899"/>
          </a:xfrm>
          <a:prstGeom prst="rect">
            <a:avLst/>
          </a:prstGeom>
        </p:spPr>
      </p:pic>
      <p:sp>
        <p:nvSpPr>
          <p:cNvPr id="21" name="文本框 20">
            <a:extLst>
              <a:ext uri="{FF2B5EF4-FFF2-40B4-BE49-F238E27FC236}">
                <a16:creationId xmlns:a16="http://schemas.microsoft.com/office/drawing/2014/main" id="{8AD19C65-CDEE-01A2-60C3-9D739769417A}"/>
              </a:ext>
            </a:extLst>
          </p:cNvPr>
          <p:cNvSpPr txBox="1"/>
          <p:nvPr/>
        </p:nvSpPr>
        <p:spPr>
          <a:xfrm>
            <a:off x="953729" y="5860026"/>
            <a:ext cx="3441290" cy="461665"/>
          </a:xfrm>
          <a:prstGeom prst="rect">
            <a:avLst/>
          </a:prstGeom>
          <a:noFill/>
        </p:spPr>
        <p:txBody>
          <a:bodyPr wrap="square" rtlCol="0">
            <a:spAutoFit/>
          </a:bodyPr>
          <a:lstStyle/>
          <a:p>
            <a:r>
              <a:rPr lang="zh-CN" altLang="en-US" sz="2400" b="1" dirty="0"/>
              <a:t>沿海城市的反馈量很高</a:t>
            </a:r>
          </a:p>
        </p:txBody>
      </p:sp>
      <p:sp>
        <p:nvSpPr>
          <p:cNvPr id="3" name="文本框 2">
            <a:extLst>
              <a:ext uri="{FF2B5EF4-FFF2-40B4-BE49-F238E27FC236}">
                <a16:creationId xmlns:a16="http://schemas.microsoft.com/office/drawing/2014/main" id="{51B0F132-4B7C-655E-2E52-4DC7E9ED895C}"/>
              </a:ext>
            </a:extLst>
          </p:cNvPr>
          <p:cNvSpPr txBox="1"/>
          <p:nvPr/>
        </p:nvSpPr>
        <p:spPr>
          <a:xfrm>
            <a:off x="7688425" y="5583026"/>
            <a:ext cx="3732244" cy="1015663"/>
          </a:xfrm>
          <a:prstGeom prst="rect">
            <a:avLst/>
          </a:prstGeom>
          <a:noFill/>
        </p:spPr>
        <p:txBody>
          <a:bodyPr wrap="square" rtlCol="0">
            <a:spAutoFit/>
          </a:bodyPr>
          <a:lstStyle/>
          <a:p>
            <a:r>
              <a:rPr lang="en-US" altLang="zh-CN" sz="6000" b="1" dirty="0">
                <a:solidFill>
                  <a:schemeClr val="accent2">
                    <a:lumMod val="60000"/>
                    <a:lumOff val="40000"/>
                  </a:schemeClr>
                </a:solidFill>
              </a:rPr>
              <a:t>Tableau</a:t>
            </a:r>
            <a:endParaRPr lang="zh-CN" altLang="en-US" sz="6000" b="1" dirty="0">
              <a:solidFill>
                <a:schemeClr val="accent2">
                  <a:lumMod val="60000"/>
                  <a:lumOff val="40000"/>
                </a:schemeClr>
              </a:solidFill>
            </a:endParaRPr>
          </a:p>
        </p:txBody>
      </p:sp>
      <p:pic>
        <p:nvPicPr>
          <p:cNvPr id="9" name="图片 8" descr="QR 代码&#10;&#10;描述已自动生成">
            <a:extLst>
              <a:ext uri="{FF2B5EF4-FFF2-40B4-BE49-F238E27FC236}">
                <a16:creationId xmlns:a16="http://schemas.microsoft.com/office/drawing/2014/main" id="{3B9677B6-1ABD-7C19-1143-0061F54A07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82783" y="74217"/>
            <a:ext cx="1119021" cy="1119021"/>
          </a:xfrm>
          <a:prstGeom prst="rect">
            <a:avLst/>
          </a:prstGeom>
        </p:spPr>
      </p:pic>
    </p:spTree>
    <p:extLst>
      <p:ext uri="{BB962C8B-B14F-4D97-AF65-F5344CB8AC3E}">
        <p14:creationId xmlns:p14="http://schemas.microsoft.com/office/powerpoint/2010/main" val="9215450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anim calcmode="lin" valueType="num">
                                      <p:cBhvr>
                                        <p:cTn id="10" dur="500" fill="hold"/>
                                        <p:tgtEl>
                                          <p:spTgt spid="11"/>
                                        </p:tgtEl>
                                        <p:attrNameLst>
                                          <p:attrName>ppt_x</p:attrName>
                                        </p:attrNameLst>
                                      </p:cBhvr>
                                      <p:tavLst>
                                        <p:tav tm="0">
                                          <p:val>
                                            <p:fltVal val="0.5"/>
                                          </p:val>
                                        </p:tav>
                                        <p:tav tm="100000">
                                          <p:val>
                                            <p:strVal val="#ppt_x"/>
                                          </p:val>
                                        </p:tav>
                                      </p:tavLst>
                                    </p:anim>
                                    <p:anim calcmode="lin" valueType="num">
                                      <p:cBhvr>
                                        <p:cTn id="11" dur="500" fill="hold"/>
                                        <p:tgtEl>
                                          <p:spTgt spid="11"/>
                                        </p:tgtEl>
                                        <p:attrNameLst>
                                          <p:attrName>ppt_y</p:attrName>
                                        </p:attrNameLst>
                                      </p:cBhvr>
                                      <p:tavLst>
                                        <p:tav tm="0">
                                          <p:val>
                                            <p:fltVal val="0.5"/>
                                          </p:val>
                                        </p:tav>
                                        <p:tav tm="100000">
                                          <p:val>
                                            <p:strVal val="#ppt_y"/>
                                          </p:val>
                                        </p:tav>
                                      </p:tavLst>
                                    </p:anim>
                                  </p:childTnLst>
                                </p:cTn>
                              </p:par>
                              <p:par>
                                <p:cTn id="12" presetID="1"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B25751A-5FB3-616D-329F-141C32588EBE}"/>
              </a:ext>
            </a:extLst>
          </p:cNvPr>
          <p:cNvSpPr>
            <a:spLocks noGrp="1"/>
          </p:cNvSpPr>
          <p:nvPr>
            <p:ph type="title"/>
          </p:nvPr>
        </p:nvSpPr>
        <p:spPr>
          <a:xfrm>
            <a:off x="639656" y="353993"/>
            <a:ext cx="10909640" cy="1368614"/>
          </a:xfrm>
        </p:spPr>
        <p:txBody>
          <a:bodyPr vert="horz" lIns="91440" tIns="45720" rIns="91440" bIns="45720" rtlCol="0" anchor="ctr">
            <a:normAutofit/>
          </a:bodyPr>
          <a:lstStyle/>
          <a:p>
            <a:pPr algn="ctr"/>
            <a:r>
              <a:rPr lang="zh-CN" altLang="en-US" sz="6600" dirty="0"/>
              <a:t>各个</a:t>
            </a:r>
            <a:r>
              <a:rPr lang="zh-CN" altLang="en-US" sz="6600" b="1" dirty="0">
                <a:solidFill>
                  <a:srgbClr val="008BFF"/>
                </a:solidFill>
              </a:rPr>
              <a:t>业务线</a:t>
            </a:r>
            <a:r>
              <a:rPr lang="zh-CN" altLang="en-US" sz="6600" dirty="0"/>
              <a:t>反馈占比</a:t>
            </a:r>
          </a:p>
        </p:txBody>
      </p:sp>
      <p:sp>
        <p:nvSpPr>
          <p:cNvPr id="2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25727A61-5018-45E3-9CFD-D7C469B5F464}"/>
              </a:ext>
            </a:extLst>
          </p:cNvPr>
          <p:cNvPicPr>
            <a:picLocks noChangeAspect="1"/>
          </p:cNvPicPr>
          <p:nvPr/>
        </p:nvPicPr>
        <p:blipFill>
          <a:blip r:embed="rId2"/>
          <a:stretch>
            <a:fillRect/>
          </a:stretch>
        </p:blipFill>
        <p:spPr>
          <a:xfrm>
            <a:off x="319616" y="1668526"/>
            <a:ext cx="4630423" cy="4579874"/>
          </a:xfrm>
          <a:prstGeom prst="rect">
            <a:avLst/>
          </a:prstGeom>
        </p:spPr>
      </p:pic>
      <p:pic>
        <p:nvPicPr>
          <p:cNvPr id="7" name="图片 6">
            <a:extLst>
              <a:ext uri="{FF2B5EF4-FFF2-40B4-BE49-F238E27FC236}">
                <a16:creationId xmlns:a16="http://schemas.microsoft.com/office/drawing/2014/main" id="{2FF89F40-465C-A5DF-085C-9FC6868F6869}"/>
              </a:ext>
            </a:extLst>
          </p:cNvPr>
          <p:cNvPicPr>
            <a:picLocks noChangeAspect="1"/>
          </p:cNvPicPr>
          <p:nvPr/>
        </p:nvPicPr>
        <p:blipFill>
          <a:blip r:embed="rId3"/>
          <a:stretch>
            <a:fillRect/>
          </a:stretch>
        </p:blipFill>
        <p:spPr>
          <a:xfrm>
            <a:off x="4901762" y="2303675"/>
            <a:ext cx="6970622" cy="3973256"/>
          </a:xfrm>
          <a:prstGeom prst="rect">
            <a:avLst/>
          </a:prstGeom>
        </p:spPr>
      </p:pic>
      <p:sp>
        <p:nvSpPr>
          <p:cNvPr id="8" name="文本框 7">
            <a:extLst>
              <a:ext uri="{FF2B5EF4-FFF2-40B4-BE49-F238E27FC236}">
                <a16:creationId xmlns:a16="http://schemas.microsoft.com/office/drawing/2014/main" id="{A9E0E852-E2C9-175C-5FBD-F5D73D9004EA}"/>
              </a:ext>
            </a:extLst>
          </p:cNvPr>
          <p:cNvSpPr txBox="1"/>
          <p:nvPr/>
        </p:nvSpPr>
        <p:spPr>
          <a:xfrm>
            <a:off x="639655" y="6276931"/>
            <a:ext cx="5122048" cy="461665"/>
          </a:xfrm>
          <a:prstGeom prst="rect">
            <a:avLst/>
          </a:prstGeom>
          <a:noFill/>
        </p:spPr>
        <p:txBody>
          <a:bodyPr wrap="square" rtlCol="0">
            <a:spAutoFit/>
          </a:bodyPr>
          <a:lstStyle/>
          <a:p>
            <a:r>
              <a:rPr lang="zh-CN" altLang="en-US" sz="2400" b="1" dirty="0"/>
              <a:t>单车业务是用户反馈的主要部分</a:t>
            </a:r>
          </a:p>
        </p:txBody>
      </p:sp>
      <p:pic>
        <p:nvPicPr>
          <p:cNvPr id="4" name="图片 3" descr="QR 代码&#10;&#10;描述已自动生成">
            <a:extLst>
              <a:ext uri="{FF2B5EF4-FFF2-40B4-BE49-F238E27FC236}">
                <a16:creationId xmlns:a16="http://schemas.microsoft.com/office/drawing/2014/main" id="{560285FF-0DDD-ED48-9624-572CD1DFE1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68619" y="44614"/>
            <a:ext cx="1161354" cy="1161354"/>
          </a:xfrm>
          <a:prstGeom prst="rect">
            <a:avLst/>
          </a:prstGeom>
        </p:spPr>
      </p:pic>
    </p:spTree>
    <p:extLst>
      <p:ext uri="{BB962C8B-B14F-4D97-AF65-F5344CB8AC3E}">
        <p14:creationId xmlns:p14="http://schemas.microsoft.com/office/powerpoint/2010/main" val="7101516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6B44206-F41C-B916-8EEB-D078B5C58888}"/>
              </a:ext>
            </a:extLst>
          </p:cNvPr>
          <p:cNvSpPr>
            <a:spLocks noGrp="1"/>
          </p:cNvSpPr>
          <p:nvPr>
            <p:ph type="title"/>
          </p:nvPr>
        </p:nvSpPr>
        <p:spPr>
          <a:xfrm>
            <a:off x="74264" y="1270852"/>
            <a:ext cx="5848227" cy="2387600"/>
          </a:xfrm>
        </p:spPr>
        <p:txBody>
          <a:bodyPr vert="horz" lIns="91440" tIns="45720" rIns="91440" bIns="45720" rtlCol="0" anchor="t">
            <a:normAutofit/>
          </a:bodyPr>
          <a:lstStyle/>
          <a:p>
            <a:r>
              <a:rPr lang="zh-CN" altLang="en-US" sz="5400" kern="1200" dirty="0">
                <a:solidFill>
                  <a:schemeClr val="tx1"/>
                </a:solidFill>
                <a:latin typeface="+mj-lt"/>
                <a:ea typeface="+mj-ea"/>
                <a:cs typeface="+mj-cs"/>
              </a:rPr>
              <a:t>每个</a:t>
            </a:r>
            <a:r>
              <a:rPr lang="zh-CN" altLang="en-US" sz="5400" b="1" kern="1200" dirty="0">
                <a:solidFill>
                  <a:srgbClr val="008BFF"/>
                </a:solidFill>
                <a:latin typeface="+mj-lt"/>
                <a:ea typeface="+mj-ea"/>
                <a:cs typeface="+mj-cs"/>
              </a:rPr>
              <a:t>月份</a:t>
            </a:r>
            <a:r>
              <a:rPr lang="zh-CN" altLang="en-US" sz="5400" kern="1200" dirty="0">
                <a:solidFill>
                  <a:schemeClr val="tx1"/>
                </a:solidFill>
                <a:latin typeface="+mj-lt"/>
                <a:ea typeface="+mj-ea"/>
                <a:cs typeface="+mj-cs"/>
              </a:rPr>
              <a:t>反馈情况</a:t>
            </a:r>
          </a:p>
        </p:txBody>
      </p:sp>
      <p:grpSp>
        <p:nvGrpSpPr>
          <p:cNvPr id="48"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descr="图表, 条形图&#10;&#10;描述已自动生成">
            <a:extLst>
              <a:ext uri="{FF2B5EF4-FFF2-40B4-BE49-F238E27FC236}">
                <a16:creationId xmlns:a16="http://schemas.microsoft.com/office/drawing/2014/main" id="{A5E61F65-95EC-5D6B-C8C5-E1451CC89EC4}"/>
              </a:ext>
            </a:extLst>
          </p:cNvPr>
          <p:cNvPicPr>
            <a:picLocks noChangeAspect="1"/>
          </p:cNvPicPr>
          <p:nvPr/>
        </p:nvPicPr>
        <p:blipFill>
          <a:blip r:embed="rId2"/>
          <a:stretch>
            <a:fillRect/>
          </a:stretch>
        </p:blipFill>
        <p:spPr>
          <a:xfrm>
            <a:off x="5922492" y="901503"/>
            <a:ext cx="5536001" cy="4996240"/>
          </a:xfrm>
          <a:prstGeom prst="rect">
            <a:avLst/>
          </a:prstGeom>
        </p:spPr>
      </p:pic>
      <p:sp>
        <p:nvSpPr>
          <p:cNvPr id="6" name="文本框 5">
            <a:extLst>
              <a:ext uri="{FF2B5EF4-FFF2-40B4-BE49-F238E27FC236}">
                <a16:creationId xmlns:a16="http://schemas.microsoft.com/office/drawing/2014/main" id="{8F559255-F01F-CACD-5439-888D0A9CE9D6}"/>
              </a:ext>
            </a:extLst>
          </p:cNvPr>
          <p:cNvSpPr txBox="1"/>
          <p:nvPr/>
        </p:nvSpPr>
        <p:spPr>
          <a:xfrm>
            <a:off x="900478" y="2861187"/>
            <a:ext cx="4070555" cy="1754326"/>
          </a:xfrm>
          <a:prstGeom prst="rect">
            <a:avLst/>
          </a:prstGeom>
          <a:noFill/>
        </p:spPr>
        <p:txBody>
          <a:bodyPr wrap="square" rtlCol="0">
            <a:spAutoFit/>
          </a:bodyPr>
          <a:lstStyle/>
          <a:p>
            <a:r>
              <a:rPr lang="zh-CN" altLang="en-US" sz="3600" b="1" dirty="0"/>
              <a:t>平均值</a:t>
            </a:r>
            <a:r>
              <a:rPr lang="en-US" altLang="zh-CN" sz="3600" b="1" dirty="0"/>
              <a:t>3482</a:t>
            </a:r>
            <a:r>
              <a:rPr lang="zh-CN" altLang="en-US" sz="3600" b="1" dirty="0"/>
              <a:t>，超出均值的月份为</a:t>
            </a:r>
            <a:r>
              <a:rPr lang="en-US" altLang="zh-CN" sz="3600" b="1" dirty="0"/>
              <a:t>5</a:t>
            </a:r>
            <a:r>
              <a:rPr lang="zh-CN" altLang="en-US" sz="3600" b="1" dirty="0"/>
              <a:t>、</a:t>
            </a:r>
            <a:r>
              <a:rPr lang="en-US" altLang="zh-CN" sz="3600" b="1" dirty="0"/>
              <a:t>7</a:t>
            </a:r>
            <a:r>
              <a:rPr lang="zh-CN" altLang="en-US" sz="3600" b="1" dirty="0"/>
              <a:t>、</a:t>
            </a:r>
            <a:endParaRPr lang="en-US" altLang="zh-CN" sz="3600" b="1" dirty="0"/>
          </a:p>
          <a:p>
            <a:r>
              <a:rPr lang="en-US" altLang="zh-CN" sz="3600" b="1" dirty="0"/>
              <a:t>8</a:t>
            </a:r>
            <a:r>
              <a:rPr lang="zh-CN" altLang="en-US" sz="3600" b="1" dirty="0"/>
              <a:t>、</a:t>
            </a:r>
            <a:r>
              <a:rPr lang="en-US" altLang="zh-CN" sz="3600" b="1" dirty="0"/>
              <a:t>11</a:t>
            </a:r>
            <a:r>
              <a:rPr lang="zh-CN" altLang="en-US" sz="3600" b="1" dirty="0"/>
              <a:t>月</a:t>
            </a:r>
          </a:p>
        </p:txBody>
      </p:sp>
    </p:spTree>
    <p:extLst>
      <p:ext uri="{BB962C8B-B14F-4D97-AF65-F5344CB8AC3E}">
        <p14:creationId xmlns:p14="http://schemas.microsoft.com/office/powerpoint/2010/main" val="42612244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3">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5">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BCC9186E-6E5F-FBC7-B7A3-84B095FACBC0}"/>
              </a:ext>
            </a:extLst>
          </p:cNvPr>
          <p:cNvSpPr>
            <a:spLocks noGrp="1"/>
          </p:cNvSpPr>
          <p:nvPr>
            <p:ph type="title"/>
          </p:nvPr>
        </p:nvSpPr>
        <p:spPr>
          <a:xfrm>
            <a:off x="1323886" y="4699407"/>
            <a:ext cx="9681882" cy="1386760"/>
          </a:xfrm>
        </p:spPr>
        <p:txBody>
          <a:bodyPr vert="horz" lIns="91440" tIns="45720" rIns="91440" bIns="45720" rtlCol="0" anchor="b">
            <a:normAutofit/>
          </a:bodyPr>
          <a:lstStyle/>
          <a:p>
            <a:pPr algn="ctr"/>
            <a:r>
              <a:rPr lang="zh-CN" altLang="en-US" sz="5400" dirty="0">
                <a:solidFill>
                  <a:schemeClr val="tx1">
                    <a:lumMod val="85000"/>
                    <a:lumOff val="15000"/>
                  </a:schemeClr>
                </a:solidFill>
              </a:rPr>
              <a:t>颗粒度细化到</a:t>
            </a:r>
            <a:r>
              <a:rPr lang="zh-CN" altLang="en-US" sz="5400" b="1" dirty="0">
                <a:solidFill>
                  <a:srgbClr val="008BFF"/>
                </a:solidFill>
              </a:rPr>
              <a:t>省份</a:t>
            </a:r>
            <a:endParaRPr lang="en-US" altLang="zh-CN" sz="5400" b="1" dirty="0">
              <a:solidFill>
                <a:srgbClr val="008BFF"/>
              </a:solidFill>
            </a:endParaRPr>
          </a:p>
        </p:txBody>
      </p:sp>
      <p:pic>
        <p:nvPicPr>
          <p:cNvPr id="5" name="图片 4">
            <a:extLst>
              <a:ext uri="{FF2B5EF4-FFF2-40B4-BE49-F238E27FC236}">
                <a16:creationId xmlns:a16="http://schemas.microsoft.com/office/drawing/2014/main" id="{2557B585-A4EF-5CE9-BF72-484B4161590E}"/>
              </a:ext>
            </a:extLst>
          </p:cNvPr>
          <p:cNvPicPr>
            <a:picLocks noChangeAspect="1"/>
          </p:cNvPicPr>
          <p:nvPr/>
        </p:nvPicPr>
        <p:blipFill rotWithShape="1">
          <a:blip r:embed="rId2"/>
          <a:srcRect b="15665"/>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
        <p:nvSpPr>
          <p:cNvPr id="6" name="文本框 5">
            <a:extLst>
              <a:ext uri="{FF2B5EF4-FFF2-40B4-BE49-F238E27FC236}">
                <a16:creationId xmlns:a16="http://schemas.microsoft.com/office/drawing/2014/main" id="{41050B3C-F842-594F-004B-51AA8DF8F85A}"/>
              </a:ext>
            </a:extLst>
          </p:cNvPr>
          <p:cNvSpPr txBox="1"/>
          <p:nvPr/>
        </p:nvSpPr>
        <p:spPr>
          <a:xfrm>
            <a:off x="4326194" y="6194323"/>
            <a:ext cx="4041058" cy="461665"/>
          </a:xfrm>
          <a:prstGeom prst="rect">
            <a:avLst/>
          </a:prstGeom>
          <a:noFill/>
        </p:spPr>
        <p:txBody>
          <a:bodyPr wrap="square" rtlCol="0">
            <a:spAutoFit/>
          </a:bodyPr>
          <a:lstStyle/>
          <a:p>
            <a:r>
              <a:rPr lang="en-US" altLang="zh-CN" sz="2400" b="1" dirty="0">
                <a:solidFill>
                  <a:srgbClr val="FF0000"/>
                </a:solidFill>
              </a:rPr>
              <a:t>7</a:t>
            </a:r>
            <a:r>
              <a:rPr lang="zh-CN" altLang="en-US" sz="2400" b="1" dirty="0">
                <a:solidFill>
                  <a:srgbClr val="FF0000"/>
                </a:solidFill>
              </a:rPr>
              <a:t>月</a:t>
            </a:r>
            <a:r>
              <a:rPr lang="en-US" altLang="zh-CN" sz="2400" b="1" dirty="0">
                <a:solidFill>
                  <a:srgbClr val="FF0000"/>
                </a:solidFill>
              </a:rPr>
              <a:t>8</a:t>
            </a:r>
            <a:r>
              <a:rPr lang="zh-CN" altLang="en-US" sz="2400" b="1" dirty="0">
                <a:solidFill>
                  <a:srgbClr val="FF0000"/>
                </a:solidFill>
              </a:rPr>
              <a:t>月和</a:t>
            </a:r>
            <a:r>
              <a:rPr lang="en-US" altLang="zh-CN" sz="2400" b="1" dirty="0">
                <a:solidFill>
                  <a:srgbClr val="FF0000"/>
                </a:solidFill>
              </a:rPr>
              <a:t>11</a:t>
            </a:r>
            <a:r>
              <a:rPr lang="zh-CN" altLang="en-US" sz="2400" b="1" dirty="0">
                <a:solidFill>
                  <a:srgbClr val="FF0000"/>
                </a:solidFill>
              </a:rPr>
              <a:t>月值得重点关注</a:t>
            </a:r>
          </a:p>
        </p:txBody>
      </p:sp>
    </p:spTree>
    <p:extLst>
      <p:ext uri="{BB962C8B-B14F-4D97-AF65-F5344CB8AC3E}">
        <p14:creationId xmlns:p14="http://schemas.microsoft.com/office/powerpoint/2010/main" val="14296743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CCA9F33-C673-D3D3-77D5-077793B70835}"/>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zh-CN" altLang="en-US" sz="6600" b="1" kern="1200" dirty="0">
                <a:solidFill>
                  <a:srgbClr val="008BFF"/>
                </a:solidFill>
                <a:latin typeface="+mj-lt"/>
                <a:ea typeface="+mj-ea"/>
                <a:cs typeface="+mj-cs"/>
              </a:rPr>
              <a:t>上海</a:t>
            </a:r>
            <a:r>
              <a:rPr lang="zh-CN" altLang="en-US" sz="6600" kern="1200" dirty="0">
                <a:solidFill>
                  <a:schemeClr val="tx1"/>
                </a:solidFill>
                <a:latin typeface="+mj-lt"/>
                <a:ea typeface="+mj-ea"/>
                <a:cs typeface="+mj-cs"/>
              </a:rPr>
              <a:t>单车业务用户反馈词云</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descr="文本&#10;&#10;描述已自动生成">
            <a:extLst>
              <a:ext uri="{FF2B5EF4-FFF2-40B4-BE49-F238E27FC236}">
                <a16:creationId xmlns:a16="http://schemas.microsoft.com/office/drawing/2014/main" id="{2CCF40A6-E16E-C84C-AE9E-F56247A624A0}"/>
              </a:ext>
            </a:extLst>
          </p:cNvPr>
          <p:cNvPicPr>
            <a:picLocks noChangeAspect="1"/>
          </p:cNvPicPr>
          <p:nvPr/>
        </p:nvPicPr>
        <p:blipFill>
          <a:blip r:embed="rId2"/>
          <a:stretch>
            <a:fillRect/>
          </a:stretch>
        </p:blipFill>
        <p:spPr>
          <a:xfrm>
            <a:off x="4143499" y="1323046"/>
            <a:ext cx="7725413" cy="4480738"/>
          </a:xfrm>
          <a:prstGeom prst="rect">
            <a:avLst/>
          </a:prstGeom>
        </p:spPr>
      </p:pic>
      <p:sp>
        <p:nvSpPr>
          <p:cNvPr id="6" name="文本框 5">
            <a:extLst>
              <a:ext uri="{FF2B5EF4-FFF2-40B4-BE49-F238E27FC236}">
                <a16:creationId xmlns:a16="http://schemas.microsoft.com/office/drawing/2014/main" id="{1B8C7D4A-D333-E5D0-4D9D-D5278F42118B}"/>
              </a:ext>
            </a:extLst>
          </p:cNvPr>
          <p:cNvSpPr txBox="1"/>
          <p:nvPr/>
        </p:nvSpPr>
        <p:spPr>
          <a:xfrm>
            <a:off x="757084" y="4670323"/>
            <a:ext cx="3141289" cy="1477328"/>
          </a:xfrm>
          <a:prstGeom prst="rect">
            <a:avLst/>
          </a:prstGeom>
          <a:noFill/>
        </p:spPr>
        <p:txBody>
          <a:bodyPr wrap="square" rtlCol="0">
            <a:spAutoFit/>
          </a:bodyPr>
          <a:lstStyle/>
          <a:p>
            <a:r>
              <a:rPr lang="zh-CN" altLang="en-US" dirty="0"/>
              <a:t>❓投诉问题：缺车、开关锁</a:t>
            </a:r>
            <a:endParaRPr lang="en-US" altLang="zh-CN" dirty="0"/>
          </a:p>
          <a:p>
            <a:r>
              <a:rPr lang="zh-CN" altLang="en-US" dirty="0"/>
              <a:t>🚇缺车场景：地铁站、小区</a:t>
            </a:r>
            <a:endParaRPr lang="en-US" altLang="zh-CN" dirty="0"/>
          </a:p>
          <a:p>
            <a:r>
              <a:rPr lang="zh-CN" altLang="en-US" dirty="0"/>
              <a:t>📍缺车位置：浦东、闵行、松江</a:t>
            </a:r>
            <a:endParaRPr lang="en-US" altLang="zh-CN" dirty="0"/>
          </a:p>
          <a:p>
            <a:endParaRPr lang="en-US" altLang="zh-CN" dirty="0"/>
          </a:p>
        </p:txBody>
      </p:sp>
      <p:pic>
        <p:nvPicPr>
          <p:cNvPr id="4" name="图片 3" descr="QR 代码&#10;&#10;描述已自动生成">
            <a:extLst>
              <a:ext uri="{FF2B5EF4-FFF2-40B4-BE49-F238E27FC236}">
                <a16:creationId xmlns:a16="http://schemas.microsoft.com/office/drawing/2014/main" id="{83625903-7A7C-7920-A60E-A077B4469C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9488" y="154474"/>
            <a:ext cx="1325418" cy="1325418"/>
          </a:xfrm>
          <a:prstGeom prst="rect">
            <a:avLst/>
          </a:prstGeom>
        </p:spPr>
      </p:pic>
    </p:spTree>
    <p:extLst>
      <p:ext uri="{BB962C8B-B14F-4D97-AF65-F5344CB8AC3E}">
        <p14:creationId xmlns:p14="http://schemas.microsoft.com/office/powerpoint/2010/main" val="23901253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780</TotalTime>
  <Words>1721</Words>
  <Application>Microsoft Office PowerPoint</Application>
  <PresentationFormat>宽屏</PresentationFormat>
  <Paragraphs>157</Paragraphs>
  <Slides>20</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Helvetica Neue</vt:lpstr>
      <vt:lpstr>等线</vt:lpstr>
      <vt:lpstr>等线 Light</vt:lpstr>
      <vt:lpstr>黑体-简</vt:lpstr>
      <vt:lpstr>微软雅黑</vt:lpstr>
      <vt:lpstr>Arial</vt:lpstr>
      <vt:lpstr>Office 主题​​</vt:lpstr>
      <vt:lpstr>PowerPoint 演示文稿</vt:lpstr>
      <vt:lpstr>用户反馈分析</vt:lpstr>
      <vt:lpstr>用户反馈分析</vt:lpstr>
      <vt:lpstr>用户投诉数据集（脱敏）</vt:lpstr>
      <vt:lpstr>各个省份用户反馈量</vt:lpstr>
      <vt:lpstr>各个业务线反馈占比</vt:lpstr>
      <vt:lpstr>每个月份反馈情况</vt:lpstr>
      <vt:lpstr>颗粒度细化到省份</vt:lpstr>
      <vt:lpstr>上海单车业务用户反馈词云</vt:lpstr>
      <vt:lpstr>杭州单车业务用户反馈词云</vt:lpstr>
      <vt:lpstr>上海净推荐值NPS</vt:lpstr>
      <vt:lpstr>NPS数据集（脱敏）</vt:lpstr>
      <vt:lpstr>战区维度NPS</vt:lpstr>
      <vt:lpstr>沪西战区问题下钻</vt:lpstr>
      <vt:lpstr>沪东战区问题下钻</vt:lpstr>
      <vt:lpstr>价格问题下钻</vt:lpstr>
      <vt:lpstr>美团价格下钻（月卡）</vt:lpstr>
      <vt:lpstr>美团价格下钻（季卡）</vt:lpstr>
      <vt:lpstr>现有问题总结</vt:lpstr>
      <vt:lpstr>缺车问题扑救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用户反馈分析</dc:title>
  <dc:creator>Hector Zhu</dc:creator>
  <cp:lastModifiedBy>Hector Zhu</cp:lastModifiedBy>
  <cp:revision>1</cp:revision>
  <dcterms:created xsi:type="dcterms:W3CDTF">2023-12-15T03:22:03Z</dcterms:created>
  <dcterms:modified xsi:type="dcterms:W3CDTF">2024-02-03T03:29:26Z</dcterms:modified>
</cp:coreProperties>
</file>