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0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50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7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4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9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6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3D16-5ED9-415B-93F8-628FDD007FE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E591-72C8-432B-9806-AF797DDC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02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815A-7855-3B24-D752-3FE9855A6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Movie Rental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FCAF61-E9C7-123E-19BF-806C39CE5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 is focused on functionality, the UI </a:t>
            </a:r>
            <a:r>
              <a:rPr lang="en-US"/>
              <a:t>looks rough</a:t>
            </a:r>
          </a:p>
        </p:txBody>
      </p:sp>
    </p:spTree>
    <p:extLst>
      <p:ext uri="{BB962C8B-B14F-4D97-AF65-F5344CB8AC3E}">
        <p14:creationId xmlns:p14="http://schemas.microsoft.com/office/powerpoint/2010/main" val="79558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6549F-259F-D40E-31EA-0B53AB28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38AB1-61C7-BFE8-4FF6-E2B8F333FCB4}"/>
              </a:ext>
            </a:extLst>
          </p:cNvPr>
          <p:cNvSpPr txBox="1"/>
          <p:nvPr/>
        </p:nvSpPr>
        <p:spPr>
          <a:xfrm>
            <a:off x="370114" y="528750"/>
            <a:ext cx="4454435" cy="544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Hold button for the desired format: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Hold for DVD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Hold for Blu-Ray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no copies of the desired format are available to rent, the user will not be able to make the reservation.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units are available, the system will prompt the user to confirm reservation and display the details of the reservation: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Title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Format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Price per day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Reservation date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Return date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Additional fees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25AF1F-12BE-026A-A11A-F69C27B0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64" y="516882"/>
            <a:ext cx="6660164" cy="58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2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55B94-1550-34C5-5DB1-9C874006C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45B184-FFE8-2BA7-3008-265A6D935325}"/>
              </a:ext>
            </a:extLst>
          </p:cNvPr>
          <p:cNvSpPr txBox="1"/>
          <p:nvPr/>
        </p:nvSpPr>
        <p:spPr>
          <a:xfrm>
            <a:off x="370114" y="528750"/>
            <a:ext cx="4454435" cy="233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the Ok button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system will notify the user that a rental pick-up reservation was made for the selected movie.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user can then visit the store to pick-up the movie.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F40FB-C5D3-EDDD-36D9-3F25D9BD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488769"/>
            <a:ext cx="6717708" cy="58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8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EA312-45D9-88EC-95C5-DFB4331D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02D89-9C7A-CF22-BC64-F31B5B2EBF83}"/>
              </a:ext>
            </a:extLst>
          </p:cNvPr>
          <p:cNvSpPr txBox="1"/>
          <p:nvPr/>
        </p:nvSpPr>
        <p:spPr>
          <a:xfrm>
            <a:off x="370114" y="528750"/>
            <a:ext cx="4454435" cy="573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From the Admin dashboard, a user can: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Manage customer accounts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Add accounts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Edit accounts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Delete accounts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Manage movie inventory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Add movies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Edit movies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Delete movies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Manage movie rentals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Add movie rental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Process reservations for rental pick-up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Convert into movie rentals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Cancel reservations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Process movie rental returns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6C4BA-2B75-DB30-B6D6-49E20DA4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61" y="1358537"/>
            <a:ext cx="6713230" cy="40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2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E921-2745-5D90-C735-D93E7947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562F2-3267-7321-5D1A-AF6F8CE20185}"/>
              </a:ext>
            </a:extLst>
          </p:cNvPr>
          <p:cNvSpPr txBox="1"/>
          <p:nvPr/>
        </p:nvSpPr>
        <p:spPr>
          <a:xfrm>
            <a:off x="370114" y="528750"/>
            <a:ext cx="4454435" cy="2900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IMPORTANT NOTE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Admin accounts cannot be created from the registration screen. Client accounts generated through the registration screen need to be upgraded to Admin accounts.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Temporary Admin account for transition: </a:t>
            </a: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Username: admin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Password: admin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F6ADE-E7DF-1845-2B8E-3C325EDD3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94" y="1084880"/>
            <a:ext cx="567769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D4C66-0935-4EEC-D3EE-2F519B47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169E7B-A726-442C-F7F0-E9D146736E9F}"/>
              </a:ext>
            </a:extLst>
          </p:cNvPr>
          <p:cNvSpPr txBox="1"/>
          <p:nvPr/>
        </p:nvSpPr>
        <p:spPr>
          <a:xfrm>
            <a:off x="370114" y="528750"/>
            <a:ext cx="4454435" cy="318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 Customer Accounts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add a client account by following these steps: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Customers button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Customer Management Form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Add button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0A8F8-402D-F170-32F1-1CACF8AB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1382658"/>
            <a:ext cx="7010241" cy="40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3518F-578F-C1BB-3614-E79C09391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2DE659-AB31-4038-ADEF-CEE5F5160CB3}"/>
              </a:ext>
            </a:extLst>
          </p:cNvPr>
          <p:cNvSpPr txBox="1"/>
          <p:nvPr/>
        </p:nvSpPr>
        <p:spPr>
          <a:xfrm>
            <a:off x="370114" y="528750"/>
            <a:ext cx="4454435" cy="37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information: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First name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Middle name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Last name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Address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City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Zip code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Phone number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Date of birth (YYYY-MM-DD)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Role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Accounts are defaulted to client accounts unless the admin selects a different role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87E08-E012-46A6-2AC7-5B8E7546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60" y="528750"/>
            <a:ext cx="681132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6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0FF0E-FCA5-F353-E9A2-92C961E3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4D8B2-5309-E588-362B-929DEE028DDF}"/>
              </a:ext>
            </a:extLst>
          </p:cNvPr>
          <p:cNvSpPr txBox="1"/>
          <p:nvPr/>
        </p:nvSpPr>
        <p:spPr>
          <a:xfrm>
            <a:off x="370114" y="528750"/>
            <a:ext cx="4454435" cy="120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the Save button is clicked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a customer account was created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6AD8D-231E-C20E-BE8D-9AE67B02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528750"/>
            <a:ext cx="6830378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9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5E25-F894-7301-DA61-DE275320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F4BF3F-FC55-4FDC-8F01-6FC81543203B}"/>
              </a:ext>
            </a:extLst>
          </p:cNvPr>
          <p:cNvSpPr txBox="1"/>
          <p:nvPr/>
        </p:nvSpPr>
        <p:spPr>
          <a:xfrm>
            <a:off x="370114" y="528750"/>
            <a:ext cx="445443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New customer account will be displayed in the Customer Management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684444-D93E-FE9D-F395-757658929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1387433"/>
            <a:ext cx="6997337" cy="40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1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EFCDF-7ED9-ED35-612F-3E70DF9D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7BC68-CA90-4834-BD4C-6D407EA80CEF}"/>
              </a:ext>
            </a:extLst>
          </p:cNvPr>
          <p:cNvSpPr txBox="1"/>
          <p:nvPr/>
        </p:nvSpPr>
        <p:spPr>
          <a:xfrm>
            <a:off x="370114" y="528750"/>
            <a:ext cx="4454435" cy="37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Editing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Customer Accounts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edit a client account by following these steps: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Customers button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Customer Management Form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account that needs to be edited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Edit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1ADFD-6DBB-6202-65A4-9E042F1E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1290954"/>
            <a:ext cx="7014511" cy="40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8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FBDC-BF16-D55D-6B9F-2F8C22C83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71161B-75CF-EA3E-3707-69380E9834C1}"/>
              </a:ext>
            </a:extLst>
          </p:cNvPr>
          <p:cNvSpPr txBox="1"/>
          <p:nvPr/>
        </p:nvSpPr>
        <p:spPr>
          <a:xfrm>
            <a:off x="370114" y="528750"/>
            <a:ext cx="4454435" cy="43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information: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First name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Middle name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Last name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Address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City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Zip code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Phone number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Date of birth (YYYY-MM-DD)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Role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Accounts are defaulted to client accounts unless the admin selects a different role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Click on the Save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61B81-C581-D793-021F-331F0D59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537759"/>
            <a:ext cx="681132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4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E31E2-79EF-1102-74C1-A2CD7084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50" y="1109339"/>
            <a:ext cx="5725324" cy="4639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F3C1A-B489-EC2B-68B7-36666D696E63}"/>
              </a:ext>
            </a:extLst>
          </p:cNvPr>
          <p:cNvSpPr txBox="1"/>
          <p:nvPr/>
        </p:nvSpPr>
        <p:spPr>
          <a:xfrm>
            <a:off x="613954" y="1109339"/>
            <a:ext cx="4454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Register Account </a:t>
            </a:r>
          </a:p>
          <a:p>
            <a:endParaRPr lang="en-US" sz="1600" dirty="0"/>
          </a:p>
          <a:p>
            <a:r>
              <a:rPr lang="en-US" sz="1600" dirty="0"/>
              <a:t>Open Mana Movie Rental System </a:t>
            </a:r>
          </a:p>
          <a:p>
            <a:endParaRPr lang="en-US" sz="1600" dirty="0"/>
          </a:p>
          <a:p>
            <a:r>
              <a:rPr lang="en-US" sz="1600" dirty="0"/>
              <a:t>Click on the Register button </a:t>
            </a:r>
          </a:p>
        </p:txBody>
      </p:sp>
    </p:spTree>
    <p:extLst>
      <p:ext uri="{BB962C8B-B14F-4D97-AF65-F5344CB8AC3E}">
        <p14:creationId xmlns:p14="http://schemas.microsoft.com/office/powerpoint/2010/main" val="230842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396D-2C39-EA65-5A58-4D7B9E9C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A5F54F-7691-C78D-48AF-8933592BF02C}"/>
              </a:ext>
            </a:extLst>
          </p:cNvPr>
          <p:cNvSpPr txBox="1"/>
          <p:nvPr/>
        </p:nvSpPr>
        <p:spPr>
          <a:xfrm>
            <a:off x="370114" y="528750"/>
            <a:ext cx="4454435" cy="91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System will notify that a customer account data was updated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2147C-53F5-BFD3-BC11-52E99349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528750"/>
            <a:ext cx="683990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32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FC0A-6EC4-AC9E-9887-3810BA5FD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DA375-DED1-CB30-6FB9-53050DCB965B}"/>
              </a:ext>
            </a:extLst>
          </p:cNvPr>
          <p:cNvSpPr txBox="1"/>
          <p:nvPr/>
        </p:nvSpPr>
        <p:spPr>
          <a:xfrm>
            <a:off x="370114" y="528750"/>
            <a:ext cx="445443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Updated customer account will be displayed in the Customer Management Form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B45C0-E3BE-4D72-2421-D81B3390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56" y="1447656"/>
            <a:ext cx="6956930" cy="40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C2135-0924-84D0-170F-124A8927B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0ADA9-5A9D-4779-E000-B7804E208432}"/>
              </a:ext>
            </a:extLst>
          </p:cNvPr>
          <p:cNvSpPr txBox="1"/>
          <p:nvPr/>
        </p:nvSpPr>
        <p:spPr>
          <a:xfrm>
            <a:off x="370114" y="528750"/>
            <a:ext cx="4454435" cy="37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Deleting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Customer Accounts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delete a client account by following these steps: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Customers button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Customer Management Form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account that needs to be deleted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Delete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90455-5CC1-2FB8-2F8D-5A5AAB1A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1290954"/>
            <a:ext cx="7014511" cy="408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CEA56-5DA8-E504-80AE-66435D33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594CCF-54EA-7186-D8E8-80A685C65AC1}"/>
              </a:ext>
            </a:extLst>
          </p:cNvPr>
          <p:cNvSpPr txBox="1"/>
          <p:nvPr/>
        </p:nvSpPr>
        <p:spPr>
          <a:xfrm>
            <a:off x="3178193" y="479982"/>
            <a:ext cx="5835614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System will prompt the user to confirm deletion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B577B-F34A-1FE0-E90E-4968E356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6" y="1680800"/>
            <a:ext cx="5334983" cy="3118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F72DE-835C-152E-E75D-DA1919D71481}"/>
              </a:ext>
            </a:extLst>
          </p:cNvPr>
          <p:cNvSpPr txBox="1"/>
          <p:nvPr/>
        </p:nvSpPr>
        <p:spPr>
          <a:xfrm>
            <a:off x="950975" y="5269159"/>
            <a:ext cx="4454435" cy="35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Click on the Yes button to confirm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E0B7B-A814-4838-8771-5F7CF0BA5169}"/>
              </a:ext>
            </a:extLst>
          </p:cNvPr>
          <p:cNvSpPr txBox="1"/>
          <p:nvPr/>
        </p:nvSpPr>
        <p:spPr>
          <a:xfrm>
            <a:off x="6345007" y="5269159"/>
            <a:ext cx="5337597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System will notify that the selected account will be deleted from the system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04F78-A620-BECE-306D-129639E5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07" y="1680800"/>
            <a:ext cx="5337597" cy="31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9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1F920-944D-2550-7B2E-C66A93F9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0547E-951D-A302-E779-ABB0B7F25D8D}"/>
              </a:ext>
            </a:extLst>
          </p:cNvPr>
          <p:cNvSpPr txBox="1"/>
          <p:nvPr/>
        </p:nvSpPr>
        <p:spPr>
          <a:xfrm>
            <a:off x="370114" y="528750"/>
            <a:ext cx="445443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Deleted user will no longer be displayed in the Customer Management Form </a:t>
            </a: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B1982-F0A8-AEDD-4CC3-E0DCDFAA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2" y="890456"/>
            <a:ext cx="6626914" cy="38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2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909B1-4E16-7BA5-7EDA-BD887D56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3F14E-5C11-6E29-B784-1C6A470C3747}"/>
              </a:ext>
            </a:extLst>
          </p:cNvPr>
          <p:cNvSpPr txBox="1"/>
          <p:nvPr/>
        </p:nvSpPr>
        <p:spPr>
          <a:xfrm>
            <a:off x="370114" y="528750"/>
            <a:ext cx="4042895" cy="320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Adding a Movie to Inventory</a:t>
            </a: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add movies to the store inventory by following these steps: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Movies button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Movie Management Form 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Add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14C82-E143-0D72-6D5A-D1318B7A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09" y="1177662"/>
            <a:ext cx="7408877" cy="33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3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0554-55F2-9B0B-1F3D-608ECE50E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614D47-FDF4-6F80-9CB9-FF1D9FDC260E}"/>
              </a:ext>
            </a:extLst>
          </p:cNvPr>
          <p:cNvSpPr txBox="1"/>
          <p:nvPr/>
        </p:nvSpPr>
        <p:spPr>
          <a:xfrm>
            <a:off x="370114" y="528750"/>
            <a:ext cx="4042895" cy="575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Title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Director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Writers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Release Date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Running time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Rating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Genre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Cast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Price per day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Units available for rental: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	DVD units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	Blu-Ray units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Save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29844-D8E1-571C-DCBA-D1F80B4C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528" y="770709"/>
            <a:ext cx="6881554" cy="50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98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3798-851B-35EF-3C90-8DCC713E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9FDB0-DCC5-B43E-DCAD-92BCFF31F24A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a new movie has been added to the store inventory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2ED77-779A-28EC-8908-D8D21177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571" y="842426"/>
            <a:ext cx="7119315" cy="51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202D-8A94-9A16-DCA2-C7424275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5E497-2642-5084-5347-DAA26F33B72F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New movie will be displayed in the Movie Management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1C549-A84D-2078-ED2F-1EAD112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09" y="1682496"/>
            <a:ext cx="7187107" cy="32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DD7FE-6249-8735-0345-5F337A2C3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BCE52-0508-1203-FFA9-F53CFD3BE3FF}"/>
              </a:ext>
            </a:extLst>
          </p:cNvPr>
          <p:cNvSpPr txBox="1"/>
          <p:nvPr/>
        </p:nvSpPr>
        <p:spPr>
          <a:xfrm>
            <a:off x="370114" y="528750"/>
            <a:ext cx="4042895" cy="467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Edit a Movie in Inventory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edit the movies in the store inventory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Movies button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Movie Management Form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movie that needs to be edited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Edit button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E2BBA-A86F-C7AA-C06F-5F424FF4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427" y="1584960"/>
            <a:ext cx="7366435" cy="33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5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48748-7CAD-9639-8517-4FBBCD14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AB71B7-C843-77F5-B611-925172BA6189}"/>
              </a:ext>
            </a:extLst>
          </p:cNvPr>
          <p:cNvSpPr txBox="1"/>
          <p:nvPr/>
        </p:nvSpPr>
        <p:spPr>
          <a:xfrm>
            <a:off x="613954" y="1109339"/>
            <a:ext cx="4454435" cy="37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information: 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 name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Middle name 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 name 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Address </a:t>
            </a: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City 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Zip code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Phone number 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 of birth (YYYY-MM-DD)</a:t>
            </a: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Username </a:t>
            </a: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Password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EF02B-EED4-BBC5-F460-EA96D2DD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87" y="918812"/>
            <a:ext cx="585869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6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4625-ED18-B1F3-B52A-94055036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2D1A92-0269-1A47-3FAC-BB72AE88E88C}"/>
              </a:ext>
            </a:extLst>
          </p:cNvPr>
          <p:cNvSpPr txBox="1"/>
          <p:nvPr/>
        </p:nvSpPr>
        <p:spPr>
          <a:xfrm>
            <a:off x="370114" y="528750"/>
            <a:ext cx="4042895" cy="575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Title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Director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Writers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Release Date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Running time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Rating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Genre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Cast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Price per day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Units available for rental: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	DVD units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	Blu-Ray units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Save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E303-549A-64BB-273B-844AE92B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958198"/>
            <a:ext cx="6805611" cy="494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7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0FC8-CB8A-BC0F-DB69-79F8C3C7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6004F4-C78F-362B-9330-8D9C1650010F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a the movie has been updated in the store inventory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1E8CF-20B5-BE43-2A4D-40B181B6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0" y="832858"/>
            <a:ext cx="7127966" cy="519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6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C0B5-C876-861E-F7C5-3728C079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EE5D7-C8F1-F12E-2FBF-671EAC92BABD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Updated movie will be displayed in the Movie Management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CFE9F-38D9-757A-4398-EE1A704DF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90" y="1413746"/>
            <a:ext cx="6989159" cy="316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66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CF8CF-7C36-3BAD-3EE8-CC0A426B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C56F0E-FE8C-D6A2-F667-9A625AA3F3D4}"/>
              </a:ext>
            </a:extLst>
          </p:cNvPr>
          <p:cNvSpPr txBox="1"/>
          <p:nvPr/>
        </p:nvSpPr>
        <p:spPr>
          <a:xfrm>
            <a:off x="370114" y="528750"/>
            <a:ext cx="4042895" cy="467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Delete a Movie in Inventory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delete a movie from the inventory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Movies button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Movie Management Form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movie that needs to be deleted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Delete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68601-8D19-A383-72E5-5952FA2A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63" y="1677923"/>
            <a:ext cx="6991327" cy="3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17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66E3E-556D-2F79-155E-E399A18E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755940-A93C-E9CF-9C0F-4F515B2BE6C5}"/>
              </a:ext>
            </a:extLst>
          </p:cNvPr>
          <p:cNvSpPr txBox="1"/>
          <p:nvPr/>
        </p:nvSpPr>
        <p:spPr>
          <a:xfrm>
            <a:off x="370114" y="528750"/>
            <a:ext cx="4042895" cy="246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prompt the user to confirm deletion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Yes button to confirm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the selected movie will be deleted from the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AF145-97D3-CA45-B1FE-C8B3D223C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94" y="1435425"/>
            <a:ext cx="7001692" cy="31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0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E1B4-F96B-466C-04E3-EE4D84276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D9A57-1167-4AAF-C9CD-A23640D84A71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the selected movie will be deleted from the system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DFDA5-8688-7196-B2B6-86D8C6F0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309" y="1807867"/>
            <a:ext cx="7131701" cy="32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5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DC10-D616-2B9F-91A8-8A50C6405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68121-4E8D-EDB8-7D5C-4B280CDC7282}"/>
              </a:ext>
            </a:extLst>
          </p:cNvPr>
          <p:cNvSpPr txBox="1"/>
          <p:nvPr/>
        </p:nvSpPr>
        <p:spPr>
          <a:xfrm>
            <a:off x="370114" y="528750"/>
            <a:ext cx="4042895" cy="91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Deleted movie will no longer be displayed in the Movie Management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14F44-BC81-6E0C-3AF4-27210EAE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24" y="1741698"/>
            <a:ext cx="6872822" cy="31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4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E1B9-07E6-A675-DB04-D19DE3F9D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270063-7175-E26F-079C-3D2DFE2476CF}"/>
              </a:ext>
            </a:extLst>
          </p:cNvPr>
          <p:cNvSpPr txBox="1"/>
          <p:nvPr/>
        </p:nvSpPr>
        <p:spPr>
          <a:xfrm>
            <a:off x="370114" y="528750"/>
            <a:ext cx="4042895" cy="361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Adding a Rental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process a movie rental for a customer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Rentals button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Rental Management Form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Add Rental button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97321-BE59-46CA-47C4-6C580820E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95" y="1199671"/>
            <a:ext cx="6896173" cy="445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2058-3C4F-7AEB-A7EF-7063AC82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9CAC0C-2312-EAF7-68BA-BD2E4DFB858A}"/>
              </a:ext>
            </a:extLst>
          </p:cNvPr>
          <p:cNvSpPr txBox="1"/>
          <p:nvPr/>
        </p:nvSpPr>
        <p:spPr>
          <a:xfrm>
            <a:off x="370114" y="528750"/>
            <a:ext cx="4042895" cy="11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Movie ID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Customer ID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FA3B6-DB7E-C001-E414-87A77EB59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21" y="1661510"/>
            <a:ext cx="352474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40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3DDB5-65A3-B901-DCC0-E3CAE2C1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AAD9C-70D8-2D50-5A2A-BBD982563003}"/>
              </a:ext>
            </a:extLst>
          </p:cNvPr>
          <p:cNvSpPr txBox="1"/>
          <p:nvPr/>
        </p:nvSpPr>
        <p:spPr>
          <a:xfrm>
            <a:off x="370114" y="528750"/>
            <a:ext cx="4042895" cy="246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the information entered is correct and matches data in the system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the rental confirmation screen with rental details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Confirm Rental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9F8EF-543A-4F8D-3D39-6912EED2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91" y="1090795"/>
            <a:ext cx="478221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3E156-3BCE-CCCE-7B6B-9ADC8A2A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F5054-5E44-69FA-E14F-15FD103154A3}"/>
              </a:ext>
            </a:extLst>
          </p:cNvPr>
          <p:cNvSpPr txBox="1"/>
          <p:nvPr/>
        </p:nvSpPr>
        <p:spPr>
          <a:xfrm>
            <a:off x="613954" y="1109339"/>
            <a:ext cx="445443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Register button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8B6752-D034-D12B-EE5A-A2821248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23" y="894996"/>
            <a:ext cx="5839640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47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7C324-D70F-62C6-D844-0C3FF9235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6201D-9697-1E32-BDFC-16C4C5C1727F}"/>
              </a:ext>
            </a:extLst>
          </p:cNvPr>
          <p:cNvSpPr txBox="1"/>
          <p:nvPr/>
        </p:nvSpPr>
        <p:spPr>
          <a:xfrm>
            <a:off x="370114" y="528750"/>
            <a:ext cx="4042895" cy="91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a new movie rental has been processed for the movie and customer selected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4138E-70D1-C8D3-F3AD-9C44BC7C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8865"/>
            <a:ext cx="4791744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05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756AC-FCAE-9327-9F36-EBDF906E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A0BA31-0041-CF0C-C989-BBECE8C5038D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New rental will now display on the Rental Management Form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055D2-BC3C-5A3B-078F-3CCC519E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75" y="1196170"/>
            <a:ext cx="6875560" cy="44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0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7EAAB-3F03-A786-3DA4-C4C17FD9B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3D398-7BEF-4051-919E-F8BAFEAF07D0}"/>
              </a:ext>
            </a:extLst>
          </p:cNvPr>
          <p:cNvSpPr txBox="1"/>
          <p:nvPr/>
        </p:nvSpPr>
        <p:spPr>
          <a:xfrm>
            <a:off x="370114" y="528750"/>
            <a:ext cx="4042895" cy="390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Processing Customer Rental Pick-Up Reservation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manage rental reservations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Rentals button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the Rental Management Form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Reservations button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79FB4-2F38-AA93-F34D-C13DF984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082205"/>
            <a:ext cx="6702701" cy="43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53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DCC3-25FA-C9F4-D337-5EC568F35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61348-EF26-A5CA-D717-FF4CC717DAAA}"/>
              </a:ext>
            </a:extLst>
          </p:cNvPr>
          <p:cNvSpPr txBox="1"/>
          <p:nvPr/>
        </p:nvSpPr>
        <p:spPr>
          <a:xfrm>
            <a:off x="370114" y="528750"/>
            <a:ext cx="4042895" cy="73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Customer ID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05938-E900-63E2-1EA5-6988F46C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85" y="1935899"/>
            <a:ext cx="380100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8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A028-7550-BBE3-1D2E-5D0B1CC2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59ABD2-D601-CD72-CCE6-2E318D3E5756}"/>
              </a:ext>
            </a:extLst>
          </p:cNvPr>
          <p:cNvSpPr txBox="1"/>
          <p:nvPr/>
        </p:nvSpPr>
        <p:spPr>
          <a:xfrm>
            <a:off x="370114" y="528750"/>
            <a:ext cx="4042895" cy="169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the information entered is correct and matches data in the system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the Reservation list screen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3484E-4368-51F3-5E24-B5121ED7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1" y="1267094"/>
            <a:ext cx="7016545" cy="41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46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72DF-0E10-CD2E-318E-50851E5E6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1E7CFF-01FE-2336-EA1A-891490FA9C15}"/>
              </a:ext>
            </a:extLst>
          </p:cNvPr>
          <p:cNvSpPr txBox="1"/>
          <p:nvPr/>
        </p:nvSpPr>
        <p:spPr>
          <a:xfrm>
            <a:off x="370114" y="528750"/>
            <a:ext cx="4042895" cy="28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Converting a Reservation to a Rental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convert a movie rental pick-up reservation into a rental for a customer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a reservation from the list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Convert to Rental Button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9CCCC-D794-7A7C-1DC4-2278DE1F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36" y="1283829"/>
            <a:ext cx="6989234" cy="41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88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B3F6-6E27-83AB-A8F9-7C25F1B80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3F19F7-530F-D0A3-8F64-362C3D7DE3F4}"/>
              </a:ext>
            </a:extLst>
          </p:cNvPr>
          <p:cNvSpPr txBox="1"/>
          <p:nvPr/>
        </p:nvSpPr>
        <p:spPr>
          <a:xfrm>
            <a:off x="370114" y="528750"/>
            <a:ext cx="4042895" cy="91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a new movie rental has been processed for the movie and customer selected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BF474-F491-A136-CBEB-E2FDFC5A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86" y="1013900"/>
            <a:ext cx="477269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4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6EA1F-1103-D612-208E-080FF6A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AE12A4-A1C4-0321-B0D4-940D2114B09F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New rental will now display on the Rental Management Form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4633D-65FE-DFFA-0EDC-13BC98861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14" y="1447656"/>
            <a:ext cx="6930372" cy="41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14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43E4-2D86-482E-2709-E5D30FFB0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46126B-2CFA-1FAF-2AE2-8762849DBA34}"/>
              </a:ext>
            </a:extLst>
          </p:cNvPr>
          <p:cNvSpPr txBox="1"/>
          <p:nvPr/>
        </p:nvSpPr>
        <p:spPr>
          <a:xfrm>
            <a:off x="370114" y="528750"/>
            <a:ext cx="4042895" cy="28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Canceling a Rental Reservation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cancel a movie rental pick-up reservation for a customer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a reservation from the list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Cancel Reservation button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C00A8-917D-DCD8-9870-80B3AC7E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218" y="1402080"/>
            <a:ext cx="6262203" cy="37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30049-B74A-CABD-F2DB-E9E6EC15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CF5D2-4AA8-B199-4D4D-EF55FBD628A6}"/>
              </a:ext>
            </a:extLst>
          </p:cNvPr>
          <p:cNvSpPr txBox="1"/>
          <p:nvPr/>
        </p:nvSpPr>
        <p:spPr>
          <a:xfrm>
            <a:off x="370114" y="528750"/>
            <a:ext cx="4042895" cy="179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</a:t>
            </a:r>
            <a:r>
              <a:rPr lang="en-US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will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prompt the user to confirm cancellation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the Yes button is clicked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6587-A8BA-0AEB-6EC1-4ABC367E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28" y="1538056"/>
            <a:ext cx="6323438" cy="37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B6892-11D4-1D70-61A2-2D6A5AFA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9B07E-AB9F-4C27-FE54-B763DDBB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50" y="1109339"/>
            <a:ext cx="5725324" cy="4639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34D5E-F331-CCA0-018F-AC6EC722610A}"/>
              </a:ext>
            </a:extLst>
          </p:cNvPr>
          <p:cNvSpPr txBox="1"/>
          <p:nvPr/>
        </p:nvSpPr>
        <p:spPr>
          <a:xfrm>
            <a:off x="613954" y="1109339"/>
            <a:ext cx="4454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 to Account </a:t>
            </a:r>
          </a:p>
          <a:p>
            <a:endParaRPr lang="en-US" sz="1600" dirty="0"/>
          </a:p>
          <a:p>
            <a:r>
              <a:rPr lang="en-US" sz="1600" dirty="0"/>
              <a:t>Open Mana Movie Rental System 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9283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FDD92-61F0-763A-CD9B-33E7C4546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B1C0B-549F-2378-AB5F-C3A8406A0AF9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the selected reservation will be cancelled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E9328-1533-77FB-A7D6-D841337D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03" y="1425245"/>
            <a:ext cx="6352585" cy="377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2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A219-8122-120D-CBFC-026197620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88D70-3A91-1CBA-1A56-420951F5D5E6}"/>
              </a:ext>
            </a:extLst>
          </p:cNvPr>
          <p:cNvSpPr txBox="1"/>
          <p:nvPr/>
        </p:nvSpPr>
        <p:spPr>
          <a:xfrm>
            <a:off x="370114" y="528750"/>
            <a:ext cx="4042895" cy="63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Canceled reservation will no longer be displayed in the Reservations List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D05EA-EE41-D20C-9613-AEEE4E81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009" y="1530915"/>
            <a:ext cx="6911319" cy="41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47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9D32D-EF25-14A1-8859-B0479A72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2ED60-B9B9-C850-9BB2-C66A8C68B30C}"/>
              </a:ext>
            </a:extLst>
          </p:cNvPr>
          <p:cNvSpPr txBox="1"/>
          <p:nvPr/>
        </p:nvSpPr>
        <p:spPr>
          <a:xfrm>
            <a:off x="370114" y="528750"/>
            <a:ext cx="4042895" cy="3130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Returning a Rental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 Admin can process a movie rental return for a customer by following these steps: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Click on the Rentals button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Rental Management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F5E3A-D717-9DB0-6852-61F5226A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055914"/>
            <a:ext cx="6544614" cy="42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08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B751E-D950-4C57-EBAA-56A52C83B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69F742-6DD9-3CDD-CED8-E349829DEEF3}"/>
              </a:ext>
            </a:extLst>
          </p:cNvPr>
          <p:cNvSpPr txBox="1"/>
          <p:nvPr/>
        </p:nvSpPr>
        <p:spPr>
          <a:xfrm>
            <a:off x="370114" y="528750"/>
            <a:ext cx="4042895" cy="11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Fill out the requested information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Movie ID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Customer ID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136B2-32A3-2B0F-B1F6-C67935B7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66" y="1865231"/>
            <a:ext cx="3534268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89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7B3C6-EC7C-6F94-9922-1484A960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630C8E-67FA-92DF-804A-59338B2D0931}"/>
              </a:ext>
            </a:extLst>
          </p:cNvPr>
          <p:cNvSpPr txBox="1"/>
          <p:nvPr/>
        </p:nvSpPr>
        <p:spPr>
          <a:xfrm>
            <a:off x="370114" y="528750"/>
            <a:ext cx="4042895" cy="2461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 the information entered is correct and matches data in the system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display the rental return confirmation screen with rental details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Confirm Return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5A69C-4C9B-773E-9275-8E01D6A62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71" y="1090795"/>
            <a:ext cx="478221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913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92710-C521-14E5-A4A8-785118C0E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3D26B-9EFA-19FD-D82C-905267F04F2F}"/>
              </a:ext>
            </a:extLst>
          </p:cNvPr>
          <p:cNvSpPr txBox="1"/>
          <p:nvPr/>
        </p:nvSpPr>
        <p:spPr>
          <a:xfrm>
            <a:off x="370114" y="528750"/>
            <a:ext cx="4042895" cy="91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System will notify that the movie rental return has been processed for the movie and customer selected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EB829-4273-178A-5743-CD5049AE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59" y="1013900"/>
            <a:ext cx="478221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16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CE58-B1DB-03B1-C1EA-07750B22E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B37FF0-F07E-E9AA-B56C-72EBA6BEAE54}"/>
              </a:ext>
            </a:extLst>
          </p:cNvPr>
          <p:cNvSpPr txBox="1"/>
          <p:nvPr/>
        </p:nvSpPr>
        <p:spPr>
          <a:xfrm>
            <a:off x="370114" y="528750"/>
            <a:ext cx="4042895" cy="91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Returned rental will no longer be displayed on the Rental Management Form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DDB7C-0FD8-BE28-E57B-EF09FE78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54" y="1447656"/>
            <a:ext cx="6475321" cy="41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9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ADC8-3263-4A8F-1FC0-DF963C804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2C03A-464C-D084-2E39-5372EF294E7E}"/>
              </a:ext>
            </a:extLst>
          </p:cNvPr>
          <p:cNvSpPr txBox="1"/>
          <p:nvPr/>
        </p:nvSpPr>
        <p:spPr>
          <a:xfrm>
            <a:off x="613954" y="1109339"/>
            <a:ext cx="4454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Login to Account </a:t>
            </a:r>
          </a:p>
          <a:p>
            <a:endParaRPr lang="en-US" sz="1600" dirty="0"/>
          </a:p>
          <a:p>
            <a:r>
              <a:rPr lang="en-US" sz="1600" dirty="0"/>
              <a:t>Fill out information: </a:t>
            </a:r>
          </a:p>
          <a:p>
            <a:r>
              <a:rPr lang="en-US" sz="1600" dirty="0"/>
              <a:t>	Username </a:t>
            </a:r>
          </a:p>
          <a:p>
            <a:r>
              <a:rPr lang="en-US" sz="1600" dirty="0"/>
              <a:t>	Password </a:t>
            </a:r>
          </a:p>
          <a:p>
            <a:endParaRPr lang="en-US" sz="1600" dirty="0"/>
          </a:p>
          <a:p>
            <a:r>
              <a:rPr lang="en-US" sz="1600" dirty="0"/>
              <a:t>Click Log in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8FDD5-75CB-F1A3-4A8C-6FA3959F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02" y="1099812"/>
            <a:ext cx="568721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7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6A9B-725B-A2E5-9501-0922AC48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AAB9FE-D784-1BBD-0E60-419A0E6DB655}"/>
              </a:ext>
            </a:extLst>
          </p:cNvPr>
          <p:cNvSpPr txBox="1"/>
          <p:nvPr/>
        </p:nvSpPr>
        <p:spPr>
          <a:xfrm>
            <a:off x="3172097" y="404770"/>
            <a:ext cx="5847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System will notify if log in was successful or not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00002F-9FB7-3731-44C0-C13194F0F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7" y="1149029"/>
            <a:ext cx="5000436" cy="407226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12CFDA-4A41-D148-4A87-EF98BE91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69" y="1120002"/>
            <a:ext cx="5023867" cy="4101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D0A198-1D0D-550F-375F-144460D411B1}"/>
              </a:ext>
            </a:extLst>
          </p:cNvPr>
          <p:cNvSpPr txBox="1"/>
          <p:nvPr/>
        </p:nvSpPr>
        <p:spPr>
          <a:xfrm>
            <a:off x="660163" y="5487137"/>
            <a:ext cx="508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unsuccessful the user is prompted that there was an error and they will need to fix the information entered for Username and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57153-9E53-B1E7-CDD9-0F5554276E89}"/>
              </a:ext>
            </a:extLst>
          </p:cNvPr>
          <p:cNvSpPr txBox="1"/>
          <p:nvPr/>
        </p:nvSpPr>
        <p:spPr>
          <a:xfrm>
            <a:off x="6443676" y="5487136"/>
            <a:ext cx="508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successful the user is taken to the client Dashboard screen based on their account type.</a:t>
            </a:r>
          </a:p>
        </p:txBody>
      </p:sp>
    </p:spTree>
    <p:extLst>
      <p:ext uri="{BB962C8B-B14F-4D97-AF65-F5344CB8AC3E}">
        <p14:creationId xmlns:p14="http://schemas.microsoft.com/office/powerpoint/2010/main" val="400152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CB6A2-CC03-A8C6-7E77-E9FE40D7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09FDF-0084-09F5-B469-374ED7A13D94}"/>
              </a:ext>
            </a:extLst>
          </p:cNvPr>
          <p:cNvSpPr txBox="1"/>
          <p:nvPr/>
        </p:nvSpPr>
        <p:spPr>
          <a:xfrm>
            <a:off x="370114" y="528750"/>
            <a:ext cx="4454435" cy="516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Client Dashboard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From the client dashboard users can: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View movies available to rent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View movie details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Title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Director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Writers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Release date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Running time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Rating 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Genre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Cast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Reserve/hold movies for rental pick-up if it’s in stock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Two formats available: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	DVD</a:t>
            </a: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		Blu-Ray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567FC1-CFFB-5817-A177-2191D1466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9" y="731907"/>
            <a:ext cx="6513905" cy="56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6CAE0-A081-04F5-D522-4EED869C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3F057C-DD91-93D8-2476-42564B464CBC}"/>
              </a:ext>
            </a:extLst>
          </p:cNvPr>
          <p:cNvSpPr txBox="1"/>
          <p:nvPr/>
        </p:nvSpPr>
        <p:spPr>
          <a:xfrm>
            <a:off x="370114" y="528750"/>
            <a:ext cx="4454435" cy="2617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On the left panel, click on the Details button below the movie to be reserved/held for rental pick-up.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Details for the movie will appear on the right-side panel </a:t>
            </a:r>
          </a:p>
          <a:p>
            <a:pPr marR="0" lvl="0">
              <a:lnSpc>
                <a:spcPct val="115000"/>
              </a:lnSpc>
            </a:pPr>
            <a:endParaRPr lang="en-US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Movies can be filtered by genre from the dropdown menu at the top of the screen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B0CDD-6FC9-1B52-5F34-6D736471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598" y="617907"/>
            <a:ext cx="6474032" cy="56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396</TotalTime>
  <Words>1452</Words>
  <Application>Microsoft Office PowerPoint</Application>
  <PresentationFormat>Widescreen</PresentationFormat>
  <Paragraphs>301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Aptos</vt:lpstr>
      <vt:lpstr>Arial</vt:lpstr>
      <vt:lpstr>Bookman Old Style</vt:lpstr>
      <vt:lpstr>Rockwell</vt:lpstr>
      <vt:lpstr>Damask</vt:lpstr>
      <vt:lpstr> Movie Rental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Ramirez</dc:creator>
  <cp:lastModifiedBy>Hector Ramirez</cp:lastModifiedBy>
  <cp:revision>21</cp:revision>
  <dcterms:created xsi:type="dcterms:W3CDTF">2025-05-09T03:22:57Z</dcterms:created>
  <dcterms:modified xsi:type="dcterms:W3CDTF">2025-06-02T18:50:32Z</dcterms:modified>
</cp:coreProperties>
</file>