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61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03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2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8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98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03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14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52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26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6379-D393-4C5D-B874-20898FA20532}" type="datetimeFigureOut">
              <a:rPr lang="es-MX" smtClean="0"/>
              <a:t>07/01/2022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AF824-9A9B-45DA-A2B5-BBAEAE0828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0461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8026D-F005-4940-8EBB-C96102D80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 fontScale="90000"/>
          </a:bodyPr>
          <a:lstStyle/>
          <a:p>
            <a:r>
              <a:rPr lang="es-MX" dirty="0"/>
              <a:t>Prototipo rápido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AB38DD-0B4D-478E-93FF-A6FCE03F2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43100"/>
            <a:ext cx="6858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D3519-6419-4FB3-B45F-E282E6F2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9CE17-B06E-43A3-8414-60E0EED75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6648450" cy="470058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• Requiere trabajo del cliente para evaluar los distintos prototipos y traducirlo en nuevos requisitos.</a:t>
            </a:r>
          </a:p>
          <a:p>
            <a:pPr marL="0" indent="0">
              <a:buNone/>
            </a:pPr>
            <a:r>
              <a:rPr lang="es-ES" dirty="0"/>
              <a:t>• Requiere un tiempo adicional para definir adecuadamente el sistema.</a:t>
            </a:r>
          </a:p>
          <a:p>
            <a:pPr marL="0" indent="0">
              <a:buNone/>
            </a:pPr>
            <a:r>
              <a:rPr lang="es-ES" dirty="0"/>
              <a:t>• No se sabe exactamente cuánto será el tiempo de desarrollo ni cuantos prototipos se tienen que desarrollar.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39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A3296-B564-4AA3-82FC-91D08704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¿En qué consiste?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E32B8-6CFC-4FE2-AF59-B9663209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Este método está asociado a la idea de desarrollar diferentes conceptos propuestos mediante prototipos de software o hardware, para su posterior evaluación.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31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1B345C-C8C4-4611-9EA6-5E3E28177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prototipado rápido se describe como un método basado en ordenador que pretende reducir el ciclo iterativo de desarrollo. Los prototipos iterativos desarrollados podrán ser rápidamente reemplazados o modificados según los informes de diversas procedencias, como experiencias previas de usuarios o de diseñadores veteranos, a medida que se evoluciona en el desarrollo de las tareas a realizar.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58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B64B5-34A5-47D7-8D94-B937EB73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960"/>
            <a:ext cx="10515600" cy="560800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Existen muchas herramientas para la generación de prototipos rápidos, siendo habituales una secuencia de imágenes en Microsoft PowerPoint o Visual Basic. Un coste a considerar será el nivel de conocimientos requeridos para manejar las herramientas de apoyo durante el tiempo necesario para implementar un prototipo de software.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79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0142E9-A537-4F2E-B8FB-5CEE14D8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42925"/>
            <a:ext cx="91249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9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C207-E08A-4558-9593-ADB743C2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lo llevo a cabo?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1646F-3CFC-431A-B674-83F87777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Habrá que seleccionar a los usuarios apropiados para el test del prototipo, intentando cubrir un amplio rango de usuarios dentro de la población objetivo y se prepararán tareas realistas en las que se ocupará a los usuarios mientras trabajen con el prototipo.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559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B27E8-3929-48F3-9DB9-A87172E4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800"/>
            <a:ext cx="10515600" cy="1131888"/>
          </a:xfrm>
        </p:spPr>
        <p:txBody>
          <a:bodyPr>
            <a:normAutofit fontScale="90000"/>
          </a:bodyPr>
          <a:lstStyle/>
          <a:p>
            <a:r>
              <a:rPr lang="es-ES" dirty="0"/>
              <a:t>¿Puede ser utilizado el prototipo para la realización de las tareas?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B1BA0-7CE4-4FD2-AAD6-6FD74F02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62920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/>
              <a:t>Mediante una sesión piloto previa</a:t>
            </a:r>
          </a:p>
          <a:p>
            <a:pPr marL="0" indent="0" algn="just">
              <a:buNone/>
            </a:pPr>
            <a:r>
              <a:rPr lang="es-ES" dirty="0"/>
              <a:t>Se alecciona al usuario para trabajar a través de las tareas seleccionadas, interactuando y respondiendo al sistema de forma apropiada. Si se requiere, se puede obtener información adicional entrevistando a los usuarios inmediatamente después a su interacción con el prototipo.</a:t>
            </a:r>
            <a:br>
              <a:rPr lang="es-ES" dirty="0"/>
            </a:br>
            <a:endParaRPr lang="es-ES" dirty="0"/>
          </a:p>
          <a:p>
            <a:pPr marL="0" indent="0" algn="just">
              <a:buNone/>
            </a:pPr>
            <a:r>
              <a:rPr lang="es-ES" dirty="0"/>
              <a:t>Una vez que se ha analizado, resumido y evaluado la información reunida y las observaciones realizadas se determinará la severidad de los problemas identificados y se resumirán las implicaciones de diseño y las recomendaciones para las mejoras e informar al equipo de diseño.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635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A46D0-6710-4625-A979-85698375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¿Cuándo debería usar esta técnica?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295B6-84CD-408B-B703-00B5A5EA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Los prototipos creados por este método presentan una alta fidelidad respecto del producto final, lo que será de interés en el desarrollo de software y sitios web, pudiendo darse a lo largo de todo el ciclo, por las características que se explican de estos prototipos.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930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7D1BE-FC7F-49AD-8DCF-F9C11671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925"/>
          </a:xfrm>
        </p:spPr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0D7F6-3510-4767-B7AF-AB336A23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6610350" cy="4738688"/>
          </a:xfrm>
        </p:spPr>
        <p:txBody>
          <a:bodyPr>
            <a:normAutofit/>
          </a:bodyPr>
          <a:lstStyle/>
          <a:p>
            <a:r>
              <a:rPr lang="es-ES" dirty="0"/>
              <a:t>Permite la construcción del sistema con requisitos poco claros o cambiantes.</a:t>
            </a:r>
          </a:p>
          <a:p>
            <a:pPr marL="0" indent="0">
              <a:buNone/>
            </a:pPr>
            <a:r>
              <a:rPr lang="es-ES" dirty="0"/>
              <a:t>•El cliente recibe una versión del sistema en muy poco tiempo, por lo que lo puede evaluar, probar e, incluso, empezar a utilizarlo.</a:t>
            </a:r>
          </a:p>
          <a:p>
            <a:pPr marL="0" indent="0">
              <a:buNone/>
            </a:pPr>
            <a:r>
              <a:rPr lang="es-ES" dirty="0"/>
              <a:t>• Se pueden introducir cambios en las funcionalidades del sistema en cualquier momento.</a:t>
            </a:r>
          </a:p>
          <a:p>
            <a:pPr marL="0" indent="0">
              <a:buNone/>
            </a:pPr>
            <a:r>
              <a:rPr lang="es-ES" dirty="0"/>
              <a:t>• Involucra al usuario en la evaluación de la interfaz de usuario.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877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473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Prototipo rápido </vt:lpstr>
      <vt:lpstr>¿En qué consiste?</vt:lpstr>
      <vt:lpstr>Presentación de PowerPoint</vt:lpstr>
      <vt:lpstr>Presentación de PowerPoint</vt:lpstr>
      <vt:lpstr>Presentación de PowerPoint</vt:lpstr>
      <vt:lpstr>¿Cómo lo llevo a cabo?</vt:lpstr>
      <vt:lpstr>¿Puede ser utilizado el prototipo para la realización de las tareas?</vt:lpstr>
      <vt:lpstr>¿Cuándo debería usar esta técnica?</vt:lpstr>
      <vt:lpstr>Ventajas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rápido </dc:title>
  <dc:creator>Mario Valencia</dc:creator>
  <cp:lastModifiedBy>Mario Valencia</cp:lastModifiedBy>
  <cp:revision>3</cp:revision>
  <dcterms:created xsi:type="dcterms:W3CDTF">2022-01-07T13:24:05Z</dcterms:created>
  <dcterms:modified xsi:type="dcterms:W3CDTF">2022-01-07T18:27:21Z</dcterms:modified>
</cp:coreProperties>
</file>