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0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2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3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04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3880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97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29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59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2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28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698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38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4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7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3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89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C4582E-B9BC-4F8D-87B2-22554E709E7C}" type="datetimeFigureOut">
              <a:rPr lang="hu-HU" smtClean="0"/>
              <a:t>2024. 04. 07.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A02B95-50AF-4C8D-90D1-250EBDA5A4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48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D30E8-FC59-B7D2-5544-DDBB24F3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Adatelemzés - I. Mérföldkő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9896EE-3232-E913-A26B-88ECEB1B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6315959"/>
            <a:ext cx="9440034" cy="405352"/>
          </a:xfrm>
        </p:spPr>
        <p:txBody>
          <a:bodyPr/>
          <a:lstStyle/>
          <a:p>
            <a:r>
              <a:rPr lang="hu-HU" dirty="0"/>
              <a:t>Varga Bence, Varga Zoltán, Berényi Miklós</a:t>
            </a:r>
          </a:p>
        </p:txBody>
      </p:sp>
    </p:spTree>
    <p:extLst>
      <p:ext uri="{BB962C8B-B14F-4D97-AF65-F5344CB8AC3E}">
        <p14:creationId xmlns:p14="http://schemas.microsoft.com/office/powerpoint/2010/main" val="81910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523E2-9E30-B87D-77CC-259D397B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Parseolás</a:t>
            </a:r>
            <a:r>
              <a:rPr lang="hu-HU" dirty="0"/>
              <a:t>, Általános Információ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E7DA4-50D1-51CD-8701-31FF9AC0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Eredeti adatmassza </a:t>
            </a:r>
            <a:r>
              <a:rPr lang="hu-HU" dirty="0" err="1"/>
              <a:t>átparseolása</a:t>
            </a:r>
            <a:r>
              <a:rPr lang="hu-HU" dirty="0"/>
              <a:t>, tisztítása egy </a:t>
            </a:r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DataFrame</a:t>
            </a:r>
            <a:r>
              <a:rPr lang="hu-HU" dirty="0"/>
              <a:t>-be.</a:t>
            </a:r>
          </a:p>
          <a:p>
            <a:r>
              <a:rPr lang="hu-HU" dirty="0"/>
              <a:t>Fontosabb jellemzőket hagytunk meg, sok ki lett vágva.</a:t>
            </a:r>
          </a:p>
          <a:p>
            <a:r>
              <a:rPr lang="hu-HU" dirty="0"/>
              <a:t>Jellemzővektor: 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["title", "details", "race",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age_max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age_min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field_offices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"sex", "occupations",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height_min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height_max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possible_countries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place_of_birth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"eyes",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reward_text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weight_max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weight_min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reward_min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reward_max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"subjects",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warning_messages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"languages", "</a:t>
            </a:r>
            <a:r>
              <a:rPr lang="en-US" b="0" i="0" dirty="0" err="1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desciption</a:t>
            </a:r>
            <a:r>
              <a:rPr lang="en-US" b="0" i="0" dirty="0">
                <a:solidFill>
                  <a:srgbClr val="DBDEE1"/>
                </a:solidFill>
                <a:effectLst/>
                <a:highlight>
                  <a:srgbClr val="313338"/>
                </a:highlight>
                <a:latin typeface="gg sans"/>
              </a:rPr>
              <a:t>", "hair", "caution", "nationality", "remarks"]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datasetben</a:t>
            </a:r>
            <a:r>
              <a:rPr lang="hu-HU" dirty="0"/>
              <a:t> sok a nullérték.</a:t>
            </a:r>
          </a:p>
          <a:p>
            <a:r>
              <a:rPr lang="hu-HU" dirty="0"/>
              <a:t>A meglevő értékekre ráfér némi tisztogatás.</a:t>
            </a:r>
          </a:p>
        </p:txBody>
      </p:sp>
    </p:spTree>
    <p:extLst>
      <p:ext uri="{BB962C8B-B14F-4D97-AF65-F5344CB8AC3E}">
        <p14:creationId xmlns:p14="http://schemas.microsoft.com/office/powerpoint/2010/main" val="140479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A517E2-9523-8F88-E5A9-E450FBFD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Archtype</a:t>
            </a:r>
            <a:r>
              <a:rPr lang="hu-HU" dirty="0"/>
              <a:t>, Adattisztítás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FDD506-863F-B22C-4B3D-C9FDDF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Bevezettünk egy új jellemzőt, a ‚</a:t>
            </a:r>
            <a:r>
              <a:rPr lang="hu-HU" dirty="0" err="1"/>
              <a:t>subjects</a:t>
            </a:r>
            <a:r>
              <a:rPr lang="hu-HU" dirty="0"/>
              <a:t>’ mező szerint.</a:t>
            </a:r>
          </a:p>
          <a:p>
            <a:r>
              <a:rPr lang="hu-HU" dirty="0" err="1"/>
              <a:t>Archtype</a:t>
            </a:r>
            <a:r>
              <a:rPr lang="hu-HU" dirty="0"/>
              <a:t>: [</a:t>
            </a:r>
            <a:r>
              <a:rPr lang="hu-HU" dirty="0" err="1"/>
              <a:t>criminal</a:t>
            </a:r>
            <a:r>
              <a:rPr lang="hu-HU" dirty="0"/>
              <a:t>, </a:t>
            </a:r>
            <a:r>
              <a:rPr lang="hu-HU" dirty="0" err="1"/>
              <a:t>victim</a:t>
            </a:r>
            <a:r>
              <a:rPr lang="hu-HU" dirty="0"/>
              <a:t>] </a:t>
            </a:r>
          </a:p>
          <a:p>
            <a:r>
              <a:rPr lang="hu-HU" dirty="0"/>
              <a:t>Sok formátum és típuskorrekció, tisztítási lépés történt.</a:t>
            </a:r>
          </a:p>
        </p:txBody>
      </p:sp>
    </p:spTree>
    <p:extLst>
      <p:ext uri="{BB962C8B-B14F-4D97-AF65-F5344CB8AC3E}">
        <p14:creationId xmlns:p14="http://schemas.microsoft.com/office/powerpoint/2010/main" val="225410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F1602-4B1A-445A-7988-69D02D29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39539"/>
            <a:ext cx="10353762" cy="970450"/>
          </a:xfrm>
        </p:spPr>
        <p:txBody>
          <a:bodyPr/>
          <a:lstStyle/>
          <a:p>
            <a:r>
              <a:rPr lang="hu-HU" dirty="0"/>
              <a:t>Bűnözők és áldozatok aránya nem szerint</a:t>
            </a:r>
          </a:p>
        </p:txBody>
      </p:sp>
      <p:pic>
        <p:nvPicPr>
          <p:cNvPr id="5" name="Tartalom helye 4" descr="A képen szöveg, diagram, képernyőkép, kör látható&#10;&#10;Automatikusan generált leírás">
            <a:extLst>
              <a:ext uri="{FF2B5EF4-FFF2-40B4-BE49-F238E27FC236}">
                <a16:creationId xmlns:a16="http://schemas.microsoft.com/office/drawing/2014/main" id="{D366D585-39A7-F559-E7E6-76D62BCD6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59" y="2247022"/>
            <a:ext cx="4992634" cy="3557023"/>
          </a:xfrm>
        </p:spPr>
      </p:pic>
    </p:spTree>
    <p:extLst>
      <p:ext uri="{BB962C8B-B14F-4D97-AF65-F5344CB8AC3E}">
        <p14:creationId xmlns:p14="http://schemas.microsoft.com/office/powerpoint/2010/main" val="93024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F1602-4B1A-445A-7988-69D02D29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39539"/>
            <a:ext cx="10353762" cy="970450"/>
          </a:xfrm>
        </p:spPr>
        <p:txBody>
          <a:bodyPr/>
          <a:lstStyle/>
          <a:p>
            <a:r>
              <a:rPr lang="hu-HU" dirty="0"/>
              <a:t>Bűnözők és áldozatok aránya rasszok szerint</a:t>
            </a:r>
          </a:p>
        </p:txBody>
      </p:sp>
      <p:pic>
        <p:nvPicPr>
          <p:cNvPr id="7" name="Tartalom helye 6" descr="A képen szöveg, képernyőkép, diagram, kör látható&#10;&#10;Automatikusan generált leírás">
            <a:extLst>
              <a:ext uri="{FF2B5EF4-FFF2-40B4-BE49-F238E27FC236}">
                <a16:creationId xmlns:a16="http://schemas.microsoft.com/office/drawing/2014/main" id="{8070718C-EADE-5E0E-4B7E-1011AE21D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2" y="1983070"/>
            <a:ext cx="5166370" cy="3557023"/>
          </a:xfrm>
        </p:spPr>
      </p:pic>
    </p:spTree>
    <p:extLst>
      <p:ext uri="{BB962C8B-B14F-4D97-AF65-F5344CB8AC3E}">
        <p14:creationId xmlns:p14="http://schemas.microsoft.com/office/powerpoint/2010/main" val="96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F1602-4B1A-445A-7988-69D02D29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39539"/>
            <a:ext cx="10353762" cy="970450"/>
          </a:xfrm>
        </p:spPr>
        <p:txBody>
          <a:bodyPr/>
          <a:lstStyle/>
          <a:p>
            <a:r>
              <a:rPr lang="hu-HU" dirty="0"/>
              <a:t>Nyomravezetői díj rasszok szerint</a:t>
            </a:r>
          </a:p>
        </p:txBody>
      </p:sp>
      <p:pic>
        <p:nvPicPr>
          <p:cNvPr id="7" name="Tartalom helye 6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60458E9B-6353-BC64-A5FA-5B9B04C3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4" y="1919514"/>
            <a:ext cx="4929072" cy="4059237"/>
          </a:xfr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4B6F48D0-194E-0D4E-EA50-5CEF1AD83E20}"/>
              </a:ext>
            </a:extLst>
          </p:cNvPr>
          <p:cNvSpPr txBox="1">
            <a:spLocks/>
          </p:cNvSpPr>
          <p:nvPr/>
        </p:nvSpPr>
        <p:spPr>
          <a:xfrm>
            <a:off x="6515100" y="2037249"/>
            <a:ext cx="47524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Minimum és maximum értékek nincsenek rajta, nagyon torzítják az ábrát </a:t>
            </a:r>
          </a:p>
          <a:p>
            <a:r>
              <a:rPr lang="hu-HU" dirty="0"/>
              <a:t>Maximumok milliós nagyságrendűek</a:t>
            </a:r>
          </a:p>
          <a:p>
            <a:r>
              <a:rPr lang="hu-HU" dirty="0"/>
              <a:t>Minimumok néhány ezer</a:t>
            </a:r>
          </a:p>
        </p:txBody>
      </p:sp>
    </p:spTree>
    <p:extLst>
      <p:ext uri="{BB962C8B-B14F-4D97-AF65-F5344CB8AC3E}">
        <p14:creationId xmlns:p14="http://schemas.microsoft.com/office/powerpoint/2010/main" val="130900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F1602-4B1A-445A-7988-69D02D29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39539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Bűnözők és áldozatok életkora</a:t>
            </a:r>
          </a:p>
        </p:txBody>
      </p:sp>
      <p:pic>
        <p:nvPicPr>
          <p:cNvPr id="6" name="Tartalom helye 5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FE2693F4-6D3A-14E6-9890-C0DFA136D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07" y="2011624"/>
            <a:ext cx="4650138" cy="4059237"/>
          </a:xfrm>
        </p:spPr>
      </p:pic>
    </p:spTree>
    <p:extLst>
      <p:ext uri="{BB962C8B-B14F-4D97-AF65-F5344CB8AC3E}">
        <p14:creationId xmlns:p14="http://schemas.microsoft.com/office/powerpoint/2010/main" val="183589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8032E-4662-E265-8C54-C603D17E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Szófelhők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48B1A9F-869B-BC2E-0DEE-FE0660D2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7" y="2194907"/>
            <a:ext cx="5427677" cy="291049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BF56C3-C563-160F-0FFD-47EF5021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57" y="2194906"/>
            <a:ext cx="5427676" cy="29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C4C06-8DA2-9B36-CA3E-2D64E28D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Következő Mérföldkő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8AF11-B80A-10BC-B46A-4F53E027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Tovább, alaposabb elemzések, főként </a:t>
            </a:r>
            <a:r>
              <a:rPr lang="hu-HU" dirty="0" err="1"/>
              <a:t>archtípust</a:t>
            </a:r>
            <a:r>
              <a:rPr lang="hu-HU" dirty="0"/>
              <a:t>, rasszt, nemet és bűnözési körülményeket figyelve.</a:t>
            </a:r>
          </a:p>
          <a:p>
            <a:r>
              <a:rPr lang="hu-HU" dirty="0"/>
              <a:t>TALÁN gépi tanulás használata valamifajta </a:t>
            </a:r>
            <a:r>
              <a:rPr lang="hu-HU" dirty="0" err="1"/>
              <a:t>predikcióra</a:t>
            </a:r>
            <a:r>
              <a:rPr lang="hu-HU" dirty="0"/>
              <a:t> az adatbázis alapján. </a:t>
            </a:r>
          </a:p>
          <a:p>
            <a:pPr marL="36900" indent="0">
              <a:buNone/>
            </a:pPr>
            <a:r>
              <a:rPr lang="hu-HU" dirty="0"/>
              <a:t>(</a:t>
            </a:r>
            <a:r>
              <a:rPr lang="hu-HU" dirty="0" err="1"/>
              <a:t>Pl</a:t>
            </a:r>
            <a:r>
              <a:rPr lang="hu-HU" dirty="0"/>
              <a:t>, megadva X-Y jellemzőket, </a:t>
            </a:r>
            <a:r>
              <a:rPr lang="hu-HU" dirty="0" err="1"/>
              <a:t>predikálni</a:t>
            </a:r>
            <a:r>
              <a:rPr lang="hu-HU" dirty="0"/>
              <a:t> hogy az alany inkább bűnöző vagy áldozat)</a:t>
            </a:r>
          </a:p>
        </p:txBody>
      </p:sp>
    </p:spTree>
    <p:extLst>
      <p:ext uri="{BB962C8B-B14F-4D97-AF65-F5344CB8AC3E}">
        <p14:creationId xmlns:p14="http://schemas.microsoft.com/office/powerpoint/2010/main" val="328096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63</TotalTime>
  <Words>271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Calisto MT</vt:lpstr>
      <vt:lpstr>gg sans</vt:lpstr>
      <vt:lpstr>Wingdings 2</vt:lpstr>
      <vt:lpstr>Pala</vt:lpstr>
      <vt:lpstr>Adatelemzés - I. Mérföldkő</vt:lpstr>
      <vt:lpstr>Parseolás, Általános Információ</vt:lpstr>
      <vt:lpstr>Archtype, Adattisztítás</vt:lpstr>
      <vt:lpstr>Bűnözők és áldozatok aránya nem szerint</vt:lpstr>
      <vt:lpstr>Bűnözők és áldozatok aránya rasszok szerint</vt:lpstr>
      <vt:lpstr>Nyomravezetői díj rasszok szerint</vt:lpstr>
      <vt:lpstr>Bűnözők és áldozatok életkora</vt:lpstr>
      <vt:lpstr>Szófelhők</vt:lpstr>
      <vt:lpstr>A Következő Mérföldkő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Adatelemzés - I. Mérföldkő</dc:title>
  <dc:creator>Miklós Berényi</dc:creator>
  <cp:lastModifiedBy>zoltanvarga@sulid.hu</cp:lastModifiedBy>
  <cp:revision>4</cp:revision>
  <dcterms:created xsi:type="dcterms:W3CDTF">2024-04-07T17:22:11Z</dcterms:created>
  <dcterms:modified xsi:type="dcterms:W3CDTF">2024-04-07T19:02:47Z</dcterms:modified>
</cp:coreProperties>
</file>