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-2385" y="-15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83EC7-6A32-4F5E-9256-C2CB87FE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426D0-42EA-4598-91D7-93B0A22BB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8CCDD-BA8D-4E94-8BE0-1DB9BAB8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39149-E9EC-4713-B39E-6FB420D5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CF509-477A-4C1C-9316-85CCF4C5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80BB-E6B1-4510-816E-90F00CD8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C43917-DED2-49CF-A8DE-F56E97BF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341A-8A23-4A07-A0E4-A181641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AC99-65D2-4AAD-9535-0A964BF8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1C09D-C47E-4FE0-8A23-F70A1387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877134-E7F6-4EE5-B10F-25D63672A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BF3FD-30AB-4FEB-B8C7-FB89B175C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DDDB9-82D4-4C32-AA73-6AEE5222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92197-6D97-48F4-A518-3F92C392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7D84-E8FC-4893-9661-E71DE01A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603E8-D862-490E-9FFF-9BDB81C6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4E54D-9BD5-4028-9C0F-AC4CC02C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B6390-0C76-4193-9AD9-0EF03F20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512A0-799B-4D00-95F6-DD7D9E13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86B21-45E4-43ED-9F7A-3E4614C8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23C9F-3732-42E2-9D0D-3DD1C4F6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7BFE0-1708-4762-8BB7-DE1A3611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0629A-5CB7-4FE3-8D04-0C11AD16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009C4-4D1D-464B-A50E-53864DD1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3F1B8-B847-47D1-8CFE-375D13F4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6CF9-2B61-4FBA-AF6C-047E2F11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7B0C7-FDC0-4720-82B1-879D1BDFC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40678-AF05-4B10-8161-BF0B03FB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ADCC0-2AA2-4343-AE8C-A19C1E1B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BC969-6809-480A-BAE9-60981A6D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31879-DCD2-4515-A17E-200C45F8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2F04A-6090-4C39-9E58-E1FA5875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3F6F5-66E7-4733-9085-7D230D0F3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643E4-5D49-49E2-AFEC-02A701A0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B74A96-11D2-4FC8-B52F-6BBF7A528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E4A77-9646-4DDF-B471-531C03D71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9B8405-35DF-4D95-B3DE-342FFBC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19456-CEBD-4BD4-9A26-7D77238E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DBB6C-E072-47A1-A304-A4C37291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0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EE4BB-4A5E-46D1-938B-C3B6DAFC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43DCC-BB8E-40E6-B09B-8DC46769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661F1-D90F-40E2-A284-4627B55D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6B7BC2-001A-4998-887A-318659CE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1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1EEBD-4ACF-401B-AB02-D51B9B9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487F39-1DBB-4A85-8224-05722E6C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42A05-7BF2-4005-B122-C5C77246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04E5C-BDFD-45C9-9F76-3020CC0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ED149-DB11-4DDE-A5BA-51B4637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DBF16-BD23-4D15-B60B-79397601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1567B-E751-43E1-B03F-374BD335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2B169-0F90-448B-B273-BBB865AF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50911-62F3-4926-B714-3125ED31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0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F0531-6219-4CF5-8E7D-8850040F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91ACB-9F66-44C1-88D0-8AA6284E1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D61D3-D84C-44C3-B16A-917F94CC6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9FFBD-1567-4029-86AC-BDC2329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35AF4-B8AC-47EB-A701-B46146EF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5CA4DB-F488-4F79-8540-FF960E06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B4BC8C-C47D-45F3-A9CB-D30DCC02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827B4-7C0B-4D9D-AB73-6EF97344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E0B95-300D-4B73-AD03-37BAF9FC1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1F76-3170-4D5A-90F9-1F8235AAD01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659E6-C1AB-4355-A0F7-40A375C95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5A5D3-0570-4F9E-86F0-8A7AEBAFD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7993-8FCF-4B77-9070-639B04661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8CD48DD-7D10-47E6-86D2-DEF9ACB4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9" r="18155" b="1948"/>
          <a:stretch/>
        </p:blipFill>
        <p:spPr>
          <a:xfrm>
            <a:off x="3457956" y="1977390"/>
            <a:ext cx="4318254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6E2D1E-990A-4960-8C12-FC150B841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" r="4597" b="1210"/>
          <a:stretch/>
        </p:blipFill>
        <p:spPr>
          <a:xfrm>
            <a:off x="3457956" y="1371600"/>
            <a:ext cx="5033582" cy="40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430E6D-F8D0-459B-9A6E-538B7583B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" r="18155" b="2481"/>
          <a:stretch/>
        </p:blipFill>
        <p:spPr>
          <a:xfrm>
            <a:off x="3457956" y="2369820"/>
            <a:ext cx="431825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466D3E8-B711-497F-9E2E-CCE89CF76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6" r="18155" b="5505"/>
          <a:stretch/>
        </p:blipFill>
        <p:spPr>
          <a:xfrm>
            <a:off x="3457956" y="2872740"/>
            <a:ext cx="4318254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6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935F6B-3B47-4279-892B-27841916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2" r="18155" b="2481"/>
          <a:stretch/>
        </p:blipFill>
        <p:spPr>
          <a:xfrm>
            <a:off x="3457956" y="2369820"/>
            <a:ext cx="431825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0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B04A91-A010-4B8D-9840-D8E2069C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3" r="18155" b="1954"/>
          <a:stretch/>
        </p:blipFill>
        <p:spPr>
          <a:xfrm>
            <a:off x="3457956" y="2263140"/>
            <a:ext cx="4318254" cy="2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1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5E299D-88DD-4F05-A664-9021F22B9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" r="18155" b="921"/>
          <a:stretch/>
        </p:blipFill>
        <p:spPr>
          <a:xfrm>
            <a:off x="3457956" y="1946910"/>
            <a:ext cx="4318254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025BAC-3101-4A11-94AC-58B8F0DAA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" r="18155" b="988"/>
          <a:stretch/>
        </p:blipFill>
        <p:spPr>
          <a:xfrm>
            <a:off x="3457956" y="2042160"/>
            <a:ext cx="4318254" cy="27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0D0E39-9661-48AD-8B49-8D42E814B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0" r="18155" b="5276"/>
          <a:stretch/>
        </p:blipFill>
        <p:spPr>
          <a:xfrm>
            <a:off x="3457956" y="2430780"/>
            <a:ext cx="4318254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2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EADF85-BE5C-4C78-AC20-C4E8B1C1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" r="18155" b="1460"/>
          <a:stretch/>
        </p:blipFill>
        <p:spPr>
          <a:xfrm>
            <a:off x="3457956" y="1482090"/>
            <a:ext cx="4318254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0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凌锋</dc:creator>
  <cp:lastModifiedBy>何 凌锋</cp:lastModifiedBy>
  <cp:revision>9</cp:revision>
  <dcterms:created xsi:type="dcterms:W3CDTF">2021-06-14T04:42:24Z</dcterms:created>
  <dcterms:modified xsi:type="dcterms:W3CDTF">2021-06-14T09:50:03Z</dcterms:modified>
</cp:coreProperties>
</file>