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EA0C6-024E-45C4-BA33-95BA559E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A173E-D686-405E-8A8F-C17AF6DA0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04648-85D1-46DB-947C-B6687A29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CDED8-5972-483C-8977-6FEBEFCA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A91EA-660E-40C7-A80D-83365817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1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10C2C-9204-488C-9011-25E3283F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499F11-7954-4812-AF58-BAFEB3C36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F7C31-AC02-4E34-8649-6AF094B4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C149C-FEC8-4BD5-A309-2373F5D5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DDD38-C0C3-4051-BF6D-68E78312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6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2B373-6A0D-406A-B15F-29A1FC826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7A698-51B5-40E5-B226-85A327F3A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5DC2-6598-40B3-BBDA-62D7695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81C59-CA97-4377-935E-279480CD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81292-C829-40A0-817E-B26FAB21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1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CEB63-3EE5-4F5E-BF76-80AF7E49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F2E11-4EC9-488D-A53E-6B3D7698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7F968-97A9-4A83-A24B-298B4905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56086-22BC-4A28-A5E0-2725CADA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0A495-DD59-4316-A797-6C19663A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1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1D3DE-25F6-4815-8F8E-1EF2605B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DD2D8-F70B-4E7B-8F18-DA7C9381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8BDE9-B8E6-44DB-A6E1-50518AA3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D3324-7588-449E-B230-E9023E09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B18D7-F130-4EF5-A143-2389FA44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869F9-D637-4374-B08A-D6A035F8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14A4D-52A2-4F82-82A8-8812C31F6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82B6F-1700-489B-B561-E1140941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61E8E-611A-4449-A6FB-32E99C1D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142F6-77B8-43D9-9F29-EBAAB9AD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16756-B845-4E0D-AB47-0018477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6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4D749-C65E-4CE8-9AA3-9BDDC687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02829-48B4-4848-A2DD-EA549707B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1C154A-94B8-472A-A266-B8709F917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367421-7D14-4D95-87F4-51A508704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D87690-84D0-4A9D-AF63-72D05C27A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470F8F-C2F2-4C03-B1C8-52B7836F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64850A-1544-4793-999C-53E2A3D3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BA26F7-3250-4A29-83C1-196A74D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9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1D2C-C38A-4CA1-BB1C-E1C056BC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F77E4-2232-4826-8215-B2CF8AB6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65A1F-7A4F-4AF2-96E9-A20873AE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B4B1CD-B690-485D-9703-B6AA3962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1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B10839-2ED9-4E58-A02F-00DFF81C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16A39A-FA92-4232-88AA-8690D567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A7E34-C514-4232-AE75-1441D20D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3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07F2F-3B56-4EED-92E9-8D880A25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C0909-9A90-4404-B529-D86EB7D3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B0BDA-88BE-4587-9BDD-FE438CE5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232E8-7DE5-45BD-8D50-06518917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C9577-A2DE-49A2-9FDA-37A5E074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B12CB-F0ED-476D-93AF-DD834592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3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89821-03C3-4FE8-A844-27DD1AB9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5B7C6C-92CF-4956-8B01-809B5E1AE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B4E81-0B6E-4129-903F-4F3717A15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EDD50-6204-41BC-B320-666267F8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A9C18-116C-43FF-964C-BABEBA06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432AF-D618-4C14-AF5C-A7FA1839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D5CA14-572B-4214-BC3E-FE034B12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852B8-6B48-4DB7-8C33-59E650FE4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0FB63-174D-4485-AF6E-7F29AE9A4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F8F4-92C2-4387-94B5-B1260015B6E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E048D-1509-4D61-9D01-C73561002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8B41A-B860-4663-91AF-2783E84B7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A2D2-A8A5-43D3-BFCA-96C1D0E6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2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2372AA-4A0F-46C3-B4CE-2F67F7665B20}"/>
              </a:ext>
            </a:extLst>
          </p:cNvPr>
          <p:cNvSpPr txBox="1"/>
          <p:nvPr/>
        </p:nvSpPr>
        <p:spPr>
          <a:xfrm>
            <a:off x="381000" y="2667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igh Tower Text" panose="02040502050506030303" pitchFamily="18" charset="0"/>
              </a:rPr>
              <a:t>IESSR</a:t>
            </a:r>
            <a:r>
              <a:rPr lang="en-US" altLang="zh-CN" b="1" dirty="0">
                <a:solidFill>
                  <a:srgbClr val="00B050"/>
                </a:solidFill>
                <a:latin typeface="High Tower Text" panose="02040502050506030303" pitchFamily="18" charset="0"/>
              </a:rPr>
              <a:t>.TOOLS.DESKTOP</a:t>
            </a:r>
            <a:endParaRPr lang="zh-CN" altLang="en-US" b="1" dirty="0">
              <a:solidFill>
                <a:srgbClr val="00B05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3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巧克力 纯色填充">
            <a:extLst>
              <a:ext uri="{FF2B5EF4-FFF2-40B4-BE49-F238E27FC236}">
                <a16:creationId xmlns:a16="http://schemas.microsoft.com/office/drawing/2014/main" id="{333F69BB-C7DA-40D6-8C04-A2E9B5DF4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050" y="336550"/>
            <a:ext cx="5803900" cy="580390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155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High Tower Text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凌锋</dc:creator>
  <cp:lastModifiedBy>何 凌锋</cp:lastModifiedBy>
  <cp:revision>5</cp:revision>
  <dcterms:created xsi:type="dcterms:W3CDTF">2021-10-21T11:14:05Z</dcterms:created>
  <dcterms:modified xsi:type="dcterms:W3CDTF">2021-10-21T12:41:34Z</dcterms:modified>
</cp:coreProperties>
</file>