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9"/>
  </p:notesMasterIdLst>
  <p:sldIdLst>
    <p:sldId id="256" r:id="rId2"/>
    <p:sldId id="260" r:id="rId3"/>
    <p:sldId id="272" r:id="rId4"/>
    <p:sldId id="269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0EA1-F058-4EDC-8B1D-E9FD32BD9C33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9AAC-5362-49E7-85B7-07268718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rgbClr val="008BC9"/>
                </a:solidFill>
                <a:latin typeface="+mj-lt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BED1466-4427-4784-B75B-B076353DD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9273"/>
          <a:stretch/>
        </p:blipFill>
        <p:spPr>
          <a:xfrm>
            <a:off x="76200" y="76200"/>
            <a:ext cx="2705725" cy="1288974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68FE2FBD-D24B-40C7-BBAE-01FDFFF4CCD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053328"/>
            <a:ext cx="2240280" cy="70408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Enter Date</a:t>
            </a:r>
          </a:p>
        </p:txBody>
      </p:sp>
    </p:spTree>
    <p:extLst>
      <p:ext uri="{BB962C8B-B14F-4D97-AF65-F5344CB8AC3E}">
        <p14:creationId xmlns:p14="http://schemas.microsoft.com/office/powerpoint/2010/main" val="157601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51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8000"/>
            <a:ext cx="7620000" cy="3276600"/>
          </a:xfrm>
        </p:spPr>
        <p:txBody>
          <a:bodyPr anchor="t"/>
          <a:lstStyle>
            <a:lvl1pPr marL="0" indent="0" algn="l" eaLnBrk="1" latinLnBrk="0" hangingPunct="1">
              <a:buNone/>
              <a:defRPr sz="1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0"/>
            <a:ext cx="7620000" cy="990600"/>
          </a:xfrm>
        </p:spPr>
        <p:txBody>
          <a:bodyPr/>
          <a:lstStyle>
            <a:lvl1pPr algn="ctr">
              <a:buNone/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85E4617-E9AE-47CC-AC95-160452509CC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E12F2-E345-44DC-9DD5-8DA2712A82ED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17FA577-E722-4A7E-AE6F-525A35845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9273"/>
          <a:stretch/>
        </p:blipFill>
        <p:spPr>
          <a:xfrm>
            <a:off x="15441" y="250634"/>
            <a:ext cx="2705725" cy="12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6" y="838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E29772E-2B11-4C70-B453-2DD3F9482667}" type="slidenum">
              <a:rPr kumimoji="0" lang="en-US" sz="1600" b="0" kern="1200" smtClean="0">
                <a:solidFill>
                  <a:srgbClr val="008BC9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kumimoji="0" lang="en-US" sz="1600" b="0" kern="1200" dirty="0">
              <a:solidFill>
                <a:srgbClr val="008BC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6472CB16-F713-4078-A9C9-E52470CF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429" y="1371600"/>
            <a:ext cx="8158619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Placeholder 21">
            <a:extLst>
              <a:ext uri="{FF2B5EF4-FFF2-40B4-BE49-F238E27FC236}">
                <a16:creationId xmlns:a16="http://schemas.microsoft.com/office/drawing/2014/main" xmlns="" id="{3EF49515-3275-41D2-B8FC-E7ED57F1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62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1D887CA-B23C-474B-944C-EE9B41A3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4449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057400"/>
            <a:ext cx="3886200" cy="3962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057400"/>
            <a:ext cx="3886200" cy="3962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447800"/>
            <a:ext cx="3886200" cy="457200"/>
          </a:xfrm>
          <a:solidFill>
            <a:schemeClr val="accent3"/>
          </a:solidFill>
          <a:ln>
            <a:noFill/>
          </a:ln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447800"/>
            <a:ext cx="3886200" cy="457200"/>
          </a:xfrm>
          <a:solidFill>
            <a:srgbClr val="92D050"/>
          </a:solidFill>
          <a:ln>
            <a:noFill/>
          </a:ln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864AB4D-2806-4032-A5E0-299FBC5B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80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419600"/>
          </a:xfrm>
          <a:solidFill>
            <a:schemeClr val="accent2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xmlns="" id="{1BA03A1A-BF51-475F-BFB7-B8920797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DCD52AC8-283A-4642-84E8-60DC4212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875982"/>
            <a:ext cx="533400" cy="244476"/>
          </a:xfrm>
        </p:spPr>
        <p:txBody>
          <a:bodyPr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>
                <a:solidFill>
                  <a:srgbClr val="008BC9"/>
                </a:solidFill>
              </a:defRPr>
            </a:lvl1pPr>
          </a:lstStyle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06970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3078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403858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83820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88392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88392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7598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600" b="0">
                <a:solidFill>
                  <a:srgbClr val="008BC9"/>
                </a:solidFill>
              </a:defRPr>
            </a:lvl1pPr>
          </a:lstStyle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F8394E-28CA-41DD-AD3D-60C5622EAF2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A80862EC-BC90-400F-8BA8-A5AA63B1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243" y="6686802"/>
            <a:ext cx="973023" cy="14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975"/>
              </a:lnSpc>
            </a:pPr>
            <a:r>
              <a:rPr lang="en-US" sz="1400" b="1" dirty="0">
                <a:solidFill>
                  <a:srgbClr val="03386F"/>
                </a:solidFill>
                <a:latin typeface="+mn-lt"/>
                <a:cs typeface="Times New Roman" panose="02020603050405020304" pitchFamily="18" charset="0"/>
              </a:rPr>
              <a:t>Automation I</a:t>
            </a:r>
            <a:endParaRPr lang="en-CA" sz="1400" b="1" dirty="0">
              <a:solidFill>
                <a:srgbClr val="03386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EBF942DD-E84E-43FA-90C0-B68C968646F6}"/>
              </a:ext>
            </a:extLst>
          </p:cNvPr>
          <p:cNvSpPr txBox="1">
            <a:spLocks/>
          </p:cNvSpPr>
          <p:nvPr/>
        </p:nvSpPr>
        <p:spPr>
          <a:xfrm>
            <a:off x="8699648" y="6588666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600" b="0" kern="1200">
                <a:solidFill>
                  <a:srgbClr val="03386F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3CA378B-C219-41FA-8E44-C11C6745FC65}" type="slidenum">
              <a:rPr lang="ar-SA" sz="1600" smtClean="0">
                <a:latin typeface="+mj-lt"/>
              </a:rPr>
              <a:pPr>
                <a:defRPr/>
              </a:pPr>
              <a:t>‹#›</a:t>
            </a:fld>
            <a:endParaRPr lang="en-US" sz="16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B4125EC-84C0-4E4C-831A-867BB94C777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0"/>
            <a:ext cx="1289140" cy="8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4" r:id="rId2"/>
    <p:sldLayoutId id="2147483785" r:id="rId3"/>
    <p:sldLayoutId id="2147483787" r:id="rId4"/>
    <p:sldLayoutId id="2147483788" r:id="rId5"/>
    <p:sldLayoutId id="2147483789" r:id="rId6"/>
    <p:sldLayoutId id="2147483792" r:id="rId7"/>
    <p:sldLayoutId id="2147483793" r:id="rId8"/>
    <p:sldLayoutId id="2147483795" r:id="rId9"/>
    <p:sldLayoutId id="214748379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3600" b="0" kern="1200" dirty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457200" indent="-457200" algn="l" rtl="0" eaLnBrk="1" latinLnBrk="0" hangingPunct="1">
        <a:spcBef>
          <a:spcPts val="7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9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406400" algn="l" rtl="0" eaLnBrk="1" latinLnBrk="0" hangingPunct="1">
        <a:spcBef>
          <a:spcPts val="55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8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342900" algn="l" rtl="0" eaLnBrk="1" latinLnBrk="0" hangingPunct="1">
        <a:spcBef>
          <a:spcPts val="5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330200" algn="l" rtl="0" eaLnBrk="1" latinLnBrk="0" hangingPunct="1">
        <a:spcBef>
          <a:spcPts val="4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000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79400" algn="l" rtl="0" eaLnBrk="1" latinLnBrk="0" hangingPunct="1">
        <a:spcBef>
          <a:spcPts val="4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18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04A2C-F76D-43FB-A201-776A30A9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572257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Raspberry Pi controlled using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D46904-7307-49A9-83A6-5332BC4C0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Raspberry Pi controlled using Python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839BAF-D35E-46DF-B91C-D906CD0F7B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050037"/>
            <a:ext cx="2240280" cy="715888"/>
          </a:xfrm>
        </p:spPr>
        <p:txBody>
          <a:bodyPr/>
          <a:lstStyle/>
          <a:p>
            <a:r>
              <a:rPr lang="en-US" dirty="0" smtClean="0"/>
              <a:t>2/1/2018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FA82D3-5F90-4CD2-9165-10B78F5802AD}"/>
              </a:ext>
            </a:extLst>
          </p:cNvPr>
          <p:cNvSpPr txBox="1">
            <a:spLocks/>
          </p:cNvSpPr>
          <p:nvPr/>
        </p:nvSpPr>
        <p:spPr>
          <a:xfrm>
            <a:off x="609600" y="1781932"/>
            <a:ext cx="6375400" cy="155968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6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Course Instructor: </a:t>
            </a:r>
            <a:r>
              <a:rPr lang="en-US" sz="2000" dirty="0"/>
              <a:t>Dr. </a:t>
            </a:r>
            <a:r>
              <a:rPr lang="en-US" sz="2000" dirty="0" smtClean="0"/>
              <a:t>Mahmoud El </a:t>
            </a:r>
            <a:r>
              <a:rPr lang="en-US" sz="2000" dirty="0" err="1" smtClean="0"/>
              <a:t>samanti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>
                <a:solidFill>
                  <a:srgbClr val="C00000"/>
                </a:solidFill>
              </a:rPr>
              <a:t>Teaching </a:t>
            </a:r>
            <a:r>
              <a:rPr lang="en-US" sz="2000" dirty="0">
                <a:solidFill>
                  <a:srgbClr val="C00000"/>
                </a:solidFill>
              </a:rPr>
              <a:t>Assistant</a:t>
            </a:r>
            <a:r>
              <a:rPr lang="en-US" sz="2000" dirty="0"/>
              <a:t>: Eng. </a:t>
            </a:r>
            <a:r>
              <a:rPr lang="en-US" sz="2000" dirty="0" err="1"/>
              <a:t>Hosam</a:t>
            </a:r>
            <a:r>
              <a:rPr lang="en-US" sz="2000" dirty="0"/>
              <a:t> </a:t>
            </a:r>
            <a:r>
              <a:rPr lang="en-US" sz="2000" dirty="0" smtClean="0"/>
              <a:t>Hassan</a:t>
            </a:r>
            <a:endParaRPr lang="en-US" sz="20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B29D14A1-00B9-4757-AA54-8E994AC12F24}"/>
              </a:ext>
            </a:extLst>
          </p:cNvPr>
          <p:cNvSpPr txBox="1">
            <a:spLocks/>
          </p:cNvSpPr>
          <p:nvPr/>
        </p:nvSpPr>
        <p:spPr>
          <a:xfrm>
            <a:off x="161925" y="3332088"/>
            <a:ext cx="8153400" cy="609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600" b="0" kern="1200" cap="all" baseline="0">
                <a:solidFill>
                  <a:srgbClr val="008BC9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Team Members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FD4E0886-60A1-4672-A106-93E7F8729231}"/>
              </a:ext>
            </a:extLst>
          </p:cNvPr>
          <p:cNvSpPr txBox="1">
            <a:spLocks/>
          </p:cNvSpPr>
          <p:nvPr/>
        </p:nvSpPr>
        <p:spPr>
          <a:xfrm>
            <a:off x="0" y="3332088"/>
            <a:ext cx="5434469" cy="3200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 rtl="0" eaLnBrk="1" latinLnBrk="0" hangingPunct="1">
              <a:spcBef>
                <a:spcPts val="7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406400" algn="l" rtl="0" eaLnBrk="1" latinLnBrk="0" hangingPunct="1">
              <a:spcBef>
                <a:spcPts val="55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Char char=""/>
              <a:defRPr kumimoji="0"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0100" indent="-342900" algn="l" rtl="0" eaLnBrk="1" latinLnBrk="0" hangingPunct="1">
              <a:spcBef>
                <a:spcPts val="5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Char char=""/>
              <a:defRPr kumimoji="0"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330200" algn="l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Char char=""/>
              <a:defRPr kumimoji="0"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9400" algn="l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Char char=""/>
              <a:defRPr kumimoji="0"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 3" panose="05040102010807070707" pitchFamily="18" charset="2"/>
              <a:buAutoNum type="arabicPeriod"/>
            </a:pPr>
            <a:r>
              <a:rPr lang="sv-SE" sz="2000" dirty="0" smtClean="0"/>
              <a:t>Hedaya Ali (ID 171103)</a:t>
            </a:r>
          </a:p>
          <a:p>
            <a:pPr marL="514350" indent="-514350" algn="l">
              <a:buFont typeface="Wingdings 3" panose="05040102010807070707" pitchFamily="18" charset="2"/>
              <a:buAutoNum type="arabicPeriod"/>
            </a:pPr>
            <a:r>
              <a:rPr lang="sv-SE" sz="2000" dirty="0" smtClean="0"/>
              <a:t>Mohd Saiful Akmal Bin Razali (ID 171021)</a:t>
            </a:r>
          </a:p>
          <a:p>
            <a:pPr marL="514350" indent="-514350" algn="l">
              <a:buFont typeface="Wingdings 3" panose="05040102010807070707" pitchFamily="18" charset="2"/>
              <a:buAutoNum type="arabicPeriod"/>
            </a:pPr>
            <a:r>
              <a:rPr lang="sv-SE" sz="2000" dirty="0" smtClean="0"/>
              <a:t>Gabriel de Brito Silva (ID 171020)</a:t>
            </a:r>
          </a:p>
          <a:p>
            <a:pPr marL="514350" indent="-514350" algn="l">
              <a:buFont typeface="Wingdings 3" panose="05040102010807070707" pitchFamily="18" charset="2"/>
              <a:buAutoNum type="arabicPeriod"/>
            </a:pPr>
            <a:r>
              <a:rPr lang="sv-SE" sz="2000" dirty="0" smtClean="0"/>
              <a:t>Berit Adina Haendel (ID 171018)</a:t>
            </a:r>
          </a:p>
          <a:p>
            <a:pPr marL="514350" indent="-514350" algn="l">
              <a:buFont typeface="Wingdings 3" panose="05040102010807070707" pitchFamily="18" charset="2"/>
              <a:buAutoNum type="arabicPeriod"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3460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555041E-12F1-4500-9062-18A5DC72C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Installation </a:t>
            </a:r>
            <a:r>
              <a:rPr lang="en-US" sz="2000" dirty="0"/>
              <a:t>and software preparation.</a:t>
            </a:r>
          </a:p>
          <a:p>
            <a:r>
              <a:rPr lang="en-US" sz="2000" dirty="0" smtClean="0"/>
              <a:t>Digital </a:t>
            </a:r>
            <a:r>
              <a:rPr lang="en-US" sz="2000" dirty="0"/>
              <a:t>input /output</a:t>
            </a:r>
            <a:r>
              <a:rPr lang="en-US" sz="2000" dirty="0" smtClean="0"/>
              <a:t>.</a:t>
            </a:r>
          </a:p>
          <a:p>
            <a:pPr lvl="1"/>
            <a:r>
              <a:rPr lang="en-US" sz="1900" dirty="0" smtClean="0"/>
              <a:t>LED Blinking </a:t>
            </a:r>
            <a:endParaRPr lang="en-US" sz="1900" dirty="0"/>
          </a:p>
          <a:p>
            <a:r>
              <a:rPr lang="en-US" sz="2000" dirty="0" smtClean="0"/>
              <a:t>Analog </a:t>
            </a:r>
            <a:r>
              <a:rPr lang="en-US" sz="2000" dirty="0"/>
              <a:t>input /output</a:t>
            </a:r>
            <a:r>
              <a:rPr lang="en-US" sz="2000" dirty="0" smtClean="0"/>
              <a:t>.</a:t>
            </a:r>
          </a:p>
          <a:p>
            <a:pPr lvl="1"/>
            <a:r>
              <a:rPr lang="en-US" sz="1900" dirty="0" smtClean="0"/>
              <a:t>Motor </a:t>
            </a:r>
            <a:r>
              <a:rPr lang="en-US" sz="2000" dirty="0" smtClean="0"/>
              <a:t>Control</a:t>
            </a:r>
            <a:endParaRPr lang="en-US" sz="1900" dirty="0"/>
          </a:p>
          <a:p>
            <a:r>
              <a:rPr lang="en-US" sz="2000" dirty="0" smtClean="0"/>
              <a:t>Communication </a:t>
            </a:r>
            <a:r>
              <a:rPr lang="en-US" sz="2000" dirty="0"/>
              <a:t>protocol.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5C1E43-EF22-4A10-A8E3-766220B8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52400"/>
            <a:ext cx="9648825" cy="6096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software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input /</a:t>
            </a:r>
            <a:r>
              <a:rPr lang="en-US" dirty="0" smtClean="0"/>
              <a:t>output</a:t>
            </a:r>
            <a:r>
              <a:rPr lang="en-US" dirty="0"/>
              <a:t> [LED Blinking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dirty="0"/>
              <a:t>Analog input /</a:t>
            </a:r>
            <a:r>
              <a:rPr lang="en-US" dirty="0" smtClean="0"/>
              <a:t>output [</a:t>
            </a:r>
            <a:r>
              <a:rPr lang="en-US" sz="1900" dirty="0" smtClean="0"/>
              <a:t>Motor </a:t>
            </a:r>
            <a:r>
              <a:rPr lang="en-US" sz="2000" dirty="0" smtClean="0"/>
              <a:t>Control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 dirty="0" smtClean="0"/>
              <a:t>protocol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31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3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Theme">
  <a:themeElements>
    <a:clrScheme name="NUtemplate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008BC9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00B050"/>
      </a:hlink>
      <a:folHlink>
        <a:srgbClr val="005828"/>
      </a:folHlink>
    </a:clrScheme>
    <a:fontScheme name="NUtemplate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sterTheme" id="{FB37B25A-5EE1-4BCB-A690-A50DB3068ED5}" vid="{A8D4768E-D7AD-4A38-B106-AAB6F7915C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103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MasterTheme</vt:lpstr>
      <vt:lpstr>Raspberry Pi controlled using Python</vt:lpstr>
      <vt:lpstr>Introduction</vt:lpstr>
      <vt:lpstr>Installation and software preparation</vt:lpstr>
      <vt:lpstr>Digital input /output [LED Blinking ]</vt:lpstr>
      <vt:lpstr>Analog input /output [Motor Control]</vt:lpstr>
      <vt:lpstr>Communication protocol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h.ali</cp:lastModifiedBy>
  <cp:revision>110</cp:revision>
  <dcterms:created xsi:type="dcterms:W3CDTF">2017-11-07T17:24:21Z</dcterms:created>
  <dcterms:modified xsi:type="dcterms:W3CDTF">2017-12-31T12:24:48Z</dcterms:modified>
</cp:coreProperties>
</file>