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808080"/>
    <a:srgbClr val="5F5F5F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6427-68D0-4719-B07C-B78065A68F89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362B-083B-49D0-8078-E9AF1E9403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53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6427-68D0-4719-B07C-B78065A68F89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362B-083B-49D0-8078-E9AF1E9403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64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6427-68D0-4719-B07C-B78065A68F89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362B-083B-49D0-8078-E9AF1E9403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29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6427-68D0-4719-B07C-B78065A68F89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362B-083B-49D0-8078-E9AF1E9403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6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6427-68D0-4719-B07C-B78065A68F89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362B-083B-49D0-8078-E9AF1E9403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7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6427-68D0-4719-B07C-B78065A68F89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362B-083B-49D0-8078-E9AF1E9403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28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6427-68D0-4719-B07C-B78065A68F89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362B-083B-49D0-8078-E9AF1E9403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35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6427-68D0-4719-B07C-B78065A68F89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362B-083B-49D0-8078-E9AF1E9403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87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6427-68D0-4719-B07C-B78065A68F89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362B-083B-49D0-8078-E9AF1E9403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27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6427-68D0-4719-B07C-B78065A68F89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362B-083B-49D0-8078-E9AF1E9403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37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6427-68D0-4719-B07C-B78065A68F89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1362B-083B-49D0-8078-E9AF1E9403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2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6427-68D0-4719-B07C-B78065A68F89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1362B-083B-49D0-8078-E9AF1E9403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02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172CDA-FBB5-4A7B-B92B-BADA9D252A82}"/>
              </a:ext>
            </a:extLst>
          </p:cNvPr>
          <p:cNvGrpSpPr/>
          <p:nvPr/>
        </p:nvGrpSpPr>
        <p:grpSpPr>
          <a:xfrm>
            <a:off x="412109" y="294829"/>
            <a:ext cx="6727420" cy="6453916"/>
            <a:chOff x="412109" y="294829"/>
            <a:chExt cx="6727420" cy="64539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572525-C92C-4E23-B5BE-2EB24F37A947}"/>
                </a:ext>
              </a:extLst>
            </p:cNvPr>
            <p:cNvGrpSpPr/>
            <p:nvPr/>
          </p:nvGrpSpPr>
          <p:grpSpPr>
            <a:xfrm>
              <a:off x="853728" y="294829"/>
              <a:ext cx="6285801" cy="6453916"/>
              <a:chOff x="853728" y="294829"/>
              <a:chExt cx="6285801" cy="645391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93A3226-C4F0-4395-B050-C8B48B314612}"/>
                  </a:ext>
                </a:extLst>
              </p:cNvPr>
              <p:cNvGrpSpPr/>
              <p:nvPr/>
            </p:nvGrpSpPr>
            <p:grpSpPr>
              <a:xfrm>
                <a:off x="853728" y="294829"/>
                <a:ext cx="6285801" cy="6453916"/>
                <a:chOff x="853728" y="294829"/>
                <a:chExt cx="6285801" cy="6453916"/>
              </a:xfrm>
            </p:grpSpPr>
            <p:sp>
              <p:nvSpPr>
                <p:cNvPr id="28" name="Freihandform 27"/>
                <p:cNvSpPr/>
                <p:nvPr/>
              </p:nvSpPr>
              <p:spPr>
                <a:xfrm rot="1395873" flipH="1">
                  <a:off x="4551256" y="1264055"/>
                  <a:ext cx="2588273" cy="638521"/>
                </a:xfrm>
                <a:custGeom>
                  <a:avLst/>
                  <a:gdLst>
                    <a:gd name="connsiteX0" fmla="*/ 0 w 1786597"/>
                    <a:gd name="connsiteY0" fmla="*/ 457149 h 457149"/>
                    <a:gd name="connsiteX1" fmla="*/ 365760 w 1786597"/>
                    <a:gd name="connsiteY1" fmla="*/ 203930 h 457149"/>
                    <a:gd name="connsiteX2" fmla="*/ 1139483 w 1786597"/>
                    <a:gd name="connsiteY2" fmla="*/ 6983 h 457149"/>
                    <a:gd name="connsiteX3" fmla="*/ 1786597 w 1786597"/>
                    <a:gd name="connsiteY3" fmla="*/ 63253 h 457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86597" h="457149">
                      <a:moveTo>
                        <a:pt x="0" y="457149"/>
                      </a:moveTo>
                      <a:cubicBezTo>
                        <a:pt x="87923" y="368053"/>
                        <a:pt x="175846" y="278958"/>
                        <a:pt x="365760" y="203930"/>
                      </a:cubicBezTo>
                      <a:cubicBezTo>
                        <a:pt x="555674" y="128902"/>
                        <a:pt x="902677" y="30429"/>
                        <a:pt x="1139483" y="6983"/>
                      </a:cubicBezTo>
                      <a:cubicBezTo>
                        <a:pt x="1376289" y="-16463"/>
                        <a:pt x="1581443" y="23395"/>
                        <a:pt x="1786597" y="6325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triangle" w="lg" len="lg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>
                  <a:off x="5430618" y="549355"/>
                  <a:ext cx="1418663" cy="13447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30" name="Grafik 2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72225" b="19103"/>
                <a:stretch/>
              </p:blipFill>
              <p:spPr>
                <a:xfrm>
                  <a:off x="1859711" y="6317241"/>
                  <a:ext cx="407424" cy="431504"/>
                </a:xfrm>
                <a:prstGeom prst="rect">
                  <a:avLst/>
                </a:prstGeom>
              </p:spPr>
            </p:pic>
            <p:cxnSp>
              <p:nvCxnSpPr>
                <p:cNvPr id="14" name="Gerade Verbindung mit Pfeil 13"/>
                <p:cNvCxnSpPr/>
                <p:nvPr/>
              </p:nvCxnSpPr>
              <p:spPr>
                <a:xfrm>
                  <a:off x="1813627" y="5554097"/>
                  <a:ext cx="274375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hteck 14"/>
                <p:cNvSpPr/>
                <p:nvPr/>
              </p:nvSpPr>
              <p:spPr>
                <a:xfrm>
                  <a:off x="2634740" y="5020005"/>
                  <a:ext cx="1200347" cy="12003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Rechteck 4"/>
                <p:cNvSpPr/>
                <p:nvPr/>
              </p:nvSpPr>
              <p:spPr>
                <a:xfrm>
                  <a:off x="2820703" y="5170828"/>
                  <a:ext cx="866917" cy="86691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0" name="Gerade Verbindung mit Pfeil 9"/>
                <p:cNvCxnSpPr/>
                <p:nvPr/>
              </p:nvCxnSpPr>
              <p:spPr>
                <a:xfrm flipV="1">
                  <a:off x="853728" y="6294939"/>
                  <a:ext cx="1561360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 Verbindung mit Pfeil 11"/>
                <p:cNvCxnSpPr/>
                <p:nvPr/>
              </p:nvCxnSpPr>
              <p:spPr>
                <a:xfrm rot="16200000" flipV="1">
                  <a:off x="92771" y="5533980"/>
                  <a:ext cx="1521915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r Verbinder 19"/>
                <p:cNvCxnSpPr/>
                <p:nvPr/>
              </p:nvCxnSpPr>
              <p:spPr>
                <a:xfrm flipH="1">
                  <a:off x="3250436" y="961687"/>
                  <a:ext cx="20289" cy="4646514"/>
                </a:xfrm>
                <a:prstGeom prst="line">
                  <a:avLst/>
                </a:prstGeom>
                <a:ln w="47625">
                  <a:solidFill>
                    <a:srgbClr val="5F5F5F">
                      <a:alpha val="50196"/>
                    </a:srgb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Ellipse 20"/>
                <p:cNvSpPr/>
                <p:nvPr/>
              </p:nvSpPr>
              <p:spPr>
                <a:xfrm>
                  <a:off x="2937296" y="294829"/>
                  <a:ext cx="666859" cy="666859"/>
                </a:xfrm>
                <a:prstGeom prst="ellipse">
                  <a:avLst/>
                </a:prstGeom>
                <a:solidFill>
                  <a:srgbClr val="808080">
                    <a:alpha val="50196"/>
                  </a:srgbClr>
                </a:solidFill>
                <a:ln>
                  <a:solidFill>
                    <a:srgbClr val="5F5F5F">
                      <a:alpha val="50196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" name="Halbbogen 1"/>
                <p:cNvSpPr/>
                <p:nvPr/>
              </p:nvSpPr>
              <p:spPr>
                <a:xfrm rot="1726733">
                  <a:off x="2709896" y="3235551"/>
                  <a:ext cx="3064324" cy="1081853"/>
                </a:xfrm>
                <a:prstGeom prst="blockArc">
                  <a:avLst>
                    <a:gd name="adj1" fmla="val 11646071"/>
                    <a:gd name="adj2" fmla="val 17504292"/>
                    <a:gd name="adj3" fmla="val 0"/>
                  </a:avLst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3" name="Gruppieren 32"/>
                <p:cNvGrpSpPr/>
                <p:nvPr/>
              </p:nvGrpSpPr>
              <p:grpSpPr>
                <a:xfrm rot="1973554">
                  <a:off x="4371732" y="723762"/>
                  <a:ext cx="666859" cy="5313373"/>
                  <a:chOff x="5512199" y="975448"/>
                  <a:chExt cx="360000" cy="2868393"/>
                </a:xfrm>
              </p:grpSpPr>
              <p:cxnSp>
                <p:nvCxnSpPr>
                  <p:cNvPr id="34" name="Gerader Verbinder 33"/>
                  <p:cNvCxnSpPr>
                    <a:stCxn id="35" idx="4"/>
                  </p:cNvCxnSpPr>
                  <p:nvPr/>
                </p:nvCxnSpPr>
                <p:spPr>
                  <a:xfrm flipH="1">
                    <a:off x="5681246" y="1335448"/>
                    <a:ext cx="10953" cy="2508393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Ellipse 34"/>
                  <p:cNvSpPr/>
                  <p:nvPr/>
                </p:nvSpPr>
                <p:spPr>
                  <a:xfrm>
                    <a:off x="5512199" y="975448"/>
                    <a:ext cx="360000" cy="360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3" name="Grafik 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-1" r="85445" b="6047"/>
                <a:stretch/>
              </p:blipFill>
              <p:spPr>
                <a:xfrm>
                  <a:off x="5237700" y="2903721"/>
                  <a:ext cx="204069" cy="390477"/>
                </a:xfrm>
                <a:prstGeom prst="rect">
                  <a:avLst/>
                </a:prstGeom>
              </p:spPr>
            </p:pic>
            <p:pic>
              <p:nvPicPr>
                <p:cNvPr id="22" name="Grafik 2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6561" t="18429" r="44618" b="374"/>
                <a:stretch/>
              </p:blipFill>
              <p:spPr>
                <a:xfrm>
                  <a:off x="6364590" y="1074199"/>
                  <a:ext cx="544286" cy="337457"/>
                </a:xfrm>
                <a:prstGeom prst="rect">
                  <a:avLst/>
                </a:prstGeom>
              </p:spPr>
            </p:pic>
            <p:pic>
              <p:nvPicPr>
                <p:cNvPr id="23" name="Grafik 2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0700" t="-4842" r="1255" b="2692"/>
                <a:stretch/>
              </p:blipFill>
              <p:spPr>
                <a:xfrm>
                  <a:off x="3776835" y="4903573"/>
                  <a:ext cx="533399" cy="424542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14">
                    <a:extLst>
                      <a:ext uri="{FF2B5EF4-FFF2-40B4-BE49-F238E27FC236}">
                        <a16:creationId xmlns:a16="http://schemas.microsoft.com/office/drawing/2014/main" id="{6D6BBF93-BFAA-4146-8938-6EE768F8AAED}"/>
                      </a:ext>
                    </a:extLst>
                  </p:cNvPr>
                  <p:cNvSpPr txBox="1"/>
                  <p:nvPr/>
                </p:nvSpPr>
                <p:spPr>
                  <a:xfrm>
                    <a:off x="3325895" y="3239418"/>
                    <a:ext cx="916163" cy="9233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24" name="TextBox 14">
                    <a:extLst>
                      <a:ext uri="{FF2B5EF4-FFF2-40B4-BE49-F238E27FC236}">
                        <a16:creationId xmlns:a16="http://schemas.microsoft.com/office/drawing/2014/main" id="{6D6BBF93-BFAA-4146-8938-6EE768F8AA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5895" y="3239418"/>
                    <a:ext cx="916163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5" name="Grafik 8">
              <a:extLst>
                <a:ext uri="{FF2B5EF4-FFF2-40B4-BE49-F238E27FC236}">
                  <a16:creationId xmlns:a16="http://schemas.microsoft.com/office/drawing/2014/main" id="{FCCD53C9-C6C9-4CAF-A97F-90DDD2F6C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879" t="2325" r="29693" b="25353"/>
            <a:stretch/>
          </p:blipFill>
          <p:spPr>
            <a:xfrm>
              <a:off x="412109" y="4903573"/>
              <a:ext cx="314325" cy="385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35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FIXED-TERM Haendel Adina (AE-EB/ENS1)</dc:creator>
  <cp:lastModifiedBy>Berit  Adina Handel</cp:lastModifiedBy>
  <cp:revision>18</cp:revision>
  <dcterms:created xsi:type="dcterms:W3CDTF">2016-06-02T12:09:29Z</dcterms:created>
  <dcterms:modified xsi:type="dcterms:W3CDTF">2017-12-04T14:24:05Z</dcterms:modified>
</cp:coreProperties>
</file>