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300" d="100"/>
          <a:sy n="300" d="100"/>
        </p:scale>
        <p:origin x="-8754" y="-4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265A-35A2-4F8C-B93C-3099BA3C0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EEBA5-FD61-4F2D-AC6C-DF2B879B7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6908-76F8-492E-93A6-2E98E048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886F-4211-4625-945E-D26BC35B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7D82-4BDC-4D1D-A1B1-181D0536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7527-475E-4435-AC13-629180AE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CCD9C-812C-493C-95BD-D242D7F0A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CC23-8437-4D5B-A6A3-AC27082E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C167-DE5E-4FA1-9E2A-8F482B6E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C37A-B277-49ED-B1E8-A98E1A82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3A31D-D080-47CC-A431-C42205F56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E8B70-8C0C-4E63-A01E-0105184D3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6E50-A00E-4BDA-9EF6-7FE20EF8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7A0D-BA31-490E-BB57-1D954765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DE7E2-CFDE-4F38-A035-41855A23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CB46-1F18-411B-8B7B-9E8FA179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8F33-1332-4D2A-97EA-F9F2C12D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F78E-C3F2-427D-9040-23150DD5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5628-6D5D-4403-A2AB-25C70AF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5A95-35CC-46A2-817F-8968597B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2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A9A9-FE97-45EE-8CF8-E0BB887D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40B8-5B93-41FD-99AD-CA901D36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4F19-A1AF-4FDE-9D1E-C22B6A45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ACA7-79C0-48C2-B69C-75150D24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0FD81-2C86-4439-93BA-C22D0AC2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947A-9C54-43F0-A307-2538505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26B5E-0024-4AC1-A2C7-B27AB95CC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033DC-07B3-48DF-AC17-D1F7FC9D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11786-C3C2-420B-8BF9-0D0FC4AF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787DB-FB9F-4373-B039-381E2323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3D5E1-0C8B-4A87-8D7E-051C3BB6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6B2F-769E-4A6E-A8C9-CD8F87E5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EF3A8-938D-4CAB-B454-30A8C9AF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B0CC9-FEEB-4016-A040-FA510E6B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3FD3D-3C04-42AF-8381-C233054F1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FE971-A723-4A02-BF10-300DCB312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8E462-214F-410A-96C5-4A49F96E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F6E84-EFC0-4B4F-A771-A7E546E9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724E5-BB93-4B54-8BEE-0E82F52E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851B-B91B-49B6-A105-10031DA2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4E639-9511-409A-B35A-2BF59308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C5013-4B28-486D-939A-BBEDD974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DD4E6-F8D7-49DF-AA7C-50DA9F3E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4DA13-43B2-4F90-BEFF-4138036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0E278-5EBA-4F7E-9EB6-37EC9860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CA163-9AC0-498C-9F16-4DB85EE3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60C9-F5DF-44A9-9E50-2B57A9A6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4220-E2FD-48C6-BFAF-CC5A1648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E7C3C-706C-435F-9617-76B06B24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994D8-3519-4526-BD31-DCDD8CEF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C913-2BDD-4078-AF76-166A88F6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4465-0CBF-4B75-9D75-3AA99D0A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7D3B-901B-4784-934F-AAA11D61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EF5DB-F472-4406-B18C-E8E6BC7E4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C3662-AD68-4FF7-B3F7-AF8439FEE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E9D6B-983B-4C7A-A4FA-47778D55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65695-E955-4DC6-9D4D-94B3B30A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3E00-2E10-42B1-B1CC-B038C12A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9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C1263-D760-4001-874E-473798E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5676-8ADA-4D66-BF58-DCD740549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582C-A23C-4375-BAE7-7C32731CD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941F9-11D3-4E61-B86E-195AAB369534}" type="datetimeFigureOut">
              <a:rPr lang="en-US" smtClean="0"/>
              <a:t>04/12/2017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E3CD-4D04-4788-86BE-C33F2BA31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5899-B194-471C-BB73-FE7B588E9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744D-73C6-40C1-A8EE-B076E3AC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8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403644-D4ED-4AC6-B1C6-3A91BD8B9D99}"/>
              </a:ext>
            </a:extLst>
          </p:cNvPr>
          <p:cNvCxnSpPr/>
          <p:nvPr/>
        </p:nvCxnSpPr>
        <p:spPr>
          <a:xfrm>
            <a:off x="6572817" y="2852177"/>
            <a:ext cx="4816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36F8BD-AB03-4588-8BC1-8FD2BD03B546}"/>
              </a:ext>
            </a:extLst>
          </p:cNvPr>
          <p:cNvGrpSpPr/>
          <p:nvPr/>
        </p:nvGrpSpPr>
        <p:grpSpPr>
          <a:xfrm>
            <a:off x="467132" y="614735"/>
            <a:ext cx="1946952" cy="2254359"/>
            <a:chOff x="5184098" y="2030939"/>
            <a:chExt cx="1946952" cy="225435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1AC5AB-5873-4737-9F5D-42981A7944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2041" y="3155950"/>
              <a:ext cx="1609009" cy="4653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B85EF6-6FD9-455E-B35A-401C5E83B7D4}"/>
                </a:ext>
              </a:extLst>
            </p:cNvPr>
            <p:cNvSpPr/>
            <p:nvPr/>
          </p:nvSpPr>
          <p:spPr>
            <a:xfrm>
              <a:off x="6366185" y="3123387"/>
              <a:ext cx="247650" cy="39052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12551EA-E647-4981-9618-69B3EBF8D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8143" y="2219325"/>
              <a:ext cx="0" cy="14148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981496FD-08D5-4C8F-B9B7-F2B9EC591388}"/>
                </a:ext>
              </a:extLst>
            </p:cNvPr>
            <p:cNvSpPr/>
            <p:nvPr/>
          </p:nvSpPr>
          <p:spPr>
            <a:xfrm rot="5400000">
              <a:off x="5426651" y="2461844"/>
              <a:ext cx="1494264" cy="632453"/>
            </a:xfrm>
            <a:prstGeom prst="trapezoid">
              <a:avLst>
                <a:gd name="adj" fmla="val 28838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697F55-AFC8-4012-A615-835018187FDF}"/>
                </a:ext>
              </a:extLst>
            </p:cNvPr>
            <p:cNvSpPr/>
            <p:nvPr/>
          </p:nvSpPr>
          <p:spPr>
            <a:xfrm>
              <a:off x="5709920" y="3300413"/>
              <a:ext cx="295275" cy="43815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210EA0-98E7-4EE8-B3BE-2607CF287E86}"/>
                </a:ext>
              </a:extLst>
            </p:cNvPr>
            <p:cNvCxnSpPr>
              <a:cxnSpLocks/>
            </p:cNvCxnSpPr>
            <p:nvPr/>
          </p:nvCxnSpPr>
          <p:spPr>
            <a:xfrm>
              <a:off x="5518171" y="3618903"/>
              <a:ext cx="1313137" cy="368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03D892-9A68-4051-9479-495108C54FA0}"/>
                </a:ext>
              </a:extLst>
            </p:cNvPr>
            <p:cNvSpPr txBox="1"/>
            <p:nvPr/>
          </p:nvSpPr>
          <p:spPr>
            <a:xfrm>
              <a:off x="6274004" y="3762078"/>
              <a:ext cx="340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DC2309-42A5-4CD6-BDBB-65BF44B7E001}"/>
                </a:ext>
              </a:extLst>
            </p:cNvPr>
            <p:cNvSpPr txBox="1"/>
            <p:nvPr/>
          </p:nvSpPr>
          <p:spPr>
            <a:xfrm>
              <a:off x="6782858" y="2767161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y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34B71F-E0C1-4A3F-95CF-F624D8204C6B}"/>
                </a:ext>
              </a:extLst>
            </p:cNvPr>
            <p:cNvSpPr txBox="1"/>
            <p:nvPr/>
          </p:nvSpPr>
          <p:spPr>
            <a:xfrm>
              <a:off x="5184098" y="2189169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z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2E3C9576-26CD-481D-9707-1A7079AA41B4}"/>
              </a:ext>
            </a:extLst>
          </p:cNvPr>
          <p:cNvSpPr/>
          <p:nvPr/>
        </p:nvSpPr>
        <p:spPr>
          <a:xfrm>
            <a:off x="6428833" y="342900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3F6BC-2698-40C4-B4E5-28CB52CB86E0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6565993" y="2740025"/>
            <a:ext cx="0" cy="963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994CE3-8D76-4482-AC47-6A023C906BBA}"/>
              </a:ext>
            </a:extLst>
          </p:cNvPr>
          <p:cNvGrpSpPr/>
          <p:nvPr/>
        </p:nvGrpSpPr>
        <p:grpSpPr>
          <a:xfrm rot="1800000">
            <a:off x="6676481" y="2787649"/>
            <a:ext cx="274320" cy="963295"/>
            <a:chOff x="6581233" y="2892425"/>
            <a:chExt cx="274320" cy="96329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A990F2A-7D81-43F5-8087-3F1F1EB2806F}"/>
                </a:ext>
              </a:extLst>
            </p:cNvPr>
            <p:cNvSpPr/>
            <p:nvPr/>
          </p:nvSpPr>
          <p:spPr>
            <a:xfrm>
              <a:off x="6581233" y="3581400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8BEE53-FB82-4FE4-A0C3-3AB3F60F6FF1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V="1">
              <a:off x="6718393" y="2892425"/>
              <a:ext cx="0" cy="9632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C579A498-B506-45DE-95FF-D4711BDA915A}"/>
              </a:ext>
            </a:extLst>
          </p:cNvPr>
          <p:cNvSpPr/>
          <p:nvPr/>
        </p:nvSpPr>
        <p:spPr>
          <a:xfrm rot="19928212">
            <a:off x="6453847" y="3030535"/>
            <a:ext cx="457200" cy="4572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270BEC-4B9B-4AC3-ACAE-0702306BE54A}"/>
                  </a:ext>
                </a:extLst>
              </p:cNvPr>
              <p:cNvSpPr txBox="1"/>
              <p:nvPr/>
            </p:nvSpPr>
            <p:spPr>
              <a:xfrm>
                <a:off x="6874179" y="3130796"/>
                <a:ext cx="1323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270BEC-4B9B-4AC3-ACAE-0702306BE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79" y="3130796"/>
                <a:ext cx="132344" cy="276999"/>
              </a:xfrm>
              <a:prstGeom prst="rect">
                <a:avLst/>
              </a:prstGeom>
              <a:blipFill>
                <a:blip r:embed="rId2"/>
                <a:stretch>
                  <a:fillRect l="-47619" r="-428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100F2F-C512-464D-BD24-5082FAF83D00}"/>
                  </a:ext>
                </a:extLst>
              </p:cNvPr>
              <p:cNvSpPr txBox="1"/>
              <p:nvPr/>
            </p:nvSpPr>
            <p:spPr>
              <a:xfrm>
                <a:off x="6385707" y="2935792"/>
                <a:ext cx="1323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100F2F-C512-464D-BD24-5082FAF8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707" y="2935792"/>
                <a:ext cx="132344" cy="276999"/>
              </a:xfrm>
              <a:prstGeom prst="rect">
                <a:avLst/>
              </a:prstGeom>
              <a:blipFill>
                <a:blip r:embed="rId3"/>
                <a:stretch>
                  <a:fillRect l="-47619" r="-428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32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Berit  Adina Handel</dc:creator>
  <cp:lastModifiedBy>Berit  Adina Handel</cp:lastModifiedBy>
  <cp:revision>4</cp:revision>
  <dcterms:created xsi:type="dcterms:W3CDTF">2017-12-02T18:41:45Z</dcterms:created>
  <dcterms:modified xsi:type="dcterms:W3CDTF">2017-12-04T14:21:12Z</dcterms:modified>
</cp:coreProperties>
</file>