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9" r:id="rId4"/>
    <p:sldMasterId id="2147483954" r:id="rId5"/>
    <p:sldMasterId id="2147483999" r:id="rId6"/>
  </p:sldMasterIdLst>
  <p:notesMasterIdLst>
    <p:notesMasterId r:id="rId17"/>
  </p:notesMasterIdLst>
  <p:handoutMasterIdLst>
    <p:handoutMasterId r:id="rId18"/>
  </p:handoutMasterIdLst>
  <p:sldIdLst>
    <p:sldId id="543" r:id="rId7"/>
    <p:sldId id="554" r:id="rId8"/>
    <p:sldId id="494" r:id="rId9"/>
    <p:sldId id="557" r:id="rId10"/>
    <p:sldId id="555" r:id="rId11"/>
    <p:sldId id="559" r:id="rId12"/>
    <p:sldId id="560" r:id="rId13"/>
    <p:sldId id="536" r:id="rId14"/>
    <p:sldId id="558" r:id="rId15"/>
    <p:sldId id="523" r:id="rId16"/>
  </p:sldIdLst>
  <p:sldSz cx="12192000" cy="6858000"/>
  <p:notesSz cx="6858000" cy="9144000"/>
  <p:defaultText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C71E64F0-1A67-4E29-87E6-70D3AED3DD06}">
          <p14:sldIdLst>
            <p14:sldId id="543"/>
          </p14:sldIdLst>
        </p14:section>
        <p14:section name="RAID" id="{7B2825A2-378F-4487-935C-046E2531F124}">
          <p14:sldIdLst>
            <p14:sldId id="554"/>
          </p14:sldIdLst>
        </p14:section>
        <p14:section name="System Datein" id="{CFBF2F87-A5E0-42FC-BDC5-05A28CC168AF}">
          <p14:sldIdLst>
            <p14:sldId id="494"/>
            <p14:sldId id="557"/>
          </p14:sldIdLst>
        </p14:section>
        <p14:section name="Gefährdungsanalyse" id="{FE158299-183D-47A7-82E9-F22314C51818}">
          <p14:sldIdLst>
            <p14:sldId id="555"/>
          </p14:sldIdLst>
        </p14:section>
        <p14:section name="Beispiel" id="{A7DEF570-BFFA-493F-9790-9C007DCE13EB}">
          <p14:sldIdLst>
            <p14:sldId id="559"/>
            <p14:sldId id="560"/>
          </p14:sldIdLst>
        </p14:section>
        <p14:section name="Vorsorge und Gegenmaßnahmen" id="{E7168AFB-EFF8-4A68-B1F9-3C60BD50FED7}">
          <p14:sldIdLst>
            <p14:sldId id="536"/>
            <p14:sldId id="558"/>
          </p14:sldIdLst>
        </p14:section>
        <p14:section name="Thank you" id="{763A8718-2C21-4D0C-81BE-2E879930FA16}">
          <p14:sldIdLst>
            <p14:sldId id="523"/>
          </p14:sldIdLst>
        </p14:section>
      </p14:sectionLst>
    </p:ext>
    <p:ext uri="{EFAFB233-063F-42B5-8137-9DF3F51BA10A}">
      <p15:sldGuideLst xmlns:p15="http://schemas.microsoft.com/office/powerpoint/2012/main">
        <p15:guide id="1" orient="horz" pos="3893" userDrawn="1">
          <p15:clr>
            <a:srgbClr val="A4A3A4"/>
          </p15:clr>
        </p15:guide>
        <p15:guide id="2" pos="1686" userDrawn="1">
          <p15:clr>
            <a:srgbClr val="A4A3A4"/>
          </p15:clr>
        </p15:guide>
        <p15:guide id="3" orient="horz" pos="1520" userDrawn="1">
          <p15:clr>
            <a:srgbClr val="A4A3A4"/>
          </p15:clr>
        </p15:guide>
        <p15:guide id="4" orient="horz" pos="573" userDrawn="1">
          <p15:clr>
            <a:srgbClr val="A4A3A4"/>
          </p15:clr>
        </p15:guide>
        <p15:guide id="5" pos="537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0763C3D-E249-F25D-4550-8BA38BB17A18}" name="Hedayatullah Tajik" initials="HT" userId="S::HTAJIK@sma.de::a6b40c98-099c-4ea5-85f8-7757e027996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2B2"/>
    <a:srgbClr val="CCCCCC"/>
    <a:srgbClr val="5988AB"/>
    <a:srgbClr val="ED6675"/>
    <a:srgbClr val="66FF33"/>
    <a:srgbClr val="24271F"/>
    <a:srgbClr val="545A48"/>
    <a:srgbClr val="222C38"/>
    <a:srgbClr val="868F75"/>
    <a:srgbClr val="A4AB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582" autoAdjust="0"/>
  </p:normalViewPr>
  <p:slideViewPr>
    <p:cSldViewPr snapToObjects="1">
      <p:cViewPr varScale="1">
        <p:scale>
          <a:sx n="69" d="100"/>
          <a:sy n="69" d="100"/>
        </p:scale>
        <p:origin x="1234" y="62"/>
      </p:cViewPr>
      <p:guideLst>
        <p:guide orient="horz" pos="3893"/>
        <p:guide pos="1686"/>
        <p:guide orient="horz" pos="1520"/>
        <p:guide orient="horz" pos="573"/>
        <p:guide pos="5371"/>
      </p:guideLst>
    </p:cSldViewPr>
  </p:slideViewPr>
  <p:outlineViewPr>
    <p:cViewPr>
      <p:scale>
        <a:sx n="33" d="100"/>
        <a:sy n="33" d="100"/>
      </p:scale>
      <p:origin x="0" y="-69"/>
    </p:cViewPr>
  </p:outlineViewPr>
  <p:notesTextViewPr>
    <p:cViewPr>
      <p:scale>
        <a:sx n="3" d="2"/>
        <a:sy n="3" d="2"/>
      </p:scale>
      <p:origin x="0" y="0"/>
    </p:cViewPr>
  </p:notesTextViewPr>
  <p:sorterViewPr>
    <p:cViewPr varScale="1">
      <p:scale>
        <a:sx n="1" d="1"/>
        <a:sy n="1" d="1"/>
      </p:scale>
      <p:origin x="0" y="0"/>
    </p:cViewPr>
  </p:sorterViewPr>
  <p:notesViewPr>
    <p:cSldViewPr snapToObjects="1">
      <p:cViewPr varScale="1">
        <p:scale>
          <a:sx n="94" d="100"/>
          <a:sy n="94" d="100"/>
        </p:scale>
        <p:origin x="4080" y="10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01A601-42FA-BF4C-A0BE-330E2F9409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B75409-8195-914D-A191-8F7897DCBB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A36EAA-20E2-9145-AD4E-4AA648FE59A8}" type="datetimeFigureOut">
              <a:rPr lang="en-US" smtClean="0"/>
              <a:t>12/9/2023</a:t>
            </a:fld>
            <a:endParaRPr lang="en-US"/>
          </a:p>
        </p:txBody>
      </p:sp>
      <p:sp>
        <p:nvSpPr>
          <p:cNvPr id="4" name="Footer Placeholder 3">
            <a:extLst>
              <a:ext uri="{FF2B5EF4-FFF2-40B4-BE49-F238E27FC236}">
                <a16:creationId xmlns:a16="http://schemas.microsoft.com/office/drawing/2014/main" id="{4B94B8E3-7168-3540-8EA5-16B0ACA814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48D1697-D195-CD44-91D2-2EC58AF498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9FACE4-6A97-0847-8165-6903755ECB44}" type="slidenum">
              <a:rPr lang="en-US" smtClean="0"/>
              <a:t>‹Nr.›</a:t>
            </a:fld>
            <a:endParaRPr lang="en-US"/>
          </a:p>
        </p:txBody>
      </p:sp>
    </p:spTree>
    <p:extLst>
      <p:ext uri="{BB962C8B-B14F-4D97-AF65-F5344CB8AC3E}">
        <p14:creationId xmlns:p14="http://schemas.microsoft.com/office/powerpoint/2010/main" val="34337978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C71907-57C1-5043-9A74-1AC6369FAF5E}" type="datetimeFigureOut">
              <a:rPr lang="en-US" smtClean="0"/>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3E66F2-2847-6043-82BA-34A29EA2D664}" type="slidenum">
              <a:rPr lang="en-US" smtClean="0"/>
              <a:t>‹Nr.›</a:t>
            </a:fld>
            <a:endParaRPr lang="en-US"/>
          </a:p>
        </p:txBody>
      </p:sp>
    </p:spTree>
    <p:extLst>
      <p:ext uri="{BB962C8B-B14F-4D97-AF65-F5344CB8AC3E}">
        <p14:creationId xmlns:p14="http://schemas.microsoft.com/office/powerpoint/2010/main" val="846579045"/>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a:xfrm>
            <a:off x="685800" y="4400550"/>
            <a:ext cx="5263480" cy="963538"/>
          </a:xfrm>
        </p:spPr>
        <p:txBody>
          <a:bodyPr/>
          <a:lstStyle/>
          <a:p>
            <a:r>
              <a:rPr lang="de-DE" dirty="0"/>
              <a:t>Omid: RAID, Hardware </a:t>
            </a:r>
          </a:p>
          <a:p>
            <a:r>
              <a:rPr lang="de-DE" dirty="0" err="1"/>
              <a:t>Hedayat</a:t>
            </a:r>
            <a:r>
              <a:rPr lang="de-DE" dirty="0"/>
              <a:t>: Dateisystem Sicherheit Maßnahmen </a:t>
            </a:r>
            <a:r>
              <a:rPr lang="de-DE"/>
              <a:t>beim NAS</a:t>
            </a:r>
            <a:endParaRPr lang="de-DE" dirty="0"/>
          </a:p>
        </p:txBody>
      </p:sp>
      <p:sp>
        <p:nvSpPr>
          <p:cNvPr id="4" name="Foliennummernplatzhalter 3"/>
          <p:cNvSpPr>
            <a:spLocks noGrp="1"/>
          </p:cNvSpPr>
          <p:nvPr>
            <p:ph type="sldNum" sz="quarter" idx="5"/>
          </p:nvPr>
        </p:nvSpPr>
        <p:spPr/>
        <p:txBody>
          <a:bodyPr/>
          <a:lstStyle/>
          <a:p>
            <a:fld id="{093E66F2-2847-6043-82BA-34A29EA2D664}" type="slidenum">
              <a:rPr lang="en-US" smtClean="0"/>
              <a:t>2</a:t>
            </a:fld>
            <a:endParaRPr lang="en-US"/>
          </a:p>
        </p:txBody>
      </p:sp>
    </p:spTree>
    <p:extLst>
      <p:ext uri="{BB962C8B-B14F-4D97-AF65-F5344CB8AC3E}">
        <p14:creationId xmlns:p14="http://schemas.microsoft.com/office/powerpoint/2010/main" val="3645672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a:p>
            <a:endParaRPr lang="de-DE" dirty="0"/>
          </a:p>
        </p:txBody>
      </p:sp>
      <p:sp>
        <p:nvSpPr>
          <p:cNvPr id="4" name="Foliennummernplatzhalter 3"/>
          <p:cNvSpPr>
            <a:spLocks noGrp="1"/>
          </p:cNvSpPr>
          <p:nvPr>
            <p:ph type="sldNum" sz="quarter" idx="5"/>
          </p:nvPr>
        </p:nvSpPr>
        <p:spPr/>
        <p:txBody>
          <a:bodyPr/>
          <a:lstStyle/>
          <a:p>
            <a:fld id="{093E66F2-2847-6043-82BA-34A29EA2D664}" type="slidenum">
              <a:rPr lang="en-US" smtClean="0"/>
              <a:t>3</a:t>
            </a:fld>
            <a:endParaRPr lang="en-US"/>
          </a:p>
        </p:txBody>
      </p:sp>
    </p:spTree>
    <p:extLst>
      <p:ext uri="{BB962C8B-B14F-4D97-AF65-F5344CB8AC3E}">
        <p14:creationId xmlns:p14="http://schemas.microsoft.com/office/powerpoint/2010/main" val="1900314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a:p>
            <a:endParaRPr lang="de-DE" dirty="0"/>
          </a:p>
        </p:txBody>
      </p:sp>
      <p:sp>
        <p:nvSpPr>
          <p:cNvPr id="4" name="Foliennummernplatzhalter 3"/>
          <p:cNvSpPr>
            <a:spLocks noGrp="1"/>
          </p:cNvSpPr>
          <p:nvPr>
            <p:ph type="sldNum" sz="quarter" idx="5"/>
          </p:nvPr>
        </p:nvSpPr>
        <p:spPr/>
        <p:txBody>
          <a:bodyPr/>
          <a:lstStyle/>
          <a:p>
            <a:fld id="{093E66F2-2847-6043-82BA-34A29EA2D664}" type="slidenum">
              <a:rPr lang="en-US" smtClean="0"/>
              <a:t>4</a:t>
            </a:fld>
            <a:endParaRPr lang="en-US"/>
          </a:p>
        </p:txBody>
      </p:sp>
    </p:spTree>
    <p:extLst>
      <p:ext uri="{BB962C8B-B14F-4D97-AF65-F5344CB8AC3E}">
        <p14:creationId xmlns:p14="http://schemas.microsoft.com/office/powerpoint/2010/main" val="1444728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lgn="l">
              <a:buFont typeface="Arial" panose="020B0604020202020204" pitchFamily="34" charset="0"/>
              <a:buChar char="•"/>
            </a:pPr>
            <a:r>
              <a:rPr lang="de-DE" b="0" i="0" dirty="0">
                <a:solidFill>
                  <a:srgbClr val="000000"/>
                </a:solidFill>
                <a:effectLst/>
                <a:latin typeface="Source Sans Pro" panose="020B0604020202020204" pitchFamily="34" charset="0"/>
              </a:rPr>
              <a:t>BYOD</a:t>
            </a:r>
          </a:p>
          <a:p>
            <a:pPr lvl="1" algn="l">
              <a:buFont typeface="Arial" panose="020B0604020202020204" pitchFamily="34" charset="0"/>
              <a:buChar char="•"/>
            </a:pPr>
            <a:r>
              <a:rPr lang="de-DE" b="0" i="0" dirty="0">
                <a:solidFill>
                  <a:srgbClr val="000000"/>
                </a:solidFill>
                <a:effectLst/>
                <a:latin typeface="Source Sans Pro" panose="020B0604020202020204" pitchFamily="34" charset="0"/>
              </a:rPr>
              <a:t> Vorteile </a:t>
            </a:r>
          </a:p>
          <a:p>
            <a:pPr lvl="2" algn="l">
              <a:buFont typeface="Arial" panose="020B0604020202020204" pitchFamily="34" charset="0"/>
              <a:buChar char="•"/>
            </a:pPr>
            <a:r>
              <a:rPr lang="de-DE" b="0" i="0" dirty="0">
                <a:solidFill>
                  <a:srgbClr val="000000"/>
                </a:solidFill>
                <a:effectLst/>
                <a:latin typeface="Source Sans Pro" panose="020B0604020202020204" pitchFamily="34" charset="0"/>
              </a:rPr>
              <a:t>Zufriedenheit der Mitarbeiter steigt</a:t>
            </a:r>
          </a:p>
          <a:p>
            <a:pPr lvl="2" algn="l">
              <a:buFont typeface="Arial" panose="020B0604020202020204" pitchFamily="34" charset="0"/>
              <a:buChar char="•"/>
            </a:pPr>
            <a:r>
              <a:rPr lang="de-DE" b="0" i="0" dirty="0">
                <a:solidFill>
                  <a:srgbClr val="000000"/>
                </a:solidFill>
                <a:effectLst/>
                <a:latin typeface="Source Sans Pro" panose="020B0604020202020204" pitchFamily="34" charset="0"/>
              </a:rPr>
              <a:t>Produktivität der Mitarbeiter steigt</a:t>
            </a:r>
          </a:p>
          <a:p>
            <a:pPr lvl="2" algn="l">
              <a:buFont typeface="Arial" panose="020B0604020202020204" pitchFamily="34" charset="0"/>
              <a:buChar char="•"/>
            </a:pPr>
            <a:r>
              <a:rPr lang="de-DE" b="0" i="0" dirty="0">
                <a:solidFill>
                  <a:srgbClr val="000000"/>
                </a:solidFill>
                <a:effectLst/>
                <a:latin typeface="Source Sans Pro" panose="020B0604020202020204" pitchFamily="34" charset="0"/>
              </a:rPr>
              <a:t>Image und Attraktivität des Arbeitgebers steigen</a:t>
            </a:r>
          </a:p>
          <a:p>
            <a:pPr lvl="2" algn="l">
              <a:buFont typeface="Arial" panose="020B0604020202020204" pitchFamily="34" charset="0"/>
              <a:buChar char="•"/>
            </a:pPr>
            <a:r>
              <a:rPr lang="de-DE" b="0" i="0" dirty="0">
                <a:solidFill>
                  <a:srgbClr val="000000"/>
                </a:solidFill>
                <a:effectLst/>
                <a:latin typeface="Source Sans Pro" panose="020B0604020202020204" pitchFamily="34" charset="0"/>
              </a:rPr>
              <a:t>Die Anschaffungskosten für Mobilgeräte sinken</a:t>
            </a:r>
          </a:p>
          <a:p>
            <a:pPr lvl="1"/>
            <a:endParaRPr lang="de-DE" dirty="0"/>
          </a:p>
          <a:p>
            <a:pPr marL="628639" lvl="1" indent="-171450">
              <a:buFont typeface="Arial" panose="020B0604020202020204" pitchFamily="34" charset="0"/>
              <a:buChar char="•"/>
            </a:pPr>
            <a:r>
              <a:rPr lang="de-DE" dirty="0"/>
              <a:t>Nachteile</a:t>
            </a:r>
          </a:p>
          <a:p>
            <a:pPr lvl="2" algn="l">
              <a:buFont typeface="Arial" panose="020B0604020202020204" pitchFamily="34" charset="0"/>
              <a:buChar char="•"/>
            </a:pPr>
            <a:r>
              <a:rPr lang="de-DE" b="0" i="0" dirty="0" err="1">
                <a:solidFill>
                  <a:srgbClr val="000000"/>
                </a:solidFill>
                <a:effectLst/>
                <a:latin typeface="Source Sans Pro" panose="020B0503030403020204" pitchFamily="34" charset="0"/>
              </a:rPr>
              <a:t>ummfangreiche</a:t>
            </a:r>
            <a:r>
              <a:rPr lang="de-DE" b="0" i="0" dirty="0">
                <a:solidFill>
                  <a:srgbClr val="000000"/>
                </a:solidFill>
                <a:effectLst/>
                <a:latin typeface="Source Sans Pro" panose="020B0503030403020204" pitchFamily="34" charset="0"/>
              </a:rPr>
              <a:t>, intelligente BYOD-Policy für höchstmöglichen Schutz sensibler Unternehmensdaten</a:t>
            </a:r>
          </a:p>
          <a:p>
            <a:pPr lvl="2" algn="l">
              <a:buFont typeface="Arial" panose="020B0604020202020204" pitchFamily="34" charset="0"/>
              <a:buChar char="•"/>
            </a:pPr>
            <a:r>
              <a:rPr lang="de-DE" b="0" i="0" dirty="0">
                <a:solidFill>
                  <a:srgbClr val="000000"/>
                </a:solidFill>
                <a:effectLst/>
                <a:latin typeface="Source Sans Pro" panose="020B0503030403020204" pitchFamily="34" charset="0"/>
              </a:rPr>
              <a:t>Unter Umständen mehr technische Probleme</a:t>
            </a:r>
          </a:p>
          <a:p>
            <a:pPr lvl="2" algn="l">
              <a:buFont typeface="Arial" panose="020B0604020202020204" pitchFamily="34" charset="0"/>
              <a:buChar char="•"/>
            </a:pPr>
            <a:r>
              <a:rPr lang="de-DE" b="0" i="0" dirty="0">
                <a:solidFill>
                  <a:srgbClr val="000000"/>
                </a:solidFill>
                <a:effectLst/>
                <a:latin typeface="Source Sans Pro" panose="020B0503030403020204" pitchFamily="34" charset="0"/>
              </a:rPr>
              <a:t>Eventuell keine ausreichende Kontrolle über die verwendeten privaten Mobilgeräte sowie die darauf genutzten geschäftlichen Daten</a:t>
            </a:r>
          </a:p>
          <a:p>
            <a:pPr lvl="1"/>
            <a:endParaRPr lang="de-DE" dirty="0"/>
          </a:p>
          <a:p>
            <a:pPr lvl="1"/>
            <a:endParaRPr lang="de-DE" dirty="0"/>
          </a:p>
        </p:txBody>
      </p:sp>
      <p:sp>
        <p:nvSpPr>
          <p:cNvPr id="4" name="Foliennummernplatzhalter 3"/>
          <p:cNvSpPr>
            <a:spLocks noGrp="1"/>
          </p:cNvSpPr>
          <p:nvPr>
            <p:ph type="sldNum" sz="quarter" idx="5"/>
          </p:nvPr>
        </p:nvSpPr>
        <p:spPr/>
        <p:txBody>
          <a:bodyPr/>
          <a:lstStyle/>
          <a:p>
            <a:fld id="{093E66F2-2847-6043-82BA-34A29EA2D664}" type="slidenum">
              <a:rPr lang="en-US" smtClean="0"/>
              <a:t>5</a:t>
            </a:fld>
            <a:endParaRPr lang="en-US"/>
          </a:p>
        </p:txBody>
      </p:sp>
    </p:spTree>
    <p:extLst>
      <p:ext uri="{BB962C8B-B14F-4D97-AF65-F5344CB8AC3E}">
        <p14:creationId xmlns:p14="http://schemas.microsoft.com/office/powerpoint/2010/main" val="1048549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189" marR="0" lvl="1" indent="0" algn="l" defTabSz="914377" rtl="0" eaLnBrk="1" fontAlgn="auto" latinLnBrk="0" hangingPunct="1">
              <a:lnSpc>
                <a:spcPct val="100000"/>
              </a:lnSpc>
              <a:spcBef>
                <a:spcPts val="0"/>
              </a:spcBef>
              <a:spcAft>
                <a:spcPts val="0"/>
              </a:spcAft>
              <a:buClrTx/>
              <a:buSzTx/>
              <a:buFontTx/>
              <a:buNone/>
              <a:tabLst/>
              <a:defRPr/>
            </a:pPr>
            <a:r>
              <a:rPr lang="de-DE" sz="1200" dirty="0"/>
              <a:t>Jemand gibt sich mithilfe von erbeuteten Informationen (Kalendereinträge, Personaldaten, Passwörter etc.) als  hochrangiger Mitarbeiter unseres Unternehmens aus und versucht Geldbeträge auf ein Konto zu </a:t>
            </a:r>
            <a:r>
              <a:rPr lang="de-DE" sz="1200" dirty="0" err="1"/>
              <a:t>überweisen.Beispiel</a:t>
            </a:r>
            <a:r>
              <a:rPr lang="de-DE" sz="1200" dirty="0"/>
              <a:t>: "Wir sind hier gerade auf einer Messe, ein Unternehmen bietet extrem günstige Messepreise für schlüsselfertige Logistikhallen. Ein Neubau unserer Halle in ORT ist ja aufgrund des Hallenzustand generell notwendig. Die Firma möchte allerdings Sicherheiten sehen, könnt ihr bitte unsere BANK anweisen so schnell wie möglich XXXX€ auf KONTO zu transferieren? Ich würde das gerne heute noch abschließen… Viele Grüße CHEF"</a:t>
            </a:r>
          </a:p>
          <a:p>
            <a:pPr lvl="1"/>
            <a:endParaRPr lang="de-DE" dirty="0"/>
          </a:p>
        </p:txBody>
      </p:sp>
      <p:sp>
        <p:nvSpPr>
          <p:cNvPr id="4" name="Foliennummernplatzhalter 3"/>
          <p:cNvSpPr>
            <a:spLocks noGrp="1"/>
          </p:cNvSpPr>
          <p:nvPr>
            <p:ph type="sldNum" sz="quarter" idx="5"/>
          </p:nvPr>
        </p:nvSpPr>
        <p:spPr/>
        <p:txBody>
          <a:bodyPr/>
          <a:lstStyle/>
          <a:p>
            <a:fld id="{093E66F2-2847-6043-82BA-34A29EA2D664}" type="slidenum">
              <a:rPr lang="en-US" smtClean="0"/>
              <a:t>6</a:t>
            </a:fld>
            <a:endParaRPr lang="en-US"/>
          </a:p>
        </p:txBody>
      </p:sp>
    </p:spTree>
    <p:extLst>
      <p:ext uri="{BB962C8B-B14F-4D97-AF65-F5344CB8AC3E}">
        <p14:creationId xmlns:p14="http://schemas.microsoft.com/office/powerpoint/2010/main" val="931888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1"/>
            <a:endParaRPr lang="de-DE" dirty="0"/>
          </a:p>
        </p:txBody>
      </p:sp>
      <p:sp>
        <p:nvSpPr>
          <p:cNvPr id="4" name="Foliennummernplatzhalter 3"/>
          <p:cNvSpPr>
            <a:spLocks noGrp="1"/>
          </p:cNvSpPr>
          <p:nvPr>
            <p:ph type="sldNum" sz="quarter" idx="5"/>
          </p:nvPr>
        </p:nvSpPr>
        <p:spPr/>
        <p:txBody>
          <a:bodyPr/>
          <a:lstStyle/>
          <a:p>
            <a:fld id="{093E66F2-2847-6043-82BA-34A29EA2D664}" type="slidenum">
              <a:rPr lang="en-US" smtClean="0"/>
              <a:t>7</a:t>
            </a:fld>
            <a:endParaRPr lang="en-US"/>
          </a:p>
        </p:txBody>
      </p:sp>
    </p:spTree>
    <p:extLst>
      <p:ext uri="{BB962C8B-B14F-4D97-AF65-F5344CB8AC3E}">
        <p14:creationId xmlns:p14="http://schemas.microsoft.com/office/powerpoint/2010/main" val="4176724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Fullsize Picture ">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EC638318-5167-4C2B-84D9-3C4FAB83B25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000" tIns="288000" rIns="288000" bIns="288000" numCol="1" spcCol="0" rtlCol="0" fromWordArt="0" anchor="ctr" anchorCtr="0" forceAA="0" compatLnSpc="1">
            <a:prstTxWarp prst="textNoShape">
              <a:avLst/>
            </a:prstTxWarp>
            <a:noAutofit/>
          </a:bodyPr>
          <a:lstStyle/>
          <a:p>
            <a:pPr algn="ctr">
              <a:lnSpc>
                <a:spcPct val="96000"/>
              </a:lnSpc>
            </a:pPr>
            <a:endParaRPr lang="de-DE" sz="4000" dirty="0">
              <a:solidFill>
                <a:schemeClr val="accent1"/>
              </a:solidFill>
              <a:latin typeface="+mj-lt"/>
            </a:endParaRPr>
          </a:p>
        </p:txBody>
      </p:sp>
      <p:sp>
        <p:nvSpPr>
          <p:cNvPr id="4" name="Bildplatzhalter 3">
            <a:extLst>
              <a:ext uri="{FF2B5EF4-FFF2-40B4-BE49-F238E27FC236}">
                <a16:creationId xmlns:a16="http://schemas.microsoft.com/office/drawing/2014/main" id="{8976C5D0-FE63-4F4F-A936-F4A6D6122EA6}"/>
              </a:ext>
            </a:extLst>
          </p:cNvPr>
          <p:cNvSpPr>
            <a:spLocks noGrp="1"/>
          </p:cNvSpPr>
          <p:nvPr>
            <p:ph type="pic" sz="quarter" idx="10"/>
          </p:nvPr>
        </p:nvSpPr>
        <p:spPr>
          <a:xfrm>
            <a:off x="0" y="-1"/>
            <a:ext cx="12193200" cy="6858000"/>
          </a:xfrm>
        </p:spPr>
        <p:txBody>
          <a:bodyPr lIns="144000" tIns="144000">
            <a:noAutofit/>
          </a:bodyPr>
          <a:lstStyle>
            <a:lvl1pPr>
              <a:defRPr sz="1400" b="0"/>
            </a:lvl1pPr>
          </a:lstStyle>
          <a:p>
            <a:r>
              <a:rPr lang="de-DE"/>
              <a:t>Bild durch Klicken auf Symbol hinzufügen</a:t>
            </a:r>
            <a:endParaRPr lang="de-DE" dirty="0"/>
          </a:p>
        </p:txBody>
      </p:sp>
    </p:spTree>
    <p:extLst>
      <p:ext uri="{BB962C8B-B14F-4D97-AF65-F5344CB8AC3E}">
        <p14:creationId xmlns:p14="http://schemas.microsoft.com/office/powerpoint/2010/main" val="857345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II red">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38FD816E-C61C-4C27-B2FF-EC94BF733F04}"/>
              </a:ext>
            </a:extLst>
          </p:cNvPr>
          <p:cNvSpPr/>
          <p:nvPr userDrawn="1"/>
        </p:nvSpPr>
        <p:spPr>
          <a:xfrm>
            <a:off x="561000" y="504000"/>
            <a:ext cx="135000" cy="94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3" name="Rechteck 2">
            <a:extLst>
              <a:ext uri="{FF2B5EF4-FFF2-40B4-BE49-F238E27FC236}">
                <a16:creationId xmlns:a16="http://schemas.microsoft.com/office/drawing/2014/main" id="{1164B9CA-4AA7-47B0-A9F5-8924AFA4FEB8}"/>
              </a:ext>
            </a:extLst>
          </p:cNvPr>
          <p:cNvSpPr/>
          <p:nvPr userDrawn="1"/>
        </p:nvSpPr>
        <p:spPr>
          <a:xfrm>
            <a:off x="1044000" y="0"/>
            <a:ext cx="5040000" cy="6192000"/>
          </a:xfrm>
          <a:prstGeom prst="rect">
            <a:avLst/>
          </a:prstGeom>
          <a:solidFill>
            <a:schemeClr val="accent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4" name="Rechteck 3">
            <a:extLst>
              <a:ext uri="{FF2B5EF4-FFF2-40B4-BE49-F238E27FC236}">
                <a16:creationId xmlns:a16="http://schemas.microsoft.com/office/drawing/2014/main" id="{9B0C8FFD-97D5-4502-ACD0-62F2C0F254C5}"/>
              </a:ext>
            </a:extLst>
          </p:cNvPr>
          <p:cNvSpPr/>
          <p:nvPr userDrawn="1"/>
        </p:nvSpPr>
        <p:spPr>
          <a:xfrm>
            <a:off x="360000" y="576000"/>
            <a:ext cx="5040000" cy="628200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2" name="Titel 1">
            <a:extLst>
              <a:ext uri="{FF2B5EF4-FFF2-40B4-BE49-F238E27FC236}">
                <a16:creationId xmlns:a16="http://schemas.microsoft.com/office/drawing/2014/main" id="{205B2CC4-9DDC-47BE-B618-85CBAED53258}"/>
              </a:ext>
            </a:extLst>
          </p:cNvPr>
          <p:cNvSpPr>
            <a:spLocks noGrp="1"/>
          </p:cNvSpPr>
          <p:nvPr>
            <p:ph type="title" hasCustomPrompt="1"/>
          </p:nvPr>
        </p:nvSpPr>
        <p:spPr>
          <a:xfrm>
            <a:off x="1260000" y="900000"/>
            <a:ext cx="3924000" cy="5094400"/>
          </a:xfrm>
        </p:spPr>
        <p:txBody>
          <a:bodyPr anchor="ctr" anchorCtr="0"/>
          <a:lstStyle>
            <a:lvl1pPr>
              <a:lnSpc>
                <a:spcPct val="90000"/>
              </a:lnSpc>
              <a:defRPr sz="6000" b="1">
                <a:solidFill>
                  <a:schemeClr val="bg1"/>
                </a:solidFill>
              </a:defRPr>
            </a:lvl1pPr>
          </a:lstStyle>
          <a:p>
            <a:r>
              <a:rPr lang="de-DE" dirty="0"/>
              <a:t>Add Title</a:t>
            </a:r>
          </a:p>
        </p:txBody>
      </p:sp>
      <p:sp>
        <p:nvSpPr>
          <p:cNvPr id="5" name="Footer Placeholder 4">
            <a:extLst>
              <a:ext uri="{FF2B5EF4-FFF2-40B4-BE49-F238E27FC236}">
                <a16:creationId xmlns:a16="http://schemas.microsoft.com/office/drawing/2014/main" id="{ED351CA8-0C80-4584-9148-400E27898433}"/>
              </a:ext>
            </a:extLst>
          </p:cNvPr>
          <p:cNvSpPr txBox="1">
            <a:spLocks/>
          </p:cNvSpPr>
          <p:nvPr userDrawn="1"/>
        </p:nvSpPr>
        <p:spPr>
          <a:xfrm>
            <a:off x="863601" y="6426000"/>
            <a:ext cx="2214988" cy="432000"/>
          </a:xfrm>
          <a:prstGeom prst="rect">
            <a:avLst/>
          </a:prstGeom>
        </p:spPr>
        <p:txBody>
          <a:bodyPr vert="horz" wrap="none" lIns="0" tIns="0" rIns="0" bIns="0" rtlCol="0" anchor="t">
            <a:noAutofit/>
          </a:bodyPr>
          <a:lstStyle>
            <a:defPPr>
              <a:defRPr lang="en-US"/>
            </a:defPPr>
            <a:lvl1pPr marL="0" algn="l" defTabSz="914400" rtl="0" eaLnBrk="1" fontAlgn="base"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base"/>
            <a:r>
              <a:rPr lang="en-US" sz="1000" b="0" i="0" spc="0" baseline="0" dirty="0">
                <a:solidFill>
                  <a:srgbClr val="000000"/>
                </a:solidFill>
                <a:latin typeface="SMA Futura Global" panose="020B0502020204020303" pitchFamily="34" charset="-128"/>
                <a:ea typeface="Malgun Gothic" panose="020B0503020000020004" pitchFamily="34" charset="-127"/>
              </a:rPr>
              <a:t>SMA Solar Technology</a:t>
            </a:r>
          </a:p>
        </p:txBody>
      </p:sp>
      <p:sp>
        <p:nvSpPr>
          <p:cNvPr id="8" name="Textplatzhalter 2">
            <a:extLst>
              <a:ext uri="{FF2B5EF4-FFF2-40B4-BE49-F238E27FC236}">
                <a16:creationId xmlns:a16="http://schemas.microsoft.com/office/drawing/2014/main" id="{8DF5E1DD-0857-4B34-82AA-E262AC7DBA26}"/>
              </a:ext>
            </a:extLst>
          </p:cNvPr>
          <p:cNvSpPr>
            <a:spLocks noGrp="1"/>
          </p:cNvSpPr>
          <p:nvPr>
            <p:ph type="body" sz="quarter" idx="19" hasCustomPrompt="1"/>
          </p:nvPr>
        </p:nvSpPr>
        <p:spPr>
          <a:xfrm>
            <a:off x="6742112" y="2106000"/>
            <a:ext cx="4586574" cy="3415935"/>
          </a:xfrm>
        </p:spPr>
        <p:txBody>
          <a:bodyPr wrap="square">
            <a:spAutoFit/>
          </a:bodyPr>
          <a:lstStyle>
            <a:lvl1pPr>
              <a:spcBef>
                <a:spcPts val="600"/>
              </a:spcBef>
              <a:spcAft>
                <a:spcPts val="600"/>
              </a:spcAft>
              <a:defRPr baseline="0"/>
            </a:lvl1pPr>
            <a:lvl2pPr>
              <a:spcBef>
                <a:spcPts val="0"/>
              </a:spcBef>
              <a:defRPr/>
            </a:lvl2pPr>
            <a:lvl3pPr marL="268288" indent="-268288">
              <a:defRPr/>
            </a:lvl3pPr>
            <a:lvl4pPr marL="536575" indent="-268288">
              <a:defRPr/>
            </a:lvl4pPr>
            <a:lvl5pPr marL="804863" indent="-268288">
              <a:defRPr/>
            </a:lvl5pPr>
            <a:lvl6pPr marL="1076325" indent="-271463">
              <a:defRPr/>
            </a:lvl6pPr>
            <a:lvl7pPr marL="1344613" indent="-268288">
              <a:defRPr/>
            </a:lvl7pPr>
            <a:lvl8pPr marL="1612900" indent="-268288">
              <a:defRPr/>
            </a:lvl8pPr>
            <a:lvl9pPr marL="1881188" indent="-268288">
              <a:defRPr/>
            </a:lvl9pPr>
          </a:lstStyle>
          <a:p>
            <a:pPr lvl="0"/>
            <a:r>
              <a:rPr lang="en-US" dirty="0"/>
              <a:t>Add Subtitle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10" name="Textplatzhalter 2">
            <a:extLst>
              <a:ext uri="{FF2B5EF4-FFF2-40B4-BE49-F238E27FC236}">
                <a16:creationId xmlns:a16="http://schemas.microsoft.com/office/drawing/2014/main" id="{8D4EBDEF-5DA8-4430-B935-BCED1165E2AF}"/>
              </a:ext>
            </a:extLst>
          </p:cNvPr>
          <p:cNvSpPr>
            <a:spLocks noGrp="1"/>
          </p:cNvSpPr>
          <p:nvPr>
            <p:ph type="body" sz="quarter" idx="20" hasCustomPrompt="1"/>
          </p:nvPr>
        </p:nvSpPr>
        <p:spPr>
          <a:xfrm>
            <a:off x="6742112" y="5940000"/>
            <a:ext cx="4586574" cy="315664"/>
          </a:xfrm>
        </p:spPr>
        <p:txBody>
          <a:bodyPr anchor="b" anchorCtr="0"/>
          <a:lstStyle>
            <a:lvl1pPr>
              <a:lnSpc>
                <a:spcPct val="100000"/>
              </a:lnSpc>
              <a:spcBef>
                <a:spcPts val="0"/>
              </a:spcBef>
              <a:spcAft>
                <a:spcPts val="0"/>
              </a:spcAft>
              <a:defRPr sz="2000"/>
            </a:lvl1pPr>
          </a:lstStyle>
          <a:p>
            <a:pPr lvl="0"/>
            <a:r>
              <a:rPr lang="de-DE" dirty="0"/>
              <a:t>Add </a:t>
            </a:r>
            <a:r>
              <a:rPr lang="de-DE" dirty="0" err="1"/>
              <a:t>Conclusion</a:t>
            </a:r>
            <a:endParaRPr lang="de-DE" dirty="0"/>
          </a:p>
        </p:txBody>
      </p:sp>
    </p:spTree>
    <p:extLst>
      <p:ext uri="{BB962C8B-B14F-4D97-AF65-F5344CB8AC3E}">
        <p14:creationId xmlns:p14="http://schemas.microsoft.com/office/powerpoint/2010/main" val="4036717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II blue">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96CCAE46-B0DA-4BC0-9798-6B4E676DF9FC}"/>
              </a:ext>
            </a:extLst>
          </p:cNvPr>
          <p:cNvSpPr/>
          <p:nvPr userDrawn="1"/>
        </p:nvSpPr>
        <p:spPr>
          <a:xfrm>
            <a:off x="561000" y="504000"/>
            <a:ext cx="135000" cy="94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3" name="Rechteck 2">
            <a:extLst>
              <a:ext uri="{FF2B5EF4-FFF2-40B4-BE49-F238E27FC236}">
                <a16:creationId xmlns:a16="http://schemas.microsoft.com/office/drawing/2014/main" id="{1164B9CA-4AA7-47B0-A9F5-8924AFA4FEB8}"/>
              </a:ext>
            </a:extLst>
          </p:cNvPr>
          <p:cNvSpPr/>
          <p:nvPr userDrawn="1"/>
        </p:nvSpPr>
        <p:spPr>
          <a:xfrm>
            <a:off x="1044000" y="0"/>
            <a:ext cx="5040000" cy="6192000"/>
          </a:xfrm>
          <a:prstGeom prst="rect">
            <a:avLst/>
          </a:prstGeom>
          <a:solidFill>
            <a:schemeClr val="accent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4" name="Rechteck 3">
            <a:extLst>
              <a:ext uri="{FF2B5EF4-FFF2-40B4-BE49-F238E27FC236}">
                <a16:creationId xmlns:a16="http://schemas.microsoft.com/office/drawing/2014/main" id="{9B0C8FFD-97D5-4502-ACD0-62F2C0F254C5}"/>
              </a:ext>
            </a:extLst>
          </p:cNvPr>
          <p:cNvSpPr/>
          <p:nvPr userDrawn="1"/>
        </p:nvSpPr>
        <p:spPr>
          <a:xfrm>
            <a:off x="360000" y="576000"/>
            <a:ext cx="5040000" cy="62820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2" name="Titel 1">
            <a:extLst>
              <a:ext uri="{FF2B5EF4-FFF2-40B4-BE49-F238E27FC236}">
                <a16:creationId xmlns:a16="http://schemas.microsoft.com/office/drawing/2014/main" id="{205B2CC4-9DDC-47BE-B618-85CBAED53258}"/>
              </a:ext>
            </a:extLst>
          </p:cNvPr>
          <p:cNvSpPr>
            <a:spLocks noGrp="1"/>
          </p:cNvSpPr>
          <p:nvPr>
            <p:ph type="title" hasCustomPrompt="1"/>
          </p:nvPr>
        </p:nvSpPr>
        <p:spPr>
          <a:xfrm>
            <a:off x="1260000" y="900000"/>
            <a:ext cx="3924000" cy="5094400"/>
          </a:xfrm>
        </p:spPr>
        <p:txBody>
          <a:bodyPr anchor="ctr" anchorCtr="0"/>
          <a:lstStyle>
            <a:lvl1pPr>
              <a:lnSpc>
                <a:spcPct val="90000"/>
              </a:lnSpc>
              <a:defRPr sz="6000" b="1">
                <a:solidFill>
                  <a:schemeClr val="bg1"/>
                </a:solidFill>
              </a:defRPr>
            </a:lvl1pPr>
          </a:lstStyle>
          <a:p>
            <a:r>
              <a:rPr lang="de-DE" dirty="0"/>
              <a:t>Add Title</a:t>
            </a:r>
          </a:p>
        </p:txBody>
      </p:sp>
      <p:sp>
        <p:nvSpPr>
          <p:cNvPr id="5" name="Footer Placeholder 4">
            <a:extLst>
              <a:ext uri="{FF2B5EF4-FFF2-40B4-BE49-F238E27FC236}">
                <a16:creationId xmlns:a16="http://schemas.microsoft.com/office/drawing/2014/main" id="{ED351CA8-0C80-4584-9148-400E27898433}"/>
              </a:ext>
            </a:extLst>
          </p:cNvPr>
          <p:cNvSpPr txBox="1">
            <a:spLocks/>
          </p:cNvSpPr>
          <p:nvPr userDrawn="1"/>
        </p:nvSpPr>
        <p:spPr>
          <a:xfrm>
            <a:off x="863601" y="6426000"/>
            <a:ext cx="2214988" cy="432000"/>
          </a:xfrm>
          <a:prstGeom prst="rect">
            <a:avLst/>
          </a:prstGeom>
        </p:spPr>
        <p:txBody>
          <a:bodyPr vert="horz" wrap="none" lIns="0" tIns="0" rIns="0" bIns="0" rtlCol="0" anchor="t">
            <a:noAutofit/>
          </a:bodyPr>
          <a:lstStyle>
            <a:defPPr>
              <a:defRPr lang="en-US"/>
            </a:defPPr>
            <a:lvl1pPr marL="0" algn="l" defTabSz="914400" rtl="0" eaLnBrk="1" fontAlgn="base"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base"/>
            <a:r>
              <a:rPr lang="en-US" sz="1000" b="0" i="0" spc="0" baseline="0" dirty="0">
                <a:solidFill>
                  <a:srgbClr val="000000"/>
                </a:solidFill>
                <a:latin typeface="SMA Futura Global" panose="020B0502020204020303" pitchFamily="34" charset="-128"/>
                <a:ea typeface="Malgun Gothic" panose="020B0503020000020004" pitchFamily="34" charset="-127"/>
              </a:rPr>
              <a:t>SMA Solar Technology</a:t>
            </a:r>
          </a:p>
        </p:txBody>
      </p:sp>
      <p:sp>
        <p:nvSpPr>
          <p:cNvPr id="8" name="Textplatzhalter 2">
            <a:extLst>
              <a:ext uri="{FF2B5EF4-FFF2-40B4-BE49-F238E27FC236}">
                <a16:creationId xmlns:a16="http://schemas.microsoft.com/office/drawing/2014/main" id="{8DF5E1DD-0857-4B34-82AA-E262AC7DBA26}"/>
              </a:ext>
            </a:extLst>
          </p:cNvPr>
          <p:cNvSpPr>
            <a:spLocks noGrp="1"/>
          </p:cNvSpPr>
          <p:nvPr>
            <p:ph type="body" sz="quarter" idx="19" hasCustomPrompt="1"/>
          </p:nvPr>
        </p:nvSpPr>
        <p:spPr>
          <a:xfrm>
            <a:off x="6742112" y="2106000"/>
            <a:ext cx="4586574" cy="3415935"/>
          </a:xfrm>
        </p:spPr>
        <p:txBody>
          <a:bodyPr wrap="square">
            <a:spAutoFit/>
          </a:bodyPr>
          <a:lstStyle>
            <a:lvl1pPr>
              <a:spcBef>
                <a:spcPts val="600"/>
              </a:spcBef>
              <a:spcAft>
                <a:spcPts val="600"/>
              </a:spcAft>
              <a:defRPr baseline="0"/>
            </a:lvl1pPr>
            <a:lvl2pPr>
              <a:spcBef>
                <a:spcPts val="0"/>
              </a:spcBef>
              <a:defRPr/>
            </a:lvl2pPr>
            <a:lvl3pPr marL="268288" indent="-268288">
              <a:defRPr/>
            </a:lvl3pPr>
            <a:lvl4pPr marL="536575" indent="-268288">
              <a:defRPr/>
            </a:lvl4pPr>
            <a:lvl5pPr marL="804863" indent="-268288">
              <a:defRPr/>
            </a:lvl5pPr>
            <a:lvl6pPr marL="1076325" indent="-271463">
              <a:defRPr/>
            </a:lvl6pPr>
            <a:lvl7pPr marL="1344613" indent="-268288">
              <a:defRPr/>
            </a:lvl7pPr>
            <a:lvl8pPr marL="1612900" indent="-268288">
              <a:defRPr/>
            </a:lvl8pPr>
            <a:lvl9pPr marL="1881188" indent="-268288">
              <a:defRPr/>
            </a:lvl9pPr>
          </a:lstStyle>
          <a:p>
            <a:pPr lvl="0"/>
            <a:r>
              <a:rPr lang="en-US" dirty="0"/>
              <a:t>Add Subtitle </a:t>
            </a:r>
          </a:p>
          <a:p>
            <a:pPr lvl="1"/>
            <a:r>
              <a:rPr lang="en-US" dirty="0"/>
              <a:t>Second level </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10" name="Textplatzhalter 2">
            <a:extLst>
              <a:ext uri="{FF2B5EF4-FFF2-40B4-BE49-F238E27FC236}">
                <a16:creationId xmlns:a16="http://schemas.microsoft.com/office/drawing/2014/main" id="{50B42319-1C6E-4C80-8AEF-993963D5D438}"/>
              </a:ext>
            </a:extLst>
          </p:cNvPr>
          <p:cNvSpPr>
            <a:spLocks noGrp="1"/>
          </p:cNvSpPr>
          <p:nvPr>
            <p:ph type="body" sz="quarter" idx="20" hasCustomPrompt="1"/>
          </p:nvPr>
        </p:nvSpPr>
        <p:spPr>
          <a:xfrm>
            <a:off x="6742112" y="5940000"/>
            <a:ext cx="4586574" cy="315664"/>
          </a:xfrm>
        </p:spPr>
        <p:txBody>
          <a:bodyPr anchor="b" anchorCtr="0"/>
          <a:lstStyle>
            <a:lvl1pPr>
              <a:lnSpc>
                <a:spcPct val="100000"/>
              </a:lnSpc>
              <a:spcBef>
                <a:spcPts val="0"/>
              </a:spcBef>
              <a:spcAft>
                <a:spcPts val="0"/>
              </a:spcAft>
              <a:defRPr sz="2000"/>
            </a:lvl1pPr>
          </a:lstStyle>
          <a:p>
            <a:pPr lvl="0"/>
            <a:r>
              <a:rPr lang="de-DE" dirty="0"/>
              <a:t>Add </a:t>
            </a:r>
            <a:r>
              <a:rPr lang="de-DE" dirty="0" err="1"/>
              <a:t>Conclusion</a:t>
            </a:r>
            <a:endParaRPr lang="de-DE" dirty="0"/>
          </a:p>
        </p:txBody>
      </p:sp>
    </p:spTree>
    <p:extLst>
      <p:ext uri="{BB962C8B-B14F-4D97-AF65-F5344CB8AC3E}">
        <p14:creationId xmlns:p14="http://schemas.microsoft.com/office/powerpoint/2010/main" val="2970189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II light blue">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96CCAE46-B0DA-4BC0-9798-6B4E676DF9FC}"/>
              </a:ext>
            </a:extLst>
          </p:cNvPr>
          <p:cNvSpPr/>
          <p:nvPr userDrawn="1"/>
        </p:nvSpPr>
        <p:spPr>
          <a:xfrm>
            <a:off x="561000" y="504000"/>
            <a:ext cx="135000" cy="94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3" name="Rechteck 2">
            <a:extLst>
              <a:ext uri="{FF2B5EF4-FFF2-40B4-BE49-F238E27FC236}">
                <a16:creationId xmlns:a16="http://schemas.microsoft.com/office/drawing/2014/main" id="{1164B9CA-4AA7-47B0-A9F5-8924AFA4FEB8}"/>
              </a:ext>
            </a:extLst>
          </p:cNvPr>
          <p:cNvSpPr/>
          <p:nvPr userDrawn="1"/>
        </p:nvSpPr>
        <p:spPr>
          <a:xfrm>
            <a:off x="1044000" y="0"/>
            <a:ext cx="5040000" cy="6192000"/>
          </a:xfrm>
          <a:prstGeom prst="rect">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4" name="Rechteck 3">
            <a:extLst>
              <a:ext uri="{FF2B5EF4-FFF2-40B4-BE49-F238E27FC236}">
                <a16:creationId xmlns:a16="http://schemas.microsoft.com/office/drawing/2014/main" id="{9B0C8FFD-97D5-4502-ACD0-62F2C0F254C5}"/>
              </a:ext>
            </a:extLst>
          </p:cNvPr>
          <p:cNvSpPr/>
          <p:nvPr userDrawn="1"/>
        </p:nvSpPr>
        <p:spPr>
          <a:xfrm>
            <a:off x="360000" y="576000"/>
            <a:ext cx="5040000" cy="6282000"/>
          </a:xfrm>
          <a:prstGeom prst="rect">
            <a:avLst/>
          </a:prstGeom>
          <a:solidFill>
            <a:schemeClr val="accent4">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2" name="Titel 1">
            <a:extLst>
              <a:ext uri="{FF2B5EF4-FFF2-40B4-BE49-F238E27FC236}">
                <a16:creationId xmlns:a16="http://schemas.microsoft.com/office/drawing/2014/main" id="{205B2CC4-9DDC-47BE-B618-85CBAED53258}"/>
              </a:ext>
            </a:extLst>
          </p:cNvPr>
          <p:cNvSpPr>
            <a:spLocks noGrp="1"/>
          </p:cNvSpPr>
          <p:nvPr>
            <p:ph type="title" hasCustomPrompt="1"/>
          </p:nvPr>
        </p:nvSpPr>
        <p:spPr>
          <a:xfrm>
            <a:off x="1260000" y="900000"/>
            <a:ext cx="3924000" cy="5094400"/>
          </a:xfrm>
        </p:spPr>
        <p:txBody>
          <a:bodyPr anchor="ctr" anchorCtr="0"/>
          <a:lstStyle>
            <a:lvl1pPr>
              <a:lnSpc>
                <a:spcPct val="90000"/>
              </a:lnSpc>
              <a:defRPr sz="6000" b="1">
                <a:solidFill>
                  <a:schemeClr val="tx1"/>
                </a:solidFill>
              </a:defRPr>
            </a:lvl1pPr>
          </a:lstStyle>
          <a:p>
            <a:r>
              <a:rPr lang="de-DE" dirty="0"/>
              <a:t>Add Title</a:t>
            </a:r>
          </a:p>
        </p:txBody>
      </p:sp>
      <p:sp>
        <p:nvSpPr>
          <p:cNvPr id="5" name="Footer Placeholder 4">
            <a:extLst>
              <a:ext uri="{FF2B5EF4-FFF2-40B4-BE49-F238E27FC236}">
                <a16:creationId xmlns:a16="http://schemas.microsoft.com/office/drawing/2014/main" id="{ED351CA8-0C80-4584-9148-400E27898433}"/>
              </a:ext>
            </a:extLst>
          </p:cNvPr>
          <p:cNvSpPr txBox="1">
            <a:spLocks/>
          </p:cNvSpPr>
          <p:nvPr userDrawn="1"/>
        </p:nvSpPr>
        <p:spPr>
          <a:xfrm>
            <a:off x="863601" y="6426000"/>
            <a:ext cx="2214988" cy="432000"/>
          </a:xfrm>
          <a:prstGeom prst="rect">
            <a:avLst/>
          </a:prstGeom>
        </p:spPr>
        <p:txBody>
          <a:bodyPr vert="horz" wrap="none" lIns="0" tIns="0" rIns="0" bIns="0" rtlCol="0" anchor="t">
            <a:noAutofit/>
          </a:bodyPr>
          <a:lstStyle>
            <a:defPPr>
              <a:defRPr lang="en-US"/>
            </a:defPPr>
            <a:lvl1pPr marL="0" algn="l" defTabSz="914400" rtl="0" eaLnBrk="1" fontAlgn="base"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base"/>
            <a:r>
              <a:rPr lang="en-US" sz="1000" b="0" i="0" spc="0" baseline="0" dirty="0">
                <a:solidFill>
                  <a:srgbClr val="000000"/>
                </a:solidFill>
                <a:latin typeface="SMA Futura Global" panose="020B0502020204020303" pitchFamily="34" charset="-128"/>
                <a:ea typeface="Malgun Gothic" panose="020B0503020000020004" pitchFamily="34" charset="-127"/>
              </a:rPr>
              <a:t>SMA Solar Technology</a:t>
            </a:r>
          </a:p>
        </p:txBody>
      </p:sp>
      <p:sp>
        <p:nvSpPr>
          <p:cNvPr id="8" name="Textplatzhalter 2">
            <a:extLst>
              <a:ext uri="{FF2B5EF4-FFF2-40B4-BE49-F238E27FC236}">
                <a16:creationId xmlns:a16="http://schemas.microsoft.com/office/drawing/2014/main" id="{8DF5E1DD-0857-4B34-82AA-E262AC7DBA26}"/>
              </a:ext>
            </a:extLst>
          </p:cNvPr>
          <p:cNvSpPr>
            <a:spLocks noGrp="1"/>
          </p:cNvSpPr>
          <p:nvPr>
            <p:ph type="body" sz="quarter" idx="19" hasCustomPrompt="1"/>
          </p:nvPr>
        </p:nvSpPr>
        <p:spPr>
          <a:xfrm>
            <a:off x="6742112" y="2106000"/>
            <a:ext cx="4586574" cy="3415935"/>
          </a:xfrm>
        </p:spPr>
        <p:txBody>
          <a:bodyPr wrap="square">
            <a:spAutoFit/>
          </a:bodyPr>
          <a:lstStyle>
            <a:lvl1pPr marL="0" marR="0" indent="0" algn="l" defTabSz="914377" rtl="0" eaLnBrk="1" fontAlgn="base" latinLnBrk="0" hangingPunct="1">
              <a:lnSpc>
                <a:spcPct val="110000"/>
              </a:lnSpc>
              <a:spcBef>
                <a:spcPts val="600"/>
              </a:spcBef>
              <a:spcAft>
                <a:spcPts val="600"/>
              </a:spcAft>
              <a:buClr>
                <a:schemeClr val="accent2"/>
              </a:buClr>
              <a:buSzTx/>
              <a:buFont typeface="Arial" panose="020B0604020202020204" pitchFamily="34" charset="0"/>
              <a:buNone/>
              <a:tabLst/>
              <a:defRPr baseline="0"/>
            </a:lvl1pPr>
            <a:lvl2pPr>
              <a:spcBef>
                <a:spcPts val="0"/>
              </a:spcBef>
              <a:spcAft>
                <a:spcPts val="600"/>
              </a:spcAft>
              <a:defRPr/>
            </a:lvl2pPr>
            <a:lvl3pPr marL="268288" indent="-268288">
              <a:defRPr/>
            </a:lvl3pPr>
            <a:lvl4pPr marL="536575" indent="-268288">
              <a:defRPr/>
            </a:lvl4pPr>
            <a:lvl5pPr marL="804863" indent="-268288">
              <a:defRPr/>
            </a:lvl5pPr>
            <a:lvl6pPr marL="1076325" indent="-271463">
              <a:defRPr/>
            </a:lvl6pPr>
            <a:lvl7pPr marL="1344613" indent="-268288">
              <a:defRPr/>
            </a:lvl7pPr>
            <a:lvl8pPr marL="1612900" indent="-268288">
              <a:defRPr/>
            </a:lvl8pPr>
            <a:lvl9pPr marL="1881188" indent="-268288">
              <a:defRPr/>
            </a:lvl9pPr>
          </a:lstStyle>
          <a:p>
            <a:pPr marL="0" marR="0" lvl="0" indent="0" algn="l" defTabSz="914377" rtl="0" eaLnBrk="1" fontAlgn="base" latinLnBrk="0" hangingPunct="1">
              <a:lnSpc>
                <a:spcPct val="110000"/>
              </a:lnSpc>
              <a:spcBef>
                <a:spcPts val="0"/>
              </a:spcBef>
              <a:spcAft>
                <a:spcPts val="1200"/>
              </a:spcAft>
              <a:buClr>
                <a:schemeClr val="accent2"/>
              </a:buClr>
              <a:buSzTx/>
              <a:buFont typeface="Arial" panose="020B0604020202020204" pitchFamily="34" charset="0"/>
              <a:buNone/>
              <a:tabLst/>
              <a:defRPr/>
            </a:pPr>
            <a:r>
              <a:rPr lang="en-US" dirty="0"/>
              <a:t>Add Subtitle </a:t>
            </a:r>
          </a:p>
          <a:p>
            <a:pPr lvl="1"/>
            <a:r>
              <a:rPr lang="en-US" dirty="0"/>
              <a:t>Second level </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10" name="Textplatzhalter 2">
            <a:extLst>
              <a:ext uri="{FF2B5EF4-FFF2-40B4-BE49-F238E27FC236}">
                <a16:creationId xmlns:a16="http://schemas.microsoft.com/office/drawing/2014/main" id="{6C406BE8-4180-411F-A21B-8153BB64E665}"/>
              </a:ext>
            </a:extLst>
          </p:cNvPr>
          <p:cNvSpPr>
            <a:spLocks noGrp="1"/>
          </p:cNvSpPr>
          <p:nvPr>
            <p:ph type="body" sz="quarter" idx="20" hasCustomPrompt="1"/>
          </p:nvPr>
        </p:nvSpPr>
        <p:spPr>
          <a:xfrm>
            <a:off x="6742112" y="5940000"/>
            <a:ext cx="4586574" cy="315664"/>
          </a:xfrm>
        </p:spPr>
        <p:txBody>
          <a:bodyPr anchor="b" anchorCtr="0"/>
          <a:lstStyle>
            <a:lvl1pPr>
              <a:lnSpc>
                <a:spcPct val="100000"/>
              </a:lnSpc>
              <a:spcBef>
                <a:spcPts val="0"/>
              </a:spcBef>
              <a:spcAft>
                <a:spcPts val="0"/>
              </a:spcAft>
              <a:defRPr sz="2000"/>
            </a:lvl1pPr>
          </a:lstStyle>
          <a:p>
            <a:pPr lvl="0"/>
            <a:r>
              <a:rPr lang="de-DE" dirty="0"/>
              <a:t>Add </a:t>
            </a:r>
            <a:r>
              <a:rPr lang="de-DE" dirty="0" err="1"/>
              <a:t>Conclusion</a:t>
            </a:r>
            <a:endParaRPr lang="de-DE" dirty="0"/>
          </a:p>
        </p:txBody>
      </p:sp>
    </p:spTree>
    <p:extLst>
      <p:ext uri="{BB962C8B-B14F-4D97-AF65-F5344CB8AC3E}">
        <p14:creationId xmlns:p14="http://schemas.microsoft.com/office/powerpoint/2010/main" val="1030323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II light grey">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D090C4FE-BBB7-466A-B856-C022A2544D48}"/>
              </a:ext>
            </a:extLst>
          </p:cNvPr>
          <p:cNvSpPr/>
          <p:nvPr userDrawn="1"/>
        </p:nvSpPr>
        <p:spPr>
          <a:xfrm>
            <a:off x="561000" y="504000"/>
            <a:ext cx="135000" cy="94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3" name="Rechteck 2">
            <a:extLst>
              <a:ext uri="{FF2B5EF4-FFF2-40B4-BE49-F238E27FC236}">
                <a16:creationId xmlns:a16="http://schemas.microsoft.com/office/drawing/2014/main" id="{1164B9CA-4AA7-47B0-A9F5-8924AFA4FEB8}"/>
              </a:ext>
            </a:extLst>
          </p:cNvPr>
          <p:cNvSpPr/>
          <p:nvPr userDrawn="1"/>
        </p:nvSpPr>
        <p:spPr>
          <a:xfrm>
            <a:off x="1044000" y="0"/>
            <a:ext cx="5040000" cy="6192000"/>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4" name="Rechteck 3">
            <a:extLst>
              <a:ext uri="{FF2B5EF4-FFF2-40B4-BE49-F238E27FC236}">
                <a16:creationId xmlns:a16="http://schemas.microsoft.com/office/drawing/2014/main" id="{9B0C8FFD-97D5-4502-ACD0-62F2C0F254C5}"/>
              </a:ext>
            </a:extLst>
          </p:cNvPr>
          <p:cNvSpPr/>
          <p:nvPr userDrawn="1"/>
        </p:nvSpPr>
        <p:spPr>
          <a:xfrm>
            <a:off x="360000" y="576000"/>
            <a:ext cx="5040000" cy="628200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2" name="Titel 1">
            <a:extLst>
              <a:ext uri="{FF2B5EF4-FFF2-40B4-BE49-F238E27FC236}">
                <a16:creationId xmlns:a16="http://schemas.microsoft.com/office/drawing/2014/main" id="{205B2CC4-9DDC-47BE-B618-85CBAED53258}"/>
              </a:ext>
            </a:extLst>
          </p:cNvPr>
          <p:cNvSpPr>
            <a:spLocks noGrp="1"/>
          </p:cNvSpPr>
          <p:nvPr>
            <p:ph type="title" hasCustomPrompt="1"/>
          </p:nvPr>
        </p:nvSpPr>
        <p:spPr>
          <a:xfrm>
            <a:off x="1260000" y="900000"/>
            <a:ext cx="3924000" cy="5094400"/>
          </a:xfrm>
        </p:spPr>
        <p:txBody>
          <a:bodyPr anchor="ctr" anchorCtr="0"/>
          <a:lstStyle>
            <a:lvl1pPr>
              <a:lnSpc>
                <a:spcPct val="90000"/>
              </a:lnSpc>
              <a:defRPr sz="6000" b="1">
                <a:solidFill>
                  <a:schemeClr val="tx1"/>
                </a:solidFill>
              </a:defRPr>
            </a:lvl1pPr>
          </a:lstStyle>
          <a:p>
            <a:r>
              <a:rPr lang="de-DE" dirty="0"/>
              <a:t>Add Title</a:t>
            </a:r>
          </a:p>
        </p:txBody>
      </p:sp>
      <p:sp>
        <p:nvSpPr>
          <p:cNvPr id="5" name="Footer Placeholder 4">
            <a:extLst>
              <a:ext uri="{FF2B5EF4-FFF2-40B4-BE49-F238E27FC236}">
                <a16:creationId xmlns:a16="http://schemas.microsoft.com/office/drawing/2014/main" id="{ED351CA8-0C80-4584-9148-400E27898433}"/>
              </a:ext>
            </a:extLst>
          </p:cNvPr>
          <p:cNvSpPr txBox="1">
            <a:spLocks/>
          </p:cNvSpPr>
          <p:nvPr userDrawn="1"/>
        </p:nvSpPr>
        <p:spPr>
          <a:xfrm>
            <a:off x="863601" y="6426000"/>
            <a:ext cx="2214988" cy="432000"/>
          </a:xfrm>
          <a:prstGeom prst="rect">
            <a:avLst/>
          </a:prstGeom>
        </p:spPr>
        <p:txBody>
          <a:bodyPr vert="horz" wrap="none" lIns="0" tIns="0" rIns="0" bIns="0" rtlCol="0" anchor="t">
            <a:noAutofit/>
          </a:bodyPr>
          <a:lstStyle>
            <a:defPPr>
              <a:defRPr lang="en-US"/>
            </a:defPPr>
            <a:lvl1pPr marL="0" algn="l" defTabSz="914400" rtl="0" eaLnBrk="1" fontAlgn="base"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base"/>
            <a:r>
              <a:rPr lang="en-US" sz="1000" b="0" i="0" spc="0" baseline="0" dirty="0">
                <a:solidFill>
                  <a:srgbClr val="000000"/>
                </a:solidFill>
                <a:latin typeface="SMA Futura Global" panose="020B0502020204020303" pitchFamily="34" charset="-128"/>
                <a:ea typeface="Malgun Gothic" panose="020B0503020000020004" pitchFamily="34" charset="-127"/>
              </a:rPr>
              <a:t>SMA Solar Technology</a:t>
            </a:r>
          </a:p>
        </p:txBody>
      </p:sp>
      <p:sp>
        <p:nvSpPr>
          <p:cNvPr id="8" name="Textplatzhalter 2">
            <a:extLst>
              <a:ext uri="{FF2B5EF4-FFF2-40B4-BE49-F238E27FC236}">
                <a16:creationId xmlns:a16="http://schemas.microsoft.com/office/drawing/2014/main" id="{8DF5E1DD-0857-4B34-82AA-E262AC7DBA26}"/>
              </a:ext>
            </a:extLst>
          </p:cNvPr>
          <p:cNvSpPr>
            <a:spLocks noGrp="1"/>
          </p:cNvSpPr>
          <p:nvPr>
            <p:ph type="body" sz="quarter" idx="19" hasCustomPrompt="1"/>
          </p:nvPr>
        </p:nvSpPr>
        <p:spPr>
          <a:xfrm>
            <a:off x="6742112" y="2106000"/>
            <a:ext cx="4586574" cy="3415935"/>
          </a:xfrm>
        </p:spPr>
        <p:txBody>
          <a:bodyPr wrap="square">
            <a:spAutoFit/>
          </a:bodyPr>
          <a:lstStyle>
            <a:lvl1pPr>
              <a:spcBef>
                <a:spcPts val="600"/>
              </a:spcBef>
              <a:spcAft>
                <a:spcPts val="600"/>
              </a:spcAft>
              <a:defRPr baseline="0"/>
            </a:lvl1pPr>
            <a:lvl2pPr>
              <a:spcBef>
                <a:spcPts val="0"/>
              </a:spcBef>
              <a:defRPr/>
            </a:lvl2pPr>
            <a:lvl3pPr marL="268288" indent="-268288">
              <a:defRPr/>
            </a:lvl3pPr>
            <a:lvl4pPr marL="536575" indent="-268288">
              <a:defRPr/>
            </a:lvl4pPr>
            <a:lvl5pPr marL="804863" indent="-268288">
              <a:defRPr/>
            </a:lvl5pPr>
            <a:lvl6pPr marL="1076325" indent="-271463">
              <a:defRPr/>
            </a:lvl6pPr>
            <a:lvl7pPr marL="1344613" indent="-268288">
              <a:defRPr/>
            </a:lvl7pPr>
            <a:lvl8pPr marL="1612900" indent="-268288">
              <a:defRPr/>
            </a:lvl8pPr>
            <a:lvl9pPr marL="1881188" indent="-268288">
              <a:defRPr/>
            </a:lvl9pPr>
          </a:lstStyle>
          <a:p>
            <a:pPr lvl="0"/>
            <a:r>
              <a:rPr lang="en-US" dirty="0"/>
              <a:t>Add Subtitle</a:t>
            </a:r>
          </a:p>
          <a:p>
            <a:pPr lvl="1"/>
            <a:r>
              <a:rPr lang="en-US" dirty="0"/>
              <a:t>Second level </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10" name="Textplatzhalter 2">
            <a:extLst>
              <a:ext uri="{FF2B5EF4-FFF2-40B4-BE49-F238E27FC236}">
                <a16:creationId xmlns:a16="http://schemas.microsoft.com/office/drawing/2014/main" id="{1B8133A8-4E6D-4168-92EC-8F87176D67F8}"/>
              </a:ext>
            </a:extLst>
          </p:cNvPr>
          <p:cNvSpPr>
            <a:spLocks noGrp="1"/>
          </p:cNvSpPr>
          <p:nvPr>
            <p:ph type="body" sz="quarter" idx="20" hasCustomPrompt="1"/>
          </p:nvPr>
        </p:nvSpPr>
        <p:spPr>
          <a:xfrm>
            <a:off x="6742112" y="5940000"/>
            <a:ext cx="4586574" cy="315664"/>
          </a:xfrm>
        </p:spPr>
        <p:txBody>
          <a:bodyPr anchor="b" anchorCtr="0"/>
          <a:lstStyle>
            <a:lvl1pPr>
              <a:lnSpc>
                <a:spcPct val="100000"/>
              </a:lnSpc>
              <a:spcBef>
                <a:spcPts val="0"/>
              </a:spcBef>
              <a:spcAft>
                <a:spcPts val="0"/>
              </a:spcAft>
              <a:defRPr sz="2000"/>
            </a:lvl1pPr>
          </a:lstStyle>
          <a:p>
            <a:pPr lvl="0"/>
            <a:r>
              <a:rPr lang="de-DE" dirty="0"/>
              <a:t>Add </a:t>
            </a:r>
            <a:r>
              <a:rPr lang="de-DE" dirty="0" err="1"/>
              <a:t>Conclusion</a:t>
            </a:r>
            <a:endParaRPr lang="de-DE" dirty="0"/>
          </a:p>
        </p:txBody>
      </p:sp>
    </p:spTree>
    <p:extLst>
      <p:ext uri="{BB962C8B-B14F-4D97-AF65-F5344CB8AC3E}">
        <p14:creationId xmlns:p14="http://schemas.microsoft.com/office/powerpoint/2010/main" val="1066124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9381E912-C342-4B5A-B0D7-4F51EFB6085E}"/>
              </a:ext>
            </a:extLst>
          </p:cNvPr>
          <p:cNvSpPr>
            <a:spLocks noGrp="1"/>
          </p:cNvSpPr>
          <p:nvPr>
            <p:ph type="title" hasCustomPrompt="1"/>
          </p:nvPr>
        </p:nvSpPr>
        <p:spPr>
          <a:xfrm>
            <a:off x="864000" y="576000"/>
            <a:ext cx="9186909" cy="580019"/>
          </a:xfrm>
          <a:prstGeom prst="rect">
            <a:avLst/>
          </a:prstGeom>
          <a:ln w="31750" cap="rnd">
            <a:noFill/>
          </a:ln>
        </p:spPr>
        <p:txBody>
          <a:bodyPr vert="horz" wrap="square" lIns="0" tIns="0" rIns="0" bIns="0" rtlCol="0" anchor="t">
            <a:noAutofit/>
          </a:bodyPr>
          <a:lstStyle>
            <a:lvl1pPr>
              <a:defRPr/>
            </a:lvl1pPr>
          </a:lstStyle>
          <a:p>
            <a:pPr marL="0" lvl="0"/>
            <a:r>
              <a:rPr lang="en-US" dirty="0"/>
              <a:t>Add Title</a:t>
            </a:r>
          </a:p>
        </p:txBody>
      </p:sp>
      <p:sp>
        <p:nvSpPr>
          <p:cNvPr id="7" name="Inhaltsplatzhalter 6">
            <a:extLst>
              <a:ext uri="{FF2B5EF4-FFF2-40B4-BE49-F238E27FC236}">
                <a16:creationId xmlns:a16="http://schemas.microsoft.com/office/drawing/2014/main" id="{E17971FF-EE95-4780-BD22-A24673B8B02C}"/>
              </a:ext>
            </a:extLst>
          </p:cNvPr>
          <p:cNvSpPr>
            <a:spLocks noGrp="1"/>
          </p:cNvSpPr>
          <p:nvPr>
            <p:ph sz="quarter" idx="10" hasCustomPrompt="1"/>
          </p:nvPr>
        </p:nvSpPr>
        <p:spPr>
          <a:xfrm>
            <a:off x="863600" y="2103438"/>
            <a:ext cx="10464800" cy="356982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dirty="0"/>
              <a:t>Add Subtitle </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5" name="Textplatzhalter 6">
            <a:extLst>
              <a:ext uri="{FF2B5EF4-FFF2-40B4-BE49-F238E27FC236}">
                <a16:creationId xmlns:a16="http://schemas.microsoft.com/office/drawing/2014/main" id="{3AD6AB5B-7E60-4A48-974C-EEFD9BAA3DE7}"/>
              </a:ext>
            </a:extLst>
          </p:cNvPr>
          <p:cNvSpPr>
            <a:spLocks noGrp="1"/>
          </p:cNvSpPr>
          <p:nvPr>
            <p:ph type="body" sz="quarter" idx="15"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Tree>
    <p:extLst>
      <p:ext uri="{BB962C8B-B14F-4D97-AF65-F5344CB8AC3E}">
        <p14:creationId xmlns:p14="http://schemas.microsoft.com/office/powerpoint/2010/main" val="1165500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7" name="Inhaltsplatzhalter 7">
            <a:extLst>
              <a:ext uri="{FF2B5EF4-FFF2-40B4-BE49-F238E27FC236}">
                <a16:creationId xmlns:a16="http://schemas.microsoft.com/office/drawing/2014/main" id="{53E48161-B0E9-4E4F-98F2-9D3DACFB5741}"/>
              </a:ext>
            </a:extLst>
          </p:cNvPr>
          <p:cNvSpPr>
            <a:spLocks noGrp="1"/>
          </p:cNvSpPr>
          <p:nvPr>
            <p:ph sz="quarter" idx="10" hasCustomPrompt="1"/>
          </p:nvPr>
        </p:nvSpPr>
        <p:spPr>
          <a:xfrm>
            <a:off x="863601" y="2112435"/>
            <a:ext cx="5016500" cy="3492879"/>
          </a:xfrm>
          <a:prstGeom prst="rect">
            <a:avLst/>
          </a:prstGeo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dirty="0"/>
              <a:t>Add Subtitle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8" name="Inhaltsplatzhalter 7">
            <a:extLst>
              <a:ext uri="{FF2B5EF4-FFF2-40B4-BE49-F238E27FC236}">
                <a16:creationId xmlns:a16="http://schemas.microsoft.com/office/drawing/2014/main" id="{4977EB8E-90A3-40E2-B951-395A1FC0136C}"/>
              </a:ext>
            </a:extLst>
          </p:cNvPr>
          <p:cNvSpPr>
            <a:spLocks noGrp="1"/>
          </p:cNvSpPr>
          <p:nvPr>
            <p:ph sz="quarter" idx="11" hasCustomPrompt="1"/>
          </p:nvPr>
        </p:nvSpPr>
        <p:spPr>
          <a:xfrm>
            <a:off x="6311903" y="2112435"/>
            <a:ext cx="5016500" cy="3492879"/>
          </a:xfrm>
          <a:prstGeom prst="rect">
            <a:avLst/>
          </a:prstGeo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dirty="0"/>
              <a:t>Add Subtitle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6" name="Title Placeholder 1">
            <a:extLst>
              <a:ext uri="{FF2B5EF4-FFF2-40B4-BE49-F238E27FC236}">
                <a16:creationId xmlns:a16="http://schemas.microsoft.com/office/drawing/2014/main" id="{C3D2C274-11C6-435A-B7E9-3B791F0AFADA}"/>
              </a:ext>
            </a:extLst>
          </p:cNvPr>
          <p:cNvSpPr>
            <a:spLocks noGrp="1"/>
          </p:cNvSpPr>
          <p:nvPr>
            <p:ph type="title" hasCustomPrompt="1"/>
          </p:nvPr>
        </p:nvSpPr>
        <p:spPr>
          <a:xfrm>
            <a:off x="864000" y="576000"/>
            <a:ext cx="9186909" cy="580019"/>
          </a:xfrm>
          <a:prstGeom prst="rect">
            <a:avLst/>
          </a:prstGeom>
          <a:ln w="31750" cap="rnd">
            <a:noFill/>
          </a:ln>
        </p:spPr>
        <p:txBody>
          <a:bodyPr vert="horz" wrap="square" lIns="0" tIns="0" rIns="0" bIns="0" rtlCol="0" anchor="t">
            <a:noAutofit/>
          </a:bodyPr>
          <a:lstStyle>
            <a:lvl1pPr>
              <a:defRPr/>
            </a:lvl1pPr>
          </a:lstStyle>
          <a:p>
            <a:pPr marL="0" lvl="0"/>
            <a:r>
              <a:rPr lang="en-US" dirty="0"/>
              <a:t>Add Title</a:t>
            </a:r>
          </a:p>
        </p:txBody>
      </p:sp>
      <p:sp>
        <p:nvSpPr>
          <p:cNvPr id="5" name="Textplatzhalter 6">
            <a:extLst>
              <a:ext uri="{FF2B5EF4-FFF2-40B4-BE49-F238E27FC236}">
                <a16:creationId xmlns:a16="http://schemas.microsoft.com/office/drawing/2014/main" id="{9FDB8322-7A36-4340-90E9-8D40B1B22E02}"/>
              </a:ext>
            </a:extLst>
          </p:cNvPr>
          <p:cNvSpPr>
            <a:spLocks noGrp="1"/>
          </p:cNvSpPr>
          <p:nvPr>
            <p:ph type="body" sz="quarter" idx="15"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Tree>
    <p:extLst>
      <p:ext uri="{BB962C8B-B14F-4D97-AF65-F5344CB8AC3E}">
        <p14:creationId xmlns:p14="http://schemas.microsoft.com/office/powerpoint/2010/main" val="3716213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Textboxes blu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26DFB-7027-4FE0-9C48-1E6472424E91}"/>
              </a:ext>
            </a:extLst>
          </p:cNvPr>
          <p:cNvSpPr>
            <a:spLocks noGrp="1"/>
          </p:cNvSpPr>
          <p:nvPr>
            <p:ph type="title" hasCustomPrompt="1"/>
          </p:nvPr>
        </p:nvSpPr>
        <p:spPr/>
        <p:txBody>
          <a:bodyPr/>
          <a:lstStyle>
            <a:lvl1pPr>
              <a:defRPr/>
            </a:lvl1pPr>
          </a:lstStyle>
          <a:p>
            <a:r>
              <a:rPr lang="de-DE" dirty="0"/>
              <a:t>Add Title</a:t>
            </a:r>
          </a:p>
        </p:txBody>
      </p:sp>
      <p:sp>
        <p:nvSpPr>
          <p:cNvPr id="4" name="Textplatzhalter 3">
            <a:extLst>
              <a:ext uri="{FF2B5EF4-FFF2-40B4-BE49-F238E27FC236}">
                <a16:creationId xmlns:a16="http://schemas.microsoft.com/office/drawing/2014/main" id="{22C22C87-A5AE-4B4C-AB22-F5583423F825}"/>
              </a:ext>
            </a:extLst>
          </p:cNvPr>
          <p:cNvSpPr>
            <a:spLocks noGrp="1"/>
          </p:cNvSpPr>
          <p:nvPr>
            <p:ph type="body" sz="quarter" idx="10" hasCustomPrompt="1"/>
          </p:nvPr>
        </p:nvSpPr>
        <p:spPr>
          <a:xfrm>
            <a:off x="863999" y="3168000"/>
            <a:ext cx="5004000" cy="1889363"/>
          </a:xfrm>
        </p:spPr>
        <p:txBody>
          <a:bodyPr lIns="180000">
            <a:spAutoFit/>
          </a:bodyPr>
          <a:lstStyle>
            <a:lvl1pPr>
              <a:spcAft>
                <a:spcPts val="600"/>
              </a:spcAft>
              <a:defRPr sz="1800"/>
            </a:lvl1pPr>
            <a:lvl2pPr>
              <a:defRPr sz="1800"/>
            </a:lvl2pPr>
            <a:lvl3pPr>
              <a:defRPr sz="1800"/>
            </a:lvl3pPr>
            <a:lvl4pPr>
              <a:defRPr sz="1800"/>
            </a:lvl4pPr>
            <a:lvl5pPr>
              <a:defRPr sz="1800"/>
            </a:lvl5pPr>
          </a:lstStyle>
          <a:p>
            <a:pPr lvl="0"/>
            <a:r>
              <a:rPr lang="en-US" dirty="0"/>
              <a:t>Add Subtitle</a:t>
            </a:r>
          </a:p>
          <a:p>
            <a:pPr lvl="1"/>
            <a:r>
              <a:rPr lang="de-DE" dirty="0"/>
              <a:t>Second </a:t>
            </a:r>
            <a:r>
              <a:rPr lang="de-DE" dirty="0" err="1"/>
              <a:t>level</a:t>
            </a:r>
            <a:endParaRPr lang="de-DE" dirty="0"/>
          </a:p>
          <a:p>
            <a:pPr lvl="2"/>
            <a:r>
              <a:rPr lang="en-US" dirty="0"/>
              <a:t>Third level</a:t>
            </a:r>
          </a:p>
          <a:p>
            <a:pPr lvl="3"/>
            <a:r>
              <a:rPr lang="de-DE" dirty="0" err="1"/>
              <a:t>Fourth</a:t>
            </a:r>
            <a:r>
              <a:rPr lang="de-DE" dirty="0"/>
              <a:t> Ebene</a:t>
            </a:r>
          </a:p>
          <a:p>
            <a:pPr lvl="4"/>
            <a:r>
              <a:rPr lang="de-DE" dirty="0" err="1"/>
              <a:t>Fifth</a:t>
            </a:r>
            <a:r>
              <a:rPr lang="de-DE" dirty="0"/>
              <a:t> Ebene</a:t>
            </a:r>
          </a:p>
        </p:txBody>
      </p:sp>
      <p:sp>
        <p:nvSpPr>
          <p:cNvPr id="7" name="Textplatzhalter 6">
            <a:extLst>
              <a:ext uri="{FF2B5EF4-FFF2-40B4-BE49-F238E27FC236}">
                <a16:creationId xmlns:a16="http://schemas.microsoft.com/office/drawing/2014/main" id="{D865D69A-1BA1-4405-A093-B8143CF62652}"/>
              </a:ext>
            </a:extLst>
          </p:cNvPr>
          <p:cNvSpPr>
            <a:spLocks noGrp="1"/>
          </p:cNvSpPr>
          <p:nvPr>
            <p:ph type="body" sz="quarter" idx="12" hasCustomPrompt="1"/>
          </p:nvPr>
        </p:nvSpPr>
        <p:spPr>
          <a:xfrm>
            <a:off x="863999" y="2113200"/>
            <a:ext cx="5017201" cy="684000"/>
          </a:xfrm>
          <a:solidFill>
            <a:schemeClr val="accent1">
              <a:alpha val="80000"/>
            </a:schemeClr>
          </a:solidFill>
        </p:spPr>
        <p:txBody>
          <a:bodyPr lIns="180000" anchor="ctr" anchorCtr="0">
            <a:noAutofit/>
          </a:bodyPr>
          <a:lstStyle>
            <a:lvl1pPr marL="0" marR="0" indent="0" algn="l" defTabSz="914377" rtl="0" eaLnBrk="1" fontAlgn="base" latinLnBrk="0" hangingPunct="1">
              <a:lnSpc>
                <a:spcPct val="90000"/>
              </a:lnSpc>
              <a:spcBef>
                <a:spcPts val="0"/>
              </a:spcBef>
              <a:spcAft>
                <a:spcPts val="0"/>
              </a:spcAft>
              <a:buClr>
                <a:schemeClr val="accent2"/>
              </a:buClr>
              <a:buSzTx/>
              <a:buFont typeface="Arial" panose="020B0604020202020204" pitchFamily="34" charset="0"/>
              <a:buNone/>
              <a:tabLst/>
              <a:defRPr sz="2000" b="1">
                <a:solidFill>
                  <a:schemeClr val="bg1"/>
                </a:solidFill>
              </a:defRPr>
            </a:lvl1pPr>
          </a:lstStyle>
          <a:p>
            <a:pPr lvl="0"/>
            <a:r>
              <a:rPr lang="en-US" dirty="0"/>
              <a:t>Add Subtitle</a:t>
            </a:r>
          </a:p>
        </p:txBody>
      </p:sp>
      <p:sp>
        <p:nvSpPr>
          <p:cNvPr id="8" name="Textplatzhalter 6">
            <a:extLst>
              <a:ext uri="{FF2B5EF4-FFF2-40B4-BE49-F238E27FC236}">
                <a16:creationId xmlns:a16="http://schemas.microsoft.com/office/drawing/2014/main" id="{AF973001-7DE9-42DA-ACA0-ED44E1EA9A64}"/>
              </a:ext>
            </a:extLst>
          </p:cNvPr>
          <p:cNvSpPr>
            <a:spLocks noGrp="1"/>
          </p:cNvSpPr>
          <p:nvPr>
            <p:ph type="body" sz="quarter" idx="13" hasCustomPrompt="1"/>
          </p:nvPr>
        </p:nvSpPr>
        <p:spPr>
          <a:xfrm>
            <a:off x="6310799" y="2117667"/>
            <a:ext cx="5017201" cy="684000"/>
          </a:xfrm>
          <a:solidFill>
            <a:schemeClr val="accent1">
              <a:alpha val="80000"/>
            </a:schemeClr>
          </a:solidFill>
        </p:spPr>
        <p:txBody>
          <a:bodyPr lIns="180000" anchor="ctr" anchorCtr="0">
            <a:noAutofit/>
          </a:bodyPr>
          <a:lstStyle>
            <a:lvl1pPr>
              <a:lnSpc>
                <a:spcPct val="90000"/>
              </a:lnSpc>
              <a:spcAft>
                <a:spcPts val="0"/>
              </a:spcAft>
              <a:defRPr sz="2000" b="1">
                <a:solidFill>
                  <a:schemeClr val="bg1"/>
                </a:solidFill>
              </a:defRPr>
            </a:lvl1pPr>
          </a:lstStyle>
          <a:p>
            <a:pPr lvl="0"/>
            <a:r>
              <a:rPr lang="en-US" dirty="0"/>
              <a:t>Add Subtitle</a:t>
            </a:r>
          </a:p>
        </p:txBody>
      </p:sp>
      <p:sp>
        <p:nvSpPr>
          <p:cNvPr id="11" name="Textplatzhalter 6">
            <a:extLst>
              <a:ext uri="{FF2B5EF4-FFF2-40B4-BE49-F238E27FC236}">
                <a16:creationId xmlns:a16="http://schemas.microsoft.com/office/drawing/2014/main" id="{1CA20E29-2B91-4E0E-B871-859AFBF720A7}"/>
              </a:ext>
            </a:extLst>
          </p:cNvPr>
          <p:cNvSpPr>
            <a:spLocks noGrp="1"/>
          </p:cNvSpPr>
          <p:nvPr>
            <p:ph type="body" sz="quarter" idx="15"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
        <p:nvSpPr>
          <p:cNvPr id="12" name="Textplatzhalter 3">
            <a:extLst>
              <a:ext uri="{FF2B5EF4-FFF2-40B4-BE49-F238E27FC236}">
                <a16:creationId xmlns:a16="http://schemas.microsoft.com/office/drawing/2014/main" id="{C7724749-26F3-4D81-A93C-5229BEC5FA4E}"/>
              </a:ext>
            </a:extLst>
          </p:cNvPr>
          <p:cNvSpPr>
            <a:spLocks noGrp="1"/>
          </p:cNvSpPr>
          <p:nvPr>
            <p:ph type="body" sz="quarter" idx="16" hasCustomPrompt="1"/>
          </p:nvPr>
        </p:nvSpPr>
        <p:spPr>
          <a:xfrm>
            <a:off x="6311900" y="3168000"/>
            <a:ext cx="5004000" cy="1889363"/>
          </a:xfrm>
        </p:spPr>
        <p:txBody>
          <a:bodyPr lIns="180000">
            <a:spAutoFit/>
          </a:bodyPr>
          <a:lstStyle>
            <a:lvl1pPr>
              <a:spcAft>
                <a:spcPts val="600"/>
              </a:spcAft>
              <a:defRPr sz="1800"/>
            </a:lvl1pPr>
            <a:lvl2pPr>
              <a:defRPr sz="1800"/>
            </a:lvl2pPr>
            <a:lvl3pPr>
              <a:defRPr sz="1800"/>
            </a:lvl3pPr>
            <a:lvl4pPr>
              <a:defRPr sz="1800"/>
            </a:lvl4pPr>
            <a:lvl5pPr>
              <a:defRPr sz="1800"/>
            </a:lvl5pPr>
          </a:lstStyle>
          <a:p>
            <a:pPr lvl="0"/>
            <a:r>
              <a:rPr lang="en-US" dirty="0"/>
              <a:t>Add Subtitle</a:t>
            </a:r>
          </a:p>
          <a:p>
            <a:pPr lvl="1"/>
            <a:r>
              <a:rPr lang="de-DE" dirty="0"/>
              <a:t>Second </a:t>
            </a:r>
            <a:r>
              <a:rPr lang="de-DE" dirty="0" err="1"/>
              <a:t>level</a:t>
            </a:r>
            <a:endParaRPr lang="de-DE" dirty="0"/>
          </a:p>
          <a:p>
            <a:pPr lvl="2"/>
            <a:r>
              <a:rPr lang="en-US" dirty="0"/>
              <a:t>Third level</a:t>
            </a:r>
          </a:p>
          <a:p>
            <a:pPr lvl="3"/>
            <a:r>
              <a:rPr lang="de-DE" dirty="0" err="1"/>
              <a:t>Fourth</a:t>
            </a:r>
            <a:r>
              <a:rPr lang="de-DE" dirty="0"/>
              <a:t> Ebene</a:t>
            </a:r>
          </a:p>
          <a:p>
            <a:pPr lvl="4"/>
            <a:r>
              <a:rPr lang="de-DE" dirty="0" err="1"/>
              <a:t>Fifth</a:t>
            </a:r>
            <a:r>
              <a:rPr lang="de-DE" dirty="0"/>
              <a:t> Ebene</a:t>
            </a:r>
          </a:p>
        </p:txBody>
      </p:sp>
    </p:spTree>
    <p:extLst>
      <p:ext uri="{BB962C8B-B14F-4D97-AF65-F5344CB8AC3E}">
        <p14:creationId xmlns:p14="http://schemas.microsoft.com/office/powerpoint/2010/main" val="3843237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Textboxes re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26DFB-7027-4FE0-9C48-1E6472424E91}"/>
              </a:ext>
            </a:extLst>
          </p:cNvPr>
          <p:cNvSpPr>
            <a:spLocks noGrp="1"/>
          </p:cNvSpPr>
          <p:nvPr>
            <p:ph type="title" hasCustomPrompt="1"/>
          </p:nvPr>
        </p:nvSpPr>
        <p:spPr/>
        <p:txBody>
          <a:bodyPr/>
          <a:lstStyle>
            <a:lvl1pPr>
              <a:defRPr/>
            </a:lvl1pPr>
          </a:lstStyle>
          <a:p>
            <a:r>
              <a:rPr lang="de-DE" dirty="0"/>
              <a:t>Add Title</a:t>
            </a:r>
          </a:p>
        </p:txBody>
      </p:sp>
      <p:sp>
        <p:nvSpPr>
          <p:cNvPr id="4" name="Textplatzhalter 3">
            <a:extLst>
              <a:ext uri="{FF2B5EF4-FFF2-40B4-BE49-F238E27FC236}">
                <a16:creationId xmlns:a16="http://schemas.microsoft.com/office/drawing/2014/main" id="{22C22C87-A5AE-4B4C-AB22-F5583423F825}"/>
              </a:ext>
            </a:extLst>
          </p:cNvPr>
          <p:cNvSpPr>
            <a:spLocks noGrp="1"/>
          </p:cNvSpPr>
          <p:nvPr>
            <p:ph type="body" sz="quarter" idx="10" hasCustomPrompt="1"/>
          </p:nvPr>
        </p:nvSpPr>
        <p:spPr>
          <a:xfrm>
            <a:off x="863999" y="3168000"/>
            <a:ext cx="5004000" cy="1889363"/>
          </a:xfrm>
        </p:spPr>
        <p:txBody>
          <a:bodyPr lIns="180000">
            <a:spAutoFit/>
          </a:bodyPr>
          <a:lstStyle>
            <a:lvl1pPr>
              <a:spcAft>
                <a:spcPts val="600"/>
              </a:spcAft>
              <a:defRPr sz="1800"/>
            </a:lvl1pPr>
            <a:lvl2pPr>
              <a:defRPr sz="1800"/>
            </a:lvl2pPr>
            <a:lvl3pPr>
              <a:defRPr sz="1800"/>
            </a:lvl3pPr>
            <a:lvl4pPr>
              <a:defRPr sz="1800"/>
            </a:lvl4pPr>
            <a:lvl5pPr>
              <a:defRPr sz="1800"/>
            </a:lvl5pPr>
          </a:lstStyle>
          <a:p>
            <a:pPr lvl="0"/>
            <a:r>
              <a:rPr lang="en-US" dirty="0"/>
              <a:t>Add Subtitle</a:t>
            </a:r>
          </a:p>
          <a:p>
            <a:pPr lvl="1"/>
            <a:r>
              <a:rPr lang="de-DE" dirty="0"/>
              <a:t>Second </a:t>
            </a:r>
            <a:r>
              <a:rPr lang="de-DE" dirty="0" err="1"/>
              <a:t>level</a:t>
            </a:r>
            <a:endParaRPr lang="de-DE" dirty="0"/>
          </a:p>
          <a:p>
            <a:pPr lvl="2"/>
            <a:r>
              <a:rPr lang="en-US" dirty="0"/>
              <a:t>Third level</a:t>
            </a:r>
          </a:p>
          <a:p>
            <a:pPr lvl="3"/>
            <a:r>
              <a:rPr lang="de-DE" dirty="0" err="1"/>
              <a:t>Fourth</a:t>
            </a:r>
            <a:r>
              <a:rPr lang="de-DE" dirty="0"/>
              <a:t> Ebene</a:t>
            </a:r>
          </a:p>
          <a:p>
            <a:pPr lvl="4"/>
            <a:r>
              <a:rPr lang="de-DE" dirty="0" err="1"/>
              <a:t>Fifth</a:t>
            </a:r>
            <a:r>
              <a:rPr lang="de-DE" dirty="0"/>
              <a:t> Ebene</a:t>
            </a:r>
          </a:p>
        </p:txBody>
      </p:sp>
      <p:sp>
        <p:nvSpPr>
          <p:cNvPr id="5" name="Textplatzhalter 3">
            <a:extLst>
              <a:ext uri="{FF2B5EF4-FFF2-40B4-BE49-F238E27FC236}">
                <a16:creationId xmlns:a16="http://schemas.microsoft.com/office/drawing/2014/main" id="{DEA041B2-DCA2-442D-8014-D2325881E2F4}"/>
              </a:ext>
            </a:extLst>
          </p:cNvPr>
          <p:cNvSpPr>
            <a:spLocks noGrp="1"/>
          </p:cNvSpPr>
          <p:nvPr>
            <p:ph type="body" sz="quarter" idx="11" hasCustomPrompt="1"/>
          </p:nvPr>
        </p:nvSpPr>
        <p:spPr>
          <a:xfrm>
            <a:off x="6310800" y="3168000"/>
            <a:ext cx="5004000" cy="1889363"/>
          </a:xfrm>
        </p:spPr>
        <p:txBody>
          <a:bodyPr lIns="180000">
            <a:spAutoFit/>
          </a:bodyPr>
          <a:lstStyle>
            <a:lvl1pPr>
              <a:spcAft>
                <a:spcPts val="600"/>
              </a:spcAft>
              <a:defRPr sz="1800"/>
            </a:lvl1pPr>
            <a:lvl2pPr>
              <a:defRPr sz="1800"/>
            </a:lvl2pPr>
            <a:lvl3pPr>
              <a:defRPr sz="1800"/>
            </a:lvl3pPr>
            <a:lvl4pPr>
              <a:defRPr sz="1800"/>
            </a:lvl4pPr>
            <a:lvl5pPr>
              <a:defRPr sz="1800"/>
            </a:lvl5pPr>
          </a:lstStyle>
          <a:p>
            <a:pPr lvl="0"/>
            <a:r>
              <a:rPr lang="en-US" dirty="0"/>
              <a:t>Add Subtitle</a:t>
            </a:r>
          </a:p>
          <a:p>
            <a:pPr lvl="1"/>
            <a:r>
              <a:rPr lang="de-DE" dirty="0"/>
              <a:t>Second </a:t>
            </a:r>
            <a:r>
              <a:rPr lang="de-DE" dirty="0" err="1"/>
              <a:t>level</a:t>
            </a:r>
            <a:endParaRPr lang="de-DE" dirty="0"/>
          </a:p>
          <a:p>
            <a:pPr lvl="2"/>
            <a:r>
              <a:rPr lang="en-US" dirty="0"/>
              <a:t>Third level</a:t>
            </a:r>
          </a:p>
          <a:p>
            <a:pPr lvl="3"/>
            <a:r>
              <a:rPr lang="de-DE" dirty="0" err="1"/>
              <a:t>Fourth</a:t>
            </a:r>
            <a:r>
              <a:rPr lang="de-DE" dirty="0"/>
              <a:t> Ebene</a:t>
            </a:r>
          </a:p>
          <a:p>
            <a:pPr lvl="4"/>
            <a:r>
              <a:rPr lang="de-DE" dirty="0" err="1"/>
              <a:t>Fifth</a:t>
            </a:r>
            <a:r>
              <a:rPr lang="de-DE" dirty="0"/>
              <a:t> Ebene</a:t>
            </a:r>
          </a:p>
        </p:txBody>
      </p:sp>
      <p:sp>
        <p:nvSpPr>
          <p:cNvPr id="7" name="Textplatzhalter 6">
            <a:extLst>
              <a:ext uri="{FF2B5EF4-FFF2-40B4-BE49-F238E27FC236}">
                <a16:creationId xmlns:a16="http://schemas.microsoft.com/office/drawing/2014/main" id="{D865D69A-1BA1-4405-A093-B8143CF62652}"/>
              </a:ext>
            </a:extLst>
          </p:cNvPr>
          <p:cNvSpPr>
            <a:spLocks noGrp="1"/>
          </p:cNvSpPr>
          <p:nvPr>
            <p:ph type="body" sz="quarter" idx="12" hasCustomPrompt="1"/>
          </p:nvPr>
        </p:nvSpPr>
        <p:spPr>
          <a:xfrm>
            <a:off x="864000" y="2113200"/>
            <a:ext cx="5017600" cy="684000"/>
          </a:xfrm>
          <a:solidFill>
            <a:schemeClr val="accent2">
              <a:alpha val="80000"/>
            </a:schemeClr>
          </a:solidFill>
        </p:spPr>
        <p:txBody>
          <a:bodyPr lIns="180000" anchor="ctr" anchorCtr="0">
            <a:noAutofit/>
          </a:bodyPr>
          <a:lstStyle>
            <a:lvl1pPr marL="0" marR="0" indent="0" algn="l" defTabSz="914377" rtl="0" eaLnBrk="1" fontAlgn="base" latinLnBrk="0" hangingPunct="1">
              <a:lnSpc>
                <a:spcPct val="90000"/>
              </a:lnSpc>
              <a:spcBef>
                <a:spcPts val="0"/>
              </a:spcBef>
              <a:spcAft>
                <a:spcPts val="0"/>
              </a:spcAft>
              <a:buClr>
                <a:schemeClr val="accent2"/>
              </a:buClr>
              <a:buSzTx/>
              <a:buFont typeface="Arial" panose="020B0604020202020204" pitchFamily="34" charset="0"/>
              <a:buNone/>
              <a:tabLst/>
              <a:defRPr sz="2000" b="1">
                <a:solidFill>
                  <a:schemeClr val="bg1"/>
                </a:solidFill>
              </a:defRPr>
            </a:lvl1pPr>
          </a:lstStyle>
          <a:p>
            <a:pPr lvl="0"/>
            <a:r>
              <a:rPr lang="en-US" dirty="0"/>
              <a:t>Add Subtitle</a:t>
            </a:r>
          </a:p>
        </p:txBody>
      </p:sp>
      <p:sp>
        <p:nvSpPr>
          <p:cNvPr id="8" name="Textplatzhalter 6">
            <a:extLst>
              <a:ext uri="{FF2B5EF4-FFF2-40B4-BE49-F238E27FC236}">
                <a16:creationId xmlns:a16="http://schemas.microsoft.com/office/drawing/2014/main" id="{AF973001-7DE9-42DA-ACA0-ED44E1EA9A64}"/>
              </a:ext>
            </a:extLst>
          </p:cNvPr>
          <p:cNvSpPr>
            <a:spLocks noGrp="1"/>
          </p:cNvSpPr>
          <p:nvPr>
            <p:ph type="body" sz="quarter" idx="13" hasCustomPrompt="1"/>
          </p:nvPr>
        </p:nvSpPr>
        <p:spPr>
          <a:xfrm>
            <a:off x="6310800" y="2117667"/>
            <a:ext cx="5017600" cy="684000"/>
          </a:xfrm>
          <a:solidFill>
            <a:schemeClr val="accent2">
              <a:alpha val="80000"/>
            </a:schemeClr>
          </a:solidFill>
        </p:spPr>
        <p:txBody>
          <a:bodyPr lIns="180000" anchor="ctr" anchorCtr="0">
            <a:noAutofit/>
          </a:bodyPr>
          <a:lstStyle>
            <a:lvl1pPr>
              <a:lnSpc>
                <a:spcPct val="90000"/>
              </a:lnSpc>
              <a:spcAft>
                <a:spcPts val="0"/>
              </a:spcAft>
              <a:defRPr sz="2000" b="1">
                <a:solidFill>
                  <a:schemeClr val="bg1"/>
                </a:solidFill>
              </a:defRPr>
            </a:lvl1pPr>
          </a:lstStyle>
          <a:p>
            <a:pPr lvl="0"/>
            <a:r>
              <a:rPr lang="en-US" dirty="0"/>
              <a:t>Add Subtitle</a:t>
            </a:r>
          </a:p>
        </p:txBody>
      </p:sp>
      <p:sp>
        <p:nvSpPr>
          <p:cNvPr id="11" name="Textplatzhalter 6">
            <a:extLst>
              <a:ext uri="{FF2B5EF4-FFF2-40B4-BE49-F238E27FC236}">
                <a16:creationId xmlns:a16="http://schemas.microsoft.com/office/drawing/2014/main" id="{0505B668-0815-4479-AD01-7AB5B8D146F2}"/>
              </a:ext>
            </a:extLst>
          </p:cNvPr>
          <p:cNvSpPr>
            <a:spLocks noGrp="1"/>
          </p:cNvSpPr>
          <p:nvPr>
            <p:ph type="body" sz="quarter" idx="15"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Tree>
    <p:extLst>
      <p:ext uri="{BB962C8B-B14F-4D97-AF65-F5344CB8AC3E}">
        <p14:creationId xmlns:p14="http://schemas.microsoft.com/office/powerpoint/2010/main" val="42090331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Textboxes grey">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26DFB-7027-4FE0-9C48-1E6472424E91}"/>
              </a:ext>
            </a:extLst>
          </p:cNvPr>
          <p:cNvSpPr>
            <a:spLocks noGrp="1"/>
          </p:cNvSpPr>
          <p:nvPr>
            <p:ph type="title" hasCustomPrompt="1"/>
          </p:nvPr>
        </p:nvSpPr>
        <p:spPr/>
        <p:txBody>
          <a:bodyPr/>
          <a:lstStyle>
            <a:lvl1pPr>
              <a:defRPr/>
            </a:lvl1pPr>
          </a:lstStyle>
          <a:p>
            <a:r>
              <a:rPr lang="de-DE" dirty="0"/>
              <a:t>Add Title</a:t>
            </a:r>
          </a:p>
        </p:txBody>
      </p:sp>
      <p:sp>
        <p:nvSpPr>
          <p:cNvPr id="4" name="Textplatzhalter 3">
            <a:extLst>
              <a:ext uri="{FF2B5EF4-FFF2-40B4-BE49-F238E27FC236}">
                <a16:creationId xmlns:a16="http://schemas.microsoft.com/office/drawing/2014/main" id="{22C22C87-A5AE-4B4C-AB22-F5583423F825}"/>
              </a:ext>
            </a:extLst>
          </p:cNvPr>
          <p:cNvSpPr>
            <a:spLocks noGrp="1"/>
          </p:cNvSpPr>
          <p:nvPr>
            <p:ph type="body" sz="quarter" idx="10" hasCustomPrompt="1"/>
          </p:nvPr>
        </p:nvSpPr>
        <p:spPr>
          <a:xfrm>
            <a:off x="863999" y="3168000"/>
            <a:ext cx="5004000" cy="1889363"/>
          </a:xfrm>
        </p:spPr>
        <p:txBody>
          <a:bodyPr lIns="180000">
            <a:spAutoFit/>
          </a:bodyPr>
          <a:lstStyle>
            <a:lvl1pPr>
              <a:spcAft>
                <a:spcPts val="600"/>
              </a:spcAft>
              <a:defRPr sz="1800"/>
            </a:lvl1pPr>
            <a:lvl2pPr>
              <a:defRPr sz="1800"/>
            </a:lvl2pPr>
            <a:lvl3pPr>
              <a:defRPr sz="1800"/>
            </a:lvl3pPr>
            <a:lvl4pPr>
              <a:defRPr sz="1800"/>
            </a:lvl4pPr>
            <a:lvl5pPr>
              <a:defRPr sz="1800"/>
            </a:lvl5pPr>
          </a:lstStyle>
          <a:p>
            <a:pPr lvl="0"/>
            <a:r>
              <a:rPr lang="en-US" dirty="0"/>
              <a:t>Add Subtitle</a:t>
            </a:r>
          </a:p>
          <a:p>
            <a:pPr lvl="1"/>
            <a:r>
              <a:rPr lang="de-DE" dirty="0"/>
              <a:t>Second </a:t>
            </a:r>
            <a:r>
              <a:rPr lang="de-DE" dirty="0" err="1"/>
              <a:t>level</a:t>
            </a:r>
            <a:endParaRPr lang="de-DE" dirty="0"/>
          </a:p>
          <a:p>
            <a:pPr lvl="2"/>
            <a:r>
              <a:rPr lang="en-US" dirty="0"/>
              <a:t>Third level</a:t>
            </a:r>
          </a:p>
          <a:p>
            <a:pPr lvl="3"/>
            <a:r>
              <a:rPr lang="de-DE" dirty="0" err="1"/>
              <a:t>Fourth</a:t>
            </a:r>
            <a:r>
              <a:rPr lang="de-DE" dirty="0"/>
              <a:t> Ebene</a:t>
            </a:r>
          </a:p>
          <a:p>
            <a:pPr lvl="4"/>
            <a:r>
              <a:rPr lang="de-DE" dirty="0" err="1"/>
              <a:t>Fifth</a:t>
            </a:r>
            <a:r>
              <a:rPr lang="de-DE" dirty="0"/>
              <a:t> Ebene</a:t>
            </a:r>
          </a:p>
        </p:txBody>
      </p:sp>
      <p:sp>
        <p:nvSpPr>
          <p:cNvPr id="5" name="Textplatzhalter 3">
            <a:extLst>
              <a:ext uri="{FF2B5EF4-FFF2-40B4-BE49-F238E27FC236}">
                <a16:creationId xmlns:a16="http://schemas.microsoft.com/office/drawing/2014/main" id="{DEA041B2-DCA2-442D-8014-D2325881E2F4}"/>
              </a:ext>
            </a:extLst>
          </p:cNvPr>
          <p:cNvSpPr>
            <a:spLocks noGrp="1"/>
          </p:cNvSpPr>
          <p:nvPr>
            <p:ph type="body" sz="quarter" idx="11" hasCustomPrompt="1"/>
          </p:nvPr>
        </p:nvSpPr>
        <p:spPr>
          <a:xfrm>
            <a:off x="6310800" y="3168000"/>
            <a:ext cx="5004000" cy="1889363"/>
          </a:xfrm>
        </p:spPr>
        <p:txBody>
          <a:bodyPr lIns="180000">
            <a:spAutoFit/>
          </a:bodyPr>
          <a:lstStyle>
            <a:lvl1pPr>
              <a:spcAft>
                <a:spcPts val="600"/>
              </a:spcAft>
              <a:defRPr sz="1800"/>
            </a:lvl1pPr>
            <a:lvl2pPr>
              <a:defRPr sz="1800"/>
            </a:lvl2pPr>
            <a:lvl3pPr>
              <a:defRPr sz="1800"/>
            </a:lvl3pPr>
            <a:lvl4pPr>
              <a:defRPr sz="1800"/>
            </a:lvl4pPr>
            <a:lvl5pPr>
              <a:defRPr sz="1800"/>
            </a:lvl5pPr>
          </a:lstStyle>
          <a:p>
            <a:pPr lvl="0"/>
            <a:r>
              <a:rPr lang="en-US" dirty="0"/>
              <a:t>Add Subtitle</a:t>
            </a:r>
          </a:p>
          <a:p>
            <a:pPr lvl="1"/>
            <a:r>
              <a:rPr lang="de-DE" dirty="0"/>
              <a:t>Second </a:t>
            </a:r>
            <a:r>
              <a:rPr lang="de-DE" dirty="0" err="1"/>
              <a:t>level</a:t>
            </a:r>
            <a:endParaRPr lang="de-DE" dirty="0"/>
          </a:p>
          <a:p>
            <a:pPr lvl="2"/>
            <a:r>
              <a:rPr lang="en-US" dirty="0"/>
              <a:t>Third level</a:t>
            </a:r>
          </a:p>
          <a:p>
            <a:pPr lvl="3"/>
            <a:r>
              <a:rPr lang="de-DE" dirty="0" err="1"/>
              <a:t>Fourth</a:t>
            </a:r>
            <a:r>
              <a:rPr lang="de-DE" dirty="0"/>
              <a:t> Ebene</a:t>
            </a:r>
          </a:p>
          <a:p>
            <a:pPr lvl="4"/>
            <a:r>
              <a:rPr lang="de-DE" dirty="0" err="1"/>
              <a:t>Fifth</a:t>
            </a:r>
            <a:r>
              <a:rPr lang="de-DE" dirty="0"/>
              <a:t> Ebene</a:t>
            </a:r>
          </a:p>
        </p:txBody>
      </p:sp>
      <p:sp>
        <p:nvSpPr>
          <p:cNvPr id="7" name="Textplatzhalter 6">
            <a:extLst>
              <a:ext uri="{FF2B5EF4-FFF2-40B4-BE49-F238E27FC236}">
                <a16:creationId xmlns:a16="http://schemas.microsoft.com/office/drawing/2014/main" id="{D865D69A-1BA1-4405-A093-B8143CF62652}"/>
              </a:ext>
            </a:extLst>
          </p:cNvPr>
          <p:cNvSpPr>
            <a:spLocks noGrp="1"/>
          </p:cNvSpPr>
          <p:nvPr>
            <p:ph type="body" sz="quarter" idx="12" hasCustomPrompt="1"/>
          </p:nvPr>
        </p:nvSpPr>
        <p:spPr>
          <a:xfrm>
            <a:off x="863999" y="2113200"/>
            <a:ext cx="5003999" cy="684000"/>
          </a:xfrm>
          <a:solidFill>
            <a:schemeClr val="accent6">
              <a:alpha val="80000"/>
            </a:schemeClr>
          </a:solidFill>
        </p:spPr>
        <p:txBody>
          <a:bodyPr lIns="180000" anchor="ctr" anchorCtr="0">
            <a:noAutofit/>
          </a:bodyPr>
          <a:lstStyle>
            <a:lvl1pPr marL="0" marR="0" indent="0" algn="l" defTabSz="914377" rtl="0" eaLnBrk="1" fontAlgn="base" latinLnBrk="0" hangingPunct="1">
              <a:lnSpc>
                <a:spcPct val="90000"/>
              </a:lnSpc>
              <a:spcBef>
                <a:spcPts val="0"/>
              </a:spcBef>
              <a:spcAft>
                <a:spcPts val="0"/>
              </a:spcAft>
              <a:buClr>
                <a:schemeClr val="accent2"/>
              </a:buClr>
              <a:buSzTx/>
              <a:buFont typeface="Arial" panose="020B0604020202020204" pitchFamily="34" charset="0"/>
              <a:buNone/>
              <a:tabLst/>
              <a:defRPr sz="2000" b="1">
                <a:solidFill>
                  <a:schemeClr val="tx1"/>
                </a:solidFill>
              </a:defRPr>
            </a:lvl1pPr>
          </a:lstStyle>
          <a:p>
            <a:pPr lvl="0"/>
            <a:r>
              <a:rPr lang="en-US" dirty="0"/>
              <a:t>Add Subtitle</a:t>
            </a:r>
          </a:p>
        </p:txBody>
      </p:sp>
      <p:sp>
        <p:nvSpPr>
          <p:cNvPr id="8" name="Textplatzhalter 6">
            <a:extLst>
              <a:ext uri="{FF2B5EF4-FFF2-40B4-BE49-F238E27FC236}">
                <a16:creationId xmlns:a16="http://schemas.microsoft.com/office/drawing/2014/main" id="{AF973001-7DE9-42DA-ACA0-ED44E1EA9A64}"/>
              </a:ext>
            </a:extLst>
          </p:cNvPr>
          <p:cNvSpPr>
            <a:spLocks noGrp="1"/>
          </p:cNvSpPr>
          <p:nvPr>
            <p:ph type="body" sz="quarter" idx="13" hasCustomPrompt="1"/>
          </p:nvPr>
        </p:nvSpPr>
        <p:spPr>
          <a:xfrm>
            <a:off x="6310799" y="2117667"/>
            <a:ext cx="5003999" cy="684000"/>
          </a:xfrm>
          <a:solidFill>
            <a:schemeClr val="accent6">
              <a:alpha val="80000"/>
            </a:schemeClr>
          </a:solidFill>
        </p:spPr>
        <p:txBody>
          <a:bodyPr lIns="180000" anchor="ctr" anchorCtr="0">
            <a:noAutofit/>
          </a:bodyPr>
          <a:lstStyle>
            <a:lvl1pPr>
              <a:lnSpc>
                <a:spcPct val="90000"/>
              </a:lnSpc>
              <a:spcAft>
                <a:spcPts val="0"/>
              </a:spcAft>
              <a:defRPr sz="2000" b="1">
                <a:solidFill>
                  <a:schemeClr val="tx1"/>
                </a:solidFill>
              </a:defRPr>
            </a:lvl1pPr>
          </a:lstStyle>
          <a:p>
            <a:pPr lvl="0"/>
            <a:r>
              <a:rPr lang="en-US" dirty="0"/>
              <a:t>Add Subtitle</a:t>
            </a:r>
          </a:p>
        </p:txBody>
      </p:sp>
      <p:sp>
        <p:nvSpPr>
          <p:cNvPr id="11" name="Textplatzhalter 6">
            <a:extLst>
              <a:ext uri="{FF2B5EF4-FFF2-40B4-BE49-F238E27FC236}">
                <a16:creationId xmlns:a16="http://schemas.microsoft.com/office/drawing/2014/main" id="{0505B668-0815-4479-AD01-7AB5B8D146F2}"/>
              </a:ext>
            </a:extLst>
          </p:cNvPr>
          <p:cNvSpPr>
            <a:spLocks noGrp="1"/>
          </p:cNvSpPr>
          <p:nvPr>
            <p:ph type="body" sz="quarter" idx="15"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Tree>
    <p:extLst>
      <p:ext uri="{BB962C8B-B14F-4D97-AF65-F5344CB8AC3E}">
        <p14:creationId xmlns:p14="http://schemas.microsoft.com/office/powerpoint/2010/main" val="3931961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extboxes blu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26DFB-7027-4FE0-9C48-1E6472424E91}"/>
              </a:ext>
            </a:extLst>
          </p:cNvPr>
          <p:cNvSpPr>
            <a:spLocks noGrp="1"/>
          </p:cNvSpPr>
          <p:nvPr>
            <p:ph type="title" hasCustomPrompt="1"/>
          </p:nvPr>
        </p:nvSpPr>
        <p:spPr/>
        <p:txBody>
          <a:bodyPr/>
          <a:lstStyle>
            <a:lvl1pPr>
              <a:defRPr/>
            </a:lvl1pPr>
          </a:lstStyle>
          <a:p>
            <a:r>
              <a:rPr lang="de-DE" dirty="0"/>
              <a:t>Add Title</a:t>
            </a:r>
          </a:p>
        </p:txBody>
      </p:sp>
      <p:sp>
        <p:nvSpPr>
          <p:cNvPr id="4" name="Textplatzhalter 3">
            <a:extLst>
              <a:ext uri="{FF2B5EF4-FFF2-40B4-BE49-F238E27FC236}">
                <a16:creationId xmlns:a16="http://schemas.microsoft.com/office/drawing/2014/main" id="{22C22C87-A5AE-4B4C-AB22-F5583423F825}"/>
              </a:ext>
            </a:extLst>
          </p:cNvPr>
          <p:cNvSpPr>
            <a:spLocks noGrp="1"/>
          </p:cNvSpPr>
          <p:nvPr>
            <p:ph type="body" sz="quarter" idx="10" hasCustomPrompt="1"/>
          </p:nvPr>
        </p:nvSpPr>
        <p:spPr>
          <a:xfrm>
            <a:off x="863999" y="3168000"/>
            <a:ext cx="3204000" cy="1645259"/>
          </a:xfrm>
        </p:spPr>
        <p:txBody>
          <a:bodyPr lIns="180000">
            <a:spAutoFit/>
          </a:bodyPr>
          <a:lstStyle>
            <a:lvl1pPr>
              <a:spcAft>
                <a:spcPts val="600"/>
              </a:spcAft>
              <a:defRPr sz="1600"/>
            </a:lvl1pPr>
            <a:lvl2pPr>
              <a:defRPr sz="1600"/>
            </a:lvl2pPr>
            <a:lvl3pPr>
              <a:defRPr sz="1600"/>
            </a:lvl3pPr>
            <a:lvl4pPr>
              <a:defRPr sz="1600"/>
            </a:lvl4pPr>
            <a:lvl5pPr>
              <a:defRPr sz="1600"/>
            </a:lvl5pPr>
          </a:lstStyle>
          <a:p>
            <a:pPr lvl="0"/>
            <a:r>
              <a:rPr lang="en-US" dirty="0"/>
              <a:t>Add Subtitle</a:t>
            </a:r>
          </a:p>
          <a:p>
            <a:pPr lvl="1"/>
            <a:r>
              <a:rPr lang="de-DE" dirty="0"/>
              <a:t>Second </a:t>
            </a:r>
            <a:r>
              <a:rPr lang="de-DE" dirty="0" err="1"/>
              <a:t>level</a:t>
            </a:r>
            <a:endParaRPr lang="de-DE" dirty="0"/>
          </a:p>
          <a:p>
            <a:pPr lvl="2"/>
            <a:r>
              <a:rPr lang="en-US" dirty="0"/>
              <a:t>Third level</a:t>
            </a:r>
          </a:p>
          <a:p>
            <a:pPr lvl="3"/>
            <a:r>
              <a:rPr lang="de-DE" dirty="0" err="1"/>
              <a:t>Fourth</a:t>
            </a:r>
            <a:r>
              <a:rPr lang="de-DE" dirty="0"/>
              <a:t> Ebene</a:t>
            </a:r>
          </a:p>
          <a:p>
            <a:pPr lvl="4"/>
            <a:r>
              <a:rPr lang="de-DE" dirty="0" err="1"/>
              <a:t>Fifth</a:t>
            </a:r>
            <a:r>
              <a:rPr lang="de-DE" dirty="0"/>
              <a:t> Ebene</a:t>
            </a:r>
          </a:p>
        </p:txBody>
      </p:sp>
      <p:sp>
        <p:nvSpPr>
          <p:cNvPr id="5" name="Textplatzhalter 3">
            <a:extLst>
              <a:ext uri="{FF2B5EF4-FFF2-40B4-BE49-F238E27FC236}">
                <a16:creationId xmlns:a16="http://schemas.microsoft.com/office/drawing/2014/main" id="{DEA041B2-DCA2-442D-8014-D2325881E2F4}"/>
              </a:ext>
            </a:extLst>
          </p:cNvPr>
          <p:cNvSpPr>
            <a:spLocks noGrp="1"/>
          </p:cNvSpPr>
          <p:nvPr>
            <p:ph type="body" sz="quarter" idx="11" hasCustomPrompt="1"/>
          </p:nvPr>
        </p:nvSpPr>
        <p:spPr>
          <a:xfrm>
            <a:off x="4496400" y="3168000"/>
            <a:ext cx="3204000" cy="1645259"/>
          </a:xfrm>
        </p:spPr>
        <p:txBody>
          <a:bodyPr lIns="180000">
            <a:spAutoFit/>
          </a:bodyPr>
          <a:lstStyle>
            <a:lvl1pPr>
              <a:spcAft>
                <a:spcPts val="600"/>
              </a:spcAft>
              <a:defRPr sz="1600"/>
            </a:lvl1pPr>
            <a:lvl2pPr>
              <a:defRPr sz="1600"/>
            </a:lvl2pPr>
            <a:lvl3pPr>
              <a:defRPr sz="1600"/>
            </a:lvl3pPr>
            <a:lvl4pPr>
              <a:defRPr sz="1600"/>
            </a:lvl4pPr>
            <a:lvl5pPr>
              <a:defRPr sz="1600"/>
            </a:lvl5pPr>
          </a:lstStyle>
          <a:p>
            <a:pPr lvl="0"/>
            <a:r>
              <a:rPr lang="en-US" dirty="0"/>
              <a:t>Add Subtitle</a:t>
            </a:r>
          </a:p>
          <a:p>
            <a:pPr lvl="1"/>
            <a:r>
              <a:rPr lang="de-DE" dirty="0"/>
              <a:t>Second </a:t>
            </a:r>
            <a:r>
              <a:rPr lang="de-DE" dirty="0" err="1"/>
              <a:t>level</a:t>
            </a:r>
            <a:endParaRPr lang="de-DE" dirty="0"/>
          </a:p>
          <a:p>
            <a:pPr lvl="2"/>
            <a:r>
              <a:rPr lang="en-US" dirty="0"/>
              <a:t>Third level</a:t>
            </a:r>
          </a:p>
          <a:p>
            <a:pPr lvl="3"/>
            <a:r>
              <a:rPr lang="de-DE" dirty="0" err="1"/>
              <a:t>Fourth</a:t>
            </a:r>
            <a:r>
              <a:rPr lang="de-DE" dirty="0"/>
              <a:t> Ebene</a:t>
            </a:r>
          </a:p>
          <a:p>
            <a:pPr lvl="4"/>
            <a:r>
              <a:rPr lang="de-DE" dirty="0" err="1"/>
              <a:t>Fifth</a:t>
            </a:r>
            <a:r>
              <a:rPr lang="de-DE" dirty="0"/>
              <a:t> Ebene</a:t>
            </a:r>
          </a:p>
        </p:txBody>
      </p:sp>
      <p:sp>
        <p:nvSpPr>
          <p:cNvPr id="7" name="Textplatzhalter 6">
            <a:extLst>
              <a:ext uri="{FF2B5EF4-FFF2-40B4-BE49-F238E27FC236}">
                <a16:creationId xmlns:a16="http://schemas.microsoft.com/office/drawing/2014/main" id="{D865D69A-1BA1-4405-A093-B8143CF62652}"/>
              </a:ext>
            </a:extLst>
          </p:cNvPr>
          <p:cNvSpPr>
            <a:spLocks noGrp="1"/>
          </p:cNvSpPr>
          <p:nvPr>
            <p:ph type="body" sz="quarter" idx="12" hasCustomPrompt="1"/>
          </p:nvPr>
        </p:nvSpPr>
        <p:spPr>
          <a:xfrm>
            <a:off x="864000" y="2113200"/>
            <a:ext cx="3200000" cy="684000"/>
          </a:xfrm>
          <a:solidFill>
            <a:schemeClr val="accent1">
              <a:alpha val="80000"/>
            </a:schemeClr>
          </a:solidFill>
        </p:spPr>
        <p:txBody>
          <a:bodyPr lIns="180000" anchor="ctr" anchorCtr="0">
            <a:noAutofit/>
          </a:bodyPr>
          <a:lstStyle>
            <a:lvl1pPr marL="0" marR="0" indent="0" algn="l" defTabSz="914377" rtl="0" eaLnBrk="1" fontAlgn="base" latinLnBrk="0" hangingPunct="1">
              <a:lnSpc>
                <a:spcPct val="90000"/>
              </a:lnSpc>
              <a:spcBef>
                <a:spcPts val="0"/>
              </a:spcBef>
              <a:spcAft>
                <a:spcPts val="0"/>
              </a:spcAft>
              <a:buClr>
                <a:schemeClr val="accent2"/>
              </a:buClr>
              <a:buSzTx/>
              <a:buFont typeface="Arial" panose="020B0604020202020204" pitchFamily="34" charset="0"/>
              <a:buNone/>
              <a:tabLst/>
              <a:defRPr sz="2000" b="1">
                <a:solidFill>
                  <a:schemeClr val="bg1"/>
                </a:solidFill>
              </a:defRPr>
            </a:lvl1pPr>
          </a:lstStyle>
          <a:p>
            <a:pPr lvl="0"/>
            <a:r>
              <a:rPr lang="en-US" dirty="0"/>
              <a:t>Add Subtitle</a:t>
            </a:r>
          </a:p>
        </p:txBody>
      </p:sp>
      <p:sp>
        <p:nvSpPr>
          <p:cNvPr id="8" name="Textplatzhalter 6">
            <a:extLst>
              <a:ext uri="{FF2B5EF4-FFF2-40B4-BE49-F238E27FC236}">
                <a16:creationId xmlns:a16="http://schemas.microsoft.com/office/drawing/2014/main" id="{AF973001-7DE9-42DA-ACA0-ED44E1EA9A64}"/>
              </a:ext>
            </a:extLst>
          </p:cNvPr>
          <p:cNvSpPr>
            <a:spLocks noGrp="1"/>
          </p:cNvSpPr>
          <p:nvPr>
            <p:ph type="body" sz="quarter" idx="13" hasCustomPrompt="1"/>
          </p:nvPr>
        </p:nvSpPr>
        <p:spPr>
          <a:xfrm>
            <a:off x="4496400" y="2113200"/>
            <a:ext cx="3204000" cy="684000"/>
          </a:xfrm>
          <a:solidFill>
            <a:schemeClr val="accent1">
              <a:alpha val="80000"/>
            </a:schemeClr>
          </a:solidFill>
        </p:spPr>
        <p:txBody>
          <a:bodyPr lIns="180000" anchor="ctr" anchorCtr="0">
            <a:noAutofit/>
          </a:bodyPr>
          <a:lstStyle>
            <a:lvl1pPr>
              <a:lnSpc>
                <a:spcPct val="90000"/>
              </a:lnSpc>
              <a:spcAft>
                <a:spcPts val="0"/>
              </a:spcAft>
              <a:defRPr sz="2000" b="1">
                <a:solidFill>
                  <a:schemeClr val="bg1"/>
                </a:solidFill>
              </a:defRPr>
            </a:lvl1pPr>
          </a:lstStyle>
          <a:p>
            <a:pPr lvl="0"/>
            <a:r>
              <a:rPr lang="en-US" dirty="0"/>
              <a:t>Add Subtitle</a:t>
            </a:r>
          </a:p>
        </p:txBody>
      </p:sp>
      <p:sp>
        <p:nvSpPr>
          <p:cNvPr id="12" name="Textplatzhalter 3">
            <a:extLst>
              <a:ext uri="{FF2B5EF4-FFF2-40B4-BE49-F238E27FC236}">
                <a16:creationId xmlns:a16="http://schemas.microsoft.com/office/drawing/2014/main" id="{E8386F40-AFD3-46F1-8BCA-2EFD050B059D}"/>
              </a:ext>
            </a:extLst>
          </p:cNvPr>
          <p:cNvSpPr>
            <a:spLocks noGrp="1"/>
          </p:cNvSpPr>
          <p:nvPr>
            <p:ph type="body" sz="quarter" idx="14" hasCustomPrompt="1"/>
          </p:nvPr>
        </p:nvSpPr>
        <p:spPr>
          <a:xfrm>
            <a:off x="8128800" y="3168000"/>
            <a:ext cx="3204000" cy="1645259"/>
          </a:xfrm>
        </p:spPr>
        <p:txBody>
          <a:bodyPr lIns="180000">
            <a:spAutoFit/>
          </a:bodyPr>
          <a:lstStyle>
            <a:lvl1pPr>
              <a:spcAft>
                <a:spcPts val="600"/>
              </a:spcAft>
              <a:defRPr sz="1600"/>
            </a:lvl1pPr>
            <a:lvl2pPr>
              <a:defRPr sz="1600"/>
            </a:lvl2pPr>
            <a:lvl3pPr>
              <a:defRPr sz="1600"/>
            </a:lvl3pPr>
            <a:lvl4pPr>
              <a:defRPr sz="1600"/>
            </a:lvl4pPr>
            <a:lvl5pPr>
              <a:defRPr sz="1600"/>
            </a:lvl5pPr>
          </a:lstStyle>
          <a:p>
            <a:pPr lvl="0"/>
            <a:r>
              <a:rPr lang="en-US" dirty="0"/>
              <a:t>Add Subtitle</a:t>
            </a:r>
          </a:p>
          <a:p>
            <a:pPr lvl="1"/>
            <a:r>
              <a:rPr lang="de-DE" dirty="0"/>
              <a:t>Second </a:t>
            </a:r>
            <a:r>
              <a:rPr lang="de-DE" dirty="0" err="1"/>
              <a:t>level</a:t>
            </a:r>
            <a:endParaRPr lang="de-DE" dirty="0"/>
          </a:p>
          <a:p>
            <a:pPr lvl="2"/>
            <a:r>
              <a:rPr lang="en-US" dirty="0"/>
              <a:t>Third level</a:t>
            </a:r>
          </a:p>
          <a:p>
            <a:pPr lvl="3"/>
            <a:r>
              <a:rPr lang="de-DE" dirty="0" err="1"/>
              <a:t>Fourth</a:t>
            </a:r>
            <a:r>
              <a:rPr lang="de-DE" dirty="0"/>
              <a:t> Ebene</a:t>
            </a:r>
          </a:p>
          <a:p>
            <a:pPr lvl="4"/>
            <a:r>
              <a:rPr lang="de-DE" dirty="0" err="1"/>
              <a:t>Fifth</a:t>
            </a:r>
            <a:r>
              <a:rPr lang="de-DE" dirty="0"/>
              <a:t> Ebene</a:t>
            </a:r>
          </a:p>
        </p:txBody>
      </p:sp>
      <p:sp>
        <p:nvSpPr>
          <p:cNvPr id="13" name="Textplatzhalter 6">
            <a:extLst>
              <a:ext uri="{FF2B5EF4-FFF2-40B4-BE49-F238E27FC236}">
                <a16:creationId xmlns:a16="http://schemas.microsoft.com/office/drawing/2014/main" id="{FA263F0D-5802-4B6F-B744-D5C1B2B068DE}"/>
              </a:ext>
            </a:extLst>
          </p:cNvPr>
          <p:cNvSpPr>
            <a:spLocks noGrp="1"/>
          </p:cNvSpPr>
          <p:nvPr>
            <p:ph type="body" sz="quarter" idx="15" hasCustomPrompt="1"/>
          </p:nvPr>
        </p:nvSpPr>
        <p:spPr>
          <a:xfrm>
            <a:off x="8128800" y="2113200"/>
            <a:ext cx="3204000" cy="684000"/>
          </a:xfrm>
          <a:solidFill>
            <a:schemeClr val="accent1">
              <a:alpha val="80000"/>
            </a:schemeClr>
          </a:solidFill>
        </p:spPr>
        <p:txBody>
          <a:bodyPr lIns="180000" anchor="ctr" anchorCtr="0">
            <a:noAutofit/>
          </a:bodyPr>
          <a:lstStyle>
            <a:lvl1pPr>
              <a:lnSpc>
                <a:spcPct val="90000"/>
              </a:lnSpc>
              <a:spcAft>
                <a:spcPts val="0"/>
              </a:spcAft>
              <a:defRPr sz="2000" b="1">
                <a:solidFill>
                  <a:schemeClr val="bg1"/>
                </a:solidFill>
              </a:defRPr>
            </a:lvl1pPr>
          </a:lstStyle>
          <a:p>
            <a:pPr lvl="0"/>
            <a:r>
              <a:rPr lang="en-US" dirty="0"/>
              <a:t>Add Subtitle</a:t>
            </a:r>
          </a:p>
        </p:txBody>
      </p:sp>
      <p:sp>
        <p:nvSpPr>
          <p:cNvPr id="14" name="Textplatzhalter 6">
            <a:extLst>
              <a:ext uri="{FF2B5EF4-FFF2-40B4-BE49-F238E27FC236}">
                <a16:creationId xmlns:a16="http://schemas.microsoft.com/office/drawing/2014/main" id="{F1919F47-CF4B-4215-A38B-7CE3A51AE2C5}"/>
              </a:ext>
            </a:extLst>
          </p:cNvPr>
          <p:cNvSpPr>
            <a:spLocks noGrp="1"/>
          </p:cNvSpPr>
          <p:nvPr>
            <p:ph type="body" sz="quarter" idx="16"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Tree>
    <p:extLst>
      <p:ext uri="{BB962C8B-B14F-4D97-AF65-F5344CB8AC3E}">
        <p14:creationId xmlns:p14="http://schemas.microsoft.com/office/powerpoint/2010/main" val="3454451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out Picture blue">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909722C4-DB21-4FED-91EC-962B26FCF765}"/>
              </a:ext>
            </a:extLst>
          </p:cNvPr>
          <p:cNvSpPr/>
          <p:nvPr userDrawn="1"/>
        </p:nvSpPr>
        <p:spPr>
          <a:xfrm>
            <a:off x="561000" y="539949"/>
            <a:ext cx="180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7" name="Rechteck 6">
            <a:extLst>
              <a:ext uri="{FF2B5EF4-FFF2-40B4-BE49-F238E27FC236}">
                <a16:creationId xmlns:a16="http://schemas.microsoft.com/office/drawing/2014/main" id="{75975099-098C-4543-A3F3-82EA308E887E}"/>
              </a:ext>
            </a:extLst>
          </p:cNvPr>
          <p:cNvSpPr/>
          <p:nvPr userDrawn="1"/>
        </p:nvSpPr>
        <p:spPr>
          <a:xfrm>
            <a:off x="0" y="576000"/>
            <a:ext cx="9900000" cy="4644000"/>
          </a:xfrm>
          <a:prstGeom prst="rect">
            <a:avLst/>
          </a:prstGeom>
          <a:solidFill>
            <a:schemeClr val="accent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6" name="Rechteck 5">
            <a:extLst>
              <a:ext uri="{FF2B5EF4-FFF2-40B4-BE49-F238E27FC236}">
                <a16:creationId xmlns:a16="http://schemas.microsoft.com/office/drawing/2014/main" id="{77069B5E-6FCF-4ED6-89F1-2B3299CDFADF}"/>
              </a:ext>
            </a:extLst>
          </p:cNvPr>
          <p:cNvSpPr/>
          <p:nvPr userDrawn="1"/>
        </p:nvSpPr>
        <p:spPr>
          <a:xfrm>
            <a:off x="864000" y="1512000"/>
            <a:ext cx="9900000" cy="46440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4" name="Textplatzhalter 3">
            <a:extLst>
              <a:ext uri="{FF2B5EF4-FFF2-40B4-BE49-F238E27FC236}">
                <a16:creationId xmlns:a16="http://schemas.microsoft.com/office/drawing/2014/main" id="{0318C10B-7B1A-485B-8E35-69719D0456EF}"/>
              </a:ext>
            </a:extLst>
          </p:cNvPr>
          <p:cNvSpPr>
            <a:spLocks noGrp="1"/>
          </p:cNvSpPr>
          <p:nvPr>
            <p:ph type="body" sz="quarter" idx="13" hasCustomPrompt="1"/>
          </p:nvPr>
        </p:nvSpPr>
        <p:spPr>
          <a:xfrm>
            <a:off x="864000" y="1512000"/>
            <a:ext cx="9900000" cy="4572000"/>
          </a:xfrm>
          <a:noFill/>
          <a:ln>
            <a:noFill/>
          </a:ln>
        </p:spPr>
        <p:txBody>
          <a:bodyPr lIns="720000" rIns="540000" bIns="108000" anchor="ctr" anchorCtr="0">
            <a:noAutofit/>
          </a:bodyPr>
          <a:lstStyle>
            <a:lvl1pPr>
              <a:lnSpc>
                <a:spcPct val="90000"/>
              </a:lnSpc>
              <a:spcBef>
                <a:spcPts val="0"/>
              </a:spcBef>
              <a:spcAft>
                <a:spcPts val="1500"/>
              </a:spcAft>
              <a:defRPr sz="3600">
                <a:solidFill>
                  <a:schemeClr val="bg1"/>
                </a:solidFill>
              </a:defRPr>
            </a:lvl1pPr>
            <a:lvl2pPr>
              <a:lnSpc>
                <a:spcPct val="90000"/>
              </a:lnSpc>
              <a:spcAft>
                <a:spcPts val="3000"/>
              </a:spcAft>
              <a:defRPr sz="7200" b="1">
                <a:solidFill>
                  <a:schemeClr val="bg1"/>
                </a:solidFill>
              </a:defRPr>
            </a:lvl2pPr>
            <a:lvl3pPr marL="0" indent="0">
              <a:lnSpc>
                <a:spcPct val="90000"/>
              </a:lnSpc>
              <a:buNone/>
              <a:defRPr>
                <a:solidFill>
                  <a:schemeClr val="bg1"/>
                </a:solidFill>
              </a:defRPr>
            </a:lvl3pPr>
          </a:lstStyle>
          <a:p>
            <a:pPr lvl="0"/>
            <a:r>
              <a:rPr lang="de-DE" dirty="0"/>
              <a:t>Add </a:t>
            </a:r>
            <a:r>
              <a:rPr lang="de-DE" dirty="0" err="1"/>
              <a:t>Subtitle</a:t>
            </a:r>
            <a:endParaRPr lang="de-DE" dirty="0"/>
          </a:p>
          <a:p>
            <a:pPr lvl="1"/>
            <a:r>
              <a:rPr lang="de-DE" dirty="0"/>
              <a:t>Add Title</a:t>
            </a:r>
          </a:p>
          <a:p>
            <a:pPr lvl="2"/>
            <a:r>
              <a:rPr lang="en-US" dirty="0"/>
              <a:t>Presented by Name</a:t>
            </a:r>
            <a:endParaRPr lang="de-DE" dirty="0"/>
          </a:p>
        </p:txBody>
      </p:sp>
      <p:sp>
        <p:nvSpPr>
          <p:cNvPr id="8" name="Rechteck 7">
            <a:extLst>
              <a:ext uri="{FF2B5EF4-FFF2-40B4-BE49-F238E27FC236}">
                <a16:creationId xmlns:a16="http://schemas.microsoft.com/office/drawing/2014/main" id="{69232532-88C1-41A8-AE71-C57B52ED6D05}"/>
              </a:ext>
            </a:extLst>
          </p:cNvPr>
          <p:cNvSpPr/>
          <p:nvPr userDrawn="1"/>
        </p:nvSpPr>
        <p:spPr>
          <a:xfrm>
            <a:off x="11001000" y="6426200"/>
            <a:ext cx="450000" cy="16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Tree>
    <p:extLst>
      <p:ext uri="{BB962C8B-B14F-4D97-AF65-F5344CB8AC3E}">
        <p14:creationId xmlns:p14="http://schemas.microsoft.com/office/powerpoint/2010/main" val="32134756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Textboxes re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26DFB-7027-4FE0-9C48-1E6472424E91}"/>
              </a:ext>
            </a:extLst>
          </p:cNvPr>
          <p:cNvSpPr>
            <a:spLocks noGrp="1"/>
          </p:cNvSpPr>
          <p:nvPr>
            <p:ph type="title" hasCustomPrompt="1"/>
          </p:nvPr>
        </p:nvSpPr>
        <p:spPr/>
        <p:txBody>
          <a:bodyPr/>
          <a:lstStyle>
            <a:lvl1pPr>
              <a:defRPr/>
            </a:lvl1pPr>
          </a:lstStyle>
          <a:p>
            <a:r>
              <a:rPr lang="de-DE" dirty="0"/>
              <a:t>Add Title</a:t>
            </a:r>
          </a:p>
        </p:txBody>
      </p:sp>
      <p:sp>
        <p:nvSpPr>
          <p:cNvPr id="4" name="Textplatzhalter 3">
            <a:extLst>
              <a:ext uri="{FF2B5EF4-FFF2-40B4-BE49-F238E27FC236}">
                <a16:creationId xmlns:a16="http://schemas.microsoft.com/office/drawing/2014/main" id="{22C22C87-A5AE-4B4C-AB22-F5583423F825}"/>
              </a:ext>
            </a:extLst>
          </p:cNvPr>
          <p:cNvSpPr>
            <a:spLocks noGrp="1"/>
          </p:cNvSpPr>
          <p:nvPr>
            <p:ph type="body" sz="quarter" idx="10" hasCustomPrompt="1"/>
          </p:nvPr>
        </p:nvSpPr>
        <p:spPr>
          <a:xfrm>
            <a:off x="863999" y="3168000"/>
            <a:ext cx="3204000" cy="1645259"/>
          </a:xfrm>
        </p:spPr>
        <p:txBody>
          <a:bodyPr lIns="180000">
            <a:spAutoFit/>
          </a:bodyPr>
          <a:lstStyle>
            <a:lvl1pPr>
              <a:spcAft>
                <a:spcPts val="600"/>
              </a:spcAft>
              <a:defRPr sz="1600"/>
            </a:lvl1pPr>
            <a:lvl2pPr>
              <a:defRPr sz="1600"/>
            </a:lvl2pPr>
            <a:lvl3pPr>
              <a:defRPr sz="1600"/>
            </a:lvl3pPr>
            <a:lvl4pPr>
              <a:defRPr sz="1600"/>
            </a:lvl4pPr>
            <a:lvl5pPr>
              <a:defRPr sz="1600"/>
            </a:lvl5pPr>
          </a:lstStyle>
          <a:p>
            <a:pPr lvl="0"/>
            <a:r>
              <a:rPr lang="en-US" dirty="0"/>
              <a:t>Add Subtitle</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extplatzhalter 3">
            <a:extLst>
              <a:ext uri="{FF2B5EF4-FFF2-40B4-BE49-F238E27FC236}">
                <a16:creationId xmlns:a16="http://schemas.microsoft.com/office/drawing/2014/main" id="{DEA041B2-DCA2-442D-8014-D2325881E2F4}"/>
              </a:ext>
            </a:extLst>
          </p:cNvPr>
          <p:cNvSpPr>
            <a:spLocks noGrp="1"/>
          </p:cNvSpPr>
          <p:nvPr>
            <p:ph type="body" sz="quarter" idx="11" hasCustomPrompt="1"/>
          </p:nvPr>
        </p:nvSpPr>
        <p:spPr>
          <a:xfrm>
            <a:off x="4496400" y="3168000"/>
            <a:ext cx="3204000" cy="1645259"/>
          </a:xfrm>
        </p:spPr>
        <p:txBody>
          <a:bodyPr lIns="180000">
            <a:spAutoFit/>
          </a:bodyPr>
          <a:lstStyle>
            <a:lvl1pPr>
              <a:spcAft>
                <a:spcPts val="600"/>
              </a:spcAft>
              <a:defRPr sz="1600"/>
            </a:lvl1pPr>
            <a:lvl2pPr>
              <a:defRPr sz="1600"/>
            </a:lvl2pPr>
            <a:lvl3pPr>
              <a:defRPr sz="1600"/>
            </a:lvl3pPr>
            <a:lvl4pPr>
              <a:defRPr sz="1600"/>
            </a:lvl4pPr>
            <a:lvl5pPr>
              <a:defRPr sz="1600"/>
            </a:lvl5pPr>
          </a:lstStyle>
          <a:p>
            <a:pPr lvl="0"/>
            <a:r>
              <a:rPr lang="en-US" dirty="0"/>
              <a:t>Add Subtitle</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Textplatzhalter 6">
            <a:extLst>
              <a:ext uri="{FF2B5EF4-FFF2-40B4-BE49-F238E27FC236}">
                <a16:creationId xmlns:a16="http://schemas.microsoft.com/office/drawing/2014/main" id="{D865D69A-1BA1-4405-A093-B8143CF62652}"/>
              </a:ext>
            </a:extLst>
          </p:cNvPr>
          <p:cNvSpPr>
            <a:spLocks noGrp="1"/>
          </p:cNvSpPr>
          <p:nvPr>
            <p:ph type="body" sz="quarter" idx="12" hasCustomPrompt="1"/>
          </p:nvPr>
        </p:nvSpPr>
        <p:spPr>
          <a:xfrm>
            <a:off x="864000" y="2113200"/>
            <a:ext cx="3199600" cy="684000"/>
          </a:xfrm>
          <a:solidFill>
            <a:schemeClr val="accent2">
              <a:alpha val="80000"/>
            </a:schemeClr>
          </a:solidFill>
        </p:spPr>
        <p:txBody>
          <a:bodyPr lIns="180000" anchor="ctr" anchorCtr="0">
            <a:noAutofit/>
          </a:bodyPr>
          <a:lstStyle>
            <a:lvl1pPr marL="0" marR="0" indent="0" algn="l" defTabSz="914377" rtl="0" eaLnBrk="1" fontAlgn="base" latinLnBrk="0" hangingPunct="1">
              <a:lnSpc>
                <a:spcPct val="90000"/>
              </a:lnSpc>
              <a:spcBef>
                <a:spcPts val="0"/>
              </a:spcBef>
              <a:spcAft>
                <a:spcPts val="0"/>
              </a:spcAft>
              <a:buClr>
                <a:schemeClr val="accent2"/>
              </a:buClr>
              <a:buSzTx/>
              <a:buFont typeface="Arial" panose="020B0604020202020204" pitchFamily="34" charset="0"/>
              <a:buNone/>
              <a:tabLst/>
              <a:defRPr sz="2000" b="1">
                <a:solidFill>
                  <a:schemeClr val="bg1"/>
                </a:solidFill>
              </a:defRPr>
            </a:lvl1pPr>
          </a:lstStyle>
          <a:p>
            <a:pPr lvl="0"/>
            <a:r>
              <a:rPr lang="en-US" dirty="0"/>
              <a:t>Add Subtitle</a:t>
            </a:r>
          </a:p>
        </p:txBody>
      </p:sp>
      <p:sp>
        <p:nvSpPr>
          <p:cNvPr id="8" name="Textplatzhalter 6">
            <a:extLst>
              <a:ext uri="{FF2B5EF4-FFF2-40B4-BE49-F238E27FC236}">
                <a16:creationId xmlns:a16="http://schemas.microsoft.com/office/drawing/2014/main" id="{AF973001-7DE9-42DA-ACA0-ED44E1EA9A64}"/>
              </a:ext>
            </a:extLst>
          </p:cNvPr>
          <p:cNvSpPr>
            <a:spLocks noGrp="1"/>
          </p:cNvSpPr>
          <p:nvPr>
            <p:ph type="body" sz="quarter" idx="13" hasCustomPrompt="1"/>
          </p:nvPr>
        </p:nvSpPr>
        <p:spPr>
          <a:xfrm>
            <a:off x="4496400" y="2113200"/>
            <a:ext cx="3199600" cy="684000"/>
          </a:xfrm>
          <a:solidFill>
            <a:schemeClr val="accent2">
              <a:alpha val="80000"/>
            </a:schemeClr>
          </a:solidFill>
        </p:spPr>
        <p:txBody>
          <a:bodyPr lIns="180000" anchor="ctr" anchorCtr="0">
            <a:noAutofit/>
          </a:bodyPr>
          <a:lstStyle>
            <a:lvl1pPr>
              <a:lnSpc>
                <a:spcPct val="90000"/>
              </a:lnSpc>
              <a:spcAft>
                <a:spcPts val="0"/>
              </a:spcAft>
              <a:defRPr sz="2000" b="1">
                <a:solidFill>
                  <a:schemeClr val="bg1"/>
                </a:solidFill>
              </a:defRPr>
            </a:lvl1pPr>
          </a:lstStyle>
          <a:p>
            <a:pPr lvl="0"/>
            <a:r>
              <a:rPr lang="en-US" dirty="0"/>
              <a:t>Add Subtitle</a:t>
            </a:r>
          </a:p>
        </p:txBody>
      </p:sp>
      <p:sp>
        <p:nvSpPr>
          <p:cNvPr id="12" name="Textplatzhalter 3">
            <a:extLst>
              <a:ext uri="{FF2B5EF4-FFF2-40B4-BE49-F238E27FC236}">
                <a16:creationId xmlns:a16="http://schemas.microsoft.com/office/drawing/2014/main" id="{E8386F40-AFD3-46F1-8BCA-2EFD050B059D}"/>
              </a:ext>
            </a:extLst>
          </p:cNvPr>
          <p:cNvSpPr>
            <a:spLocks noGrp="1"/>
          </p:cNvSpPr>
          <p:nvPr>
            <p:ph type="body" sz="quarter" idx="14" hasCustomPrompt="1"/>
          </p:nvPr>
        </p:nvSpPr>
        <p:spPr>
          <a:xfrm>
            <a:off x="8128800" y="3168000"/>
            <a:ext cx="3204000" cy="1645259"/>
          </a:xfrm>
        </p:spPr>
        <p:txBody>
          <a:bodyPr lIns="180000">
            <a:spAutoFit/>
          </a:bodyPr>
          <a:lstStyle>
            <a:lvl1pPr>
              <a:spcAft>
                <a:spcPts val="600"/>
              </a:spcAft>
              <a:defRPr sz="1600"/>
            </a:lvl1pPr>
            <a:lvl2pPr>
              <a:defRPr sz="1600"/>
            </a:lvl2pPr>
            <a:lvl3pPr>
              <a:defRPr sz="1600"/>
            </a:lvl3pPr>
            <a:lvl4pPr>
              <a:defRPr sz="1600"/>
            </a:lvl4pPr>
            <a:lvl5pPr>
              <a:defRPr sz="1600"/>
            </a:lvl5pPr>
          </a:lstStyle>
          <a:p>
            <a:pPr lvl="0"/>
            <a:r>
              <a:rPr lang="en-US" dirty="0"/>
              <a:t>Add Subtitle</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3" name="Textplatzhalter 6">
            <a:extLst>
              <a:ext uri="{FF2B5EF4-FFF2-40B4-BE49-F238E27FC236}">
                <a16:creationId xmlns:a16="http://schemas.microsoft.com/office/drawing/2014/main" id="{FA263F0D-5802-4B6F-B744-D5C1B2B068DE}"/>
              </a:ext>
            </a:extLst>
          </p:cNvPr>
          <p:cNvSpPr>
            <a:spLocks noGrp="1"/>
          </p:cNvSpPr>
          <p:nvPr>
            <p:ph type="body" sz="quarter" idx="15" hasCustomPrompt="1"/>
          </p:nvPr>
        </p:nvSpPr>
        <p:spPr>
          <a:xfrm>
            <a:off x="8128800" y="2113200"/>
            <a:ext cx="3199600" cy="684000"/>
          </a:xfrm>
          <a:solidFill>
            <a:schemeClr val="accent2">
              <a:alpha val="80000"/>
            </a:schemeClr>
          </a:solidFill>
        </p:spPr>
        <p:txBody>
          <a:bodyPr lIns="180000" anchor="ctr" anchorCtr="0">
            <a:noAutofit/>
          </a:bodyPr>
          <a:lstStyle>
            <a:lvl1pPr>
              <a:lnSpc>
                <a:spcPct val="90000"/>
              </a:lnSpc>
              <a:spcAft>
                <a:spcPts val="0"/>
              </a:spcAft>
              <a:defRPr sz="2000" b="1">
                <a:solidFill>
                  <a:schemeClr val="bg1"/>
                </a:solidFill>
              </a:defRPr>
            </a:lvl1pPr>
          </a:lstStyle>
          <a:p>
            <a:pPr lvl="0"/>
            <a:r>
              <a:rPr lang="en-US" dirty="0"/>
              <a:t>Add Subtitle</a:t>
            </a:r>
          </a:p>
        </p:txBody>
      </p:sp>
      <p:sp>
        <p:nvSpPr>
          <p:cNvPr id="14" name="Textplatzhalter 6">
            <a:extLst>
              <a:ext uri="{FF2B5EF4-FFF2-40B4-BE49-F238E27FC236}">
                <a16:creationId xmlns:a16="http://schemas.microsoft.com/office/drawing/2014/main" id="{373804CD-0AD6-4842-8CD7-8DD5C63E0B97}"/>
              </a:ext>
            </a:extLst>
          </p:cNvPr>
          <p:cNvSpPr>
            <a:spLocks noGrp="1"/>
          </p:cNvSpPr>
          <p:nvPr>
            <p:ph type="body" sz="quarter" idx="16"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Tree>
    <p:extLst>
      <p:ext uri="{BB962C8B-B14F-4D97-AF65-F5344CB8AC3E}">
        <p14:creationId xmlns:p14="http://schemas.microsoft.com/office/powerpoint/2010/main" val="16961226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Textboxes grey">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26DFB-7027-4FE0-9C48-1E6472424E91}"/>
              </a:ext>
            </a:extLst>
          </p:cNvPr>
          <p:cNvSpPr>
            <a:spLocks noGrp="1"/>
          </p:cNvSpPr>
          <p:nvPr>
            <p:ph type="title" hasCustomPrompt="1"/>
          </p:nvPr>
        </p:nvSpPr>
        <p:spPr/>
        <p:txBody>
          <a:bodyPr/>
          <a:lstStyle>
            <a:lvl1pPr>
              <a:defRPr/>
            </a:lvl1pPr>
          </a:lstStyle>
          <a:p>
            <a:r>
              <a:rPr lang="de-DE" dirty="0"/>
              <a:t>Add Title</a:t>
            </a:r>
          </a:p>
        </p:txBody>
      </p:sp>
      <p:sp>
        <p:nvSpPr>
          <p:cNvPr id="4" name="Textplatzhalter 3">
            <a:extLst>
              <a:ext uri="{FF2B5EF4-FFF2-40B4-BE49-F238E27FC236}">
                <a16:creationId xmlns:a16="http://schemas.microsoft.com/office/drawing/2014/main" id="{22C22C87-A5AE-4B4C-AB22-F5583423F825}"/>
              </a:ext>
            </a:extLst>
          </p:cNvPr>
          <p:cNvSpPr>
            <a:spLocks noGrp="1"/>
          </p:cNvSpPr>
          <p:nvPr>
            <p:ph type="body" sz="quarter" idx="10" hasCustomPrompt="1"/>
          </p:nvPr>
        </p:nvSpPr>
        <p:spPr>
          <a:xfrm>
            <a:off x="863999" y="3168000"/>
            <a:ext cx="3204000" cy="1645259"/>
          </a:xfrm>
        </p:spPr>
        <p:txBody>
          <a:bodyPr lIns="180000">
            <a:spAutoFit/>
          </a:bodyPr>
          <a:lstStyle>
            <a:lvl1pPr>
              <a:spcAft>
                <a:spcPts val="600"/>
              </a:spcAft>
              <a:defRPr sz="1600"/>
            </a:lvl1pPr>
            <a:lvl2pPr>
              <a:defRPr sz="1600"/>
            </a:lvl2pPr>
            <a:lvl3pPr>
              <a:defRPr sz="1600"/>
            </a:lvl3pPr>
            <a:lvl4pPr>
              <a:defRPr sz="1600"/>
            </a:lvl4pPr>
            <a:lvl5pPr>
              <a:defRPr sz="1600"/>
            </a:lvl5pPr>
          </a:lstStyle>
          <a:p>
            <a:pPr lvl="0"/>
            <a:r>
              <a:rPr lang="en-US" dirty="0"/>
              <a:t>Add Subtitle</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extplatzhalter 3">
            <a:extLst>
              <a:ext uri="{FF2B5EF4-FFF2-40B4-BE49-F238E27FC236}">
                <a16:creationId xmlns:a16="http://schemas.microsoft.com/office/drawing/2014/main" id="{DEA041B2-DCA2-442D-8014-D2325881E2F4}"/>
              </a:ext>
            </a:extLst>
          </p:cNvPr>
          <p:cNvSpPr>
            <a:spLocks noGrp="1"/>
          </p:cNvSpPr>
          <p:nvPr>
            <p:ph type="body" sz="quarter" idx="11" hasCustomPrompt="1"/>
          </p:nvPr>
        </p:nvSpPr>
        <p:spPr>
          <a:xfrm>
            <a:off x="4496400" y="3168000"/>
            <a:ext cx="3204000" cy="1645259"/>
          </a:xfrm>
        </p:spPr>
        <p:txBody>
          <a:bodyPr lIns="180000">
            <a:spAutoFit/>
          </a:bodyPr>
          <a:lstStyle>
            <a:lvl1pPr>
              <a:spcAft>
                <a:spcPts val="600"/>
              </a:spcAft>
              <a:defRPr sz="1600"/>
            </a:lvl1pPr>
            <a:lvl2pPr>
              <a:defRPr sz="1600"/>
            </a:lvl2pPr>
            <a:lvl3pPr>
              <a:defRPr sz="1600"/>
            </a:lvl3pPr>
            <a:lvl4pPr>
              <a:defRPr sz="1600"/>
            </a:lvl4pPr>
            <a:lvl5pPr>
              <a:defRPr sz="1600"/>
            </a:lvl5pPr>
          </a:lstStyle>
          <a:p>
            <a:pPr lvl="0"/>
            <a:r>
              <a:rPr lang="en-US" dirty="0"/>
              <a:t>Add Subtitle</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Textplatzhalter 6">
            <a:extLst>
              <a:ext uri="{FF2B5EF4-FFF2-40B4-BE49-F238E27FC236}">
                <a16:creationId xmlns:a16="http://schemas.microsoft.com/office/drawing/2014/main" id="{D865D69A-1BA1-4405-A093-B8143CF62652}"/>
              </a:ext>
            </a:extLst>
          </p:cNvPr>
          <p:cNvSpPr>
            <a:spLocks noGrp="1"/>
          </p:cNvSpPr>
          <p:nvPr>
            <p:ph type="body" sz="quarter" idx="12" hasCustomPrompt="1"/>
          </p:nvPr>
        </p:nvSpPr>
        <p:spPr>
          <a:xfrm>
            <a:off x="864000" y="2113200"/>
            <a:ext cx="3199600" cy="684000"/>
          </a:xfrm>
          <a:solidFill>
            <a:schemeClr val="accent6">
              <a:alpha val="80000"/>
            </a:schemeClr>
          </a:solidFill>
        </p:spPr>
        <p:txBody>
          <a:bodyPr lIns="180000" anchor="ctr" anchorCtr="0">
            <a:noAutofit/>
          </a:bodyPr>
          <a:lstStyle>
            <a:lvl1pPr marL="0" marR="0" indent="0" algn="l" defTabSz="914377" rtl="0" eaLnBrk="1" fontAlgn="base" latinLnBrk="0" hangingPunct="1">
              <a:lnSpc>
                <a:spcPct val="90000"/>
              </a:lnSpc>
              <a:spcBef>
                <a:spcPts val="0"/>
              </a:spcBef>
              <a:spcAft>
                <a:spcPts val="0"/>
              </a:spcAft>
              <a:buClr>
                <a:schemeClr val="accent2"/>
              </a:buClr>
              <a:buSzTx/>
              <a:buFont typeface="Arial" panose="020B0604020202020204" pitchFamily="34" charset="0"/>
              <a:buNone/>
              <a:tabLst/>
              <a:defRPr sz="2000" b="1">
                <a:solidFill>
                  <a:schemeClr val="tx1"/>
                </a:solidFill>
              </a:defRPr>
            </a:lvl1pPr>
          </a:lstStyle>
          <a:p>
            <a:pPr lvl="0"/>
            <a:r>
              <a:rPr lang="en-US" dirty="0"/>
              <a:t>Add Subtitle</a:t>
            </a:r>
          </a:p>
        </p:txBody>
      </p:sp>
      <p:sp>
        <p:nvSpPr>
          <p:cNvPr id="8" name="Textplatzhalter 6">
            <a:extLst>
              <a:ext uri="{FF2B5EF4-FFF2-40B4-BE49-F238E27FC236}">
                <a16:creationId xmlns:a16="http://schemas.microsoft.com/office/drawing/2014/main" id="{AF973001-7DE9-42DA-ACA0-ED44E1EA9A64}"/>
              </a:ext>
            </a:extLst>
          </p:cNvPr>
          <p:cNvSpPr>
            <a:spLocks noGrp="1"/>
          </p:cNvSpPr>
          <p:nvPr>
            <p:ph type="body" sz="quarter" idx="13" hasCustomPrompt="1"/>
          </p:nvPr>
        </p:nvSpPr>
        <p:spPr>
          <a:xfrm>
            <a:off x="4496400" y="2113200"/>
            <a:ext cx="3199600" cy="684000"/>
          </a:xfrm>
          <a:solidFill>
            <a:schemeClr val="accent6">
              <a:alpha val="80000"/>
            </a:schemeClr>
          </a:solidFill>
        </p:spPr>
        <p:txBody>
          <a:bodyPr lIns="180000" anchor="ctr" anchorCtr="0">
            <a:noAutofit/>
          </a:bodyPr>
          <a:lstStyle>
            <a:lvl1pPr>
              <a:lnSpc>
                <a:spcPct val="90000"/>
              </a:lnSpc>
              <a:spcAft>
                <a:spcPts val="0"/>
              </a:spcAft>
              <a:defRPr sz="2000" b="1">
                <a:solidFill>
                  <a:schemeClr val="tx1"/>
                </a:solidFill>
              </a:defRPr>
            </a:lvl1pPr>
          </a:lstStyle>
          <a:p>
            <a:pPr lvl="0"/>
            <a:r>
              <a:rPr lang="en-US" dirty="0"/>
              <a:t>Add Subtitle</a:t>
            </a:r>
          </a:p>
        </p:txBody>
      </p:sp>
      <p:sp>
        <p:nvSpPr>
          <p:cNvPr id="12" name="Textplatzhalter 3">
            <a:extLst>
              <a:ext uri="{FF2B5EF4-FFF2-40B4-BE49-F238E27FC236}">
                <a16:creationId xmlns:a16="http://schemas.microsoft.com/office/drawing/2014/main" id="{E8386F40-AFD3-46F1-8BCA-2EFD050B059D}"/>
              </a:ext>
            </a:extLst>
          </p:cNvPr>
          <p:cNvSpPr>
            <a:spLocks noGrp="1"/>
          </p:cNvSpPr>
          <p:nvPr>
            <p:ph type="body" sz="quarter" idx="14" hasCustomPrompt="1"/>
          </p:nvPr>
        </p:nvSpPr>
        <p:spPr>
          <a:xfrm>
            <a:off x="8128800" y="3168000"/>
            <a:ext cx="3204000" cy="1645259"/>
          </a:xfrm>
        </p:spPr>
        <p:txBody>
          <a:bodyPr lIns="180000">
            <a:spAutoFit/>
          </a:bodyPr>
          <a:lstStyle>
            <a:lvl1pPr>
              <a:spcAft>
                <a:spcPts val="600"/>
              </a:spcAft>
              <a:defRPr sz="1600"/>
            </a:lvl1pPr>
            <a:lvl2pPr>
              <a:defRPr sz="1600"/>
            </a:lvl2pPr>
            <a:lvl3pPr>
              <a:defRPr sz="1600"/>
            </a:lvl3pPr>
            <a:lvl4pPr>
              <a:defRPr sz="1600"/>
            </a:lvl4pPr>
            <a:lvl5pPr>
              <a:defRPr sz="1600"/>
            </a:lvl5pPr>
          </a:lstStyle>
          <a:p>
            <a:pPr lvl="0"/>
            <a:r>
              <a:rPr lang="en-US" dirty="0"/>
              <a:t>Add Subtitle</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3" name="Textplatzhalter 6">
            <a:extLst>
              <a:ext uri="{FF2B5EF4-FFF2-40B4-BE49-F238E27FC236}">
                <a16:creationId xmlns:a16="http://schemas.microsoft.com/office/drawing/2014/main" id="{FA263F0D-5802-4B6F-B744-D5C1B2B068DE}"/>
              </a:ext>
            </a:extLst>
          </p:cNvPr>
          <p:cNvSpPr>
            <a:spLocks noGrp="1"/>
          </p:cNvSpPr>
          <p:nvPr>
            <p:ph type="body" sz="quarter" idx="15" hasCustomPrompt="1"/>
          </p:nvPr>
        </p:nvSpPr>
        <p:spPr>
          <a:xfrm>
            <a:off x="8128800" y="2113200"/>
            <a:ext cx="3199600" cy="684000"/>
          </a:xfrm>
          <a:solidFill>
            <a:schemeClr val="accent6">
              <a:alpha val="80000"/>
            </a:schemeClr>
          </a:solidFill>
        </p:spPr>
        <p:txBody>
          <a:bodyPr lIns="180000" anchor="ctr" anchorCtr="0">
            <a:noAutofit/>
          </a:bodyPr>
          <a:lstStyle>
            <a:lvl1pPr>
              <a:lnSpc>
                <a:spcPct val="90000"/>
              </a:lnSpc>
              <a:spcAft>
                <a:spcPts val="0"/>
              </a:spcAft>
              <a:defRPr sz="2000" b="1">
                <a:solidFill>
                  <a:schemeClr val="tx1"/>
                </a:solidFill>
              </a:defRPr>
            </a:lvl1pPr>
          </a:lstStyle>
          <a:p>
            <a:pPr lvl="0"/>
            <a:r>
              <a:rPr lang="en-US" dirty="0"/>
              <a:t>Add Subtitle</a:t>
            </a:r>
          </a:p>
        </p:txBody>
      </p:sp>
      <p:sp>
        <p:nvSpPr>
          <p:cNvPr id="14" name="Textplatzhalter 6">
            <a:extLst>
              <a:ext uri="{FF2B5EF4-FFF2-40B4-BE49-F238E27FC236}">
                <a16:creationId xmlns:a16="http://schemas.microsoft.com/office/drawing/2014/main" id="{373804CD-0AD6-4842-8CD7-8DD5C63E0B97}"/>
              </a:ext>
            </a:extLst>
          </p:cNvPr>
          <p:cNvSpPr>
            <a:spLocks noGrp="1"/>
          </p:cNvSpPr>
          <p:nvPr>
            <p:ph type="body" sz="quarter" idx="16"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Tree>
    <p:extLst>
      <p:ext uri="{BB962C8B-B14F-4D97-AF65-F5344CB8AC3E}">
        <p14:creationId xmlns:p14="http://schemas.microsoft.com/office/powerpoint/2010/main" val="30224716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Textboxes ">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26DFB-7027-4FE0-9C48-1E6472424E91}"/>
              </a:ext>
            </a:extLst>
          </p:cNvPr>
          <p:cNvSpPr>
            <a:spLocks noGrp="1"/>
          </p:cNvSpPr>
          <p:nvPr>
            <p:ph type="title" hasCustomPrompt="1"/>
          </p:nvPr>
        </p:nvSpPr>
        <p:spPr/>
        <p:txBody>
          <a:bodyPr/>
          <a:lstStyle>
            <a:lvl1pPr>
              <a:defRPr/>
            </a:lvl1pPr>
          </a:lstStyle>
          <a:p>
            <a:r>
              <a:rPr lang="de-DE" dirty="0"/>
              <a:t>Add Title</a:t>
            </a:r>
          </a:p>
        </p:txBody>
      </p:sp>
      <p:sp>
        <p:nvSpPr>
          <p:cNvPr id="4" name="Textplatzhalter 3">
            <a:extLst>
              <a:ext uri="{FF2B5EF4-FFF2-40B4-BE49-F238E27FC236}">
                <a16:creationId xmlns:a16="http://schemas.microsoft.com/office/drawing/2014/main" id="{22C22C87-A5AE-4B4C-AB22-F5583423F825}"/>
              </a:ext>
            </a:extLst>
          </p:cNvPr>
          <p:cNvSpPr>
            <a:spLocks noGrp="1"/>
          </p:cNvSpPr>
          <p:nvPr>
            <p:ph type="body" sz="quarter" idx="10" hasCustomPrompt="1"/>
          </p:nvPr>
        </p:nvSpPr>
        <p:spPr>
          <a:xfrm>
            <a:off x="863999" y="3168000"/>
            <a:ext cx="2484001" cy="1555041"/>
          </a:xfrm>
        </p:spPr>
        <p:txBody>
          <a:bodyPr wrap="square" lIns="180000">
            <a:spAutoFit/>
          </a:bodyPr>
          <a:lstStyle>
            <a:lvl1pPr>
              <a:spcAft>
                <a:spcPts val="600"/>
              </a:spcAft>
              <a:defRPr sz="1400"/>
            </a:lvl1pPr>
            <a:lvl2pPr>
              <a:defRPr sz="1400"/>
            </a:lvl2pPr>
            <a:lvl3pPr>
              <a:defRPr sz="1400"/>
            </a:lvl3pPr>
            <a:lvl4pPr>
              <a:defRPr sz="1400"/>
            </a:lvl4pPr>
            <a:lvl5pPr>
              <a:defRPr sz="1400"/>
            </a:lvl5pPr>
          </a:lstStyle>
          <a:p>
            <a:pPr lvl="0"/>
            <a:r>
              <a:rPr lang="en-US" dirty="0"/>
              <a:t>Add Subtitle</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Textplatzhalter 6">
            <a:extLst>
              <a:ext uri="{FF2B5EF4-FFF2-40B4-BE49-F238E27FC236}">
                <a16:creationId xmlns:a16="http://schemas.microsoft.com/office/drawing/2014/main" id="{D865D69A-1BA1-4405-A093-B8143CF62652}"/>
              </a:ext>
            </a:extLst>
          </p:cNvPr>
          <p:cNvSpPr>
            <a:spLocks noGrp="1"/>
          </p:cNvSpPr>
          <p:nvPr>
            <p:ph type="body" sz="quarter" idx="12" hasCustomPrompt="1"/>
          </p:nvPr>
        </p:nvSpPr>
        <p:spPr>
          <a:xfrm>
            <a:off x="864000" y="2113200"/>
            <a:ext cx="2484000" cy="684000"/>
          </a:xfrm>
          <a:solidFill>
            <a:schemeClr val="accent1">
              <a:alpha val="80000"/>
            </a:schemeClr>
          </a:solidFill>
        </p:spPr>
        <p:txBody>
          <a:bodyPr lIns="180000" anchor="ctr" anchorCtr="0">
            <a:noAutofit/>
          </a:bodyPr>
          <a:lstStyle>
            <a:lvl1pPr marL="0" marR="0" indent="0" algn="l" defTabSz="914377" rtl="0" eaLnBrk="1" fontAlgn="base" latinLnBrk="0" hangingPunct="1">
              <a:lnSpc>
                <a:spcPct val="90000"/>
              </a:lnSpc>
              <a:spcBef>
                <a:spcPts val="0"/>
              </a:spcBef>
              <a:spcAft>
                <a:spcPts val="0"/>
              </a:spcAft>
              <a:buClr>
                <a:schemeClr val="accent2"/>
              </a:buClr>
              <a:buSzTx/>
              <a:buFont typeface="Arial" panose="020B0604020202020204" pitchFamily="34" charset="0"/>
              <a:buNone/>
              <a:tabLst/>
              <a:defRPr sz="2000" b="1">
                <a:solidFill>
                  <a:schemeClr val="bg1"/>
                </a:solidFill>
              </a:defRPr>
            </a:lvl1pPr>
          </a:lstStyle>
          <a:p>
            <a:pPr lvl="0"/>
            <a:r>
              <a:rPr lang="en-US" dirty="0"/>
              <a:t>Add Subtitle</a:t>
            </a:r>
          </a:p>
        </p:txBody>
      </p:sp>
      <p:sp>
        <p:nvSpPr>
          <p:cNvPr id="14" name="Textplatzhalter 6">
            <a:extLst>
              <a:ext uri="{FF2B5EF4-FFF2-40B4-BE49-F238E27FC236}">
                <a16:creationId xmlns:a16="http://schemas.microsoft.com/office/drawing/2014/main" id="{373804CD-0AD6-4842-8CD7-8DD5C63E0B97}"/>
              </a:ext>
            </a:extLst>
          </p:cNvPr>
          <p:cNvSpPr>
            <a:spLocks noGrp="1"/>
          </p:cNvSpPr>
          <p:nvPr>
            <p:ph type="body" sz="quarter" idx="16"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
        <p:nvSpPr>
          <p:cNvPr id="15" name="Textplatzhalter 3">
            <a:extLst>
              <a:ext uri="{FF2B5EF4-FFF2-40B4-BE49-F238E27FC236}">
                <a16:creationId xmlns:a16="http://schemas.microsoft.com/office/drawing/2014/main" id="{52709FBA-DF76-4E1D-967F-BC203C4B5A10}"/>
              </a:ext>
            </a:extLst>
          </p:cNvPr>
          <p:cNvSpPr>
            <a:spLocks noGrp="1"/>
          </p:cNvSpPr>
          <p:nvPr>
            <p:ph type="body" sz="quarter" idx="17" hasCustomPrompt="1"/>
          </p:nvPr>
        </p:nvSpPr>
        <p:spPr>
          <a:xfrm>
            <a:off x="3523999" y="3168000"/>
            <a:ext cx="2484001" cy="1555041"/>
          </a:xfrm>
        </p:spPr>
        <p:txBody>
          <a:bodyPr wrap="square" lIns="180000">
            <a:spAutoFit/>
          </a:bodyPr>
          <a:lstStyle>
            <a:lvl1pPr>
              <a:spcAft>
                <a:spcPts val="600"/>
              </a:spcAft>
              <a:defRPr sz="1400"/>
            </a:lvl1pPr>
            <a:lvl2pPr>
              <a:defRPr sz="1400"/>
            </a:lvl2pPr>
            <a:lvl3pPr>
              <a:defRPr sz="1400"/>
            </a:lvl3pPr>
            <a:lvl4pPr>
              <a:defRPr sz="1400"/>
            </a:lvl4pPr>
            <a:lvl5pPr>
              <a:defRPr sz="1400"/>
            </a:lvl5pPr>
          </a:lstStyle>
          <a:p>
            <a:pPr lvl="0"/>
            <a:r>
              <a:rPr lang="en-US" dirty="0"/>
              <a:t>Add Subtitle</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Textplatzhalter 3">
            <a:extLst>
              <a:ext uri="{FF2B5EF4-FFF2-40B4-BE49-F238E27FC236}">
                <a16:creationId xmlns:a16="http://schemas.microsoft.com/office/drawing/2014/main" id="{BE147501-4042-49BD-BAF1-920D1E482D83}"/>
              </a:ext>
            </a:extLst>
          </p:cNvPr>
          <p:cNvSpPr>
            <a:spLocks noGrp="1"/>
          </p:cNvSpPr>
          <p:nvPr>
            <p:ph type="body" sz="quarter" idx="18" hasCustomPrompt="1"/>
          </p:nvPr>
        </p:nvSpPr>
        <p:spPr>
          <a:xfrm>
            <a:off x="6183999" y="3168000"/>
            <a:ext cx="2484001" cy="1555041"/>
          </a:xfrm>
        </p:spPr>
        <p:txBody>
          <a:bodyPr wrap="square" lIns="180000">
            <a:spAutoFit/>
          </a:bodyPr>
          <a:lstStyle>
            <a:lvl1pPr>
              <a:spcAft>
                <a:spcPts val="600"/>
              </a:spcAft>
              <a:defRPr sz="1400"/>
            </a:lvl1pPr>
            <a:lvl2pPr>
              <a:defRPr sz="1400"/>
            </a:lvl2pPr>
            <a:lvl3pPr>
              <a:defRPr sz="1400"/>
            </a:lvl3pPr>
            <a:lvl4pPr>
              <a:defRPr sz="1400"/>
            </a:lvl4pPr>
            <a:lvl5pPr>
              <a:defRPr sz="1400"/>
            </a:lvl5pPr>
          </a:lstStyle>
          <a:p>
            <a:pPr lvl="0"/>
            <a:r>
              <a:rPr lang="en-US" dirty="0"/>
              <a:t>Add Subtitle</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7" name="Textplatzhalter 3">
            <a:extLst>
              <a:ext uri="{FF2B5EF4-FFF2-40B4-BE49-F238E27FC236}">
                <a16:creationId xmlns:a16="http://schemas.microsoft.com/office/drawing/2014/main" id="{EABF5E54-188D-41DA-BABC-D0E2AD0EC28A}"/>
              </a:ext>
            </a:extLst>
          </p:cNvPr>
          <p:cNvSpPr>
            <a:spLocks noGrp="1"/>
          </p:cNvSpPr>
          <p:nvPr>
            <p:ph type="body" sz="quarter" idx="19" hasCustomPrompt="1"/>
          </p:nvPr>
        </p:nvSpPr>
        <p:spPr>
          <a:xfrm>
            <a:off x="8844000" y="3168000"/>
            <a:ext cx="2484001" cy="1555041"/>
          </a:xfrm>
        </p:spPr>
        <p:txBody>
          <a:bodyPr wrap="square" lIns="180000">
            <a:spAutoFit/>
          </a:bodyPr>
          <a:lstStyle>
            <a:lvl1pPr>
              <a:spcAft>
                <a:spcPts val="600"/>
              </a:spcAft>
              <a:defRPr sz="1400"/>
            </a:lvl1pPr>
            <a:lvl2pPr>
              <a:defRPr sz="1400"/>
            </a:lvl2pPr>
            <a:lvl3pPr>
              <a:defRPr sz="1400"/>
            </a:lvl3pPr>
            <a:lvl4pPr>
              <a:defRPr sz="1400"/>
            </a:lvl4pPr>
            <a:lvl5pPr>
              <a:defRPr sz="1400"/>
            </a:lvl5pPr>
          </a:lstStyle>
          <a:p>
            <a:pPr lvl="0"/>
            <a:r>
              <a:rPr lang="en-US" dirty="0"/>
              <a:t>Add Subtitle</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9" name="Textplatzhalter 6">
            <a:extLst>
              <a:ext uri="{FF2B5EF4-FFF2-40B4-BE49-F238E27FC236}">
                <a16:creationId xmlns:a16="http://schemas.microsoft.com/office/drawing/2014/main" id="{977DEAFC-FCD4-4BEB-8A38-91903A36E993}"/>
              </a:ext>
            </a:extLst>
          </p:cNvPr>
          <p:cNvSpPr>
            <a:spLocks noGrp="1"/>
          </p:cNvSpPr>
          <p:nvPr>
            <p:ph type="body" sz="quarter" idx="20" hasCustomPrompt="1"/>
          </p:nvPr>
        </p:nvSpPr>
        <p:spPr>
          <a:xfrm>
            <a:off x="3524000" y="2113626"/>
            <a:ext cx="2484000" cy="684000"/>
          </a:xfrm>
          <a:solidFill>
            <a:schemeClr val="accent4">
              <a:alpha val="80000"/>
            </a:schemeClr>
          </a:solidFill>
        </p:spPr>
        <p:txBody>
          <a:bodyPr lIns="180000" anchor="ctr" anchorCtr="0">
            <a:noAutofit/>
          </a:bodyPr>
          <a:lstStyle>
            <a:lvl1pPr marL="0" marR="0" indent="0" algn="l" defTabSz="914377" rtl="0" eaLnBrk="1" fontAlgn="base" latinLnBrk="0" hangingPunct="1">
              <a:lnSpc>
                <a:spcPct val="90000"/>
              </a:lnSpc>
              <a:spcBef>
                <a:spcPts val="0"/>
              </a:spcBef>
              <a:spcAft>
                <a:spcPts val="0"/>
              </a:spcAft>
              <a:buClr>
                <a:schemeClr val="accent2"/>
              </a:buClr>
              <a:buSzTx/>
              <a:buFont typeface="Arial" panose="020B0604020202020204" pitchFamily="34" charset="0"/>
              <a:buNone/>
              <a:tabLst/>
              <a:defRPr sz="2000" b="1">
                <a:solidFill>
                  <a:schemeClr val="bg1"/>
                </a:solidFill>
              </a:defRPr>
            </a:lvl1pPr>
          </a:lstStyle>
          <a:p>
            <a:pPr lvl="0"/>
            <a:r>
              <a:rPr lang="en-US" dirty="0"/>
              <a:t>Add Subtitle</a:t>
            </a:r>
          </a:p>
        </p:txBody>
      </p:sp>
      <p:sp>
        <p:nvSpPr>
          <p:cNvPr id="21" name="Textplatzhalter 6">
            <a:extLst>
              <a:ext uri="{FF2B5EF4-FFF2-40B4-BE49-F238E27FC236}">
                <a16:creationId xmlns:a16="http://schemas.microsoft.com/office/drawing/2014/main" id="{04DC495C-C7EA-49A0-9390-9A52762659FF}"/>
              </a:ext>
            </a:extLst>
          </p:cNvPr>
          <p:cNvSpPr>
            <a:spLocks noGrp="1"/>
          </p:cNvSpPr>
          <p:nvPr>
            <p:ph type="body" sz="quarter" idx="21" hasCustomPrompt="1"/>
          </p:nvPr>
        </p:nvSpPr>
        <p:spPr>
          <a:xfrm>
            <a:off x="6183999" y="2113626"/>
            <a:ext cx="2484000" cy="684000"/>
          </a:xfrm>
          <a:solidFill>
            <a:schemeClr val="accent2">
              <a:alpha val="80000"/>
            </a:schemeClr>
          </a:solidFill>
        </p:spPr>
        <p:txBody>
          <a:bodyPr lIns="180000" anchor="ctr" anchorCtr="0">
            <a:noAutofit/>
          </a:bodyPr>
          <a:lstStyle>
            <a:lvl1pPr marL="0" marR="0" indent="0" algn="l" defTabSz="914377" rtl="0" eaLnBrk="1" fontAlgn="base" latinLnBrk="0" hangingPunct="1">
              <a:lnSpc>
                <a:spcPct val="90000"/>
              </a:lnSpc>
              <a:spcBef>
                <a:spcPts val="0"/>
              </a:spcBef>
              <a:spcAft>
                <a:spcPts val="0"/>
              </a:spcAft>
              <a:buClr>
                <a:schemeClr val="accent2"/>
              </a:buClr>
              <a:buSzTx/>
              <a:buFont typeface="Arial" panose="020B0604020202020204" pitchFamily="34" charset="0"/>
              <a:buNone/>
              <a:tabLst/>
              <a:defRPr sz="2000" b="1">
                <a:solidFill>
                  <a:schemeClr val="bg1"/>
                </a:solidFill>
              </a:defRPr>
            </a:lvl1pPr>
          </a:lstStyle>
          <a:p>
            <a:pPr lvl="0"/>
            <a:r>
              <a:rPr lang="en-US" dirty="0"/>
              <a:t>Add Subtitle</a:t>
            </a:r>
          </a:p>
        </p:txBody>
      </p:sp>
      <p:sp>
        <p:nvSpPr>
          <p:cNvPr id="23" name="Textplatzhalter 6">
            <a:extLst>
              <a:ext uri="{FF2B5EF4-FFF2-40B4-BE49-F238E27FC236}">
                <a16:creationId xmlns:a16="http://schemas.microsoft.com/office/drawing/2014/main" id="{A7C64C65-BCA7-431C-8E3D-7FCF80500E8F}"/>
              </a:ext>
            </a:extLst>
          </p:cNvPr>
          <p:cNvSpPr>
            <a:spLocks noGrp="1"/>
          </p:cNvSpPr>
          <p:nvPr>
            <p:ph type="body" sz="quarter" idx="22" hasCustomPrompt="1"/>
          </p:nvPr>
        </p:nvSpPr>
        <p:spPr>
          <a:xfrm>
            <a:off x="8844000" y="2116300"/>
            <a:ext cx="2484000" cy="684000"/>
          </a:xfrm>
          <a:solidFill>
            <a:schemeClr val="accent6">
              <a:alpha val="80000"/>
            </a:schemeClr>
          </a:solidFill>
        </p:spPr>
        <p:txBody>
          <a:bodyPr lIns="180000" anchor="ctr" anchorCtr="0">
            <a:noAutofit/>
          </a:bodyPr>
          <a:lstStyle>
            <a:lvl1pPr marL="0" marR="0" indent="0" algn="l" defTabSz="914377" rtl="0" eaLnBrk="1" fontAlgn="base" latinLnBrk="0" hangingPunct="1">
              <a:lnSpc>
                <a:spcPct val="90000"/>
              </a:lnSpc>
              <a:spcBef>
                <a:spcPts val="0"/>
              </a:spcBef>
              <a:spcAft>
                <a:spcPts val="0"/>
              </a:spcAft>
              <a:buClr>
                <a:schemeClr val="accent2"/>
              </a:buClr>
              <a:buSzTx/>
              <a:buFont typeface="Arial" panose="020B0604020202020204" pitchFamily="34" charset="0"/>
              <a:buNone/>
              <a:tabLst/>
              <a:defRPr sz="2000" b="1">
                <a:solidFill>
                  <a:schemeClr val="tx1"/>
                </a:solidFill>
              </a:defRPr>
            </a:lvl1pPr>
          </a:lstStyle>
          <a:p>
            <a:pPr lvl="0"/>
            <a:r>
              <a:rPr lang="en-US" dirty="0"/>
              <a:t>Add Subtitle</a:t>
            </a:r>
          </a:p>
        </p:txBody>
      </p:sp>
    </p:spTree>
    <p:extLst>
      <p:ext uri="{BB962C8B-B14F-4D97-AF65-F5344CB8AC3E}">
        <p14:creationId xmlns:p14="http://schemas.microsoft.com/office/powerpoint/2010/main" val="34456716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 Textboxes grey">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26DFB-7027-4FE0-9C48-1E6472424E91}"/>
              </a:ext>
            </a:extLst>
          </p:cNvPr>
          <p:cNvSpPr>
            <a:spLocks noGrp="1"/>
          </p:cNvSpPr>
          <p:nvPr>
            <p:ph type="title" hasCustomPrompt="1"/>
          </p:nvPr>
        </p:nvSpPr>
        <p:spPr/>
        <p:txBody>
          <a:bodyPr/>
          <a:lstStyle>
            <a:lvl1pPr>
              <a:defRPr/>
            </a:lvl1pPr>
          </a:lstStyle>
          <a:p>
            <a:r>
              <a:rPr lang="de-DE" dirty="0"/>
              <a:t>Add Title</a:t>
            </a:r>
          </a:p>
        </p:txBody>
      </p:sp>
      <p:sp>
        <p:nvSpPr>
          <p:cNvPr id="4" name="Textplatzhalter 3">
            <a:extLst>
              <a:ext uri="{FF2B5EF4-FFF2-40B4-BE49-F238E27FC236}">
                <a16:creationId xmlns:a16="http://schemas.microsoft.com/office/drawing/2014/main" id="{22C22C87-A5AE-4B4C-AB22-F5583423F825}"/>
              </a:ext>
            </a:extLst>
          </p:cNvPr>
          <p:cNvSpPr>
            <a:spLocks noGrp="1"/>
          </p:cNvSpPr>
          <p:nvPr>
            <p:ph type="body" sz="quarter" idx="10" hasCustomPrompt="1"/>
          </p:nvPr>
        </p:nvSpPr>
        <p:spPr>
          <a:xfrm>
            <a:off x="863999" y="3168000"/>
            <a:ext cx="2484001" cy="1555041"/>
          </a:xfrm>
        </p:spPr>
        <p:txBody>
          <a:bodyPr wrap="square" lIns="180000">
            <a:spAutoFit/>
          </a:bodyPr>
          <a:lstStyle>
            <a:lvl1pPr>
              <a:spcAft>
                <a:spcPts val="600"/>
              </a:spcAft>
              <a:defRPr sz="1400"/>
            </a:lvl1pPr>
            <a:lvl2pPr>
              <a:defRPr sz="1400"/>
            </a:lvl2pPr>
            <a:lvl3pPr>
              <a:defRPr sz="1400"/>
            </a:lvl3pPr>
            <a:lvl4pPr>
              <a:defRPr sz="1400"/>
            </a:lvl4pPr>
            <a:lvl5pPr>
              <a:defRPr sz="1400"/>
            </a:lvl5pPr>
          </a:lstStyle>
          <a:p>
            <a:pPr lvl="0"/>
            <a:r>
              <a:rPr lang="en-US" dirty="0"/>
              <a:t>Add Subtitle</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Textplatzhalter 6">
            <a:extLst>
              <a:ext uri="{FF2B5EF4-FFF2-40B4-BE49-F238E27FC236}">
                <a16:creationId xmlns:a16="http://schemas.microsoft.com/office/drawing/2014/main" id="{D865D69A-1BA1-4405-A093-B8143CF62652}"/>
              </a:ext>
            </a:extLst>
          </p:cNvPr>
          <p:cNvSpPr>
            <a:spLocks noGrp="1"/>
          </p:cNvSpPr>
          <p:nvPr>
            <p:ph type="body" sz="quarter" idx="12" hasCustomPrompt="1"/>
          </p:nvPr>
        </p:nvSpPr>
        <p:spPr>
          <a:xfrm>
            <a:off x="864000" y="2113200"/>
            <a:ext cx="2484000" cy="684000"/>
          </a:xfrm>
          <a:solidFill>
            <a:schemeClr val="accent6">
              <a:alpha val="80000"/>
            </a:schemeClr>
          </a:solidFill>
        </p:spPr>
        <p:txBody>
          <a:bodyPr lIns="180000" anchor="ctr" anchorCtr="0">
            <a:noAutofit/>
          </a:bodyPr>
          <a:lstStyle>
            <a:lvl1pPr marL="0" marR="0" indent="0" algn="l" defTabSz="914377" rtl="0" eaLnBrk="1" fontAlgn="base" latinLnBrk="0" hangingPunct="1">
              <a:lnSpc>
                <a:spcPct val="90000"/>
              </a:lnSpc>
              <a:spcBef>
                <a:spcPts val="0"/>
              </a:spcBef>
              <a:spcAft>
                <a:spcPts val="0"/>
              </a:spcAft>
              <a:buClr>
                <a:schemeClr val="accent2"/>
              </a:buClr>
              <a:buSzTx/>
              <a:buFont typeface="Arial" panose="020B0604020202020204" pitchFamily="34" charset="0"/>
              <a:buNone/>
              <a:tabLst/>
              <a:defRPr sz="2000" b="1">
                <a:solidFill>
                  <a:schemeClr val="tx1"/>
                </a:solidFill>
              </a:defRPr>
            </a:lvl1pPr>
          </a:lstStyle>
          <a:p>
            <a:pPr lvl="0"/>
            <a:r>
              <a:rPr lang="en-US" dirty="0"/>
              <a:t>Add Subtitle</a:t>
            </a:r>
          </a:p>
        </p:txBody>
      </p:sp>
      <p:sp>
        <p:nvSpPr>
          <p:cNvPr id="14" name="Textplatzhalter 6">
            <a:extLst>
              <a:ext uri="{FF2B5EF4-FFF2-40B4-BE49-F238E27FC236}">
                <a16:creationId xmlns:a16="http://schemas.microsoft.com/office/drawing/2014/main" id="{373804CD-0AD6-4842-8CD7-8DD5C63E0B97}"/>
              </a:ext>
            </a:extLst>
          </p:cNvPr>
          <p:cNvSpPr>
            <a:spLocks noGrp="1"/>
          </p:cNvSpPr>
          <p:nvPr>
            <p:ph type="body" sz="quarter" idx="16"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
        <p:nvSpPr>
          <p:cNvPr id="15" name="Textplatzhalter 3">
            <a:extLst>
              <a:ext uri="{FF2B5EF4-FFF2-40B4-BE49-F238E27FC236}">
                <a16:creationId xmlns:a16="http://schemas.microsoft.com/office/drawing/2014/main" id="{52709FBA-DF76-4E1D-967F-BC203C4B5A10}"/>
              </a:ext>
            </a:extLst>
          </p:cNvPr>
          <p:cNvSpPr>
            <a:spLocks noGrp="1"/>
          </p:cNvSpPr>
          <p:nvPr>
            <p:ph type="body" sz="quarter" idx="17" hasCustomPrompt="1"/>
          </p:nvPr>
        </p:nvSpPr>
        <p:spPr>
          <a:xfrm>
            <a:off x="3523999" y="3168000"/>
            <a:ext cx="2484001" cy="1555041"/>
          </a:xfrm>
        </p:spPr>
        <p:txBody>
          <a:bodyPr wrap="square" lIns="180000">
            <a:spAutoFit/>
          </a:bodyPr>
          <a:lstStyle>
            <a:lvl1pPr marL="0" marR="0" indent="0" algn="l" defTabSz="914377" rtl="0" eaLnBrk="1" fontAlgn="base" latinLnBrk="0" hangingPunct="1">
              <a:lnSpc>
                <a:spcPct val="110000"/>
              </a:lnSpc>
              <a:spcBef>
                <a:spcPts val="600"/>
              </a:spcBef>
              <a:spcAft>
                <a:spcPts val="600"/>
              </a:spcAft>
              <a:buClr>
                <a:schemeClr val="accent2"/>
              </a:buClr>
              <a:buSzTx/>
              <a:buFont typeface="Arial" panose="020B0604020202020204" pitchFamily="34" charset="0"/>
              <a:buNone/>
              <a:tabLst/>
              <a:defRPr sz="1400"/>
            </a:lvl1pPr>
            <a:lvl2pPr>
              <a:defRPr sz="1400"/>
            </a:lvl2pPr>
            <a:lvl3pPr>
              <a:defRPr sz="1400"/>
            </a:lvl3pPr>
            <a:lvl4pPr>
              <a:defRPr sz="1400"/>
            </a:lvl4pPr>
            <a:lvl5pPr>
              <a:defRPr sz="1400"/>
            </a:lvl5pPr>
          </a:lstStyle>
          <a:p>
            <a:pPr marL="0" marR="0" lvl="0" indent="0" algn="l" defTabSz="914377" rtl="0" eaLnBrk="1" fontAlgn="base" latinLnBrk="0" hangingPunct="1">
              <a:lnSpc>
                <a:spcPct val="110000"/>
              </a:lnSpc>
              <a:spcBef>
                <a:spcPts val="600"/>
              </a:spcBef>
              <a:spcAft>
                <a:spcPts val="600"/>
              </a:spcAft>
              <a:buClr>
                <a:schemeClr val="accent2"/>
              </a:buClr>
              <a:buSzTx/>
              <a:buFont typeface="Arial" panose="020B0604020202020204" pitchFamily="34" charset="0"/>
              <a:buNone/>
              <a:tabLst/>
              <a:defRPr/>
            </a:pPr>
            <a:r>
              <a:rPr lang="en-US" dirty="0"/>
              <a:t>Add Subtitle</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Textplatzhalter 3">
            <a:extLst>
              <a:ext uri="{FF2B5EF4-FFF2-40B4-BE49-F238E27FC236}">
                <a16:creationId xmlns:a16="http://schemas.microsoft.com/office/drawing/2014/main" id="{BE147501-4042-49BD-BAF1-920D1E482D83}"/>
              </a:ext>
            </a:extLst>
          </p:cNvPr>
          <p:cNvSpPr>
            <a:spLocks noGrp="1"/>
          </p:cNvSpPr>
          <p:nvPr>
            <p:ph type="body" sz="quarter" idx="18" hasCustomPrompt="1"/>
          </p:nvPr>
        </p:nvSpPr>
        <p:spPr>
          <a:xfrm>
            <a:off x="6183999" y="3168000"/>
            <a:ext cx="2484001" cy="1555041"/>
          </a:xfrm>
        </p:spPr>
        <p:txBody>
          <a:bodyPr wrap="square" lIns="180000">
            <a:spAutoFit/>
          </a:bodyPr>
          <a:lstStyle>
            <a:lvl1pPr>
              <a:spcAft>
                <a:spcPts val="600"/>
              </a:spcAft>
              <a:defRPr sz="1400"/>
            </a:lvl1pPr>
            <a:lvl2pPr>
              <a:defRPr sz="1400"/>
            </a:lvl2pPr>
            <a:lvl3pPr>
              <a:defRPr sz="1400"/>
            </a:lvl3pPr>
            <a:lvl4pPr>
              <a:defRPr sz="1400"/>
            </a:lvl4pPr>
            <a:lvl5pPr>
              <a:defRPr sz="1400"/>
            </a:lvl5pPr>
          </a:lstStyle>
          <a:p>
            <a:pPr lvl="0"/>
            <a:r>
              <a:rPr lang="en-US" dirty="0"/>
              <a:t>Add Subtitle</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7" name="Textplatzhalter 3">
            <a:extLst>
              <a:ext uri="{FF2B5EF4-FFF2-40B4-BE49-F238E27FC236}">
                <a16:creationId xmlns:a16="http://schemas.microsoft.com/office/drawing/2014/main" id="{EABF5E54-188D-41DA-BABC-D0E2AD0EC28A}"/>
              </a:ext>
            </a:extLst>
          </p:cNvPr>
          <p:cNvSpPr>
            <a:spLocks noGrp="1"/>
          </p:cNvSpPr>
          <p:nvPr>
            <p:ph type="body" sz="quarter" idx="19" hasCustomPrompt="1"/>
          </p:nvPr>
        </p:nvSpPr>
        <p:spPr>
          <a:xfrm>
            <a:off x="8844000" y="3168000"/>
            <a:ext cx="2484001" cy="1555041"/>
          </a:xfrm>
        </p:spPr>
        <p:txBody>
          <a:bodyPr wrap="square" lIns="180000">
            <a:spAutoFit/>
          </a:bodyPr>
          <a:lstStyle>
            <a:lvl1pPr>
              <a:spcAft>
                <a:spcPts val="600"/>
              </a:spcAft>
              <a:defRPr sz="1400"/>
            </a:lvl1pPr>
            <a:lvl2pPr>
              <a:defRPr sz="1400"/>
            </a:lvl2pPr>
            <a:lvl3pPr>
              <a:defRPr sz="1400"/>
            </a:lvl3pPr>
            <a:lvl4pPr>
              <a:defRPr sz="1400"/>
            </a:lvl4pPr>
            <a:lvl5pPr>
              <a:defRPr sz="1400"/>
            </a:lvl5pPr>
          </a:lstStyle>
          <a:p>
            <a:pPr lvl="0"/>
            <a:r>
              <a:rPr lang="en-US" dirty="0"/>
              <a:t>Add Subtitle</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9" name="Textplatzhalter 6">
            <a:extLst>
              <a:ext uri="{FF2B5EF4-FFF2-40B4-BE49-F238E27FC236}">
                <a16:creationId xmlns:a16="http://schemas.microsoft.com/office/drawing/2014/main" id="{977DEAFC-FCD4-4BEB-8A38-91903A36E993}"/>
              </a:ext>
            </a:extLst>
          </p:cNvPr>
          <p:cNvSpPr>
            <a:spLocks noGrp="1"/>
          </p:cNvSpPr>
          <p:nvPr>
            <p:ph type="body" sz="quarter" idx="20" hasCustomPrompt="1"/>
          </p:nvPr>
        </p:nvSpPr>
        <p:spPr>
          <a:xfrm>
            <a:off x="3524000" y="2113626"/>
            <a:ext cx="2484000" cy="684000"/>
          </a:xfrm>
          <a:solidFill>
            <a:schemeClr val="accent6">
              <a:alpha val="80000"/>
            </a:schemeClr>
          </a:solidFill>
        </p:spPr>
        <p:txBody>
          <a:bodyPr lIns="180000" anchor="ctr" anchorCtr="0">
            <a:noAutofit/>
          </a:bodyPr>
          <a:lstStyle>
            <a:lvl1pPr marL="0" marR="0" indent="0" algn="l" defTabSz="914377" rtl="0" eaLnBrk="1" fontAlgn="base" latinLnBrk="0" hangingPunct="1">
              <a:lnSpc>
                <a:spcPct val="90000"/>
              </a:lnSpc>
              <a:spcBef>
                <a:spcPts val="0"/>
              </a:spcBef>
              <a:spcAft>
                <a:spcPts val="0"/>
              </a:spcAft>
              <a:buClr>
                <a:schemeClr val="accent2"/>
              </a:buClr>
              <a:buSzTx/>
              <a:buFont typeface="Arial" panose="020B0604020202020204" pitchFamily="34" charset="0"/>
              <a:buNone/>
              <a:tabLst/>
              <a:defRPr sz="2000" b="1">
                <a:solidFill>
                  <a:schemeClr val="tx1"/>
                </a:solidFill>
              </a:defRPr>
            </a:lvl1pPr>
          </a:lstStyle>
          <a:p>
            <a:pPr lvl="0"/>
            <a:r>
              <a:rPr lang="en-US" dirty="0"/>
              <a:t>Add Subtitle</a:t>
            </a:r>
          </a:p>
        </p:txBody>
      </p:sp>
      <p:sp>
        <p:nvSpPr>
          <p:cNvPr id="21" name="Textplatzhalter 6">
            <a:extLst>
              <a:ext uri="{FF2B5EF4-FFF2-40B4-BE49-F238E27FC236}">
                <a16:creationId xmlns:a16="http://schemas.microsoft.com/office/drawing/2014/main" id="{04DC495C-C7EA-49A0-9390-9A52762659FF}"/>
              </a:ext>
            </a:extLst>
          </p:cNvPr>
          <p:cNvSpPr>
            <a:spLocks noGrp="1"/>
          </p:cNvSpPr>
          <p:nvPr>
            <p:ph type="body" sz="quarter" idx="21" hasCustomPrompt="1"/>
          </p:nvPr>
        </p:nvSpPr>
        <p:spPr>
          <a:xfrm>
            <a:off x="6183999" y="2113626"/>
            <a:ext cx="2484000" cy="684000"/>
          </a:xfrm>
          <a:solidFill>
            <a:schemeClr val="accent6">
              <a:alpha val="80000"/>
            </a:schemeClr>
          </a:solidFill>
        </p:spPr>
        <p:txBody>
          <a:bodyPr lIns="180000" anchor="ctr" anchorCtr="0">
            <a:noAutofit/>
          </a:bodyPr>
          <a:lstStyle>
            <a:lvl1pPr marL="0" marR="0" indent="0" algn="l" defTabSz="914377" rtl="0" eaLnBrk="1" fontAlgn="base" latinLnBrk="0" hangingPunct="1">
              <a:lnSpc>
                <a:spcPct val="90000"/>
              </a:lnSpc>
              <a:spcBef>
                <a:spcPts val="0"/>
              </a:spcBef>
              <a:spcAft>
                <a:spcPts val="0"/>
              </a:spcAft>
              <a:buClr>
                <a:schemeClr val="accent2"/>
              </a:buClr>
              <a:buSzTx/>
              <a:buFont typeface="Arial" panose="020B0604020202020204" pitchFamily="34" charset="0"/>
              <a:buNone/>
              <a:tabLst/>
              <a:defRPr sz="2000" b="1">
                <a:solidFill>
                  <a:schemeClr val="tx1"/>
                </a:solidFill>
              </a:defRPr>
            </a:lvl1pPr>
          </a:lstStyle>
          <a:p>
            <a:pPr lvl="0"/>
            <a:r>
              <a:rPr lang="en-US" dirty="0"/>
              <a:t>Add Subtitle</a:t>
            </a:r>
          </a:p>
        </p:txBody>
      </p:sp>
      <p:sp>
        <p:nvSpPr>
          <p:cNvPr id="23" name="Textplatzhalter 6">
            <a:extLst>
              <a:ext uri="{FF2B5EF4-FFF2-40B4-BE49-F238E27FC236}">
                <a16:creationId xmlns:a16="http://schemas.microsoft.com/office/drawing/2014/main" id="{A7C64C65-BCA7-431C-8E3D-7FCF80500E8F}"/>
              </a:ext>
            </a:extLst>
          </p:cNvPr>
          <p:cNvSpPr>
            <a:spLocks noGrp="1"/>
          </p:cNvSpPr>
          <p:nvPr>
            <p:ph type="body" sz="quarter" idx="22" hasCustomPrompt="1"/>
          </p:nvPr>
        </p:nvSpPr>
        <p:spPr>
          <a:xfrm>
            <a:off x="8844000" y="2116300"/>
            <a:ext cx="2484000" cy="684000"/>
          </a:xfrm>
          <a:solidFill>
            <a:schemeClr val="accent6">
              <a:alpha val="80000"/>
            </a:schemeClr>
          </a:solidFill>
        </p:spPr>
        <p:txBody>
          <a:bodyPr lIns="180000" anchor="ctr" anchorCtr="0">
            <a:noAutofit/>
          </a:bodyPr>
          <a:lstStyle>
            <a:lvl1pPr marL="0" marR="0" indent="0" algn="l" defTabSz="914377" rtl="0" eaLnBrk="1" fontAlgn="base" latinLnBrk="0" hangingPunct="1">
              <a:lnSpc>
                <a:spcPct val="90000"/>
              </a:lnSpc>
              <a:spcBef>
                <a:spcPts val="0"/>
              </a:spcBef>
              <a:spcAft>
                <a:spcPts val="0"/>
              </a:spcAft>
              <a:buClr>
                <a:schemeClr val="accent2"/>
              </a:buClr>
              <a:buSzTx/>
              <a:buFont typeface="Arial" panose="020B0604020202020204" pitchFamily="34" charset="0"/>
              <a:buNone/>
              <a:tabLst/>
              <a:defRPr sz="2000" b="1">
                <a:solidFill>
                  <a:schemeClr val="tx1"/>
                </a:solidFill>
              </a:defRPr>
            </a:lvl1pPr>
          </a:lstStyle>
          <a:p>
            <a:pPr lvl="0"/>
            <a:r>
              <a:rPr lang="en-US" dirty="0"/>
              <a:t>Add Subtitle</a:t>
            </a:r>
          </a:p>
        </p:txBody>
      </p:sp>
    </p:spTree>
    <p:extLst>
      <p:ext uri="{BB962C8B-B14F-4D97-AF65-F5344CB8AC3E}">
        <p14:creationId xmlns:p14="http://schemas.microsoft.com/office/powerpoint/2010/main" val="30730160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6F723C-55E5-4BDF-A866-3D2EAB54E756}"/>
              </a:ext>
            </a:extLst>
          </p:cNvPr>
          <p:cNvSpPr>
            <a:spLocks noGrp="1"/>
          </p:cNvSpPr>
          <p:nvPr>
            <p:ph type="title"/>
          </p:nvPr>
        </p:nvSpPr>
        <p:spPr/>
        <p:txBody>
          <a:bodyPr/>
          <a:lstStyle/>
          <a:p>
            <a:r>
              <a:rPr lang="de-DE"/>
              <a:t>Mastertitelformat bearbeiten</a:t>
            </a:r>
          </a:p>
        </p:txBody>
      </p:sp>
      <p:sp>
        <p:nvSpPr>
          <p:cNvPr id="3" name="Textplatzhalter 6">
            <a:extLst>
              <a:ext uri="{FF2B5EF4-FFF2-40B4-BE49-F238E27FC236}">
                <a16:creationId xmlns:a16="http://schemas.microsoft.com/office/drawing/2014/main" id="{E5C61912-0F5F-46A6-B269-F4408431929A}"/>
              </a:ext>
            </a:extLst>
          </p:cNvPr>
          <p:cNvSpPr>
            <a:spLocks noGrp="1"/>
          </p:cNvSpPr>
          <p:nvPr>
            <p:ph type="body" sz="quarter" idx="15"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Tree>
    <p:extLst>
      <p:ext uri="{BB962C8B-B14F-4D97-AF65-F5344CB8AC3E}">
        <p14:creationId xmlns:p14="http://schemas.microsoft.com/office/powerpoint/2010/main" val="21599112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c">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4896822"/>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Quote I">
    <p:spTree>
      <p:nvGrpSpPr>
        <p:cNvPr id="1" name=""/>
        <p:cNvGrpSpPr/>
        <p:nvPr/>
      </p:nvGrpSpPr>
      <p:grpSpPr>
        <a:xfrm>
          <a:off x="0" y="0"/>
          <a:ext cx="0" cy="0"/>
          <a:chOff x="0" y="0"/>
          <a:chExt cx="0" cy="0"/>
        </a:xfrm>
      </p:grpSpPr>
      <p:sp>
        <p:nvSpPr>
          <p:cNvPr id="12" name="Textplatzhalter 11">
            <a:extLst>
              <a:ext uri="{FF2B5EF4-FFF2-40B4-BE49-F238E27FC236}">
                <a16:creationId xmlns:a16="http://schemas.microsoft.com/office/drawing/2014/main" id="{279C8AFA-288B-4DA6-AF45-01BFBB84FA8A}"/>
              </a:ext>
            </a:extLst>
          </p:cNvPr>
          <p:cNvSpPr>
            <a:spLocks noGrp="1"/>
          </p:cNvSpPr>
          <p:nvPr>
            <p:ph type="body" sz="quarter" idx="21" hasCustomPrompt="1"/>
          </p:nvPr>
        </p:nvSpPr>
        <p:spPr>
          <a:xfrm>
            <a:off x="4506205" y="2439000"/>
            <a:ext cx="3825000" cy="4419000"/>
          </a:xfrm>
          <a:prstGeom prst="parallelogram">
            <a:avLst>
              <a:gd name="adj" fmla="val 41885"/>
            </a:avLst>
          </a:prstGeom>
          <a:solidFill>
            <a:schemeClr val="accent1">
              <a:alpha val="15000"/>
            </a:schemeClr>
          </a:solidFill>
        </p:spPr>
        <p:txBody>
          <a:bodyPr>
            <a:noAutofit/>
          </a:bodyPr>
          <a:lstStyle>
            <a:lvl1pPr>
              <a:defRPr sz="500">
                <a:solidFill>
                  <a:srgbClr val="000000">
                    <a:alpha val="0"/>
                  </a:srgbClr>
                </a:solidFill>
              </a:defRPr>
            </a:lvl1pPr>
          </a:lstStyle>
          <a:p>
            <a:pPr lvl="0"/>
            <a:r>
              <a:rPr lang="de-DE" dirty="0"/>
              <a:t> q</a:t>
            </a:r>
          </a:p>
        </p:txBody>
      </p:sp>
      <p:sp>
        <p:nvSpPr>
          <p:cNvPr id="2" name="Titel 1">
            <a:extLst>
              <a:ext uri="{FF2B5EF4-FFF2-40B4-BE49-F238E27FC236}">
                <a16:creationId xmlns:a16="http://schemas.microsoft.com/office/drawing/2014/main" id="{D5FD31BD-B759-4464-8C7D-EF45CE4BE116}"/>
              </a:ext>
            </a:extLst>
          </p:cNvPr>
          <p:cNvSpPr>
            <a:spLocks noGrp="1"/>
          </p:cNvSpPr>
          <p:nvPr>
            <p:ph type="title" hasCustomPrompt="1"/>
          </p:nvPr>
        </p:nvSpPr>
        <p:spPr/>
        <p:txBody>
          <a:bodyPr/>
          <a:lstStyle>
            <a:lvl1pPr>
              <a:defRPr/>
            </a:lvl1pPr>
          </a:lstStyle>
          <a:p>
            <a:r>
              <a:rPr lang="en-US" dirty="0"/>
              <a:t>Add Title</a:t>
            </a:r>
            <a:endParaRPr lang="de-DE" dirty="0"/>
          </a:p>
        </p:txBody>
      </p:sp>
      <p:sp>
        <p:nvSpPr>
          <p:cNvPr id="3" name="Picture Placeholder 4">
            <a:extLst>
              <a:ext uri="{FF2B5EF4-FFF2-40B4-BE49-F238E27FC236}">
                <a16:creationId xmlns:a16="http://schemas.microsoft.com/office/drawing/2014/main" id="{DE4AEE59-1062-4642-90AF-AA5E21B5434D}"/>
              </a:ext>
            </a:extLst>
          </p:cNvPr>
          <p:cNvSpPr>
            <a:spLocks noGrp="1"/>
          </p:cNvSpPr>
          <p:nvPr>
            <p:ph type="pic" sz="quarter" idx="19" hasCustomPrompt="1"/>
          </p:nvPr>
        </p:nvSpPr>
        <p:spPr>
          <a:xfrm>
            <a:off x="1" y="2113200"/>
            <a:ext cx="6321000" cy="3456000"/>
          </a:xfrm>
          <a:prstGeom prst="rect">
            <a:avLst/>
          </a:prstGeom>
          <a:solidFill>
            <a:schemeClr val="tx1">
              <a:alpha val="3000"/>
            </a:schemeClr>
          </a:solidFill>
        </p:spPr>
        <p:txBody>
          <a:bodyPr lIns="864000" tIns="180000" anchor="t" anchorCtr="0">
            <a:noAutofit/>
          </a:bodyPr>
          <a:lstStyle>
            <a:lvl1pPr algn="l">
              <a:defRPr sz="1400" b="0"/>
            </a:lvl1pPr>
          </a:lstStyle>
          <a:p>
            <a:r>
              <a:rPr lang="en-US" dirty="0"/>
              <a:t>Add Picture and put into background</a:t>
            </a:r>
          </a:p>
        </p:txBody>
      </p:sp>
      <p:cxnSp>
        <p:nvCxnSpPr>
          <p:cNvPr id="8" name="Gerader Verbinder 7" hidden="1">
            <a:extLst>
              <a:ext uri="{FF2B5EF4-FFF2-40B4-BE49-F238E27FC236}">
                <a16:creationId xmlns:a16="http://schemas.microsoft.com/office/drawing/2014/main" id="{41081D78-9AFB-46D3-8FCB-48A939E2A1ED}"/>
              </a:ext>
            </a:extLst>
          </p:cNvPr>
          <p:cNvCxnSpPr>
            <a:cxnSpLocks/>
          </p:cNvCxnSpPr>
          <p:nvPr userDrawn="1"/>
        </p:nvCxnSpPr>
        <p:spPr>
          <a:xfrm rot="1200000" flipV="1">
            <a:off x="7082952" y="2983483"/>
            <a:ext cx="0" cy="2613600"/>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13" name="Gerader Verbinder 12" hidden="1">
            <a:extLst>
              <a:ext uri="{FF2B5EF4-FFF2-40B4-BE49-F238E27FC236}">
                <a16:creationId xmlns:a16="http://schemas.microsoft.com/office/drawing/2014/main" id="{CCDD2617-A9DE-4783-8132-4B4045A15900}"/>
              </a:ext>
            </a:extLst>
          </p:cNvPr>
          <p:cNvCxnSpPr>
            <a:cxnSpLocks/>
          </p:cNvCxnSpPr>
          <p:nvPr userDrawn="1"/>
        </p:nvCxnSpPr>
        <p:spPr>
          <a:xfrm rot="1200000" flipV="1">
            <a:off x="5421397" y="3011083"/>
            <a:ext cx="0" cy="2613600"/>
          </a:xfrm>
          <a:prstGeom prst="line">
            <a:avLst/>
          </a:prstGeom>
          <a:ln/>
        </p:spPr>
        <p:style>
          <a:lnRef idx="1">
            <a:schemeClr val="accent5"/>
          </a:lnRef>
          <a:fillRef idx="0">
            <a:schemeClr val="accent5"/>
          </a:fillRef>
          <a:effectRef idx="0">
            <a:schemeClr val="accent5"/>
          </a:effectRef>
          <a:fontRef idx="minor">
            <a:schemeClr val="tx1"/>
          </a:fontRef>
        </p:style>
      </p:cxnSp>
      <p:sp>
        <p:nvSpPr>
          <p:cNvPr id="5" name="Textplatzhalter 4">
            <a:extLst>
              <a:ext uri="{FF2B5EF4-FFF2-40B4-BE49-F238E27FC236}">
                <a16:creationId xmlns:a16="http://schemas.microsoft.com/office/drawing/2014/main" id="{80441329-D124-4ACF-9259-12AA20A08F95}"/>
              </a:ext>
            </a:extLst>
          </p:cNvPr>
          <p:cNvSpPr>
            <a:spLocks noGrp="1"/>
          </p:cNvSpPr>
          <p:nvPr>
            <p:ph type="body" sz="quarter" idx="20" hasCustomPrompt="1"/>
          </p:nvPr>
        </p:nvSpPr>
        <p:spPr>
          <a:xfrm>
            <a:off x="7056000" y="2520000"/>
            <a:ext cx="4272400" cy="938975"/>
          </a:xfrm>
        </p:spPr>
        <p:txBody>
          <a:bodyPr anchor="t" anchorCtr="0"/>
          <a:lstStyle>
            <a:lvl1pPr>
              <a:spcAft>
                <a:spcPts val="1200"/>
              </a:spcAft>
              <a:defRPr sz="2400" b="0"/>
            </a:lvl1pPr>
            <a:lvl2pPr>
              <a:defRPr sz="2400" b="1"/>
            </a:lvl2pPr>
          </a:lstStyle>
          <a:p>
            <a:pPr lvl="0"/>
            <a:r>
              <a:rPr lang="en-US" dirty="0"/>
              <a:t>Add text</a:t>
            </a:r>
          </a:p>
          <a:p>
            <a:pPr lvl="1"/>
            <a:r>
              <a:rPr lang="de-DE" dirty="0"/>
              <a:t>Add </a:t>
            </a:r>
            <a:r>
              <a:rPr lang="de-DE" dirty="0" err="1"/>
              <a:t>Subtitle</a:t>
            </a:r>
            <a:r>
              <a:rPr lang="de-DE" dirty="0"/>
              <a:t>/</a:t>
            </a:r>
            <a:r>
              <a:rPr lang="de-DE" dirty="0" err="1"/>
              <a:t>Author</a:t>
            </a:r>
            <a:endParaRPr lang="de-DE" dirty="0"/>
          </a:p>
        </p:txBody>
      </p:sp>
    </p:spTree>
    <p:extLst>
      <p:ext uri="{BB962C8B-B14F-4D97-AF65-F5344CB8AC3E}">
        <p14:creationId xmlns:p14="http://schemas.microsoft.com/office/powerpoint/2010/main" val="25576305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Quote II">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FD31BD-B759-4464-8C7D-EF45CE4BE116}"/>
              </a:ext>
            </a:extLst>
          </p:cNvPr>
          <p:cNvSpPr>
            <a:spLocks noGrp="1"/>
          </p:cNvSpPr>
          <p:nvPr>
            <p:ph type="title" hasCustomPrompt="1"/>
          </p:nvPr>
        </p:nvSpPr>
        <p:spPr/>
        <p:txBody>
          <a:bodyPr/>
          <a:lstStyle>
            <a:lvl1pPr>
              <a:defRPr/>
            </a:lvl1pPr>
          </a:lstStyle>
          <a:p>
            <a:r>
              <a:rPr lang="en-US" dirty="0"/>
              <a:t>Add Title</a:t>
            </a:r>
            <a:endParaRPr lang="de-DE" dirty="0"/>
          </a:p>
        </p:txBody>
      </p:sp>
      <p:sp>
        <p:nvSpPr>
          <p:cNvPr id="3" name="Picture Placeholder 4">
            <a:extLst>
              <a:ext uri="{FF2B5EF4-FFF2-40B4-BE49-F238E27FC236}">
                <a16:creationId xmlns:a16="http://schemas.microsoft.com/office/drawing/2014/main" id="{DE4AEE59-1062-4642-90AF-AA5E21B5434D}"/>
              </a:ext>
            </a:extLst>
          </p:cNvPr>
          <p:cNvSpPr>
            <a:spLocks noGrp="1"/>
          </p:cNvSpPr>
          <p:nvPr>
            <p:ph type="pic" sz="quarter" idx="19" hasCustomPrompt="1"/>
          </p:nvPr>
        </p:nvSpPr>
        <p:spPr>
          <a:xfrm>
            <a:off x="1" y="2113200"/>
            <a:ext cx="5285999" cy="3456000"/>
          </a:xfrm>
          <a:prstGeom prst="rect">
            <a:avLst/>
          </a:prstGeom>
          <a:solidFill>
            <a:schemeClr val="tx1">
              <a:alpha val="3000"/>
            </a:schemeClr>
          </a:solidFill>
        </p:spPr>
        <p:txBody>
          <a:bodyPr lIns="864000" anchor="ctr">
            <a:noAutofit/>
          </a:bodyPr>
          <a:lstStyle>
            <a:lvl1pPr algn="l">
              <a:defRPr sz="1400" b="0"/>
            </a:lvl1pPr>
          </a:lstStyle>
          <a:p>
            <a:r>
              <a:rPr lang="en-US" dirty="0"/>
              <a:t>Add Picture</a:t>
            </a:r>
          </a:p>
        </p:txBody>
      </p:sp>
      <p:cxnSp>
        <p:nvCxnSpPr>
          <p:cNvPr id="8" name="Gerader Verbinder 7" hidden="1">
            <a:extLst>
              <a:ext uri="{FF2B5EF4-FFF2-40B4-BE49-F238E27FC236}">
                <a16:creationId xmlns:a16="http://schemas.microsoft.com/office/drawing/2014/main" id="{41081D78-9AFB-46D3-8FCB-48A939E2A1ED}"/>
              </a:ext>
            </a:extLst>
          </p:cNvPr>
          <p:cNvCxnSpPr>
            <a:cxnSpLocks/>
          </p:cNvCxnSpPr>
          <p:nvPr userDrawn="1"/>
        </p:nvCxnSpPr>
        <p:spPr>
          <a:xfrm rot="1200000" flipV="1">
            <a:off x="7082952" y="2983483"/>
            <a:ext cx="0" cy="2613600"/>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13" name="Gerader Verbinder 12" hidden="1">
            <a:extLst>
              <a:ext uri="{FF2B5EF4-FFF2-40B4-BE49-F238E27FC236}">
                <a16:creationId xmlns:a16="http://schemas.microsoft.com/office/drawing/2014/main" id="{CCDD2617-A9DE-4783-8132-4B4045A15900}"/>
              </a:ext>
            </a:extLst>
          </p:cNvPr>
          <p:cNvCxnSpPr>
            <a:cxnSpLocks/>
          </p:cNvCxnSpPr>
          <p:nvPr userDrawn="1"/>
        </p:nvCxnSpPr>
        <p:spPr>
          <a:xfrm rot="1200000" flipV="1">
            <a:off x="5421397" y="3011083"/>
            <a:ext cx="0" cy="2613600"/>
          </a:xfrm>
          <a:prstGeom prst="line">
            <a:avLst/>
          </a:prstGeom>
          <a:ln/>
        </p:spPr>
        <p:style>
          <a:lnRef idx="1">
            <a:schemeClr val="accent5"/>
          </a:lnRef>
          <a:fillRef idx="0">
            <a:schemeClr val="accent5"/>
          </a:fillRef>
          <a:effectRef idx="0">
            <a:schemeClr val="accent5"/>
          </a:effectRef>
          <a:fontRef idx="minor">
            <a:schemeClr val="tx1"/>
          </a:fontRef>
        </p:style>
      </p:cxnSp>
      <p:sp>
        <p:nvSpPr>
          <p:cNvPr id="5" name="Textplatzhalter 4">
            <a:extLst>
              <a:ext uri="{FF2B5EF4-FFF2-40B4-BE49-F238E27FC236}">
                <a16:creationId xmlns:a16="http://schemas.microsoft.com/office/drawing/2014/main" id="{80441329-D124-4ACF-9259-12AA20A08F95}"/>
              </a:ext>
            </a:extLst>
          </p:cNvPr>
          <p:cNvSpPr>
            <a:spLocks noGrp="1"/>
          </p:cNvSpPr>
          <p:nvPr>
            <p:ph type="body" sz="quarter" idx="20" hasCustomPrompt="1"/>
          </p:nvPr>
        </p:nvSpPr>
        <p:spPr>
          <a:xfrm>
            <a:off x="7307999" y="3420148"/>
            <a:ext cx="4021200" cy="845809"/>
          </a:xfrm>
        </p:spPr>
        <p:txBody>
          <a:bodyPr anchor="ctr" anchorCtr="0">
            <a:spAutoFit/>
          </a:bodyPr>
          <a:lstStyle>
            <a:lvl1pPr marL="0" marR="0" indent="0" algn="l" defTabSz="914377" rtl="0" eaLnBrk="1" fontAlgn="base" latinLnBrk="0" hangingPunct="1">
              <a:lnSpc>
                <a:spcPct val="110000"/>
              </a:lnSpc>
              <a:spcBef>
                <a:spcPts val="0"/>
              </a:spcBef>
              <a:spcAft>
                <a:spcPts val="1200"/>
              </a:spcAft>
              <a:buClr>
                <a:schemeClr val="accent2"/>
              </a:buClr>
              <a:buSzTx/>
              <a:buFont typeface="Arial" panose="020B0604020202020204" pitchFamily="34" charset="0"/>
              <a:buNone/>
              <a:tabLst/>
              <a:defRPr sz="2000" b="0"/>
            </a:lvl1pPr>
            <a:lvl2pPr>
              <a:lnSpc>
                <a:spcPct val="110000"/>
              </a:lnSpc>
              <a:defRPr sz="2000" b="1"/>
            </a:lvl2pPr>
          </a:lstStyle>
          <a:p>
            <a:pPr marL="0" marR="0" lvl="0" indent="0" algn="l" defTabSz="914377" rtl="0" eaLnBrk="1" fontAlgn="base" latinLnBrk="0" hangingPunct="1">
              <a:lnSpc>
                <a:spcPct val="117000"/>
              </a:lnSpc>
              <a:spcBef>
                <a:spcPts val="0"/>
              </a:spcBef>
              <a:spcAft>
                <a:spcPts val="1200"/>
              </a:spcAft>
              <a:buClr>
                <a:schemeClr val="accent2"/>
              </a:buClr>
              <a:buSzTx/>
              <a:buFont typeface="Arial" panose="020B0604020202020204" pitchFamily="34" charset="0"/>
              <a:buNone/>
              <a:tabLst/>
              <a:defRPr/>
            </a:pPr>
            <a:r>
              <a:rPr lang="en-US" dirty="0"/>
              <a:t>Add text</a:t>
            </a:r>
          </a:p>
          <a:p>
            <a:pPr marL="0" marR="0" lvl="1" indent="0" algn="l" defTabSz="914377" rtl="0" eaLnBrk="1" fontAlgn="base" latinLnBrk="0" hangingPunct="1">
              <a:lnSpc>
                <a:spcPct val="117000"/>
              </a:lnSpc>
              <a:spcBef>
                <a:spcPts val="0"/>
              </a:spcBef>
              <a:spcAft>
                <a:spcPts val="1200"/>
              </a:spcAft>
              <a:buClr>
                <a:schemeClr val="accent2"/>
              </a:buClr>
              <a:buSzTx/>
              <a:buFont typeface="Arial" panose="020B0604020202020204" pitchFamily="34" charset="0"/>
              <a:buNone/>
              <a:tabLst/>
              <a:defRPr/>
            </a:pPr>
            <a:r>
              <a:rPr lang="de-DE" dirty="0"/>
              <a:t>Add </a:t>
            </a:r>
            <a:r>
              <a:rPr lang="de-DE" dirty="0" err="1"/>
              <a:t>Subtitle</a:t>
            </a:r>
            <a:endParaRPr lang="de-DE" dirty="0"/>
          </a:p>
        </p:txBody>
      </p:sp>
      <p:sp>
        <p:nvSpPr>
          <p:cNvPr id="9" name="Parallelogramm 8">
            <a:extLst>
              <a:ext uri="{FF2B5EF4-FFF2-40B4-BE49-F238E27FC236}">
                <a16:creationId xmlns:a16="http://schemas.microsoft.com/office/drawing/2014/main" id="{B4ED12D9-8241-4235-90EB-00E0DB003F2C}"/>
              </a:ext>
            </a:extLst>
          </p:cNvPr>
          <p:cNvSpPr/>
          <p:nvPr userDrawn="1"/>
        </p:nvSpPr>
        <p:spPr>
          <a:xfrm>
            <a:off x="5961000" y="2869166"/>
            <a:ext cx="1119886" cy="1927707"/>
          </a:xfrm>
          <a:prstGeom prst="parallelogram">
            <a:avLst>
              <a:gd name="adj" fmla="val 6300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Tree>
    <p:extLst>
      <p:ext uri="{BB962C8B-B14F-4D97-AF65-F5344CB8AC3E}">
        <p14:creationId xmlns:p14="http://schemas.microsoft.com/office/powerpoint/2010/main" val="26318958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pter I blue">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E2A0C4C5-4C52-4D53-AD6C-47091D75F6E4}"/>
              </a:ext>
            </a:extLst>
          </p:cNvPr>
          <p:cNvSpPr/>
          <p:nvPr userDrawn="1"/>
        </p:nvSpPr>
        <p:spPr>
          <a:xfrm>
            <a:off x="0" y="2113200"/>
            <a:ext cx="11304000" cy="38812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3" name="Rechteck 2">
            <a:extLst>
              <a:ext uri="{FF2B5EF4-FFF2-40B4-BE49-F238E27FC236}">
                <a16:creationId xmlns:a16="http://schemas.microsoft.com/office/drawing/2014/main" id="{F2B64499-4F5C-4226-AF2C-7B0ADCEA53A5}"/>
              </a:ext>
            </a:extLst>
          </p:cNvPr>
          <p:cNvSpPr/>
          <p:nvPr userDrawn="1"/>
        </p:nvSpPr>
        <p:spPr>
          <a:xfrm>
            <a:off x="561000" y="504000"/>
            <a:ext cx="135000" cy="94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4" name="Rechteck 3">
            <a:extLst>
              <a:ext uri="{FF2B5EF4-FFF2-40B4-BE49-F238E27FC236}">
                <a16:creationId xmlns:a16="http://schemas.microsoft.com/office/drawing/2014/main" id="{6188B993-2CAA-4668-A125-2B8EADA04CEF}"/>
              </a:ext>
            </a:extLst>
          </p:cNvPr>
          <p:cNvSpPr/>
          <p:nvPr userDrawn="1"/>
        </p:nvSpPr>
        <p:spPr>
          <a:xfrm>
            <a:off x="1824000" y="1548000"/>
            <a:ext cx="10368000" cy="4068000"/>
          </a:xfrm>
          <a:prstGeom prst="rect">
            <a:avLst/>
          </a:prstGeom>
          <a:solidFill>
            <a:schemeClr val="accent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5" name="Textplatzhalter 3">
            <a:extLst>
              <a:ext uri="{FF2B5EF4-FFF2-40B4-BE49-F238E27FC236}">
                <a16:creationId xmlns:a16="http://schemas.microsoft.com/office/drawing/2014/main" id="{85FFDE08-3A6C-4961-B9E6-426B79D842D8}"/>
              </a:ext>
            </a:extLst>
          </p:cNvPr>
          <p:cNvSpPr>
            <a:spLocks noGrp="1"/>
          </p:cNvSpPr>
          <p:nvPr>
            <p:ph type="body" sz="quarter" idx="13" hasCustomPrompt="1"/>
          </p:nvPr>
        </p:nvSpPr>
        <p:spPr>
          <a:xfrm>
            <a:off x="1824000" y="2113200"/>
            <a:ext cx="9480000" cy="3520800"/>
          </a:xfrm>
          <a:noFill/>
          <a:ln>
            <a:noFill/>
          </a:ln>
        </p:spPr>
        <p:txBody>
          <a:bodyPr lIns="540000" rIns="540000" bIns="0" anchor="ctr" anchorCtr="0">
            <a:noAutofit/>
          </a:bodyPr>
          <a:lstStyle>
            <a:lvl1pPr marL="0" marR="0" indent="0" algn="l" defTabSz="914377" rtl="0" eaLnBrk="1" fontAlgn="base" latinLnBrk="0" hangingPunct="1">
              <a:lnSpc>
                <a:spcPct val="90000"/>
              </a:lnSpc>
              <a:spcBef>
                <a:spcPts val="0"/>
              </a:spcBef>
              <a:spcAft>
                <a:spcPts val="1500"/>
              </a:spcAft>
              <a:buClr>
                <a:schemeClr val="accent2"/>
              </a:buClr>
              <a:buSzTx/>
              <a:buFont typeface="Arial" panose="020B0604020202020204" pitchFamily="34" charset="0"/>
              <a:buNone/>
              <a:tabLst/>
              <a:defRPr sz="7200">
                <a:solidFill>
                  <a:schemeClr val="bg1"/>
                </a:solidFill>
              </a:defRPr>
            </a:lvl1pPr>
            <a:lvl2pPr>
              <a:lnSpc>
                <a:spcPct val="90000"/>
              </a:lnSpc>
              <a:spcAft>
                <a:spcPts val="3000"/>
              </a:spcAft>
              <a:defRPr sz="7200" b="1">
                <a:solidFill>
                  <a:schemeClr val="bg1"/>
                </a:solidFill>
              </a:defRPr>
            </a:lvl2pPr>
            <a:lvl3pPr marL="0" indent="0">
              <a:lnSpc>
                <a:spcPct val="90000"/>
              </a:lnSpc>
              <a:buNone/>
              <a:defRPr>
                <a:solidFill>
                  <a:schemeClr val="bg1"/>
                </a:solidFill>
              </a:defRPr>
            </a:lvl3pPr>
          </a:lstStyle>
          <a:p>
            <a:pPr lvl="0"/>
            <a:r>
              <a:rPr lang="de-DE" dirty="0"/>
              <a:t>Add Text </a:t>
            </a:r>
          </a:p>
        </p:txBody>
      </p:sp>
    </p:spTree>
    <p:extLst>
      <p:ext uri="{BB962C8B-B14F-4D97-AF65-F5344CB8AC3E}">
        <p14:creationId xmlns:p14="http://schemas.microsoft.com/office/powerpoint/2010/main" val="28196332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pter I light blue">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E2A0C4C5-4C52-4D53-AD6C-47091D75F6E4}"/>
              </a:ext>
            </a:extLst>
          </p:cNvPr>
          <p:cNvSpPr/>
          <p:nvPr userDrawn="1"/>
        </p:nvSpPr>
        <p:spPr>
          <a:xfrm>
            <a:off x="0" y="2113200"/>
            <a:ext cx="11304000" cy="3881200"/>
          </a:xfrm>
          <a:prstGeom prst="rect">
            <a:avLst/>
          </a:prstGeom>
          <a:solidFill>
            <a:schemeClr val="accent4">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3" name="Rechteck 2">
            <a:extLst>
              <a:ext uri="{FF2B5EF4-FFF2-40B4-BE49-F238E27FC236}">
                <a16:creationId xmlns:a16="http://schemas.microsoft.com/office/drawing/2014/main" id="{F2B64499-4F5C-4226-AF2C-7B0ADCEA53A5}"/>
              </a:ext>
            </a:extLst>
          </p:cNvPr>
          <p:cNvSpPr/>
          <p:nvPr userDrawn="1"/>
        </p:nvSpPr>
        <p:spPr>
          <a:xfrm>
            <a:off x="561000" y="504000"/>
            <a:ext cx="135000" cy="94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4" name="Rechteck 3">
            <a:extLst>
              <a:ext uri="{FF2B5EF4-FFF2-40B4-BE49-F238E27FC236}">
                <a16:creationId xmlns:a16="http://schemas.microsoft.com/office/drawing/2014/main" id="{6188B993-2CAA-4668-A125-2B8EADA04CEF}"/>
              </a:ext>
            </a:extLst>
          </p:cNvPr>
          <p:cNvSpPr/>
          <p:nvPr userDrawn="1"/>
        </p:nvSpPr>
        <p:spPr>
          <a:xfrm>
            <a:off x="1824000" y="1548000"/>
            <a:ext cx="10368000" cy="4068000"/>
          </a:xfrm>
          <a:prstGeom prst="rect">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5" name="Textplatzhalter 3">
            <a:extLst>
              <a:ext uri="{FF2B5EF4-FFF2-40B4-BE49-F238E27FC236}">
                <a16:creationId xmlns:a16="http://schemas.microsoft.com/office/drawing/2014/main" id="{85FFDE08-3A6C-4961-B9E6-426B79D842D8}"/>
              </a:ext>
            </a:extLst>
          </p:cNvPr>
          <p:cNvSpPr>
            <a:spLocks noGrp="1"/>
          </p:cNvSpPr>
          <p:nvPr>
            <p:ph type="body" sz="quarter" idx="13" hasCustomPrompt="1"/>
          </p:nvPr>
        </p:nvSpPr>
        <p:spPr>
          <a:xfrm>
            <a:off x="1824000" y="2113200"/>
            <a:ext cx="9480000" cy="3520800"/>
          </a:xfrm>
          <a:noFill/>
          <a:ln>
            <a:noFill/>
          </a:ln>
        </p:spPr>
        <p:txBody>
          <a:bodyPr lIns="540000" rIns="540000" bIns="0" anchor="ctr" anchorCtr="0">
            <a:noAutofit/>
          </a:bodyPr>
          <a:lstStyle>
            <a:lvl1pPr marL="0" marR="0" indent="0" algn="l" defTabSz="914377" rtl="0" eaLnBrk="1" fontAlgn="base" latinLnBrk="0" hangingPunct="1">
              <a:lnSpc>
                <a:spcPct val="90000"/>
              </a:lnSpc>
              <a:spcBef>
                <a:spcPts val="0"/>
              </a:spcBef>
              <a:spcAft>
                <a:spcPts val="1500"/>
              </a:spcAft>
              <a:buClr>
                <a:schemeClr val="accent2"/>
              </a:buClr>
              <a:buSzTx/>
              <a:buFont typeface="Arial" panose="020B0604020202020204" pitchFamily="34" charset="0"/>
              <a:buNone/>
              <a:tabLst/>
              <a:defRPr sz="7200">
                <a:solidFill>
                  <a:schemeClr val="tx1"/>
                </a:solidFill>
              </a:defRPr>
            </a:lvl1pPr>
            <a:lvl2pPr>
              <a:lnSpc>
                <a:spcPct val="90000"/>
              </a:lnSpc>
              <a:spcAft>
                <a:spcPts val="3000"/>
              </a:spcAft>
              <a:defRPr sz="7200" b="1">
                <a:solidFill>
                  <a:schemeClr val="bg1"/>
                </a:solidFill>
              </a:defRPr>
            </a:lvl2pPr>
            <a:lvl3pPr marL="0" indent="0">
              <a:lnSpc>
                <a:spcPct val="90000"/>
              </a:lnSpc>
              <a:buNone/>
              <a:defRPr>
                <a:solidFill>
                  <a:schemeClr val="bg1"/>
                </a:solidFill>
              </a:defRPr>
            </a:lvl3pPr>
          </a:lstStyle>
          <a:p>
            <a:pPr lvl="0"/>
            <a:r>
              <a:rPr lang="de-DE" dirty="0"/>
              <a:t>Add Text </a:t>
            </a:r>
          </a:p>
        </p:txBody>
      </p:sp>
    </p:spTree>
    <p:extLst>
      <p:ext uri="{BB962C8B-B14F-4D97-AF65-F5344CB8AC3E}">
        <p14:creationId xmlns:p14="http://schemas.microsoft.com/office/powerpoint/2010/main" val="4006720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out Picture light blue">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909722C4-DB21-4FED-91EC-962B26FCF765}"/>
              </a:ext>
            </a:extLst>
          </p:cNvPr>
          <p:cNvSpPr/>
          <p:nvPr userDrawn="1"/>
        </p:nvSpPr>
        <p:spPr>
          <a:xfrm>
            <a:off x="561000" y="539949"/>
            <a:ext cx="180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7" name="Rechteck 6">
            <a:extLst>
              <a:ext uri="{FF2B5EF4-FFF2-40B4-BE49-F238E27FC236}">
                <a16:creationId xmlns:a16="http://schemas.microsoft.com/office/drawing/2014/main" id="{75975099-098C-4543-A3F3-82EA308E887E}"/>
              </a:ext>
            </a:extLst>
          </p:cNvPr>
          <p:cNvSpPr/>
          <p:nvPr userDrawn="1"/>
        </p:nvSpPr>
        <p:spPr>
          <a:xfrm>
            <a:off x="0" y="576000"/>
            <a:ext cx="9900000" cy="4644000"/>
          </a:xfrm>
          <a:prstGeom prst="rect">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6" name="Rechteck 5">
            <a:extLst>
              <a:ext uri="{FF2B5EF4-FFF2-40B4-BE49-F238E27FC236}">
                <a16:creationId xmlns:a16="http://schemas.microsoft.com/office/drawing/2014/main" id="{77069B5E-6FCF-4ED6-89F1-2B3299CDFADF}"/>
              </a:ext>
            </a:extLst>
          </p:cNvPr>
          <p:cNvSpPr/>
          <p:nvPr userDrawn="1"/>
        </p:nvSpPr>
        <p:spPr>
          <a:xfrm>
            <a:off x="863600" y="1512000"/>
            <a:ext cx="9900000" cy="4644000"/>
          </a:xfrm>
          <a:prstGeom prst="rect">
            <a:avLst/>
          </a:prstGeom>
          <a:solidFill>
            <a:schemeClr val="accent4">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4" name="Textplatzhalter 3">
            <a:extLst>
              <a:ext uri="{FF2B5EF4-FFF2-40B4-BE49-F238E27FC236}">
                <a16:creationId xmlns:a16="http://schemas.microsoft.com/office/drawing/2014/main" id="{0318C10B-7B1A-485B-8E35-69719D0456EF}"/>
              </a:ext>
            </a:extLst>
          </p:cNvPr>
          <p:cNvSpPr>
            <a:spLocks noGrp="1"/>
          </p:cNvSpPr>
          <p:nvPr>
            <p:ph type="body" sz="quarter" idx="13" hasCustomPrompt="1"/>
          </p:nvPr>
        </p:nvSpPr>
        <p:spPr>
          <a:xfrm>
            <a:off x="864000" y="1512000"/>
            <a:ext cx="9900000" cy="4572000"/>
          </a:xfrm>
          <a:noFill/>
          <a:ln>
            <a:noFill/>
          </a:ln>
        </p:spPr>
        <p:txBody>
          <a:bodyPr lIns="720000" rIns="540000" bIns="108000" anchor="ctr" anchorCtr="0">
            <a:noAutofit/>
          </a:bodyPr>
          <a:lstStyle>
            <a:lvl1pPr>
              <a:lnSpc>
                <a:spcPct val="90000"/>
              </a:lnSpc>
              <a:spcBef>
                <a:spcPts val="0"/>
              </a:spcBef>
              <a:spcAft>
                <a:spcPts val="1500"/>
              </a:spcAft>
              <a:defRPr sz="3600">
                <a:solidFill>
                  <a:schemeClr val="tx1"/>
                </a:solidFill>
              </a:defRPr>
            </a:lvl1pPr>
            <a:lvl2pPr>
              <a:lnSpc>
                <a:spcPct val="90000"/>
              </a:lnSpc>
              <a:spcAft>
                <a:spcPts val="3000"/>
              </a:spcAft>
              <a:defRPr sz="7200" b="1">
                <a:solidFill>
                  <a:schemeClr val="tx1"/>
                </a:solidFill>
              </a:defRPr>
            </a:lvl2pPr>
            <a:lvl3pPr marL="0" indent="0">
              <a:lnSpc>
                <a:spcPct val="90000"/>
              </a:lnSpc>
              <a:buNone/>
              <a:defRPr>
                <a:solidFill>
                  <a:schemeClr val="tx1"/>
                </a:solidFill>
              </a:defRPr>
            </a:lvl3pPr>
          </a:lstStyle>
          <a:p>
            <a:pPr lvl="0"/>
            <a:r>
              <a:rPr lang="de-DE" dirty="0"/>
              <a:t>Add </a:t>
            </a:r>
            <a:r>
              <a:rPr lang="de-DE" dirty="0" err="1"/>
              <a:t>Subtitle</a:t>
            </a:r>
            <a:endParaRPr lang="de-DE" dirty="0"/>
          </a:p>
          <a:p>
            <a:pPr lvl="1"/>
            <a:r>
              <a:rPr lang="de-DE" dirty="0"/>
              <a:t>Add Title</a:t>
            </a:r>
          </a:p>
          <a:p>
            <a:pPr lvl="2"/>
            <a:r>
              <a:rPr lang="en-US" dirty="0"/>
              <a:t>Presented by Name</a:t>
            </a:r>
            <a:endParaRPr lang="de-DE" dirty="0"/>
          </a:p>
        </p:txBody>
      </p:sp>
      <p:sp>
        <p:nvSpPr>
          <p:cNvPr id="8" name="Rechteck 7">
            <a:extLst>
              <a:ext uri="{FF2B5EF4-FFF2-40B4-BE49-F238E27FC236}">
                <a16:creationId xmlns:a16="http://schemas.microsoft.com/office/drawing/2014/main" id="{69232532-88C1-41A8-AE71-C57B52ED6D05}"/>
              </a:ext>
            </a:extLst>
          </p:cNvPr>
          <p:cNvSpPr/>
          <p:nvPr userDrawn="1"/>
        </p:nvSpPr>
        <p:spPr>
          <a:xfrm>
            <a:off x="11001000" y="6426200"/>
            <a:ext cx="450000" cy="16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Tree>
    <p:extLst>
      <p:ext uri="{BB962C8B-B14F-4D97-AF65-F5344CB8AC3E}">
        <p14:creationId xmlns:p14="http://schemas.microsoft.com/office/powerpoint/2010/main" val="38594761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hapter I re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E2A0C4C5-4C52-4D53-AD6C-47091D75F6E4}"/>
              </a:ext>
            </a:extLst>
          </p:cNvPr>
          <p:cNvSpPr/>
          <p:nvPr userDrawn="1"/>
        </p:nvSpPr>
        <p:spPr>
          <a:xfrm>
            <a:off x="0" y="2113200"/>
            <a:ext cx="11304000" cy="388120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3" name="Rechteck 2">
            <a:extLst>
              <a:ext uri="{FF2B5EF4-FFF2-40B4-BE49-F238E27FC236}">
                <a16:creationId xmlns:a16="http://schemas.microsoft.com/office/drawing/2014/main" id="{F2B64499-4F5C-4226-AF2C-7B0ADCEA53A5}"/>
              </a:ext>
            </a:extLst>
          </p:cNvPr>
          <p:cNvSpPr/>
          <p:nvPr userDrawn="1"/>
        </p:nvSpPr>
        <p:spPr>
          <a:xfrm>
            <a:off x="561000" y="504000"/>
            <a:ext cx="135000" cy="94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4" name="Rechteck 3">
            <a:extLst>
              <a:ext uri="{FF2B5EF4-FFF2-40B4-BE49-F238E27FC236}">
                <a16:creationId xmlns:a16="http://schemas.microsoft.com/office/drawing/2014/main" id="{6188B993-2CAA-4668-A125-2B8EADA04CEF}"/>
              </a:ext>
            </a:extLst>
          </p:cNvPr>
          <p:cNvSpPr/>
          <p:nvPr userDrawn="1"/>
        </p:nvSpPr>
        <p:spPr>
          <a:xfrm>
            <a:off x="1824000" y="1548000"/>
            <a:ext cx="10368000" cy="4068000"/>
          </a:xfrm>
          <a:prstGeom prst="rect">
            <a:avLst/>
          </a:prstGeom>
          <a:solidFill>
            <a:schemeClr val="accent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5" name="Textplatzhalter 3">
            <a:extLst>
              <a:ext uri="{FF2B5EF4-FFF2-40B4-BE49-F238E27FC236}">
                <a16:creationId xmlns:a16="http://schemas.microsoft.com/office/drawing/2014/main" id="{85FFDE08-3A6C-4961-B9E6-426B79D842D8}"/>
              </a:ext>
            </a:extLst>
          </p:cNvPr>
          <p:cNvSpPr>
            <a:spLocks noGrp="1"/>
          </p:cNvSpPr>
          <p:nvPr>
            <p:ph type="body" sz="quarter" idx="13" hasCustomPrompt="1"/>
          </p:nvPr>
        </p:nvSpPr>
        <p:spPr>
          <a:xfrm>
            <a:off x="1824000" y="2113200"/>
            <a:ext cx="9480000" cy="3520800"/>
          </a:xfrm>
          <a:noFill/>
          <a:ln>
            <a:noFill/>
          </a:ln>
        </p:spPr>
        <p:txBody>
          <a:bodyPr lIns="540000" rIns="540000" bIns="0" anchor="ctr" anchorCtr="0">
            <a:noAutofit/>
          </a:bodyPr>
          <a:lstStyle>
            <a:lvl1pPr marL="0" marR="0" indent="0" algn="l" defTabSz="914377" rtl="0" eaLnBrk="1" fontAlgn="base" latinLnBrk="0" hangingPunct="1">
              <a:lnSpc>
                <a:spcPct val="90000"/>
              </a:lnSpc>
              <a:spcBef>
                <a:spcPts val="0"/>
              </a:spcBef>
              <a:spcAft>
                <a:spcPts val="1500"/>
              </a:spcAft>
              <a:buClr>
                <a:schemeClr val="accent2"/>
              </a:buClr>
              <a:buSzTx/>
              <a:buFont typeface="Arial" panose="020B0604020202020204" pitchFamily="34" charset="0"/>
              <a:buNone/>
              <a:tabLst/>
              <a:defRPr sz="7200">
                <a:solidFill>
                  <a:schemeClr val="bg1"/>
                </a:solidFill>
              </a:defRPr>
            </a:lvl1pPr>
            <a:lvl2pPr>
              <a:lnSpc>
                <a:spcPct val="90000"/>
              </a:lnSpc>
              <a:spcAft>
                <a:spcPts val="3000"/>
              </a:spcAft>
              <a:defRPr sz="7200" b="1">
                <a:solidFill>
                  <a:schemeClr val="bg1"/>
                </a:solidFill>
              </a:defRPr>
            </a:lvl2pPr>
            <a:lvl3pPr marL="0" indent="0">
              <a:lnSpc>
                <a:spcPct val="90000"/>
              </a:lnSpc>
              <a:buNone/>
              <a:defRPr>
                <a:solidFill>
                  <a:schemeClr val="bg1"/>
                </a:solidFill>
              </a:defRPr>
            </a:lvl3pPr>
          </a:lstStyle>
          <a:p>
            <a:pPr lvl="0"/>
            <a:r>
              <a:rPr lang="de-DE" dirty="0"/>
              <a:t>Add Text </a:t>
            </a:r>
          </a:p>
        </p:txBody>
      </p:sp>
    </p:spTree>
    <p:extLst>
      <p:ext uri="{BB962C8B-B14F-4D97-AF65-F5344CB8AC3E}">
        <p14:creationId xmlns:p14="http://schemas.microsoft.com/office/powerpoint/2010/main" val="24097123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hapter I grey">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E2A0C4C5-4C52-4D53-AD6C-47091D75F6E4}"/>
              </a:ext>
            </a:extLst>
          </p:cNvPr>
          <p:cNvSpPr/>
          <p:nvPr userDrawn="1"/>
        </p:nvSpPr>
        <p:spPr>
          <a:xfrm>
            <a:off x="0" y="2113200"/>
            <a:ext cx="11304000" cy="388120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3" name="Rechteck 2">
            <a:extLst>
              <a:ext uri="{FF2B5EF4-FFF2-40B4-BE49-F238E27FC236}">
                <a16:creationId xmlns:a16="http://schemas.microsoft.com/office/drawing/2014/main" id="{F2B64499-4F5C-4226-AF2C-7B0ADCEA53A5}"/>
              </a:ext>
            </a:extLst>
          </p:cNvPr>
          <p:cNvSpPr/>
          <p:nvPr userDrawn="1"/>
        </p:nvSpPr>
        <p:spPr>
          <a:xfrm>
            <a:off x="561000" y="504000"/>
            <a:ext cx="135000" cy="94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4" name="Rechteck 3">
            <a:extLst>
              <a:ext uri="{FF2B5EF4-FFF2-40B4-BE49-F238E27FC236}">
                <a16:creationId xmlns:a16="http://schemas.microsoft.com/office/drawing/2014/main" id="{6188B993-2CAA-4668-A125-2B8EADA04CEF}"/>
              </a:ext>
            </a:extLst>
          </p:cNvPr>
          <p:cNvSpPr/>
          <p:nvPr userDrawn="1"/>
        </p:nvSpPr>
        <p:spPr>
          <a:xfrm>
            <a:off x="1824000" y="1548000"/>
            <a:ext cx="10368000" cy="4068000"/>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5" name="Textplatzhalter 3">
            <a:extLst>
              <a:ext uri="{FF2B5EF4-FFF2-40B4-BE49-F238E27FC236}">
                <a16:creationId xmlns:a16="http://schemas.microsoft.com/office/drawing/2014/main" id="{85FFDE08-3A6C-4961-B9E6-426B79D842D8}"/>
              </a:ext>
            </a:extLst>
          </p:cNvPr>
          <p:cNvSpPr>
            <a:spLocks noGrp="1"/>
          </p:cNvSpPr>
          <p:nvPr>
            <p:ph type="body" sz="quarter" idx="13" hasCustomPrompt="1"/>
          </p:nvPr>
        </p:nvSpPr>
        <p:spPr>
          <a:xfrm>
            <a:off x="1824000" y="2113200"/>
            <a:ext cx="9480000" cy="3520800"/>
          </a:xfrm>
          <a:noFill/>
          <a:ln>
            <a:noFill/>
          </a:ln>
        </p:spPr>
        <p:txBody>
          <a:bodyPr lIns="540000" rIns="540000" bIns="0" anchor="ctr" anchorCtr="0">
            <a:noAutofit/>
          </a:bodyPr>
          <a:lstStyle>
            <a:lvl1pPr marL="0" marR="0" indent="0" algn="l" defTabSz="914377" rtl="0" eaLnBrk="1" fontAlgn="base" latinLnBrk="0" hangingPunct="1">
              <a:lnSpc>
                <a:spcPct val="90000"/>
              </a:lnSpc>
              <a:spcBef>
                <a:spcPts val="0"/>
              </a:spcBef>
              <a:spcAft>
                <a:spcPts val="1500"/>
              </a:spcAft>
              <a:buClr>
                <a:schemeClr val="accent2"/>
              </a:buClr>
              <a:buSzTx/>
              <a:buFont typeface="Arial" panose="020B0604020202020204" pitchFamily="34" charset="0"/>
              <a:buNone/>
              <a:tabLst/>
              <a:defRPr sz="7200">
                <a:solidFill>
                  <a:schemeClr val="tx1"/>
                </a:solidFill>
              </a:defRPr>
            </a:lvl1pPr>
            <a:lvl2pPr>
              <a:lnSpc>
                <a:spcPct val="90000"/>
              </a:lnSpc>
              <a:spcAft>
                <a:spcPts val="3000"/>
              </a:spcAft>
              <a:defRPr sz="7200" b="1">
                <a:solidFill>
                  <a:schemeClr val="bg1"/>
                </a:solidFill>
              </a:defRPr>
            </a:lvl2pPr>
            <a:lvl3pPr marL="0" indent="0">
              <a:lnSpc>
                <a:spcPct val="90000"/>
              </a:lnSpc>
              <a:buNone/>
              <a:defRPr>
                <a:solidFill>
                  <a:schemeClr val="bg1"/>
                </a:solidFill>
              </a:defRPr>
            </a:lvl3pPr>
          </a:lstStyle>
          <a:p>
            <a:pPr lvl="0"/>
            <a:r>
              <a:rPr lang="de-DE" dirty="0"/>
              <a:t>Add Text </a:t>
            </a:r>
          </a:p>
        </p:txBody>
      </p:sp>
    </p:spTree>
    <p:extLst>
      <p:ext uri="{BB962C8B-B14F-4D97-AF65-F5344CB8AC3E}">
        <p14:creationId xmlns:p14="http://schemas.microsoft.com/office/powerpoint/2010/main" val="20844154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pter II blue">
    <p:spTree>
      <p:nvGrpSpPr>
        <p:cNvPr id="1" name=""/>
        <p:cNvGrpSpPr/>
        <p:nvPr/>
      </p:nvGrpSpPr>
      <p:grpSpPr>
        <a:xfrm>
          <a:off x="0" y="0"/>
          <a:ext cx="0" cy="0"/>
          <a:chOff x="0" y="0"/>
          <a:chExt cx="0" cy="0"/>
        </a:xfrm>
      </p:grpSpPr>
      <p:pic>
        <p:nvPicPr>
          <p:cNvPr id="3" name="Grafik 2" descr="Ein Bild, das Computer enthält.&#10;&#10;Automatisch generierte Beschreibung">
            <a:extLst>
              <a:ext uri="{FF2B5EF4-FFF2-40B4-BE49-F238E27FC236}">
                <a16:creationId xmlns:a16="http://schemas.microsoft.com/office/drawing/2014/main" id="{2F2690D8-6D4C-41DC-A459-5E09DFABB60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Textplatzhalter 4">
            <a:extLst>
              <a:ext uri="{FF2B5EF4-FFF2-40B4-BE49-F238E27FC236}">
                <a16:creationId xmlns:a16="http://schemas.microsoft.com/office/drawing/2014/main" id="{39D5D9EB-9895-4EC5-A809-085E3DD9E35C}"/>
              </a:ext>
            </a:extLst>
          </p:cNvPr>
          <p:cNvSpPr>
            <a:spLocks noGrp="1"/>
          </p:cNvSpPr>
          <p:nvPr>
            <p:ph type="body" sz="quarter" idx="10" hasCustomPrompt="1"/>
          </p:nvPr>
        </p:nvSpPr>
        <p:spPr>
          <a:xfrm>
            <a:off x="3312000" y="2592000"/>
            <a:ext cx="8017200" cy="1107996"/>
          </a:xfrm>
        </p:spPr>
        <p:txBody>
          <a:bodyPr/>
          <a:lstStyle>
            <a:lvl1pPr>
              <a:lnSpc>
                <a:spcPct val="90000"/>
              </a:lnSpc>
              <a:spcBef>
                <a:spcPts val="0"/>
              </a:spcBef>
              <a:spcAft>
                <a:spcPts val="0"/>
              </a:spcAft>
              <a:defRPr sz="8000"/>
            </a:lvl1pPr>
          </a:lstStyle>
          <a:p>
            <a:pPr lvl="0"/>
            <a:r>
              <a:rPr lang="de-DE" dirty="0"/>
              <a:t>Add Text</a:t>
            </a:r>
          </a:p>
        </p:txBody>
      </p:sp>
      <p:sp>
        <p:nvSpPr>
          <p:cNvPr id="10" name="Rechteck 9">
            <a:extLst>
              <a:ext uri="{FF2B5EF4-FFF2-40B4-BE49-F238E27FC236}">
                <a16:creationId xmlns:a16="http://schemas.microsoft.com/office/drawing/2014/main" id="{FBCD1393-6826-4503-88C5-BE4A9890AEE1}"/>
              </a:ext>
            </a:extLst>
          </p:cNvPr>
          <p:cNvSpPr/>
          <p:nvPr userDrawn="1"/>
        </p:nvSpPr>
        <p:spPr>
          <a:xfrm>
            <a:off x="561000" y="539949"/>
            <a:ext cx="180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Tree>
    <p:extLst>
      <p:ext uri="{BB962C8B-B14F-4D97-AF65-F5344CB8AC3E}">
        <p14:creationId xmlns:p14="http://schemas.microsoft.com/office/powerpoint/2010/main" val="7828966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ter II re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2F2690D8-6D4C-41DC-A459-5E09DFABB60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7999"/>
          </a:xfrm>
          <a:prstGeom prst="rect">
            <a:avLst/>
          </a:prstGeom>
        </p:spPr>
      </p:pic>
      <p:sp>
        <p:nvSpPr>
          <p:cNvPr id="5" name="Textplatzhalter 4">
            <a:extLst>
              <a:ext uri="{FF2B5EF4-FFF2-40B4-BE49-F238E27FC236}">
                <a16:creationId xmlns:a16="http://schemas.microsoft.com/office/drawing/2014/main" id="{39D5D9EB-9895-4EC5-A809-085E3DD9E35C}"/>
              </a:ext>
            </a:extLst>
          </p:cNvPr>
          <p:cNvSpPr>
            <a:spLocks noGrp="1"/>
          </p:cNvSpPr>
          <p:nvPr>
            <p:ph type="body" sz="quarter" idx="10" hasCustomPrompt="1"/>
          </p:nvPr>
        </p:nvSpPr>
        <p:spPr>
          <a:xfrm>
            <a:off x="3312000" y="2592000"/>
            <a:ext cx="8017200" cy="1107996"/>
          </a:xfrm>
        </p:spPr>
        <p:txBody>
          <a:bodyPr/>
          <a:lstStyle>
            <a:lvl1pPr>
              <a:lnSpc>
                <a:spcPct val="90000"/>
              </a:lnSpc>
              <a:spcBef>
                <a:spcPts val="0"/>
              </a:spcBef>
              <a:spcAft>
                <a:spcPts val="0"/>
              </a:spcAft>
              <a:defRPr sz="8000"/>
            </a:lvl1pPr>
          </a:lstStyle>
          <a:p>
            <a:pPr lvl="0"/>
            <a:r>
              <a:rPr lang="de-DE" dirty="0"/>
              <a:t>Add Text</a:t>
            </a:r>
          </a:p>
        </p:txBody>
      </p:sp>
      <p:sp>
        <p:nvSpPr>
          <p:cNvPr id="10" name="Rechteck 9">
            <a:extLst>
              <a:ext uri="{FF2B5EF4-FFF2-40B4-BE49-F238E27FC236}">
                <a16:creationId xmlns:a16="http://schemas.microsoft.com/office/drawing/2014/main" id="{FBCD1393-6826-4503-88C5-BE4A9890AEE1}"/>
              </a:ext>
            </a:extLst>
          </p:cNvPr>
          <p:cNvSpPr/>
          <p:nvPr userDrawn="1"/>
        </p:nvSpPr>
        <p:spPr>
          <a:xfrm>
            <a:off x="561000" y="539949"/>
            <a:ext cx="180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Tree>
    <p:extLst>
      <p:ext uri="{BB962C8B-B14F-4D97-AF65-F5344CB8AC3E}">
        <p14:creationId xmlns:p14="http://schemas.microsoft.com/office/powerpoint/2010/main" val="1352086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I red">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2A112C64-6EF6-467B-8AE0-7E97EACB9E59}"/>
              </a:ext>
            </a:extLst>
          </p:cNvPr>
          <p:cNvSpPr/>
          <p:nvPr userDrawn="1"/>
        </p:nvSpPr>
        <p:spPr>
          <a:xfrm>
            <a:off x="561000" y="549000"/>
            <a:ext cx="135000" cy="9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3" name="Rechteck 2">
            <a:extLst>
              <a:ext uri="{FF2B5EF4-FFF2-40B4-BE49-F238E27FC236}">
                <a16:creationId xmlns:a16="http://schemas.microsoft.com/office/drawing/2014/main" id="{1164B9CA-4AA7-47B0-A9F5-8924AFA4FEB8}"/>
              </a:ext>
            </a:extLst>
          </p:cNvPr>
          <p:cNvSpPr/>
          <p:nvPr userDrawn="1"/>
        </p:nvSpPr>
        <p:spPr>
          <a:xfrm>
            <a:off x="1044000" y="0"/>
            <a:ext cx="5040000" cy="6300000"/>
          </a:xfrm>
          <a:prstGeom prst="rect">
            <a:avLst/>
          </a:prstGeom>
          <a:solidFill>
            <a:schemeClr val="accent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4" name="Rechteck 3">
            <a:extLst>
              <a:ext uri="{FF2B5EF4-FFF2-40B4-BE49-F238E27FC236}">
                <a16:creationId xmlns:a16="http://schemas.microsoft.com/office/drawing/2014/main" id="{9B0C8FFD-97D5-4502-ACD0-62F2C0F254C5}"/>
              </a:ext>
            </a:extLst>
          </p:cNvPr>
          <p:cNvSpPr/>
          <p:nvPr userDrawn="1"/>
        </p:nvSpPr>
        <p:spPr>
          <a:xfrm>
            <a:off x="360000" y="558000"/>
            <a:ext cx="5040000" cy="630000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2" name="Titel 1">
            <a:extLst>
              <a:ext uri="{FF2B5EF4-FFF2-40B4-BE49-F238E27FC236}">
                <a16:creationId xmlns:a16="http://schemas.microsoft.com/office/drawing/2014/main" id="{205B2CC4-9DDC-47BE-B618-85CBAED53258}"/>
              </a:ext>
            </a:extLst>
          </p:cNvPr>
          <p:cNvSpPr>
            <a:spLocks noGrp="1"/>
          </p:cNvSpPr>
          <p:nvPr>
            <p:ph type="title" hasCustomPrompt="1"/>
          </p:nvPr>
        </p:nvSpPr>
        <p:spPr>
          <a:xfrm>
            <a:off x="1260000" y="900000"/>
            <a:ext cx="3924000" cy="5094400"/>
          </a:xfrm>
        </p:spPr>
        <p:txBody>
          <a:bodyPr anchor="ctr" anchorCtr="0"/>
          <a:lstStyle>
            <a:lvl1pPr>
              <a:lnSpc>
                <a:spcPct val="90000"/>
              </a:lnSpc>
              <a:defRPr sz="6000" b="1">
                <a:solidFill>
                  <a:schemeClr val="bg1"/>
                </a:solidFill>
              </a:defRPr>
            </a:lvl1pPr>
          </a:lstStyle>
          <a:p>
            <a:r>
              <a:rPr lang="de-DE" dirty="0"/>
              <a:t>Add Title</a:t>
            </a:r>
          </a:p>
        </p:txBody>
      </p:sp>
      <p:sp>
        <p:nvSpPr>
          <p:cNvPr id="5" name="Footer Placeholder 4">
            <a:extLst>
              <a:ext uri="{FF2B5EF4-FFF2-40B4-BE49-F238E27FC236}">
                <a16:creationId xmlns:a16="http://schemas.microsoft.com/office/drawing/2014/main" id="{ED351CA8-0C80-4584-9148-400E27898433}"/>
              </a:ext>
            </a:extLst>
          </p:cNvPr>
          <p:cNvSpPr txBox="1">
            <a:spLocks/>
          </p:cNvSpPr>
          <p:nvPr userDrawn="1"/>
        </p:nvSpPr>
        <p:spPr>
          <a:xfrm>
            <a:off x="863601" y="6426000"/>
            <a:ext cx="2214988" cy="432000"/>
          </a:xfrm>
          <a:prstGeom prst="rect">
            <a:avLst/>
          </a:prstGeom>
        </p:spPr>
        <p:txBody>
          <a:bodyPr vert="horz" wrap="none" lIns="0" tIns="0" rIns="0" bIns="0" rtlCol="0" anchor="t">
            <a:noAutofit/>
          </a:bodyPr>
          <a:lstStyle>
            <a:defPPr>
              <a:defRPr lang="en-US"/>
            </a:defPPr>
            <a:lvl1pPr marL="0" algn="l" defTabSz="914400" rtl="0" eaLnBrk="1" fontAlgn="base"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base"/>
            <a:r>
              <a:rPr lang="en-US" sz="1000" b="0" i="0" spc="0" baseline="0" dirty="0">
                <a:solidFill>
                  <a:srgbClr val="000000"/>
                </a:solidFill>
                <a:latin typeface="SMA Futura Global" panose="020B0502020204020303" pitchFamily="34" charset="-128"/>
                <a:ea typeface="Malgun Gothic" panose="020B0503020000020004" pitchFamily="34" charset="-127"/>
              </a:rPr>
              <a:t>SMA Solar Technology</a:t>
            </a:r>
          </a:p>
        </p:txBody>
      </p:sp>
      <p:sp>
        <p:nvSpPr>
          <p:cNvPr id="9" name="Textplatzhalter 3">
            <a:extLst>
              <a:ext uri="{FF2B5EF4-FFF2-40B4-BE49-F238E27FC236}">
                <a16:creationId xmlns:a16="http://schemas.microsoft.com/office/drawing/2014/main" id="{CCA8DE1D-EA09-43AE-9464-2E5267E618C4}"/>
              </a:ext>
            </a:extLst>
          </p:cNvPr>
          <p:cNvSpPr>
            <a:spLocks noGrp="1"/>
          </p:cNvSpPr>
          <p:nvPr>
            <p:ph type="body" sz="quarter" idx="17" hasCustomPrompt="1"/>
          </p:nvPr>
        </p:nvSpPr>
        <p:spPr>
          <a:xfrm>
            <a:off x="7694613" y="2863850"/>
            <a:ext cx="3199255" cy="1661609"/>
          </a:xfrm>
        </p:spPr>
        <p:txBody>
          <a:bodyPr/>
          <a:lstStyle>
            <a:lvl1pPr>
              <a:defRPr/>
            </a:lvl1pPr>
            <a:lvl2pPr>
              <a:defRPr/>
            </a:lvl2pPr>
          </a:lstStyle>
          <a:p>
            <a:r>
              <a:rPr lang="en-US" dirty="0"/>
              <a:t>Add Subtitle</a:t>
            </a:r>
          </a:p>
          <a:p>
            <a:pPr lvl="1"/>
            <a:r>
              <a:rPr lang="de-DE" dirty="0"/>
              <a:t>Add Text</a:t>
            </a:r>
          </a:p>
          <a:p>
            <a:pPr lvl="1"/>
            <a:endParaRPr lang="en-US" dirty="0"/>
          </a:p>
          <a:p>
            <a:pPr lvl="1"/>
            <a:endParaRPr lang="de-DE" dirty="0"/>
          </a:p>
        </p:txBody>
      </p:sp>
    </p:spTree>
    <p:extLst>
      <p:ext uri="{BB962C8B-B14F-4D97-AF65-F5344CB8AC3E}">
        <p14:creationId xmlns:p14="http://schemas.microsoft.com/office/powerpoint/2010/main" val="40345998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I light blue">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2A112C64-6EF6-467B-8AE0-7E97EACB9E59}"/>
              </a:ext>
            </a:extLst>
          </p:cNvPr>
          <p:cNvSpPr/>
          <p:nvPr userDrawn="1"/>
        </p:nvSpPr>
        <p:spPr>
          <a:xfrm>
            <a:off x="561000" y="549000"/>
            <a:ext cx="135000" cy="9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3" name="Rechteck 2">
            <a:extLst>
              <a:ext uri="{FF2B5EF4-FFF2-40B4-BE49-F238E27FC236}">
                <a16:creationId xmlns:a16="http://schemas.microsoft.com/office/drawing/2014/main" id="{1164B9CA-4AA7-47B0-A9F5-8924AFA4FEB8}"/>
              </a:ext>
            </a:extLst>
          </p:cNvPr>
          <p:cNvSpPr/>
          <p:nvPr userDrawn="1"/>
        </p:nvSpPr>
        <p:spPr>
          <a:xfrm>
            <a:off x="1044000" y="0"/>
            <a:ext cx="5040000" cy="6300000"/>
          </a:xfrm>
          <a:prstGeom prst="rect">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4" name="Rechteck 3">
            <a:extLst>
              <a:ext uri="{FF2B5EF4-FFF2-40B4-BE49-F238E27FC236}">
                <a16:creationId xmlns:a16="http://schemas.microsoft.com/office/drawing/2014/main" id="{9B0C8FFD-97D5-4502-ACD0-62F2C0F254C5}"/>
              </a:ext>
            </a:extLst>
          </p:cNvPr>
          <p:cNvSpPr/>
          <p:nvPr userDrawn="1"/>
        </p:nvSpPr>
        <p:spPr>
          <a:xfrm>
            <a:off x="360000" y="558000"/>
            <a:ext cx="5040000" cy="6300000"/>
          </a:xfrm>
          <a:prstGeom prst="rect">
            <a:avLst/>
          </a:prstGeom>
          <a:solidFill>
            <a:schemeClr val="accent4">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2" name="Titel 1">
            <a:extLst>
              <a:ext uri="{FF2B5EF4-FFF2-40B4-BE49-F238E27FC236}">
                <a16:creationId xmlns:a16="http://schemas.microsoft.com/office/drawing/2014/main" id="{205B2CC4-9DDC-47BE-B618-85CBAED53258}"/>
              </a:ext>
            </a:extLst>
          </p:cNvPr>
          <p:cNvSpPr>
            <a:spLocks noGrp="1"/>
          </p:cNvSpPr>
          <p:nvPr>
            <p:ph type="title" hasCustomPrompt="1"/>
          </p:nvPr>
        </p:nvSpPr>
        <p:spPr>
          <a:xfrm>
            <a:off x="1260000" y="900000"/>
            <a:ext cx="3924000" cy="5094400"/>
          </a:xfrm>
        </p:spPr>
        <p:txBody>
          <a:bodyPr anchor="ctr" anchorCtr="0"/>
          <a:lstStyle>
            <a:lvl1pPr>
              <a:lnSpc>
                <a:spcPct val="90000"/>
              </a:lnSpc>
              <a:defRPr sz="6000" b="1">
                <a:solidFill>
                  <a:schemeClr val="tx1"/>
                </a:solidFill>
              </a:defRPr>
            </a:lvl1pPr>
          </a:lstStyle>
          <a:p>
            <a:r>
              <a:rPr lang="de-DE" dirty="0"/>
              <a:t>Add Title</a:t>
            </a:r>
          </a:p>
        </p:txBody>
      </p:sp>
      <p:sp>
        <p:nvSpPr>
          <p:cNvPr id="5" name="Footer Placeholder 4">
            <a:extLst>
              <a:ext uri="{FF2B5EF4-FFF2-40B4-BE49-F238E27FC236}">
                <a16:creationId xmlns:a16="http://schemas.microsoft.com/office/drawing/2014/main" id="{ED351CA8-0C80-4584-9148-400E27898433}"/>
              </a:ext>
            </a:extLst>
          </p:cNvPr>
          <p:cNvSpPr txBox="1">
            <a:spLocks/>
          </p:cNvSpPr>
          <p:nvPr userDrawn="1"/>
        </p:nvSpPr>
        <p:spPr>
          <a:xfrm>
            <a:off x="863601" y="6426000"/>
            <a:ext cx="2214988" cy="432000"/>
          </a:xfrm>
          <a:prstGeom prst="rect">
            <a:avLst/>
          </a:prstGeom>
        </p:spPr>
        <p:txBody>
          <a:bodyPr vert="horz" wrap="none" lIns="0" tIns="0" rIns="0" bIns="0" rtlCol="0" anchor="t">
            <a:noAutofit/>
          </a:bodyPr>
          <a:lstStyle>
            <a:defPPr>
              <a:defRPr lang="en-US"/>
            </a:defPPr>
            <a:lvl1pPr marL="0" algn="l" defTabSz="914400" rtl="0" eaLnBrk="1" fontAlgn="base"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base"/>
            <a:r>
              <a:rPr lang="en-US" sz="1000" b="0" i="0" spc="0" baseline="0" dirty="0">
                <a:solidFill>
                  <a:srgbClr val="000000"/>
                </a:solidFill>
                <a:latin typeface="SMA Futura Global" panose="020B0502020204020303" pitchFamily="34" charset="-128"/>
                <a:ea typeface="Malgun Gothic" panose="020B0503020000020004" pitchFamily="34" charset="-127"/>
              </a:rPr>
              <a:t>SMA Solar Technology</a:t>
            </a:r>
          </a:p>
        </p:txBody>
      </p:sp>
      <p:sp>
        <p:nvSpPr>
          <p:cNvPr id="9" name="Textplatzhalter 3">
            <a:extLst>
              <a:ext uri="{FF2B5EF4-FFF2-40B4-BE49-F238E27FC236}">
                <a16:creationId xmlns:a16="http://schemas.microsoft.com/office/drawing/2014/main" id="{CCA8DE1D-EA09-43AE-9464-2E5267E618C4}"/>
              </a:ext>
            </a:extLst>
          </p:cNvPr>
          <p:cNvSpPr>
            <a:spLocks noGrp="1"/>
          </p:cNvSpPr>
          <p:nvPr>
            <p:ph type="body" sz="quarter" idx="17" hasCustomPrompt="1"/>
          </p:nvPr>
        </p:nvSpPr>
        <p:spPr>
          <a:xfrm>
            <a:off x="7694613" y="2863850"/>
            <a:ext cx="3199255" cy="1661609"/>
          </a:xfrm>
        </p:spPr>
        <p:txBody>
          <a:bodyPr/>
          <a:lstStyle>
            <a:lvl1pPr>
              <a:defRPr/>
            </a:lvl1pPr>
            <a:lvl2pPr>
              <a:defRPr/>
            </a:lvl2pPr>
          </a:lstStyle>
          <a:p>
            <a:r>
              <a:rPr lang="en-US" dirty="0"/>
              <a:t>Add Subtitle</a:t>
            </a:r>
          </a:p>
          <a:p>
            <a:pPr lvl="1"/>
            <a:r>
              <a:rPr lang="de-DE" dirty="0"/>
              <a:t>Add Text</a:t>
            </a:r>
          </a:p>
          <a:p>
            <a:pPr lvl="1"/>
            <a:endParaRPr lang="en-US" dirty="0"/>
          </a:p>
          <a:p>
            <a:pPr lvl="1"/>
            <a:endParaRPr lang="de-DE" dirty="0"/>
          </a:p>
        </p:txBody>
      </p:sp>
    </p:spTree>
    <p:extLst>
      <p:ext uri="{BB962C8B-B14F-4D97-AF65-F5344CB8AC3E}">
        <p14:creationId xmlns:p14="http://schemas.microsoft.com/office/powerpoint/2010/main" val="12667496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II">
    <p:spTree>
      <p:nvGrpSpPr>
        <p:cNvPr id="1" name=""/>
        <p:cNvGrpSpPr/>
        <p:nvPr/>
      </p:nvGrpSpPr>
      <p:grpSpPr>
        <a:xfrm>
          <a:off x="0" y="0"/>
          <a:ext cx="0" cy="0"/>
          <a:chOff x="0" y="0"/>
          <a:chExt cx="0" cy="0"/>
        </a:xfrm>
      </p:grpSpPr>
      <p:pic>
        <p:nvPicPr>
          <p:cNvPr id="6" name="Bildplatzhalter 5" descr="Ein Bild, das Gras, draußen, Feld, Pflanze enthält.&#10;&#10;Automatisch generierte Beschreibung">
            <a:extLst>
              <a:ext uri="{FF2B5EF4-FFF2-40B4-BE49-F238E27FC236}">
                <a16:creationId xmlns:a16="http://schemas.microsoft.com/office/drawing/2014/main" id="{8096F909-869C-46AE-BD5A-B9E7DB4B2649}"/>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0" y="1440000"/>
            <a:ext cx="12191999" cy="4320000"/>
          </a:xfrm>
          <a:prstGeom prst="rect">
            <a:avLst/>
          </a:prstGeom>
        </p:spPr>
      </p:pic>
      <p:sp>
        <p:nvSpPr>
          <p:cNvPr id="13" name="Textplatzhalter 6">
            <a:extLst>
              <a:ext uri="{FF2B5EF4-FFF2-40B4-BE49-F238E27FC236}">
                <a16:creationId xmlns:a16="http://schemas.microsoft.com/office/drawing/2014/main" id="{BDC063FF-C645-45EE-B12E-C6B8C26B3DF3}"/>
              </a:ext>
            </a:extLst>
          </p:cNvPr>
          <p:cNvSpPr>
            <a:spLocks noGrp="1"/>
          </p:cNvSpPr>
          <p:nvPr>
            <p:ph type="body" sz="quarter" idx="15" hasCustomPrompt="1"/>
          </p:nvPr>
        </p:nvSpPr>
        <p:spPr>
          <a:xfrm>
            <a:off x="6325200" y="2682000"/>
            <a:ext cx="4608000" cy="3312000"/>
          </a:xfrm>
          <a:solidFill>
            <a:schemeClr val="accent1">
              <a:alpha val="70000"/>
            </a:schemeClr>
          </a:solidFill>
        </p:spPr>
        <p:txBody>
          <a:bodyPr lIns="432000" tIns="360000" rIns="432000" bIns="360000" anchor="ctr" anchorCtr="0">
            <a:noAutofit/>
          </a:bodyPr>
          <a:lstStyle>
            <a:lvl1pPr>
              <a:defRPr sz="2400">
                <a:solidFill>
                  <a:schemeClr val="bg1"/>
                </a:solidFill>
              </a:defRPr>
            </a:lvl1pPr>
            <a:lvl2pPr>
              <a:lnSpc>
                <a:spcPct val="100000"/>
              </a:lnSpc>
              <a:spcAft>
                <a:spcPts val="600"/>
              </a:spcAft>
              <a:defRPr sz="2000">
                <a:solidFill>
                  <a:schemeClr val="bg1"/>
                </a:solidFill>
              </a:defRPr>
            </a:lvl2pPr>
          </a:lstStyle>
          <a:p>
            <a:pPr lvl="0"/>
            <a:r>
              <a:rPr lang="de-DE" dirty="0"/>
              <a:t>Add Title</a:t>
            </a:r>
          </a:p>
          <a:p>
            <a:pPr lvl="1"/>
            <a:r>
              <a:rPr lang="de-DE" dirty="0"/>
              <a:t>Add </a:t>
            </a:r>
            <a:r>
              <a:rPr lang="de-DE" dirty="0" err="1"/>
              <a:t>text</a:t>
            </a:r>
            <a:endParaRPr lang="de-DE" dirty="0"/>
          </a:p>
        </p:txBody>
      </p:sp>
      <p:sp>
        <p:nvSpPr>
          <p:cNvPr id="2" name="Rechteck 1">
            <a:extLst>
              <a:ext uri="{FF2B5EF4-FFF2-40B4-BE49-F238E27FC236}">
                <a16:creationId xmlns:a16="http://schemas.microsoft.com/office/drawing/2014/main" id="{B40B2737-09C2-4905-B657-450EBBCD1505}"/>
              </a:ext>
            </a:extLst>
          </p:cNvPr>
          <p:cNvSpPr/>
          <p:nvPr userDrawn="1"/>
        </p:nvSpPr>
        <p:spPr>
          <a:xfrm>
            <a:off x="561000" y="549000"/>
            <a:ext cx="135000" cy="85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4" name="Textplatzhalter 3">
            <a:extLst>
              <a:ext uri="{FF2B5EF4-FFF2-40B4-BE49-F238E27FC236}">
                <a16:creationId xmlns:a16="http://schemas.microsoft.com/office/drawing/2014/main" id="{3DC13BFE-6C65-4D57-A7F4-143B9E1641D9}"/>
              </a:ext>
            </a:extLst>
          </p:cNvPr>
          <p:cNvSpPr>
            <a:spLocks noGrp="1"/>
          </p:cNvSpPr>
          <p:nvPr>
            <p:ph type="body" sz="quarter" idx="16" hasCustomPrompt="1"/>
          </p:nvPr>
        </p:nvSpPr>
        <p:spPr>
          <a:xfrm>
            <a:off x="864569" y="4068000"/>
            <a:ext cx="5015532" cy="997196"/>
          </a:xfrm>
        </p:spPr>
        <p:txBody>
          <a:bodyPr anchor="b" anchorCtr="0"/>
          <a:lstStyle>
            <a:lvl1pPr>
              <a:lnSpc>
                <a:spcPct val="90000"/>
              </a:lnSpc>
              <a:spcBef>
                <a:spcPts val="0"/>
              </a:spcBef>
              <a:spcAft>
                <a:spcPts val="0"/>
              </a:spcAft>
              <a:defRPr sz="7200">
                <a:solidFill>
                  <a:schemeClr val="bg1"/>
                </a:solidFill>
              </a:defRPr>
            </a:lvl1pPr>
          </a:lstStyle>
          <a:p>
            <a:pPr lvl="0"/>
            <a:r>
              <a:rPr lang="de-DE" dirty="0"/>
              <a:t>Add title</a:t>
            </a:r>
          </a:p>
        </p:txBody>
      </p:sp>
    </p:spTree>
    <p:extLst>
      <p:ext uri="{BB962C8B-B14F-4D97-AF65-F5344CB8AC3E}">
        <p14:creationId xmlns:p14="http://schemas.microsoft.com/office/powerpoint/2010/main" val="27923172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III">
    <p:spTree>
      <p:nvGrpSpPr>
        <p:cNvPr id="1" name=""/>
        <p:cNvGrpSpPr/>
        <p:nvPr/>
      </p:nvGrpSpPr>
      <p:grpSpPr>
        <a:xfrm>
          <a:off x="0" y="0"/>
          <a:ext cx="0" cy="0"/>
          <a:chOff x="0" y="0"/>
          <a:chExt cx="0" cy="0"/>
        </a:xfrm>
      </p:grpSpPr>
      <p:sp>
        <p:nvSpPr>
          <p:cNvPr id="13" name="Textplatzhalter 6">
            <a:extLst>
              <a:ext uri="{FF2B5EF4-FFF2-40B4-BE49-F238E27FC236}">
                <a16:creationId xmlns:a16="http://schemas.microsoft.com/office/drawing/2014/main" id="{BDC063FF-C645-45EE-B12E-C6B8C26B3DF3}"/>
              </a:ext>
            </a:extLst>
          </p:cNvPr>
          <p:cNvSpPr>
            <a:spLocks noGrp="1"/>
          </p:cNvSpPr>
          <p:nvPr>
            <p:ph type="body" sz="quarter" idx="15" hasCustomPrompt="1"/>
          </p:nvPr>
        </p:nvSpPr>
        <p:spPr>
          <a:xfrm>
            <a:off x="6325200" y="2682000"/>
            <a:ext cx="4608000" cy="3312000"/>
          </a:xfrm>
          <a:solidFill>
            <a:schemeClr val="accent1">
              <a:alpha val="70000"/>
            </a:schemeClr>
          </a:solidFill>
        </p:spPr>
        <p:txBody>
          <a:bodyPr lIns="432000" tIns="360000" rIns="432000" bIns="360000" anchor="ctr" anchorCtr="0">
            <a:noAutofit/>
          </a:bodyPr>
          <a:lstStyle>
            <a:lvl1pPr>
              <a:defRPr sz="2400">
                <a:solidFill>
                  <a:schemeClr val="bg1"/>
                </a:solidFill>
              </a:defRPr>
            </a:lvl1pPr>
            <a:lvl2pPr>
              <a:lnSpc>
                <a:spcPct val="100000"/>
              </a:lnSpc>
              <a:spcAft>
                <a:spcPts val="600"/>
              </a:spcAft>
              <a:defRPr sz="2000">
                <a:solidFill>
                  <a:schemeClr val="bg1"/>
                </a:solidFill>
              </a:defRPr>
            </a:lvl2pPr>
          </a:lstStyle>
          <a:p>
            <a:pPr lvl="0"/>
            <a:r>
              <a:rPr lang="de-DE" dirty="0"/>
              <a:t>Add Title</a:t>
            </a:r>
          </a:p>
          <a:p>
            <a:pPr lvl="1"/>
            <a:r>
              <a:rPr lang="de-DE" dirty="0"/>
              <a:t>Add </a:t>
            </a:r>
            <a:r>
              <a:rPr lang="de-DE" dirty="0" err="1"/>
              <a:t>text</a:t>
            </a:r>
            <a:endParaRPr lang="de-DE" dirty="0"/>
          </a:p>
        </p:txBody>
      </p:sp>
      <p:sp>
        <p:nvSpPr>
          <p:cNvPr id="6" name="Bildplatzhalter 5">
            <a:extLst>
              <a:ext uri="{FF2B5EF4-FFF2-40B4-BE49-F238E27FC236}">
                <a16:creationId xmlns:a16="http://schemas.microsoft.com/office/drawing/2014/main" id="{133A9DB8-9CB0-42DD-AE07-4B3475E05280}"/>
              </a:ext>
            </a:extLst>
          </p:cNvPr>
          <p:cNvSpPr>
            <a:spLocks noGrp="1"/>
          </p:cNvSpPr>
          <p:nvPr>
            <p:ph type="pic" sz="quarter" idx="17" hasCustomPrompt="1"/>
          </p:nvPr>
        </p:nvSpPr>
        <p:spPr>
          <a:xfrm>
            <a:off x="0" y="1440000"/>
            <a:ext cx="12191999" cy="4320000"/>
          </a:xfrm>
          <a:solidFill>
            <a:schemeClr val="tx1">
              <a:alpha val="3000"/>
            </a:schemeClr>
          </a:solidFill>
        </p:spPr>
        <p:txBody>
          <a:bodyPr lIns="144000" tIns="144000">
            <a:noAutofit/>
          </a:bodyPr>
          <a:lstStyle>
            <a:lvl1pPr>
              <a:defRPr b="0"/>
            </a:lvl1pPr>
          </a:lstStyle>
          <a:p>
            <a:r>
              <a:rPr lang="de-DE" dirty="0"/>
              <a:t> Add </a:t>
            </a:r>
            <a:r>
              <a:rPr lang="de-DE" dirty="0" err="1"/>
              <a:t>picture</a:t>
            </a:r>
            <a:r>
              <a:rPr lang="de-DE" dirty="0"/>
              <a:t> and </a:t>
            </a:r>
            <a:r>
              <a:rPr lang="de-DE" dirty="0" err="1"/>
              <a:t>put</a:t>
            </a:r>
            <a:r>
              <a:rPr lang="de-DE" dirty="0"/>
              <a:t> </a:t>
            </a:r>
            <a:r>
              <a:rPr lang="de-DE" dirty="0" err="1"/>
              <a:t>it</a:t>
            </a:r>
            <a:r>
              <a:rPr lang="de-DE" dirty="0"/>
              <a:t> </a:t>
            </a:r>
            <a:r>
              <a:rPr lang="de-DE" dirty="0" err="1"/>
              <a:t>into</a:t>
            </a:r>
            <a:r>
              <a:rPr lang="de-DE" dirty="0"/>
              <a:t> </a:t>
            </a:r>
            <a:r>
              <a:rPr lang="de-DE" dirty="0" err="1"/>
              <a:t>background</a:t>
            </a:r>
            <a:endParaRPr lang="de-DE" dirty="0"/>
          </a:p>
        </p:txBody>
      </p:sp>
      <p:sp>
        <p:nvSpPr>
          <p:cNvPr id="2" name="Rechteck 1">
            <a:extLst>
              <a:ext uri="{FF2B5EF4-FFF2-40B4-BE49-F238E27FC236}">
                <a16:creationId xmlns:a16="http://schemas.microsoft.com/office/drawing/2014/main" id="{B40B2737-09C2-4905-B657-450EBBCD1505}"/>
              </a:ext>
            </a:extLst>
          </p:cNvPr>
          <p:cNvSpPr/>
          <p:nvPr userDrawn="1"/>
        </p:nvSpPr>
        <p:spPr>
          <a:xfrm>
            <a:off x="561000" y="549000"/>
            <a:ext cx="135000" cy="85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4" name="Textplatzhalter 3">
            <a:extLst>
              <a:ext uri="{FF2B5EF4-FFF2-40B4-BE49-F238E27FC236}">
                <a16:creationId xmlns:a16="http://schemas.microsoft.com/office/drawing/2014/main" id="{3DC13BFE-6C65-4D57-A7F4-143B9E1641D9}"/>
              </a:ext>
            </a:extLst>
          </p:cNvPr>
          <p:cNvSpPr>
            <a:spLocks noGrp="1"/>
          </p:cNvSpPr>
          <p:nvPr>
            <p:ph type="body" sz="quarter" idx="16" hasCustomPrompt="1"/>
          </p:nvPr>
        </p:nvSpPr>
        <p:spPr>
          <a:xfrm>
            <a:off x="864569" y="4068000"/>
            <a:ext cx="5015532" cy="997196"/>
          </a:xfrm>
        </p:spPr>
        <p:txBody>
          <a:bodyPr anchor="b" anchorCtr="0"/>
          <a:lstStyle>
            <a:lvl1pPr>
              <a:lnSpc>
                <a:spcPct val="90000"/>
              </a:lnSpc>
              <a:spcBef>
                <a:spcPts val="0"/>
              </a:spcBef>
              <a:spcAft>
                <a:spcPts val="0"/>
              </a:spcAft>
              <a:defRPr sz="7200">
                <a:solidFill>
                  <a:schemeClr val="bg1"/>
                </a:solidFill>
              </a:defRPr>
            </a:lvl1pPr>
          </a:lstStyle>
          <a:p>
            <a:pPr lvl="0"/>
            <a:r>
              <a:rPr lang="de-DE" dirty="0"/>
              <a:t>Add title</a:t>
            </a:r>
          </a:p>
        </p:txBody>
      </p:sp>
    </p:spTree>
    <p:extLst>
      <p:ext uri="{BB962C8B-B14F-4D97-AF65-F5344CB8AC3E}">
        <p14:creationId xmlns:p14="http://schemas.microsoft.com/office/powerpoint/2010/main" val="22275452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our Text Blocks ">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D1AAF331-16A3-4252-BF7E-A7D46DA9F301}"/>
              </a:ext>
            </a:extLst>
          </p:cNvPr>
          <p:cNvSpPr>
            <a:spLocks noGrp="1"/>
          </p:cNvSpPr>
          <p:nvPr>
            <p:ph type="title" hasCustomPrompt="1"/>
          </p:nvPr>
        </p:nvSpPr>
        <p:spPr>
          <a:xfrm>
            <a:off x="864001" y="576000"/>
            <a:ext cx="5016100" cy="580019"/>
          </a:xfrm>
          <a:prstGeom prst="rect">
            <a:avLst/>
          </a:prstGeom>
          <a:ln w="31750" cap="rnd">
            <a:noFill/>
          </a:ln>
        </p:spPr>
        <p:txBody>
          <a:bodyPr vert="horz" wrap="square" lIns="0" tIns="0" rIns="0" bIns="0" rtlCol="0" anchor="t">
            <a:noAutofit/>
          </a:bodyPr>
          <a:lstStyle>
            <a:lvl1pPr>
              <a:defRPr/>
            </a:lvl1pPr>
          </a:lstStyle>
          <a:p>
            <a:pPr marL="0" lvl="0"/>
            <a:r>
              <a:rPr lang="en-US" dirty="0"/>
              <a:t>Add </a:t>
            </a:r>
            <a:br>
              <a:rPr lang="en-US" dirty="0"/>
            </a:br>
            <a:r>
              <a:rPr lang="en-US" dirty="0"/>
              <a:t>Title</a:t>
            </a:r>
          </a:p>
        </p:txBody>
      </p:sp>
      <p:sp>
        <p:nvSpPr>
          <p:cNvPr id="9" name="Picture Placeholder 4">
            <a:extLst>
              <a:ext uri="{FF2B5EF4-FFF2-40B4-BE49-F238E27FC236}">
                <a16:creationId xmlns:a16="http://schemas.microsoft.com/office/drawing/2014/main" id="{7CDD2087-64E1-45A4-A103-8BB7C2211C22}"/>
              </a:ext>
            </a:extLst>
          </p:cNvPr>
          <p:cNvSpPr>
            <a:spLocks noGrp="1"/>
          </p:cNvSpPr>
          <p:nvPr>
            <p:ph type="pic" sz="quarter" idx="13" hasCustomPrompt="1"/>
          </p:nvPr>
        </p:nvSpPr>
        <p:spPr>
          <a:xfrm>
            <a:off x="6311900" y="0"/>
            <a:ext cx="5880099" cy="6858000"/>
          </a:xfrm>
          <a:prstGeom prst="rect">
            <a:avLst/>
          </a:prstGeom>
          <a:solidFill>
            <a:schemeClr val="bg1">
              <a:lumMod val="95000"/>
            </a:schemeClr>
          </a:solidFill>
        </p:spPr>
        <p:txBody>
          <a:bodyPr lIns="180000" tIns="180000" anchor="t" anchorCtr="0">
            <a:noAutofit/>
          </a:bodyPr>
          <a:lstStyle>
            <a:lvl1pPr algn="l">
              <a:defRPr b="0"/>
            </a:lvl1pPr>
          </a:lstStyle>
          <a:p>
            <a:r>
              <a:rPr lang="en-US" dirty="0"/>
              <a:t>Add Picture</a:t>
            </a:r>
          </a:p>
        </p:txBody>
      </p:sp>
      <p:sp>
        <p:nvSpPr>
          <p:cNvPr id="13" name="Textplatzhalter 6">
            <a:extLst>
              <a:ext uri="{FF2B5EF4-FFF2-40B4-BE49-F238E27FC236}">
                <a16:creationId xmlns:a16="http://schemas.microsoft.com/office/drawing/2014/main" id="{BDC063FF-C645-45EE-B12E-C6B8C26B3DF3}"/>
              </a:ext>
            </a:extLst>
          </p:cNvPr>
          <p:cNvSpPr>
            <a:spLocks noGrp="1"/>
          </p:cNvSpPr>
          <p:nvPr>
            <p:ph type="body" sz="quarter" idx="15" hasCustomPrompt="1"/>
          </p:nvPr>
        </p:nvSpPr>
        <p:spPr>
          <a:xfrm>
            <a:off x="864000" y="2863850"/>
            <a:ext cx="2294399" cy="1478097"/>
          </a:xfrm>
        </p:spPr>
        <p:txBody>
          <a:bodyPr/>
          <a:lstStyle>
            <a:lvl1pPr>
              <a:spcBef>
                <a:spcPts val="600"/>
              </a:spcBef>
              <a:spcAft>
                <a:spcPts val="600"/>
              </a:spcAft>
              <a:defRPr sz="1400"/>
            </a:lvl1pPr>
            <a:lvl2pPr>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p:txBody>
      </p:sp>
      <p:sp>
        <p:nvSpPr>
          <p:cNvPr id="14" name="Textplatzhalter 6">
            <a:extLst>
              <a:ext uri="{FF2B5EF4-FFF2-40B4-BE49-F238E27FC236}">
                <a16:creationId xmlns:a16="http://schemas.microsoft.com/office/drawing/2014/main" id="{75F6524A-9443-4B83-832D-3247123817E7}"/>
              </a:ext>
            </a:extLst>
          </p:cNvPr>
          <p:cNvSpPr>
            <a:spLocks noGrp="1"/>
          </p:cNvSpPr>
          <p:nvPr>
            <p:ph type="body" sz="quarter" idx="34" hasCustomPrompt="1"/>
          </p:nvPr>
        </p:nvSpPr>
        <p:spPr>
          <a:xfrm>
            <a:off x="3587950" y="2861525"/>
            <a:ext cx="2294399" cy="1792029"/>
          </a:xfrm>
        </p:spPr>
        <p:txBody>
          <a:bodyPr/>
          <a:lstStyle>
            <a:lvl1pPr>
              <a:spcAft>
                <a:spcPts val="600"/>
              </a:spcAft>
              <a:defRPr sz="1400"/>
            </a:lvl1pPr>
            <a:lvl2pPr>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a:p>
            <a:pPr lvl="1"/>
            <a:endParaRPr lang="de-DE" dirty="0"/>
          </a:p>
        </p:txBody>
      </p:sp>
      <p:sp>
        <p:nvSpPr>
          <p:cNvPr id="15" name="Textplatzhalter 6">
            <a:extLst>
              <a:ext uri="{FF2B5EF4-FFF2-40B4-BE49-F238E27FC236}">
                <a16:creationId xmlns:a16="http://schemas.microsoft.com/office/drawing/2014/main" id="{F3C16AC2-1833-4767-89C2-FE2E40243EE4}"/>
              </a:ext>
            </a:extLst>
          </p:cNvPr>
          <p:cNvSpPr>
            <a:spLocks noGrp="1"/>
          </p:cNvSpPr>
          <p:nvPr>
            <p:ph type="body" sz="quarter" idx="35" hasCustomPrompt="1"/>
          </p:nvPr>
        </p:nvSpPr>
        <p:spPr>
          <a:xfrm>
            <a:off x="3587950" y="4697413"/>
            <a:ext cx="2294399" cy="1792029"/>
          </a:xfrm>
        </p:spPr>
        <p:txBody>
          <a:bodyPr/>
          <a:lstStyle>
            <a:lvl1pPr>
              <a:spcAft>
                <a:spcPts val="600"/>
              </a:spcAft>
              <a:defRPr sz="1400"/>
            </a:lvl1pPr>
            <a:lvl2pPr>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a:p>
            <a:pPr lvl="1"/>
            <a:endParaRPr lang="de-DE" dirty="0"/>
          </a:p>
        </p:txBody>
      </p:sp>
      <p:sp>
        <p:nvSpPr>
          <p:cNvPr id="16" name="Textplatzhalter 6">
            <a:extLst>
              <a:ext uri="{FF2B5EF4-FFF2-40B4-BE49-F238E27FC236}">
                <a16:creationId xmlns:a16="http://schemas.microsoft.com/office/drawing/2014/main" id="{AD00767A-54FA-4494-9569-F65DB185628A}"/>
              </a:ext>
            </a:extLst>
          </p:cNvPr>
          <p:cNvSpPr>
            <a:spLocks noGrp="1"/>
          </p:cNvSpPr>
          <p:nvPr>
            <p:ph type="body" sz="quarter" idx="36" hasCustomPrompt="1"/>
          </p:nvPr>
        </p:nvSpPr>
        <p:spPr>
          <a:xfrm>
            <a:off x="863800" y="4697413"/>
            <a:ext cx="2294399" cy="1792029"/>
          </a:xfrm>
        </p:spPr>
        <p:txBody>
          <a:bodyPr/>
          <a:lstStyle>
            <a:lvl1pPr>
              <a:spcAft>
                <a:spcPts val="600"/>
              </a:spcAft>
              <a:defRPr sz="1400"/>
            </a:lvl1pPr>
            <a:lvl2pPr>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a:p>
            <a:pPr lvl="1"/>
            <a:endParaRPr lang="de-DE" dirty="0"/>
          </a:p>
        </p:txBody>
      </p:sp>
      <p:sp>
        <p:nvSpPr>
          <p:cNvPr id="17" name="Textplatzhalter 6">
            <a:extLst>
              <a:ext uri="{FF2B5EF4-FFF2-40B4-BE49-F238E27FC236}">
                <a16:creationId xmlns:a16="http://schemas.microsoft.com/office/drawing/2014/main" id="{9132B474-3A93-42F9-AC2F-AB9B1114FAB1}"/>
              </a:ext>
            </a:extLst>
          </p:cNvPr>
          <p:cNvSpPr>
            <a:spLocks noGrp="1"/>
          </p:cNvSpPr>
          <p:nvPr>
            <p:ph type="body" sz="quarter" idx="37" hasCustomPrompt="1"/>
          </p:nvPr>
        </p:nvSpPr>
        <p:spPr>
          <a:xfrm>
            <a:off x="864000" y="6007100"/>
            <a:ext cx="5018349"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Tree>
    <p:extLst>
      <p:ext uri="{BB962C8B-B14F-4D97-AF65-F5344CB8AC3E}">
        <p14:creationId xmlns:p14="http://schemas.microsoft.com/office/powerpoint/2010/main" val="39767631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Image I">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D1AAF331-16A3-4252-BF7E-A7D46DA9F301}"/>
              </a:ext>
            </a:extLst>
          </p:cNvPr>
          <p:cNvSpPr>
            <a:spLocks noGrp="1"/>
          </p:cNvSpPr>
          <p:nvPr>
            <p:ph type="title" hasCustomPrompt="1"/>
          </p:nvPr>
        </p:nvSpPr>
        <p:spPr>
          <a:xfrm>
            <a:off x="864001" y="576000"/>
            <a:ext cx="5016100" cy="580019"/>
          </a:xfrm>
          <a:prstGeom prst="rect">
            <a:avLst/>
          </a:prstGeom>
          <a:ln w="31750" cap="rnd">
            <a:noFill/>
          </a:ln>
        </p:spPr>
        <p:txBody>
          <a:bodyPr vert="horz" wrap="square" lIns="0" tIns="0" rIns="0" bIns="0" rtlCol="0" anchor="t">
            <a:noAutofit/>
          </a:bodyPr>
          <a:lstStyle>
            <a:lvl1pPr>
              <a:defRPr/>
            </a:lvl1pPr>
          </a:lstStyle>
          <a:p>
            <a:pPr marL="0" lvl="0"/>
            <a:r>
              <a:rPr lang="en-US" dirty="0"/>
              <a:t>Add </a:t>
            </a:r>
            <a:br>
              <a:rPr lang="en-US" dirty="0"/>
            </a:br>
            <a:r>
              <a:rPr lang="en-US" dirty="0"/>
              <a:t>Title</a:t>
            </a:r>
          </a:p>
        </p:txBody>
      </p:sp>
      <p:sp>
        <p:nvSpPr>
          <p:cNvPr id="9" name="Picture Placeholder 4">
            <a:extLst>
              <a:ext uri="{FF2B5EF4-FFF2-40B4-BE49-F238E27FC236}">
                <a16:creationId xmlns:a16="http://schemas.microsoft.com/office/drawing/2014/main" id="{7CDD2087-64E1-45A4-A103-8BB7C2211C22}"/>
              </a:ext>
            </a:extLst>
          </p:cNvPr>
          <p:cNvSpPr>
            <a:spLocks noGrp="1"/>
          </p:cNvSpPr>
          <p:nvPr>
            <p:ph type="pic" sz="quarter" idx="13" hasCustomPrompt="1"/>
          </p:nvPr>
        </p:nvSpPr>
        <p:spPr>
          <a:xfrm>
            <a:off x="6311900" y="0"/>
            <a:ext cx="5880099" cy="6858000"/>
          </a:xfrm>
          <a:prstGeom prst="rect">
            <a:avLst/>
          </a:prstGeom>
          <a:solidFill>
            <a:schemeClr val="bg1">
              <a:lumMod val="95000"/>
            </a:schemeClr>
          </a:solidFill>
        </p:spPr>
        <p:txBody>
          <a:bodyPr lIns="180000" tIns="180000" anchor="t" anchorCtr="0">
            <a:noAutofit/>
          </a:bodyPr>
          <a:lstStyle>
            <a:lvl1pPr algn="l">
              <a:defRPr b="0"/>
            </a:lvl1pPr>
          </a:lstStyle>
          <a:p>
            <a:r>
              <a:rPr lang="en-US" dirty="0"/>
              <a:t>Add Picture</a:t>
            </a:r>
          </a:p>
        </p:txBody>
      </p:sp>
      <p:sp>
        <p:nvSpPr>
          <p:cNvPr id="13" name="Textplatzhalter 6">
            <a:extLst>
              <a:ext uri="{FF2B5EF4-FFF2-40B4-BE49-F238E27FC236}">
                <a16:creationId xmlns:a16="http://schemas.microsoft.com/office/drawing/2014/main" id="{BDC063FF-C645-45EE-B12E-C6B8C26B3DF3}"/>
              </a:ext>
            </a:extLst>
          </p:cNvPr>
          <p:cNvSpPr>
            <a:spLocks noGrp="1"/>
          </p:cNvSpPr>
          <p:nvPr>
            <p:ph type="body" sz="quarter" idx="15" hasCustomPrompt="1"/>
          </p:nvPr>
        </p:nvSpPr>
        <p:spPr>
          <a:xfrm>
            <a:off x="864000" y="2103438"/>
            <a:ext cx="5016100" cy="3338991"/>
          </a:xfrm>
        </p:spPr>
        <p:txBody>
          <a:bodyPr/>
          <a:lstStyle>
            <a:lvl1pPr>
              <a:defRPr sz="1800"/>
            </a:lvl1pPr>
            <a:lvl2pPr>
              <a:defRPr sz="1800"/>
            </a:lvl2pPr>
            <a:lvl3pPr>
              <a:defRPr/>
            </a:lvl3pPr>
            <a:lvl4pPr>
              <a:defRPr/>
            </a:lvl4pPr>
            <a:lvl5pPr>
              <a:defRPr/>
            </a:lvl5pPr>
            <a:lvl6pPr>
              <a:defRPr/>
            </a:lvl6pPr>
            <a:lvl7pPr>
              <a:defRPr/>
            </a:lvl7pPr>
            <a:lvl8pPr>
              <a:defRPr/>
            </a:lvl8pPr>
            <a:lvl9pPr>
              <a:defRPr/>
            </a:lvl9pPr>
          </a:lstStyle>
          <a:p>
            <a:pPr lvl="0"/>
            <a:r>
              <a:rPr lang="de-DE" dirty="0"/>
              <a:t>Add </a:t>
            </a:r>
            <a:r>
              <a:rPr lang="de-DE" dirty="0" err="1"/>
              <a:t>Subtitle</a:t>
            </a:r>
            <a:endParaRPr lang="de-DE" dirty="0"/>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de-DE" dirty="0"/>
          </a:p>
        </p:txBody>
      </p:sp>
      <p:sp>
        <p:nvSpPr>
          <p:cNvPr id="17" name="Textplatzhalter 6">
            <a:extLst>
              <a:ext uri="{FF2B5EF4-FFF2-40B4-BE49-F238E27FC236}">
                <a16:creationId xmlns:a16="http://schemas.microsoft.com/office/drawing/2014/main" id="{9132B474-3A93-42F9-AC2F-AB9B1114FAB1}"/>
              </a:ext>
            </a:extLst>
          </p:cNvPr>
          <p:cNvSpPr>
            <a:spLocks noGrp="1"/>
          </p:cNvSpPr>
          <p:nvPr>
            <p:ph type="body" sz="quarter" idx="37" hasCustomPrompt="1"/>
          </p:nvPr>
        </p:nvSpPr>
        <p:spPr>
          <a:xfrm>
            <a:off x="864000" y="6007100"/>
            <a:ext cx="5018349"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Tree>
    <p:extLst>
      <p:ext uri="{BB962C8B-B14F-4D97-AF65-F5344CB8AC3E}">
        <p14:creationId xmlns:p14="http://schemas.microsoft.com/office/powerpoint/2010/main" val="1669629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out Picture red">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909722C4-DB21-4FED-91EC-962B26FCF765}"/>
              </a:ext>
            </a:extLst>
          </p:cNvPr>
          <p:cNvSpPr/>
          <p:nvPr userDrawn="1"/>
        </p:nvSpPr>
        <p:spPr>
          <a:xfrm>
            <a:off x="561000" y="539949"/>
            <a:ext cx="180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7" name="Rechteck 6">
            <a:extLst>
              <a:ext uri="{FF2B5EF4-FFF2-40B4-BE49-F238E27FC236}">
                <a16:creationId xmlns:a16="http://schemas.microsoft.com/office/drawing/2014/main" id="{75975099-098C-4543-A3F3-82EA308E887E}"/>
              </a:ext>
            </a:extLst>
          </p:cNvPr>
          <p:cNvSpPr/>
          <p:nvPr userDrawn="1"/>
        </p:nvSpPr>
        <p:spPr>
          <a:xfrm>
            <a:off x="0" y="574675"/>
            <a:ext cx="9900000" cy="4644000"/>
          </a:xfrm>
          <a:prstGeom prst="rect">
            <a:avLst/>
          </a:prstGeom>
          <a:solidFill>
            <a:schemeClr val="accent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6" name="Rechteck 5">
            <a:extLst>
              <a:ext uri="{FF2B5EF4-FFF2-40B4-BE49-F238E27FC236}">
                <a16:creationId xmlns:a16="http://schemas.microsoft.com/office/drawing/2014/main" id="{77069B5E-6FCF-4ED6-89F1-2B3299CDFADF}"/>
              </a:ext>
            </a:extLst>
          </p:cNvPr>
          <p:cNvSpPr/>
          <p:nvPr userDrawn="1"/>
        </p:nvSpPr>
        <p:spPr>
          <a:xfrm>
            <a:off x="863600" y="1512000"/>
            <a:ext cx="9900000" cy="464400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4" name="Textplatzhalter 3">
            <a:extLst>
              <a:ext uri="{FF2B5EF4-FFF2-40B4-BE49-F238E27FC236}">
                <a16:creationId xmlns:a16="http://schemas.microsoft.com/office/drawing/2014/main" id="{0318C10B-7B1A-485B-8E35-69719D0456EF}"/>
              </a:ext>
            </a:extLst>
          </p:cNvPr>
          <p:cNvSpPr>
            <a:spLocks noGrp="1"/>
          </p:cNvSpPr>
          <p:nvPr>
            <p:ph type="body" sz="quarter" idx="13" hasCustomPrompt="1"/>
          </p:nvPr>
        </p:nvSpPr>
        <p:spPr>
          <a:xfrm>
            <a:off x="864000" y="1512000"/>
            <a:ext cx="9900000" cy="4572000"/>
          </a:xfrm>
          <a:noFill/>
          <a:ln>
            <a:noFill/>
          </a:ln>
        </p:spPr>
        <p:txBody>
          <a:bodyPr lIns="720000" rIns="540000" bIns="108000" anchor="ctr" anchorCtr="0">
            <a:noAutofit/>
          </a:bodyPr>
          <a:lstStyle>
            <a:lvl1pPr>
              <a:lnSpc>
                <a:spcPct val="90000"/>
              </a:lnSpc>
              <a:spcBef>
                <a:spcPts val="0"/>
              </a:spcBef>
              <a:spcAft>
                <a:spcPts val="1500"/>
              </a:spcAft>
              <a:defRPr sz="3600">
                <a:solidFill>
                  <a:schemeClr val="bg1"/>
                </a:solidFill>
              </a:defRPr>
            </a:lvl1pPr>
            <a:lvl2pPr>
              <a:lnSpc>
                <a:spcPct val="90000"/>
              </a:lnSpc>
              <a:spcAft>
                <a:spcPts val="3000"/>
              </a:spcAft>
              <a:defRPr sz="7200" b="1">
                <a:solidFill>
                  <a:schemeClr val="bg1"/>
                </a:solidFill>
              </a:defRPr>
            </a:lvl2pPr>
            <a:lvl3pPr marL="0" indent="0">
              <a:lnSpc>
                <a:spcPct val="90000"/>
              </a:lnSpc>
              <a:buNone/>
              <a:defRPr>
                <a:solidFill>
                  <a:schemeClr val="bg1"/>
                </a:solidFill>
              </a:defRPr>
            </a:lvl3pPr>
          </a:lstStyle>
          <a:p>
            <a:pPr lvl="0"/>
            <a:r>
              <a:rPr lang="de-DE" dirty="0"/>
              <a:t>Add </a:t>
            </a:r>
            <a:r>
              <a:rPr lang="de-DE" dirty="0" err="1"/>
              <a:t>Subtitle</a:t>
            </a:r>
            <a:endParaRPr lang="de-DE" dirty="0"/>
          </a:p>
          <a:p>
            <a:pPr lvl="1"/>
            <a:r>
              <a:rPr lang="de-DE" dirty="0"/>
              <a:t>Add Title</a:t>
            </a:r>
          </a:p>
          <a:p>
            <a:pPr lvl="2"/>
            <a:r>
              <a:rPr lang="en-US" dirty="0"/>
              <a:t>Presented by Name</a:t>
            </a:r>
            <a:endParaRPr lang="de-DE" dirty="0"/>
          </a:p>
        </p:txBody>
      </p:sp>
      <p:sp>
        <p:nvSpPr>
          <p:cNvPr id="8" name="Rechteck 7">
            <a:extLst>
              <a:ext uri="{FF2B5EF4-FFF2-40B4-BE49-F238E27FC236}">
                <a16:creationId xmlns:a16="http://schemas.microsoft.com/office/drawing/2014/main" id="{69232532-88C1-41A8-AE71-C57B52ED6D05}"/>
              </a:ext>
            </a:extLst>
          </p:cNvPr>
          <p:cNvSpPr/>
          <p:nvPr userDrawn="1"/>
        </p:nvSpPr>
        <p:spPr>
          <a:xfrm>
            <a:off x="11001000" y="6426200"/>
            <a:ext cx="450000" cy="16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Tree>
    <p:extLst>
      <p:ext uri="{BB962C8B-B14F-4D97-AF65-F5344CB8AC3E}">
        <p14:creationId xmlns:p14="http://schemas.microsoft.com/office/powerpoint/2010/main" val="9089809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age + Text">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05D24721-7B82-4AF7-900D-EEFE2702BA53}"/>
              </a:ext>
            </a:extLst>
          </p:cNvPr>
          <p:cNvSpPr>
            <a:spLocks noGrp="1"/>
          </p:cNvSpPr>
          <p:nvPr>
            <p:ph type="title" hasCustomPrompt="1"/>
          </p:nvPr>
        </p:nvSpPr>
        <p:spPr>
          <a:xfrm>
            <a:off x="6742113" y="576000"/>
            <a:ext cx="3308796" cy="580019"/>
          </a:xfrm>
          <a:prstGeom prst="rect">
            <a:avLst/>
          </a:prstGeom>
          <a:ln w="31750" cap="rnd">
            <a:noFill/>
          </a:ln>
        </p:spPr>
        <p:txBody>
          <a:bodyPr vert="horz" wrap="square" lIns="0" tIns="0" rIns="0" bIns="0" rtlCol="0" anchor="t">
            <a:noAutofit/>
          </a:bodyPr>
          <a:lstStyle>
            <a:lvl1pPr>
              <a:defRPr/>
            </a:lvl1pPr>
          </a:lstStyle>
          <a:p>
            <a:pPr marL="0" lvl="0"/>
            <a:r>
              <a:rPr lang="en-US" dirty="0"/>
              <a:t>Add Title</a:t>
            </a:r>
          </a:p>
        </p:txBody>
      </p:sp>
      <p:sp>
        <p:nvSpPr>
          <p:cNvPr id="3" name="Bildplatzhalter 2">
            <a:extLst>
              <a:ext uri="{FF2B5EF4-FFF2-40B4-BE49-F238E27FC236}">
                <a16:creationId xmlns:a16="http://schemas.microsoft.com/office/drawing/2014/main" id="{5B80BAE8-342E-4C95-A2BC-CE3B985D7F76}"/>
              </a:ext>
            </a:extLst>
          </p:cNvPr>
          <p:cNvSpPr>
            <a:spLocks noGrp="1"/>
          </p:cNvSpPr>
          <p:nvPr>
            <p:ph type="pic" sz="quarter" idx="16" hasCustomPrompt="1"/>
          </p:nvPr>
        </p:nvSpPr>
        <p:spPr>
          <a:xfrm>
            <a:off x="0" y="0"/>
            <a:ext cx="5880100" cy="6858000"/>
          </a:xfrm>
          <a:solidFill>
            <a:schemeClr val="bg2"/>
          </a:solidFill>
        </p:spPr>
        <p:txBody>
          <a:bodyPr lIns="144000" tIns="144000">
            <a:noAutofit/>
          </a:bodyPr>
          <a:lstStyle>
            <a:lvl1pPr>
              <a:defRPr b="0"/>
            </a:lvl1pPr>
          </a:lstStyle>
          <a:p>
            <a:r>
              <a:rPr lang="de-DE" dirty="0"/>
              <a:t>Add Picture</a:t>
            </a:r>
          </a:p>
        </p:txBody>
      </p:sp>
      <p:sp>
        <p:nvSpPr>
          <p:cNvPr id="26" name="Rechteck 25" hidden="1">
            <a:extLst>
              <a:ext uri="{FF2B5EF4-FFF2-40B4-BE49-F238E27FC236}">
                <a16:creationId xmlns:a16="http://schemas.microsoft.com/office/drawing/2014/main" id="{A921B7E8-4CE1-4D53-B330-12E81BD269AE}"/>
              </a:ext>
            </a:extLst>
          </p:cNvPr>
          <p:cNvSpPr/>
          <p:nvPr userDrawn="1"/>
        </p:nvSpPr>
        <p:spPr>
          <a:xfrm>
            <a:off x="6490800" y="576000"/>
            <a:ext cx="46800" cy="7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000" tIns="288000" rIns="288000" bIns="288000" numCol="1" spcCol="0" rtlCol="0" fromWordArt="0" anchor="ctr" anchorCtr="0" forceAA="0" compatLnSpc="1">
            <a:prstTxWarp prst="textNoShape">
              <a:avLst/>
            </a:prstTxWarp>
            <a:noAutofit/>
          </a:bodyPr>
          <a:lstStyle/>
          <a:p>
            <a:pPr algn="ctr">
              <a:lnSpc>
                <a:spcPct val="96000"/>
              </a:lnSpc>
            </a:pPr>
            <a:r>
              <a:rPr lang="de-DE" sz="4000" dirty="0">
                <a:solidFill>
                  <a:srgbClr val="000000"/>
                </a:solidFill>
                <a:latin typeface="+mj-lt"/>
              </a:rPr>
              <a:t> </a:t>
            </a:r>
          </a:p>
        </p:txBody>
      </p:sp>
      <p:sp>
        <p:nvSpPr>
          <p:cNvPr id="5" name="Textplatzhalter 4">
            <a:extLst>
              <a:ext uri="{FF2B5EF4-FFF2-40B4-BE49-F238E27FC236}">
                <a16:creationId xmlns:a16="http://schemas.microsoft.com/office/drawing/2014/main" id="{B3A785AD-B01D-4C6B-98B3-582331E8D0FF}"/>
              </a:ext>
            </a:extLst>
          </p:cNvPr>
          <p:cNvSpPr>
            <a:spLocks noGrp="1"/>
          </p:cNvSpPr>
          <p:nvPr>
            <p:ph type="body" sz="quarter" idx="17" hasCustomPrompt="1"/>
          </p:nvPr>
        </p:nvSpPr>
        <p:spPr>
          <a:xfrm>
            <a:off x="6742112" y="2103438"/>
            <a:ext cx="4586287" cy="1966308"/>
          </a:xfrm>
        </p:spPr>
        <p:txBody>
          <a:bodyPr/>
          <a:lstStyle>
            <a:lvl1pPr>
              <a:defRPr/>
            </a:lvl1pPr>
            <a:lvl2pPr>
              <a:defRPr/>
            </a:lvl2pPr>
            <a:lvl3pPr>
              <a:defRPr/>
            </a:lvl3pPr>
            <a:lvl4pPr>
              <a:defRPr/>
            </a:lvl4pPr>
            <a:lvl5pPr>
              <a:defRPr/>
            </a:lvl5pPr>
          </a:lstStyle>
          <a:p>
            <a:pPr lvl="0"/>
            <a:r>
              <a:rPr lang="de-DE" dirty="0"/>
              <a:t>Add </a:t>
            </a:r>
            <a:r>
              <a:rPr lang="de-DE" dirty="0" err="1"/>
              <a:t>Subtitle</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p:txBody>
      </p:sp>
    </p:spTree>
    <p:extLst>
      <p:ext uri="{BB962C8B-B14F-4D97-AF65-F5344CB8AC3E}">
        <p14:creationId xmlns:p14="http://schemas.microsoft.com/office/powerpoint/2010/main" val="1344965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Image II red">
    <p:spTree>
      <p:nvGrpSpPr>
        <p:cNvPr id="1" name=""/>
        <p:cNvGrpSpPr/>
        <p:nvPr/>
      </p:nvGrpSpPr>
      <p:grpSpPr>
        <a:xfrm>
          <a:off x="0" y="0"/>
          <a:ext cx="0" cy="0"/>
          <a:chOff x="0" y="0"/>
          <a:chExt cx="0" cy="0"/>
        </a:xfrm>
      </p:grpSpPr>
      <p:sp>
        <p:nvSpPr>
          <p:cNvPr id="17" name="Textplatzhalter 6">
            <a:extLst>
              <a:ext uri="{FF2B5EF4-FFF2-40B4-BE49-F238E27FC236}">
                <a16:creationId xmlns:a16="http://schemas.microsoft.com/office/drawing/2014/main" id="{9132B474-3A93-42F9-AC2F-AB9B1114FAB1}"/>
              </a:ext>
            </a:extLst>
          </p:cNvPr>
          <p:cNvSpPr>
            <a:spLocks noGrp="1"/>
          </p:cNvSpPr>
          <p:nvPr>
            <p:ph type="body" sz="quarter" idx="37" hasCustomPrompt="1"/>
          </p:nvPr>
        </p:nvSpPr>
        <p:spPr>
          <a:xfrm>
            <a:off x="864000" y="6007100"/>
            <a:ext cx="5018349"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
        <p:nvSpPr>
          <p:cNvPr id="10" name="Picture Placeholder 4">
            <a:extLst>
              <a:ext uri="{FF2B5EF4-FFF2-40B4-BE49-F238E27FC236}">
                <a16:creationId xmlns:a16="http://schemas.microsoft.com/office/drawing/2014/main" id="{C6F3C85D-8B56-4ED0-AAA3-803B1A597175}"/>
              </a:ext>
            </a:extLst>
          </p:cNvPr>
          <p:cNvSpPr>
            <a:spLocks noGrp="1"/>
          </p:cNvSpPr>
          <p:nvPr>
            <p:ph type="pic" sz="quarter" idx="13" hasCustomPrompt="1"/>
          </p:nvPr>
        </p:nvSpPr>
        <p:spPr>
          <a:xfrm>
            <a:off x="-1" y="0"/>
            <a:ext cx="9000000" cy="6858000"/>
          </a:xfrm>
          <a:prstGeom prst="rect">
            <a:avLst/>
          </a:prstGeom>
          <a:solidFill>
            <a:schemeClr val="bg1">
              <a:lumMod val="95000"/>
            </a:schemeClr>
          </a:solidFill>
        </p:spPr>
        <p:txBody>
          <a:bodyPr lIns="180000" tIns="180000" anchor="t" anchorCtr="0">
            <a:noAutofit/>
          </a:bodyPr>
          <a:lstStyle>
            <a:lvl1pPr algn="l">
              <a:defRPr b="0"/>
            </a:lvl1pPr>
          </a:lstStyle>
          <a:p>
            <a:r>
              <a:rPr lang="en-US" dirty="0"/>
              <a:t>Add Picture and put it into background</a:t>
            </a:r>
          </a:p>
        </p:txBody>
      </p:sp>
      <p:sp>
        <p:nvSpPr>
          <p:cNvPr id="13" name="Textplatzhalter 6">
            <a:extLst>
              <a:ext uri="{FF2B5EF4-FFF2-40B4-BE49-F238E27FC236}">
                <a16:creationId xmlns:a16="http://schemas.microsoft.com/office/drawing/2014/main" id="{BDC063FF-C645-45EE-B12E-C6B8C26B3DF3}"/>
              </a:ext>
            </a:extLst>
          </p:cNvPr>
          <p:cNvSpPr>
            <a:spLocks noGrp="1"/>
          </p:cNvSpPr>
          <p:nvPr>
            <p:ph type="body" sz="quarter" idx="15" hasCustomPrompt="1"/>
          </p:nvPr>
        </p:nvSpPr>
        <p:spPr>
          <a:xfrm>
            <a:off x="5184000" y="2520000"/>
            <a:ext cx="6145200" cy="3420000"/>
          </a:xfrm>
          <a:solidFill>
            <a:schemeClr val="accent2">
              <a:alpha val="80000"/>
            </a:schemeClr>
          </a:solidFill>
        </p:spPr>
        <p:txBody>
          <a:bodyPr lIns="432000" tIns="360000" rIns="432000" bIns="360000" anchor="ctr" anchorCtr="0">
            <a:noAutofit/>
          </a:bodyPr>
          <a:lstStyle>
            <a:lvl1pPr>
              <a:defRPr sz="2400">
                <a:solidFill>
                  <a:schemeClr val="bg1"/>
                </a:solidFill>
              </a:defRPr>
            </a:lvl1pPr>
            <a:lvl2pPr>
              <a:defRPr sz="2000">
                <a:solidFill>
                  <a:schemeClr val="bg1"/>
                </a:solidFill>
              </a:defRPr>
            </a:lvl2pPr>
          </a:lstStyle>
          <a:p>
            <a:pPr lvl="0"/>
            <a:r>
              <a:rPr lang="de-DE" dirty="0"/>
              <a:t>Add Title</a:t>
            </a:r>
          </a:p>
          <a:p>
            <a:pPr lvl="1"/>
            <a:r>
              <a:rPr lang="de-DE" dirty="0"/>
              <a:t>Add </a:t>
            </a:r>
            <a:r>
              <a:rPr lang="de-DE" dirty="0" err="1"/>
              <a:t>text</a:t>
            </a:r>
            <a:endParaRPr lang="de-DE" dirty="0"/>
          </a:p>
        </p:txBody>
      </p:sp>
    </p:spTree>
    <p:extLst>
      <p:ext uri="{BB962C8B-B14F-4D97-AF65-F5344CB8AC3E}">
        <p14:creationId xmlns:p14="http://schemas.microsoft.com/office/powerpoint/2010/main" val="28976067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Image II blue">
    <p:spTree>
      <p:nvGrpSpPr>
        <p:cNvPr id="1" name=""/>
        <p:cNvGrpSpPr/>
        <p:nvPr/>
      </p:nvGrpSpPr>
      <p:grpSpPr>
        <a:xfrm>
          <a:off x="0" y="0"/>
          <a:ext cx="0" cy="0"/>
          <a:chOff x="0" y="0"/>
          <a:chExt cx="0" cy="0"/>
        </a:xfrm>
      </p:grpSpPr>
      <p:sp>
        <p:nvSpPr>
          <p:cNvPr id="17" name="Textplatzhalter 6">
            <a:extLst>
              <a:ext uri="{FF2B5EF4-FFF2-40B4-BE49-F238E27FC236}">
                <a16:creationId xmlns:a16="http://schemas.microsoft.com/office/drawing/2014/main" id="{9132B474-3A93-42F9-AC2F-AB9B1114FAB1}"/>
              </a:ext>
            </a:extLst>
          </p:cNvPr>
          <p:cNvSpPr>
            <a:spLocks noGrp="1"/>
          </p:cNvSpPr>
          <p:nvPr>
            <p:ph type="body" sz="quarter" idx="37" hasCustomPrompt="1"/>
          </p:nvPr>
        </p:nvSpPr>
        <p:spPr>
          <a:xfrm>
            <a:off x="864000" y="6007100"/>
            <a:ext cx="5018349"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
        <p:nvSpPr>
          <p:cNvPr id="9" name="Picture Placeholder 4">
            <a:extLst>
              <a:ext uri="{FF2B5EF4-FFF2-40B4-BE49-F238E27FC236}">
                <a16:creationId xmlns:a16="http://schemas.microsoft.com/office/drawing/2014/main" id="{7CDD2087-64E1-45A4-A103-8BB7C2211C22}"/>
              </a:ext>
            </a:extLst>
          </p:cNvPr>
          <p:cNvSpPr>
            <a:spLocks noGrp="1"/>
          </p:cNvSpPr>
          <p:nvPr>
            <p:ph type="pic" sz="quarter" idx="13" hasCustomPrompt="1"/>
          </p:nvPr>
        </p:nvSpPr>
        <p:spPr>
          <a:xfrm>
            <a:off x="-1" y="0"/>
            <a:ext cx="9000000" cy="6858000"/>
          </a:xfrm>
          <a:prstGeom prst="rect">
            <a:avLst/>
          </a:prstGeom>
          <a:solidFill>
            <a:schemeClr val="bg1">
              <a:lumMod val="95000"/>
            </a:schemeClr>
          </a:solidFill>
        </p:spPr>
        <p:txBody>
          <a:bodyPr lIns="180000" tIns="180000" anchor="t" anchorCtr="0">
            <a:noAutofit/>
          </a:bodyPr>
          <a:lstStyle>
            <a:lvl1pPr algn="l">
              <a:defRPr b="0"/>
            </a:lvl1pPr>
          </a:lstStyle>
          <a:p>
            <a:r>
              <a:rPr lang="en-US" dirty="0"/>
              <a:t>Add Picture and put it into background</a:t>
            </a:r>
          </a:p>
        </p:txBody>
      </p:sp>
      <p:sp>
        <p:nvSpPr>
          <p:cNvPr id="13" name="Textplatzhalter 6">
            <a:extLst>
              <a:ext uri="{FF2B5EF4-FFF2-40B4-BE49-F238E27FC236}">
                <a16:creationId xmlns:a16="http://schemas.microsoft.com/office/drawing/2014/main" id="{BDC063FF-C645-45EE-B12E-C6B8C26B3DF3}"/>
              </a:ext>
            </a:extLst>
          </p:cNvPr>
          <p:cNvSpPr>
            <a:spLocks noGrp="1"/>
          </p:cNvSpPr>
          <p:nvPr>
            <p:ph type="body" sz="quarter" idx="15" hasCustomPrompt="1"/>
          </p:nvPr>
        </p:nvSpPr>
        <p:spPr>
          <a:xfrm>
            <a:off x="5184000" y="2520000"/>
            <a:ext cx="6145200" cy="3420000"/>
          </a:xfrm>
          <a:solidFill>
            <a:schemeClr val="accent1">
              <a:alpha val="80000"/>
            </a:schemeClr>
          </a:solidFill>
        </p:spPr>
        <p:txBody>
          <a:bodyPr lIns="432000" tIns="360000" rIns="432000" bIns="360000" anchor="ctr" anchorCtr="0">
            <a:noAutofit/>
          </a:bodyPr>
          <a:lstStyle>
            <a:lvl1pPr>
              <a:defRPr sz="2400">
                <a:solidFill>
                  <a:schemeClr val="bg1"/>
                </a:solidFill>
              </a:defRPr>
            </a:lvl1pPr>
            <a:lvl2pPr>
              <a:defRPr sz="2000">
                <a:solidFill>
                  <a:schemeClr val="bg1"/>
                </a:solidFill>
              </a:defRPr>
            </a:lvl2pPr>
          </a:lstStyle>
          <a:p>
            <a:pPr lvl="0"/>
            <a:r>
              <a:rPr lang="de-DE" dirty="0"/>
              <a:t>Add Title</a:t>
            </a:r>
          </a:p>
          <a:p>
            <a:pPr lvl="1"/>
            <a:r>
              <a:rPr lang="de-DE" dirty="0"/>
              <a:t>Add </a:t>
            </a:r>
            <a:r>
              <a:rPr lang="de-DE" dirty="0" err="1"/>
              <a:t>text</a:t>
            </a:r>
            <a:endParaRPr lang="de-DE" dirty="0"/>
          </a:p>
        </p:txBody>
      </p:sp>
    </p:spTree>
    <p:extLst>
      <p:ext uri="{BB962C8B-B14F-4D97-AF65-F5344CB8AC3E}">
        <p14:creationId xmlns:p14="http://schemas.microsoft.com/office/powerpoint/2010/main" val="52286210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Image III red">
    <p:spTree>
      <p:nvGrpSpPr>
        <p:cNvPr id="1" name=""/>
        <p:cNvGrpSpPr/>
        <p:nvPr/>
      </p:nvGrpSpPr>
      <p:grpSpPr>
        <a:xfrm>
          <a:off x="0" y="0"/>
          <a:ext cx="0" cy="0"/>
          <a:chOff x="0" y="0"/>
          <a:chExt cx="0" cy="0"/>
        </a:xfrm>
      </p:grpSpPr>
      <p:sp>
        <p:nvSpPr>
          <p:cNvPr id="13" name="Textplatzhalter 6">
            <a:extLst>
              <a:ext uri="{FF2B5EF4-FFF2-40B4-BE49-F238E27FC236}">
                <a16:creationId xmlns:a16="http://schemas.microsoft.com/office/drawing/2014/main" id="{BDC063FF-C645-45EE-B12E-C6B8C26B3DF3}"/>
              </a:ext>
            </a:extLst>
          </p:cNvPr>
          <p:cNvSpPr>
            <a:spLocks noGrp="1"/>
          </p:cNvSpPr>
          <p:nvPr>
            <p:ph type="body" sz="quarter" idx="15" hasCustomPrompt="1"/>
          </p:nvPr>
        </p:nvSpPr>
        <p:spPr>
          <a:xfrm>
            <a:off x="863600" y="2869200"/>
            <a:ext cx="5878513" cy="3312000"/>
          </a:xfrm>
          <a:solidFill>
            <a:schemeClr val="accent2">
              <a:alpha val="80000"/>
            </a:schemeClr>
          </a:solidFill>
        </p:spPr>
        <p:txBody>
          <a:bodyPr lIns="432000" tIns="360000" rIns="432000" bIns="360000" anchor="ctr" anchorCtr="0">
            <a:noAutofit/>
          </a:bodyPr>
          <a:lstStyle>
            <a:lvl1pPr>
              <a:defRPr sz="2400">
                <a:solidFill>
                  <a:schemeClr val="bg1"/>
                </a:solidFill>
              </a:defRPr>
            </a:lvl1pPr>
            <a:lvl2pPr>
              <a:defRPr sz="2000">
                <a:solidFill>
                  <a:schemeClr val="bg1"/>
                </a:solidFill>
              </a:defRPr>
            </a:lvl2pPr>
          </a:lstStyle>
          <a:p>
            <a:pPr lvl="0"/>
            <a:r>
              <a:rPr lang="de-DE" dirty="0"/>
              <a:t>Add Title</a:t>
            </a:r>
          </a:p>
          <a:p>
            <a:pPr lvl="1"/>
            <a:r>
              <a:rPr lang="de-DE" dirty="0"/>
              <a:t>Add </a:t>
            </a:r>
            <a:r>
              <a:rPr lang="de-DE" dirty="0" err="1"/>
              <a:t>text</a:t>
            </a:r>
            <a:endParaRPr lang="de-DE" dirty="0"/>
          </a:p>
        </p:txBody>
      </p:sp>
      <p:sp>
        <p:nvSpPr>
          <p:cNvPr id="2" name="Rechteck 1">
            <a:extLst>
              <a:ext uri="{FF2B5EF4-FFF2-40B4-BE49-F238E27FC236}">
                <a16:creationId xmlns:a16="http://schemas.microsoft.com/office/drawing/2014/main" id="{B40B2737-09C2-4905-B657-450EBBCD1505}"/>
              </a:ext>
            </a:extLst>
          </p:cNvPr>
          <p:cNvSpPr/>
          <p:nvPr userDrawn="1"/>
        </p:nvSpPr>
        <p:spPr>
          <a:xfrm>
            <a:off x="561000" y="549000"/>
            <a:ext cx="135000" cy="85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9" name="Picture Placeholder 4">
            <a:extLst>
              <a:ext uri="{FF2B5EF4-FFF2-40B4-BE49-F238E27FC236}">
                <a16:creationId xmlns:a16="http://schemas.microsoft.com/office/drawing/2014/main" id="{7CDD2087-64E1-45A4-A103-8BB7C2211C22}"/>
              </a:ext>
            </a:extLst>
          </p:cNvPr>
          <p:cNvSpPr>
            <a:spLocks noGrp="1"/>
          </p:cNvSpPr>
          <p:nvPr>
            <p:ph type="pic" sz="quarter" idx="13" hasCustomPrompt="1"/>
          </p:nvPr>
        </p:nvSpPr>
        <p:spPr>
          <a:xfrm>
            <a:off x="-2" y="1440000"/>
            <a:ext cx="12192001" cy="4320000"/>
          </a:xfrm>
          <a:prstGeom prst="rect">
            <a:avLst/>
          </a:prstGeom>
          <a:solidFill>
            <a:schemeClr val="bg1">
              <a:lumMod val="95000"/>
            </a:schemeClr>
          </a:solidFill>
        </p:spPr>
        <p:txBody>
          <a:bodyPr lIns="180000" tIns="180000" anchor="t" anchorCtr="0">
            <a:noAutofit/>
          </a:bodyPr>
          <a:lstStyle>
            <a:lvl1pPr algn="l">
              <a:defRPr b="0"/>
            </a:lvl1pPr>
          </a:lstStyle>
          <a:p>
            <a:r>
              <a:rPr lang="en-US" dirty="0"/>
              <a:t>Add Picture and put it into background</a:t>
            </a:r>
          </a:p>
        </p:txBody>
      </p:sp>
    </p:spTree>
    <p:extLst>
      <p:ext uri="{BB962C8B-B14F-4D97-AF65-F5344CB8AC3E}">
        <p14:creationId xmlns:p14="http://schemas.microsoft.com/office/powerpoint/2010/main" val="26128601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Image III blue">
    <p:spTree>
      <p:nvGrpSpPr>
        <p:cNvPr id="1" name=""/>
        <p:cNvGrpSpPr/>
        <p:nvPr/>
      </p:nvGrpSpPr>
      <p:grpSpPr>
        <a:xfrm>
          <a:off x="0" y="0"/>
          <a:ext cx="0" cy="0"/>
          <a:chOff x="0" y="0"/>
          <a:chExt cx="0" cy="0"/>
        </a:xfrm>
      </p:grpSpPr>
      <p:sp>
        <p:nvSpPr>
          <p:cNvPr id="13" name="Textplatzhalter 6">
            <a:extLst>
              <a:ext uri="{FF2B5EF4-FFF2-40B4-BE49-F238E27FC236}">
                <a16:creationId xmlns:a16="http://schemas.microsoft.com/office/drawing/2014/main" id="{BDC063FF-C645-45EE-B12E-C6B8C26B3DF3}"/>
              </a:ext>
            </a:extLst>
          </p:cNvPr>
          <p:cNvSpPr>
            <a:spLocks noGrp="1"/>
          </p:cNvSpPr>
          <p:nvPr>
            <p:ph type="body" sz="quarter" idx="15" hasCustomPrompt="1"/>
          </p:nvPr>
        </p:nvSpPr>
        <p:spPr>
          <a:xfrm>
            <a:off x="863600" y="2869200"/>
            <a:ext cx="5878513" cy="3312000"/>
          </a:xfrm>
          <a:solidFill>
            <a:schemeClr val="accent1">
              <a:alpha val="80000"/>
            </a:schemeClr>
          </a:solidFill>
        </p:spPr>
        <p:txBody>
          <a:bodyPr lIns="432000" tIns="360000" rIns="432000" bIns="360000" anchor="ctr" anchorCtr="0">
            <a:noAutofit/>
          </a:bodyPr>
          <a:lstStyle>
            <a:lvl1pPr>
              <a:defRPr sz="2400">
                <a:solidFill>
                  <a:schemeClr val="bg1"/>
                </a:solidFill>
              </a:defRPr>
            </a:lvl1pPr>
            <a:lvl2pPr>
              <a:defRPr sz="2000">
                <a:solidFill>
                  <a:schemeClr val="bg1"/>
                </a:solidFill>
              </a:defRPr>
            </a:lvl2pPr>
          </a:lstStyle>
          <a:p>
            <a:pPr lvl="0"/>
            <a:r>
              <a:rPr lang="de-DE" dirty="0"/>
              <a:t>Add Title</a:t>
            </a:r>
          </a:p>
          <a:p>
            <a:pPr lvl="1"/>
            <a:r>
              <a:rPr lang="de-DE" dirty="0"/>
              <a:t>Add </a:t>
            </a:r>
            <a:r>
              <a:rPr lang="de-DE" dirty="0" err="1"/>
              <a:t>text</a:t>
            </a:r>
            <a:endParaRPr lang="de-DE" dirty="0"/>
          </a:p>
        </p:txBody>
      </p:sp>
      <p:sp>
        <p:nvSpPr>
          <p:cNvPr id="2" name="Rechteck 1">
            <a:extLst>
              <a:ext uri="{FF2B5EF4-FFF2-40B4-BE49-F238E27FC236}">
                <a16:creationId xmlns:a16="http://schemas.microsoft.com/office/drawing/2014/main" id="{B40B2737-09C2-4905-B657-450EBBCD1505}"/>
              </a:ext>
            </a:extLst>
          </p:cNvPr>
          <p:cNvSpPr/>
          <p:nvPr userDrawn="1"/>
        </p:nvSpPr>
        <p:spPr>
          <a:xfrm>
            <a:off x="561000" y="549000"/>
            <a:ext cx="135000" cy="85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9" name="Picture Placeholder 4">
            <a:extLst>
              <a:ext uri="{FF2B5EF4-FFF2-40B4-BE49-F238E27FC236}">
                <a16:creationId xmlns:a16="http://schemas.microsoft.com/office/drawing/2014/main" id="{7CDD2087-64E1-45A4-A103-8BB7C2211C22}"/>
              </a:ext>
            </a:extLst>
          </p:cNvPr>
          <p:cNvSpPr>
            <a:spLocks noGrp="1"/>
          </p:cNvSpPr>
          <p:nvPr>
            <p:ph type="pic" sz="quarter" idx="13" hasCustomPrompt="1"/>
          </p:nvPr>
        </p:nvSpPr>
        <p:spPr>
          <a:xfrm>
            <a:off x="-2" y="1440000"/>
            <a:ext cx="12192001" cy="4320000"/>
          </a:xfrm>
          <a:prstGeom prst="rect">
            <a:avLst/>
          </a:prstGeom>
          <a:solidFill>
            <a:schemeClr val="bg1">
              <a:lumMod val="95000"/>
            </a:schemeClr>
          </a:solidFill>
        </p:spPr>
        <p:txBody>
          <a:bodyPr lIns="180000" tIns="180000" anchor="t" anchorCtr="0">
            <a:noAutofit/>
          </a:bodyPr>
          <a:lstStyle>
            <a:lvl1pPr algn="l">
              <a:defRPr b="0"/>
            </a:lvl1pPr>
          </a:lstStyle>
          <a:p>
            <a:r>
              <a:rPr lang="en-US" dirty="0"/>
              <a:t>Add Picture and put it into background</a:t>
            </a:r>
          </a:p>
        </p:txBody>
      </p:sp>
    </p:spTree>
    <p:extLst>
      <p:ext uri="{BB962C8B-B14F-4D97-AF65-F5344CB8AC3E}">
        <p14:creationId xmlns:p14="http://schemas.microsoft.com/office/powerpoint/2010/main" val="261677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and Two Services">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7E2B6E71-67BA-4834-BFE2-11B5FC86B75F}"/>
              </a:ext>
            </a:extLst>
          </p:cNvPr>
          <p:cNvSpPr/>
          <p:nvPr userDrawn="1"/>
        </p:nvSpPr>
        <p:spPr>
          <a:xfrm>
            <a:off x="8610600" y="0"/>
            <a:ext cx="3581400" cy="2863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000" tIns="288000" rIns="288000" bIns="288000" numCol="1" spcCol="0" rtlCol="0" fromWordArt="0" anchor="ctr" anchorCtr="0" forceAA="0" compatLnSpc="1">
            <a:prstTxWarp prst="textNoShape">
              <a:avLst/>
            </a:prstTxWarp>
            <a:noAutofit/>
          </a:bodyPr>
          <a:lstStyle/>
          <a:p>
            <a:pPr algn="ctr">
              <a:lnSpc>
                <a:spcPct val="96000"/>
              </a:lnSpc>
            </a:pPr>
            <a:endParaRPr lang="de-DE" sz="4000" dirty="0">
              <a:solidFill>
                <a:schemeClr val="accent1"/>
              </a:solidFill>
              <a:latin typeface="+mj-lt"/>
            </a:endParaRPr>
          </a:p>
        </p:txBody>
      </p:sp>
      <p:sp>
        <p:nvSpPr>
          <p:cNvPr id="12" name="Title Placeholder 1">
            <a:extLst>
              <a:ext uri="{FF2B5EF4-FFF2-40B4-BE49-F238E27FC236}">
                <a16:creationId xmlns:a16="http://schemas.microsoft.com/office/drawing/2014/main" id="{D1AAF331-16A3-4252-BF7E-A7D46DA9F301}"/>
              </a:ext>
            </a:extLst>
          </p:cNvPr>
          <p:cNvSpPr>
            <a:spLocks noGrp="1"/>
          </p:cNvSpPr>
          <p:nvPr>
            <p:ph type="title" hasCustomPrompt="1"/>
          </p:nvPr>
        </p:nvSpPr>
        <p:spPr>
          <a:xfrm>
            <a:off x="864001" y="576000"/>
            <a:ext cx="5016100" cy="580019"/>
          </a:xfrm>
          <a:prstGeom prst="rect">
            <a:avLst/>
          </a:prstGeom>
          <a:ln w="31750" cap="rnd">
            <a:noFill/>
          </a:ln>
        </p:spPr>
        <p:txBody>
          <a:bodyPr vert="horz" wrap="square" lIns="0" tIns="0" rIns="0" bIns="0" rtlCol="0" anchor="t">
            <a:noAutofit/>
          </a:bodyPr>
          <a:lstStyle>
            <a:lvl1pPr>
              <a:defRPr/>
            </a:lvl1pPr>
          </a:lstStyle>
          <a:p>
            <a:pPr marL="0" lvl="0"/>
            <a:r>
              <a:rPr lang="en-US" dirty="0"/>
              <a:t>Add </a:t>
            </a:r>
            <a:br>
              <a:rPr lang="en-US" dirty="0"/>
            </a:br>
            <a:r>
              <a:rPr lang="en-US" dirty="0"/>
              <a:t>Title</a:t>
            </a:r>
          </a:p>
        </p:txBody>
      </p:sp>
      <p:sp>
        <p:nvSpPr>
          <p:cNvPr id="9" name="Picture Placeholder 4">
            <a:extLst>
              <a:ext uri="{FF2B5EF4-FFF2-40B4-BE49-F238E27FC236}">
                <a16:creationId xmlns:a16="http://schemas.microsoft.com/office/drawing/2014/main" id="{7CDD2087-64E1-45A4-A103-8BB7C2211C22}"/>
              </a:ext>
            </a:extLst>
          </p:cNvPr>
          <p:cNvSpPr>
            <a:spLocks noGrp="1"/>
          </p:cNvSpPr>
          <p:nvPr>
            <p:ph type="pic" sz="quarter" idx="13" hasCustomPrompt="1"/>
          </p:nvPr>
        </p:nvSpPr>
        <p:spPr>
          <a:xfrm>
            <a:off x="6311900" y="0"/>
            <a:ext cx="5880099" cy="6858000"/>
          </a:xfrm>
          <a:prstGeom prst="rect">
            <a:avLst/>
          </a:prstGeom>
          <a:solidFill>
            <a:schemeClr val="bg1">
              <a:lumMod val="95000"/>
            </a:schemeClr>
          </a:solidFill>
        </p:spPr>
        <p:txBody>
          <a:bodyPr lIns="144000" tIns="144000" anchor="t" anchorCtr="0">
            <a:noAutofit/>
          </a:bodyPr>
          <a:lstStyle>
            <a:lvl1pPr algn="l">
              <a:defRPr b="0"/>
            </a:lvl1pPr>
          </a:lstStyle>
          <a:p>
            <a:r>
              <a:rPr lang="en-US" dirty="0"/>
              <a:t>Add Picture</a:t>
            </a:r>
          </a:p>
        </p:txBody>
      </p:sp>
      <p:sp>
        <p:nvSpPr>
          <p:cNvPr id="13" name="Textplatzhalter 6">
            <a:extLst>
              <a:ext uri="{FF2B5EF4-FFF2-40B4-BE49-F238E27FC236}">
                <a16:creationId xmlns:a16="http://schemas.microsoft.com/office/drawing/2014/main" id="{F4EEEA14-18A5-42AE-9719-7458F27B73D0}"/>
              </a:ext>
            </a:extLst>
          </p:cNvPr>
          <p:cNvSpPr>
            <a:spLocks noGrp="1"/>
          </p:cNvSpPr>
          <p:nvPr>
            <p:ph type="body" sz="quarter" idx="15" hasCustomPrompt="1"/>
          </p:nvPr>
        </p:nvSpPr>
        <p:spPr>
          <a:xfrm>
            <a:off x="864000" y="3767626"/>
            <a:ext cx="2294399" cy="1478097"/>
          </a:xfrm>
        </p:spPr>
        <p:txBody>
          <a:bodyPr/>
          <a:lstStyle>
            <a:lvl1pPr>
              <a:spcAft>
                <a:spcPts val="600"/>
              </a:spcAft>
              <a:defRPr sz="1400"/>
            </a:lvl1pPr>
            <a:lvl2pPr>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p:txBody>
      </p:sp>
      <p:sp>
        <p:nvSpPr>
          <p:cNvPr id="16" name="Textplatzhalter 6">
            <a:extLst>
              <a:ext uri="{FF2B5EF4-FFF2-40B4-BE49-F238E27FC236}">
                <a16:creationId xmlns:a16="http://schemas.microsoft.com/office/drawing/2014/main" id="{AB17818A-B9A1-432C-B36F-9B2CDC3B93F8}"/>
              </a:ext>
            </a:extLst>
          </p:cNvPr>
          <p:cNvSpPr>
            <a:spLocks noGrp="1"/>
          </p:cNvSpPr>
          <p:nvPr>
            <p:ph type="body" sz="quarter" idx="34" hasCustomPrompt="1"/>
          </p:nvPr>
        </p:nvSpPr>
        <p:spPr>
          <a:xfrm>
            <a:off x="3587950" y="3765301"/>
            <a:ext cx="2294399" cy="1478097"/>
          </a:xfrm>
        </p:spPr>
        <p:txBody>
          <a:bodyPr/>
          <a:lstStyle>
            <a:lvl1pPr>
              <a:spcAft>
                <a:spcPts val="600"/>
              </a:spcAft>
              <a:defRPr sz="1400"/>
            </a:lvl1pPr>
            <a:lvl2pPr>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p:txBody>
      </p:sp>
      <p:sp>
        <p:nvSpPr>
          <p:cNvPr id="17" name="Textplatzhalter 6">
            <a:extLst>
              <a:ext uri="{FF2B5EF4-FFF2-40B4-BE49-F238E27FC236}">
                <a16:creationId xmlns:a16="http://schemas.microsoft.com/office/drawing/2014/main" id="{0CF0064A-98CC-4CA2-ACFA-410391163F02}"/>
              </a:ext>
            </a:extLst>
          </p:cNvPr>
          <p:cNvSpPr>
            <a:spLocks noGrp="1"/>
          </p:cNvSpPr>
          <p:nvPr>
            <p:ph type="body" sz="quarter" idx="42" hasCustomPrompt="1"/>
          </p:nvPr>
        </p:nvSpPr>
        <p:spPr>
          <a:xfrm>
            <a:off x="864000" y="6007100"/>
            <a:ext cx="5018349"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Tree>
    <p:extLst>
      <p:ext uri="{BB962C8B-B14F-4D97-AF65-F5344CB8AC3E}">
        <p14:creationId xmlns:p14="http://schemas.microsoft.com/office/powerpoint/2010/main" val="30286084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and 3/4/5 Services">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7E2A293E-B3AC-444A-A10F-5929D803E0E8}"/>
              </a:ext>
            </a:extLst>
          </p:cNvPr>
          <p:cNvSpPr>
            <a:spLocks noGrp="1"/>
          </p:cNvSpPr>
          <p:nvPr>
            <p:ph type="title" hasCustomPrompt="1"/>
          </p:nvPr>
        </p:nvSpPr>
        <p:spPr>
          <a:xfrm>
            <a:off x="864000" y="576000"/>
            <a:ext cx="9186909" cy="580019"/>
          </a:xfrm>
          <a:prstGeom prst="rect">
            <a:avLst/>
          </a:prstGeom>
          <a:ln w="31750" cap="rnd">
            <a:noFill/>
          </a:ln>
        </p:spPr>
        <p:txBody>
          <a:bodyPr vert="horz" wrap="square" lIns="0" tIns="0" rIns="0" bIns="0" rtlCol="0" anchor="t">
            <a:noAutofit/>
          </a:bodyPr>
          <a:lstStyle>
            <a:lvl1pPr>
              <a:defRPr/>
            </a:lvl1pPr>
          </a:lstStyle>
          <a:p>
            <a:pPr marL="0" lvl="0"/>
            <a:r>
              <a:rPr lang="en-US" dirty="0"/>
              <a:t>Add Title</a:t>
            </a:r>
          </a:p>
        </p:txBody>
      </p:sp>
      <p:sp>
        <p:nvSpPr>
          <p:cNvPr id="13" name="Textplatzhalter 6">
            <a:extLst>
              <a:ext uri="{FF2B5EF4-FFF2-40B4-BE49-F238E27FC236}">
                <a16:creationId xmlns:a16="http://schemas.microsoft.com/office/drawing/2014/main" id="{0B6EF222-A5D4-4E56-A715-6454822F55B7}"/>
              </a:ext>
            </a:extLst>
          </p:cNvPr>
          <p:cNvSpPr>
            <a:spLocks noGrp="1"/>
          </p:cNvSpPr>
          <p:nvPr>
            <p:ph type="body" sz="quarter" idx="15" hasCustomPrompt="1"/>
          </p:nvPr>
        </p:nvSpPr>
        <p:spPr>
          <a:xfrm>
            <a:off x="7916863" y="2111962"/>
            <a:ext cx="3411539" cy="553998"/>
          </a:xfrm>
        </p:spPr>
        <p:txBody>
          <a:bodyPr/>
          <a:lstStyle>
            <a:lvl1pPr>
              <a:lnSpc>
                <a:spcPct val="100000"/>
              </a:lnSpc>
              <a:spcBef>
                <a:spcPts val="0"/>
              </a:spcBef>
              <a:spcAft>
                <a:spcPts val="0"/>
              </a:spcAft>
              <a:defRPr sz="1800"/>
            </a:lvl1pPr>
            <a:lvl2pPr>
              <a:lnSpc>
                <a:spcPct val="100000"/>
              </a:lnSpc>
              <a:spcAft>
                <a:spcPts val="600"/>
              </a:spcAft>
              <a:defRPr sz="1800"/>
            </a:lvl2pPr>
          </a:lstStyle>
          <a:p>
            <a:pPr lvl="0"/>
            <a:r>
              <a:rPr lang="de-DE" dirty="0"/>
              <a:t>Add </a:t>
            </a:r>
            <a:r>
              <a:rPr lang="de-DE" dirty="0" err="1"/>
              <a:t>Subtitle</a:t>
            </a:r>
            <a:endParaRPr lang="de-DE" dirty="0"/>
          </a:p>
          <a:p>
            <a:pPr lvl="1"/>
            <a:r>
              <a:rPr lang="de-DE" dirty="0"/>
              <a:t>Add </a:t>
            </a:r>
            <a:r>
              <a:rPr lang="de-DE" dirty="0" err="1"/>
              <a:t>text</a:t>
            </a:r>
            <a:endParaRPr lang="de-DE" dirty="0"/>
          </a:p>
        </p:txBody>
      </p:sp>
      <p:sp>
        <p:nvSpPr>
          <p:cNvPr id="17" name="Textplatzhalter 6">
            <a:extLst>
              <a:ext uri="{FF2B5EF4-FFF2-40B4-BE49-F238E27FC236}">
                <a16:creationId xmlns:a16="http://schemas.microsoft.com/office/drawing/2014/main" id="{BDC2EE88-4212-4A34-A117-96E58AFE4D55}"/>
              </a:ext>
            </a:extLst>
          </p:cNvPr>
          <p:cNvSpPr>
            <a:spLocks noGrp="1"/>
          </p:cNvSpPr>
          <p:nvPr>
            <p:ph type="body" sz="quarter" idx="41" hasCustomPrompt="1"/>
          </p:nvPr>
        </p:nvSpPr>
        <p:spPr>
          <a:xfrm>
            <a:off x="7916863" y="3719150"/>
            <a:ext cx="3411539" cy="553998"/>
          </a:xfrm>
        </p:spPr>
        <p:txBody>
          <a:bodyPr/>
          <a:lstStyle>
            <a:lvl1pPr>
              <a:lnSpc>
                <a:spcPct val="100000"/>
              </a:lnSpc>
              <a:spcBef>
                <a:spcPts val="0"/>
              </a:spcBef>
              <a:spcAft>
                <a:spcPts val="0"/>
              </a:spcAft>
              <a:defRPr sz="1800"/>
            </a:lvl1pPr>
            <a:lvl2pPr>
              <a:lnSpc>
                <a:spcPct val="100000"/>
              </a:lnSpc>
              <a:spcAft>
                <a:spcPts val="600"/>
              </a:spcAft>
              <a:defRPr sz="1800"/>
            </a:lvl2pPr>
          </a:lstStyle>
          <a:p>
            <a:pPr lvl="0"/>
            <a:r>
              <a:rPr lang="de-DE" dirty="0"/>
              <a:t>Add </a:t>
            </a:r>
            <a:r>
              <a:rPr lang="de-DE" dirty="0" err="1"/>
              <a:t>Subtitle</a:t>
            </a:r>
            <a:endParaRPr lang="de-DE" dirty="0"/>
          </a:p>
          <a:p>
            <a:pPr lvl="1"/>
            <a:r>
              <a:rPr lang="de-DE" dirty="0"/>
              <a:t>Add </a:t>
            </a:r>
            <a:r>
              <a:rPr lang="de-DE" dirty="0" err="1"/>
              <a:t>text</a:t>
            </a:r>
            <a:endParaRPr lang="de-DE" dirty="0"/>
          </a:p>
        </p:txBody>
      </p:sp>
      <p:sp>
        <p:nvSpPr>
          <p:cNvPr id="18" name="Textplatzhalter 6">
            <a:extLst>
              <a:ext uri="{FF2B5EF4-FFF2-40B4-BE49-F238E27FC236}">
                <a16:creationId xmlns:a16="http://schemas.microsoft.com/office/drawing/2014/main" id="{DA380694-3EFE-4F02-B201-5314EEE9216E}"/>
              </a:ext>
            </a:extLst>
          </p:cNvPr>
          <p:cNvSpPr>
            <a:spLocks noGrp="1"/>
          </p:cNvSpPr>
          <p:nvPr>
            <p:ph type="body" sz="quarter" idx="42" hasCustomPrompt="1"/>
          </p:nvPr>
        </p:nvSpPr>
        <p:spPr>
          <a:xfrm>
            <a:off x="7916863" y="4515819"/>
            <a:ext cx="3411539" cy="553998"/>
          </a:xfrm>
        </p:spPr>
        <p:txBody>
          <a:bodyPr/>
          <a:lstStyle>
            <a:lvl1pPr>
              <a:lnSpc>
                <a:spcPct val="100000"/>
              </a:lnSpc>
              <a:spcAft>
                <a:spcPts val="0"/>
              </a:spcAft>
              <a:defRPr sz="1800"/>
            </a:lvl1pPr>
            <a:lvl2pPr>
              <a:lnSpc>
                <a:spcPct val="100000"/>
              </a:lnSpc>
              <a:spcAft>
                <a:spcPts val="0"/>
              </a:spcAft>
              <a:defRPr sz="1800"/>
            </a:lvl2pPr>
          </a:lstStyle>
          <a:p>
            <a:pPr lvl="0"/>
            <a:r>
              <a:rPr lang="de-DE" dirty="0"/>
              <a:t>Add </a:t>
            </a:r>
            <a:r>
              <a:rPr lang="de-DE" dirty="0" err="1"/>
              <a:t>Subtitle</a:t>
            </a:r>
            <a:endParaRPr lang="de-DE" dirty="0"/>
          </a:p>
          <a:p>
            <a:pPr lvl="1"/>
            <a:r>
              <a:rPr lang="de-DE" dirty="0"/>
              <a:t>Add </a:t>
            </a:r>
            <a:r>
              <a:rPr lang="de-DE" dirty="0" err="1"/>
              <a:t>text</a:t>
            </a:r>
            <a:endParaRPr lang="de-DE" dirty="0"/>
          </a:p>
        </p:txBody>
      </p:sp>
      <p:sp>
        <p:nvSpPr>
          <p:cNvPr id="19" name="Textplatzhalter 6">
            <a:extLst>
              <a:ext uri="{FF2B5EF4-FFF2-40B4-BE49-F238E27FC236}">
                <a16:creationId xmlns:a16="http://schemas.microsoft.com/office/drawing/2014/main" id="{30338AD6-99E0-4235-A80F-3C65645C7BC8}"/>
              </a:ext>
            </a:extLst>
          </p:cNvPr>
          <p:cNvSpPr>
            <a:spLocks noGrp="1"/>
          </p:cNvSpPr>
          <p:nvPr>
            <p:ph type="body" sz="quarter" idx="43"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
        <p:nvSpPr>
          <p:cNvPr id="9" name="Bildplatzhalter 2">
            <a:extLst>
              <a:ext uri="{FF2B5EF4-FFF2-40B4-BE49-F238E27FC236}">
                <a16:creationId xmlns:a16="http://schemas.microsoft.com/office/drawing/2014/main" id="{93450D91-BA1D-471C-8280-07E803C870F7}"/>
              </a:ext>
            </a:extLst>
          </p:cNvPr>
          <p:cNvSpPr>
            <a:spLocks noGrp="1"/>
          </p:cNvSpPr>
          <p:nvPr>
            <p:ph type="pic" sz="quarter" idx="16" hasCustomPrompt="1"/>
          </p:nvPr>
        </p:nvSpPr>
        <p:spPr>
          <a:xfrm>
            <a:off x="0" y="1548000"/>
            <a:ext cx="6311900" cy="4266000"/>
          </a:xfrm>
          <a:solidFill>
            <a:schemeClr val="tx1">
              <a:alpha val="3000"/>
            </a:schemeClr>
          </a:solidFill>
        </p:spPr>
        <p:txBody>
          <a:bodyPr lIns="144000" tIns="144000">
            <a:noAutofit/>
          </a:bodyPr>
          <a:lstStyle>
            <a:lvl1pPr>
              <a:defRPr b="0"/>
            </a:lvl1pPr>
          </a:lstStyle>
          <a:p>
            <a:r>
              <a:rPr lang="de-DE" dirty="0"/>
              <a:t>Add Picture</a:t>
            </a:r>
          </a:p>
        </p:txBody>
      </p:sp>
      <p:sp>
        <p:nvSpPr>
          <p:cNvPr id="10" name="Textplatzhalter 6">
            <a:extLst>
              <a:ext uri="{FF2B5EF4-FFF2-40B4-BE49-F238E27FC236}">
                <a16:creationId xmlns:a16="http://schemas.microsoft.com/office/drawing/2014/main" id="{4AE969B1-F4EF-4E81-80AB-77FB7E29A066}"/>
              </a:ext>
            </a:extLst>
          </p:cNvPr>
          <p:cNvSpPr>
            <a:spLocks noGrp="1"/>
          </p:cNvSpPr>
          <p:nvPr>
            <p:ph type="body" sz="quarter" idx="44" hasCustomPrompt="1"/>
          </p:nvPr>
        </p:nvSpPr>
        <p:spPr>
          <a:xfrm>
            <a:off x="7916863" y="2915556"/>
            <a:ext cx="3411539" cy="553998"/>
          </a:xfrm>
        </p:spPr>
        <p:txBody>
          <a:bodyPr/>
          <a:lstStyle>
            <a:lvl1pPr>
              <a:lnSpc>
                <a:spcPct val="100000"/>
              </a:lnSpc>
              <a:spcBef>
                <a:spcPts val="0"/>
              </a:spcBef>
              <a:spcAft>
                <a:spcPts val="0"/>
              </a:spcAft>
              <a:defRPr sz="1800"/>
            </a:lvl1pPr>
            <a:lvl2pPr>
              <a:lnSpc>
                <a:spcPct val="100000"/>
              </a:lnSpc>
              <a:spcAft>
                <a:spcPts val="600"/>
              </a:spcAft>
              <a:defRPr sz="1800"/>
            </a:lvl2pPr>
          </a:lstStyle>
          <a:p>
            <a:pPr lvl="0"/>
            <a:r>
              <a:rPr lang="de-DE" dirty="0"/>
              <a:t>Add </a:t>
            </a:r>
            <a:r>
              <a:rPr lang="de-DE" dirty="0" err="1"/>
              <a:t>Subtitle</a:t>
            </a:r>
            <a:endParaRPr lang="de-DE" dirty="0"/>
          </a:p>
          <a:p>
            <a:pPr lvl="1"/>
            <a:r>
              <a:rPr lang="de-DE" dirty="0"/>
              <a:t>Add </a:t>
            </a:r>
            <a:r>
              <a:rPr lang="de-DE" dirty="0" err="1"/>
              <a:t>text</a:t>
            </a:r>
            <a:endParaRPr lang="de-DE" dirty="0"/>
          </a:p>
        </p:txBody>
      </p:sp>
      <p:sp>
        <p:nvSpPr>
          <p:cNvPr id="11" name="Textplatzhalter 6">
            <a:extLst>
              <a:ext uri="{FF2B5EF4-FFF2-40B4-BE49-F238E27FC236}">
                <a16:creationId xmlns:a16="http://schemas.microsoft.com/office/drawing/2014/main" id="{B9DCD77B-D455-47FB-B1E8-5160A8ADB827}"/>
              </a:ext>
            </a:extLst>
          </p:cNvPr>
          <p:cNvSpPr>
            <a:spLocks noGrp="1"/>
          </p:cNvSpPr>
          <p:nvPr>
            <p:ph type="body" sz="quarter" idx="45" hasCustomPrompt="1"/>
          </p:nvPr>
        </p:nvSpPr>
        <p:spPr>
          <a:xfrm>
            <a:off x="7916863" y="5312490"/>
            <a:ext cx="3411539" cy="553998"/>
          </a:xfrm>
        </p:spPr>
        <p:txBody>
          <a:bodyPr/>
          <a:lstStyle>
            <a:lvl1pPr>
              <a:lnSpc>
                <a:spcPct val="100000"/>
              </a:lnSpc>
              <a:spcBef>
                <a:spcPts val="0"/>
              </a:spcBef>
              <a:spcAft>
                <a:spcPts val="0"/>
              </a:spcAft>
              <a:defRPr sz="1800"/>
            </a:lvl1pPr>
            <a:lvl2pPr>
              <a:lnSpc>
                <a:spcPct val="100000"/>
              </a:lnSpc>
              <a:spcAft>
                <a:spcPts val="600"/>
              </a:spcAft>
              <a:defRPr sz="1800"/>
            </a:lvl2pPr>
          </a:lstStyle>
          <a:p>
            <a:pPr lvl="0"/>
            <a:r>
              <a:rPr lang="de-DE" dirty="0"/>
              <a:t>Add </a:t>
            </a:r>
            <a:r>
              <a:rPr lang="de-DE" dirty="0" err="1"/>
              <a:t>Subtitle</a:t>
            </a:r>
            <a:endParaRPr lang="de-DE" dirty="0"/>
          </a:p>
          <a:p>
            <a:pPr lvl="1"/>
            <a:r>
              <a:rPr lang="de-DE" dirty="0"/>
              <a:t>Add </a:t>
            </a:r>
            <a:r>
              <a:rPr lang="de-DE" dirty="0" err="1"/>
              <a:t>text</a:t>
            </a:r>
            <a:endParaRPr lang="de-DE" dirty="0"/>
          </a:p>
        </p:txBody>
      </p:sp>
    </p:spTree>
    <p:extLst>
      <p:ext uri="{BB962C8B-B14F-4D97-AF65-F5344CB8AC3E}">
        <p14:creationId xmlns:p14="http://schemas.microsoft.com/office/powerpoint/2010/main" val="27263762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ree Portraits">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361F541E-2CE2-4A91-975A-495DC95FFFD2}"/>
              </a:ext>
            </a:extLst>
          </p:cNvPr>
          <p:cNvSpPr>
            <a:spLocks noGrp="1"/>
          </p:cNvSpPr>
          <p:nvPr>
            <p:ph type="title" hasCustomPrompt="1"/>
          </p:nvPr>
        </p:nvSpPr>
        <p:spPr>
          <a:xfrm>
            <a:off x="864000" y="576000"/>
            <a:ext cx="9186909" cy="580019"/>
          </a:xfrm>
          <a:prstGeom prst="rect">
            <a:avLst/>
          </a:prstGeom>
          <a:ln w="31750" cap="rnd">
            <a:noFill/>
          </a:ln>
        </p:spPr>
        <p:txBody>
          <a:bodyPr vert="horz" wrap="square" lIns="0" tIns="0" rIns="0" bIns="0" rtlCol="0" anchor="t">
            <a:noAutofit/>
          </a:bodyPr>
          <a:lstStyle>
            <a:lvl1pPr>
              <a:defRPr/>
            </a:lvl1pPr>
          </a:lstStyle>
          <a:p>
            <a:pPr marL="0" lvl="0"/>
            <a:r>
              <a:rPr lang="en-US" dirty="0"/>
              <a:t>Add Title</a:t>
            </a:r>
          </a:p>
        </p:txBody>
      </p:sp>
      <p:sp>
        <p:nvSpPr>
          <p:cNvPr id="13" name="Bildplatzhalter 2">
            <a:extLst>
              <a:ext uri="{FF2B5EF4-FFF2-40B4-BE49-F238E27FC236}">
                <a16:creationId xmlns:a16="http://schemas.microsoft.com/office/drawing/2014/main" id="{D3D11086-EE00-494D-B8A6-94A98ABBD3CA}"/>
              </a:ext>
            </a:extLst>
          </p:cNvPr>
          <p:cNvSpPr>
            <a:spLocks noGrp="1"/>
          </p:cNvSpPr>
          <p:nvPr>
            <p:ph type="pic" sz="quarter" idx="54" hasCustomPrompt="1"/>
          </p:nvPr>
        </p:nvSpPr>
        <p:spPr>
          <a:xfrm>
            <a:off x="7257263" y="2112835"/>
            <a:ext cx="1935544" cy="1936800"/>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14" name="Bildplatzhalter 2">
            <a:extLst>
              <a:ext uri="{FF2B5EF4-FFF2-40B4-BE49-F238E27FC236}">
                <a16:creationId xmlns:a16="http://schemas.microsoft.com/office/drawing/2014/main" id="{12F18C35-06D8-41A4-A092-CE172A4C0E44}"/>
              </a:ext>
            </a:extLst>
          </p:cNvPr>
          <p:cNvSpPr>
            <a:spLocks noGrp="1"/>
          </p:cNvSpPr>
          <p:nvPr>
            <p:ph type="pic" sz="quarter" idx="55" hasCustomPrompt="1"/>
          </p:nvPr>
        </p:nvSpPr>
        <p:spPr>
          <a:xfrm>
            <a:off x="5126176" y="2112835"/>
            <a:ext cx="1935544" cy="1936800"/>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17" name="Bildplatzhalter 2">
            <a:extLst>
              <a:ext uri="{FF2B5EF4-FFF2-40B4-BE49-F238E27FC236}">
                <a16:creationId xmlns:a16="http://schemas.microsoft.com/office/drawing/2014/main" id="{67FAE225-2B5C-4AD2-8893-8DCB207A718F}"/>
              </a:ext>
            </a:extLst>
          </p:cNvPr>
          <p:cNvSpPr>
            <a:spLocks noGrp="1"/>
          </p:cNvSpPr>
          <p:nvPr>
            <p:ph type="pic" sz="quarter" idx="56" hasCustomPrompt="1"/>
          </p:nvPr>
        </p:nvSpPr>
        <p:spPr>
          <a:xfrm>
            <a:off x="2995089" y="2112835"/>
            <a:ext cx="1935544" cy="1936800"/>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18" name="Textplatzhalter 6">
            <a:extLst>
              <a:ext uri="{FF2B5EF4-FFF2-40B4-BE49-F238E27FC236}">
                <a16:creationId xmlns:a16="http://schemas.microsoft.com/office/drawing/2014/main" id="{227BA67A-3FC3-42D6-BABC-DE42D654CF2E}"/>
              </a:ext>
            </a:extLst>
          </p:cNvPr>
          <p:cNvSpPr>
            <a:spLocks noGrp="1"/>
          </p:cNvSpPr>
          <p:nvPr>
            <p:ph type="body" sz="quarter" idx="15"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
        <p:nvSpPr>
          <p:cNvPr id="20" name="Textplatzhalter 6">
            <a:extLst>
              <a:ext uri="{FF2B5EF4-FFF2-40B4-BE49-F238E27FC236}">
                <a16:creationId xmlns:a16="http://schemas.microsoft.com/office/drawing/2014/main" id="{6BFA82DC-B836-4B6F-8981-C6FC9D99E51B}"/>
              </a:ext>
            </a:extLst>
          </p:cNvPr>
          <p:cNvSpPr>
            <a:spLocks noGrp="1"/>
          </p:cNvSpPr>
          <p:nvPr>
            <p:ph type="body" sz="quarter" idx="61" hasCustomPrompt="1"/>
          </p:nvPr>
        </p:nvSpPr>
        <p:spPr>
          <a:xfrm>
            <a:off x="2995088" y="4230000"/>
            <a:ext cx="1936800" cy="1006137"/>
          </a:xfrm>
        </p:spPr>
        <p:txBody>
          <a:bodyPr lIns="0" rIns="144000">
            <a:noAutofit/>
          </a:bodyPr>
          <a:lstStyle>
            <a:lvl1pPr>
              <a:lnSpc>
                <a:spcPct val="100000"/>
              </a:lnSpc>
              <a:spcAft>
                <a:spcPts val="600"/>
              </a:spcAft>
              <a:defRPr sz="1400"/>
            </a:lvl1pPr>
            <a:lvl2pPr>
              <a:lnSpc>
                <a:spcPct val="100000"/>
              </a:lnSpc>
              <a:defRPr sz="1400"/>
            </a:lvl2pPr>
            <a:lvl3pPr>
              <a:defRPr sz="1400"/>
            </a:lvl3pPr>
            <a:lvl4pPr>
              <a:defRPr sz="1400"/>
            </a:lvl4pPr>
            <a:lvl5pPr>
              <a:defRPr sz="1400"/>
            </a:lvl5pPr>
          </a:lstStyle>
          <a:p>
            <a:pPr lvl="0"/>
            <a:r>
              <a:rPr lang="de-DE" dirty="0"/>
              <a:t>Add Name</a:t>
            </a:r>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p:txBody>
      </p:sp>
      <p:sp>
        <p:nvSpPr>
          <p:cNvPr id="22" name="Textplatzhalter 6">
            <a:extLst>
              <a:ext uri="{FF2B5EF4-FFF2-40B4-BE49-F238E27FC236}">
                <a16:creationId xmlns:a16="http://schemas.microsoft.com/office/drawing/2014/main" id="{8D7CE850-0B61-48BB-AA8B-1AC4E54F1832}"/>
              </a:ext>
            </a:extLst>
          </p:cNvPr>
          <p:cNvSpPr>
            <a:spLocks noGrp="1"/>
          </p:cNvSpPr>
          <p:nvPr>
            <p:ph type="body" sz="quarter" idx="62" hasCustomPrompt="1"/>
          </p:nvPr>
        </p:nvSpPr>
        <p:spPr>
          <a:xfrm>
            <a:off x="5126176" y="4230000"/>
            <a:ext cx="1936800" cy="1006137"/>
          </a:xfrm>
        </p:spPr>
        <p:txBody>
          <a:bodyPr lIns="0" rIns="144000">
            <a:noAutofit/>
          </a:bodyPr>
          <a:lstStyle>
            <a:lvl1pPr>
              <a:lnSpc>
                <a:spcPct val="100000"/>
              </a:lnSpc>
              <a:spcAft>
                <a:spcPts val="600"/>
              </a:spcAft>
              <a:defRPr sz="1400"/>
            </a:lvl1pPr>
            <a:lvl2pPr>
              <a:lnSpc>
                <a:spcPct val="100000"/>
              </a:lnSpc>
              <a:defRPr sz="1400"/>
            </a:lvl2pPr>
            <a:lvl3pPr>
              <a:defRPr sz="1400"/>
            </a:lvl3pPr>
            <a:lvl4pPr>
              <a:defRPr sz="1400"/>
            </a:lvl4pPr>
            <a:lvl5pPr>
              <a:defRPr sz="1400"/>
            </a:lvl5pPr>
          </a:lstStyle>
          <a:p>
            <a:pPr lvl="0"/>
            <a:r>
              <a:rPr lang="de-DE" dirty="0"/>
              <a:t>Add Name</a:t>
            </a:r>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p:txBody>
      </p:sp>
      <p:sp>
        <p:nvSpPr>
          <p:cNvPr id="27" name="Textplatzhalter 6">
            <a:extLst>
              <a:ext uri="{FF2B5EF4-FFF2-40B4-BE49-F238E27FC236}">
                <a16:creationId xmlns:a16="http://schemas.microsoft.com/office/drawing/2014/main" id="{2EEC50C5-6A74-43DE-BE13-FA31DD17B47F}"/>
              </a:ext>
            </a:extLst>
          </p:cNvPr>
          <p:cNvSpPr>
            <a:spLocks noGrp="1"/>
          </p:cNvSpPr>
          <p:nvPr>
            <p:ph type="body" sz="quarter" idx="63" hasCustomPrompt="1"/>
          </p:nvPr>
        </p:nvSpPr>
        <p:spPr>
          <a:xfrm>
            <a:off x="7257264" y="4230000"/>
            <a:ext cx="1936800" cy="1006137"/>
          </a:xfrm>
        </p:spPr>
        <p:txBody>
          <a:bodyPr lIns="0" rIns="144000">
            <a:noAutofit/>
          </a:bodyPr>
          <a:lstStyle>
            <a:lvl1pPr>
              <a:lnSpc>
                <a:spcPct val="100000"/>
              </a:lnSpc>
              <a:spcAft>
                <a:spcPts val="600"/>
              </a:spcAft>
              <a:defRPr sz="1400"/>
            </a:lvl1pPr>
            <a:lvl2pPr>
              <a:lnSpc>
                <a:spcPct val="100000"/>
              </a:lnSpc>
              <a:defRPr sz="1400"/>
            </a:lvl2pPr>
            <a:lvl3pPr>
              <a:defRPr sz="1400"/>
            </a:lvl3pPr>
            <a:lvl4pPr>
              <a:defRPr sz="1400"/>
            </a:lvl4pPr>
            <a:lvl5pPr>
              <a:defRPr sz="1400"/>
            </a:lvl5pPr>
          </a:lstStyle>
          <a:p>
            <a:pPr lvl="0"/>
            <a:r>
              <a:rPr lang="de-DE" dirty="0"/>
              <a:t>Add Name</a:t>
            </a:r>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p:txBody>
      </p:sp>
    </p:spTree>
    <p:extLst>
      <p:ext uri="{BB962C8B-B14F-4D97-AF65-F5344CB8AC3E}">
        <p14:creationId xmlns:p14="http://schemas.microsoft.com/office/powerpoint/2010/main" val="4119656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our Portraits">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361F541E-2CE2-4A91-975A-495DC95FFFD2}"/>
              </a:ext>
            </a:extLst>
          </p:cNvPr>
          <p:cNvSpPr>
            <a:spLocks noGrp="1"/>
          </p:cNvSpPr>
          <p:nvPr>
            <p:ph type="title" hasCustomPrompt="1"/>
          </p:nvPr>
        </p:nvSpPr>
        <p:spPr>
          <a:xfrm>
            <a:off x="864000" y="576000"/>
            <a:ext cx="9186909" cy="580019"/>
          </a:xfrm>
          <a:prstGeom prst="rect">
            <a:avLst/>
          </a:prstGeom>
          <a:ln w="31750" cap="rnd">
            <a:noFill/>
          </a:ln>
        </p:spPr>
        <p:txBody>
          <a:bodyPr vert="horz" wrap="square" lIns="0" tIns="0" rIns="0" bIns="0" rtlCol="0" anchor="t">
            <a:noAutofit/>
          </a:bodyPr>
          <a:lstStyle>
            <a:lvl1pPr>
              <a:defRPr/>
            </a:lvl1pPr>
          </a:lstStyle>
          <a:p>
            <a:pPr marL="0" lvl="0"/>
            <a:r>
              <a:rPr lang="en-US" dirty="0"/>
              <a:t>Add Title</a:t>
            </a:r>
          </a:p>
        </p:txBody>
      </p:sp>
      <p:sp>
        <p:nvSpPr>
          <p:cNvPr id="13" name="Bildplatzhalter 2">
            <a:extLst>
              <a:ext uri="{FF2B5EF4-FFF2-40B4-BE49-F238E27FC236}">
                <a16:creationId xmlns:a16="http://schemas.microsoft.com/office/drawing/2014/main" id="{D3D11086-EE00-494D-B8A6-94A98ABBD3CA}"/>
              </a:ext>
            </a:extLst>
          </p:cNvPr>
          <p:cNvSpPr>
            <a:spLocks noGrp="1"/>
          </p:cNvSpPr>
          <p:nvPr>
            <p:ph type="pic" sz="quarter" idx="54" hasCustomPrompt="1"/>
          </p:nvPr>
        </p:nvSpPr>
        <p:spPr>
          <a:xfrm>
            <a:off x="6193771" y="2112835"/>
            <a:ext cx="1935544" cy="1936800"/>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14" name="Bildplatzhalter 2">
            <a:extLst>
              <a:ext uri="{FF2B5EF4-FFF2-40B4-BE49-F238E27FC236}">
                <a16:creationId xmlns:a16="http://schemas.microsoft.com/office/drawing/2014/main" id="{12F18C35-06D8-41A4-A092-CE172A4C0E44}"/>
              </a:ext>
            </a:extLst>
          </p:cNvPr>
          <p:cNvSpPr>
            <a:spLocks noGrp="1"/>
          </p:cNvSpPr>
          <p:nvPr>
            <p:ph type="pic" sz="quarter" idx="55" hasCustomPrompt="1"/>
          </p:nvPr>
        </p:nvSpPr>
        <p:spPr>
          <a:xfrm>
            <a:off x="4062684" y="2112835"/>
            <a:ext cx="1935544" cy="1936800"/>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17" name="Bildplatzhalter 2">
            <a:extLst>
              <a:ext uri="{FF2B5EF4-FFF2-40B4-BE49-F238E27FC236}">
                <a16:creationId xmlns:a16="http://schemas.microsoft.com/office/drawing/2014/main" id="{67FAE225-2B5C-4AD2-8893-8DCB207A718F}"/>
              </a:ext>
            </a:extLst>
          </p:cNvPr>
          <p:cNvSpPr>
            <a:spLocks noGrp="1"/>
          </p:cNvSpPr>
          <p:nvPr>
            <p:ph type="pic" sz="quarter" idx="56" hasCustomPrompt="1"/>
          </p:nvPr>
        </p:nvSpPr>
        <p:spPr>
          <a:xfrm>
            <a:off x="1931597" y="2112835"/>
            <a:ext cx="1935544" cy="1936800"/>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18" name="Textplatzhalter 6">
            <a:extLst>
              <a:ext uri="{FF2B5EF4-FFF2-40B4-BE49-F238E27FC236}">
                <a16:creationId xmlns:a16="http://schemas.microsoft.com/office/drawing/2014/main" id="{227BA67A-3FC3-42D6-BABC-DE42D654CF2E}"/>
              </a:ext>
            </a:extLst>
          </p:cNvPr>
          <p:cNvSpPr>
            <a:spLocks noGrp="1"/>
          </p:cNvSpPr>
          <p:nvPr>
            <p:ph type="body" sz="quarter" idx="15"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
        <p:nvSpPr>
          <p:cNvPr id="15" name="Bildplatzhalter 2">
            <a:extLst>
              <a:ext uri="{FF2B5EF4-FFF2-40B4-BE49-F238E27FC236}">
                <a16:creationId xmlns:a16="http://schemas.microsoft.com/office/drawing/2014/main" id="{97D8A52F-211E-4105-AD71-FCBCFBF1FD24}"/>
              </a:ext>
            </a:extLst>
          </p:cNvPr>
          <p:cNvSpPr>
            <a:spLocks noGrp="1"/>
          </p:cNvSpPr>
          <p:nvPr>
            <p:ph type="pic" sz="quarter" idx="60" hasCustomPrompt="1"/>
          </p:nvPr>
        </p:nvSpPr>
        <p:spPr>
          <a:xfrm>
            <a:off x="8324860" y="2112835"/>
            <a:ext cx="1935544" cy="1936800"/>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20" name="Textplatzhalter 6">
            <a:extLst>
              <a:ext uri="{FF2B5EF4-FFF2-40B4-BE49-F238E27FC236}">
                <a16:creationId xmlns:a16="http://schemas.microsoft.com/office/drawing/2014/main" id="{6BFA82DC-B836-4B6F-8981-C6FC9D99E51B}"/>
              </a:ext>
            </a:extLst>
          </p:cNvPr>
          <p:cNvSpPr>
            <a:spLocks noGrp="1"/>
          </p:cNvSpPr>
          <p:nvPr>
            <p:ph type="body" sz="quarter" idx="61" hasCustomPrompt="1"/>
          </p:nvPr>
        </p:nvSpPr>
        <p:spPr>
          <a:xfrm>
            <a:off x="1931596" y="4230000"/>
            <a:ext cx="1936800" cy="1006137"/>
          </a:xfrm>
        </p:spPr>
        <p:txBody>
          <a:bodyPr lIns="0" rIns="144000">
            <a:noAutofit/>
          </a:bodyPr>
          <a:lstStyle>
            <a:lvl1pPr>
              <a:lnSpc>
                <a:spcPct val="100000"/>
              </a:lnSpc>
              <a:spcAft>
                <a:spcPts val="600"/>
              </a:spcAft>
              <a:defRPr sz="1400"/>
            </a:lvl1pPr>
            <a:lvl2pPr>
              <a:lnSpc>
                <a:spcPct val="100000"/>
              </a:lnSpc>
              <a:defRPr sz="1400"/>
            </a:lvl2pPr>
            <a:lvl3pPr>
              <a:defRPr sz="1400"/>
            </a:lvl3pPr>
            <a:lvl4pPr>
              <a:defRPr sz="1400"/>
            </a:lvl4pPr>
            <a:lvl5pPr>
              <a:defRPr sz="1400"/>
            </a:lvl5pPr>
          </a:lstStyle>
          <a:p>
            <a:pPr lvl="0"/>
            <a:r>
              <a:rPr lang="de-DE" dirty="0"/>
              <a:t>Add Name</a:t>
            </a:r>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p:txBody>
      </p:sp>
      <p:sp>
        <p:nvSpPr>
          <p:cNvPr id="22" name="Textplatzhalter 6">
            <a:extLst>
              <a:ext uri="{FF2B5EF4-FFF2-40B4-BE49-F238E27FC236}">
                <a16:creationId xmlns:a16="http://schemas.microsoft.com/office/drawing/2014/main" id="{8D7CE850-0B61-48BB-AA8B-1AC4E54F1832}"/>
              </a:ext>
            </a:extLst>
          </p:cNvPr>
          <p:cNvSpPr>
            <a:spLocks noGrp="1"/>
          </p:cNvSpPr>
          <p:nvPr>
            <p:ph type="body" sz="quarter" idx="62" hasCustomPrompt="1"/>
          </p:nvPr>
        </p:nvSpPr>
        <p:spPr>
          <a:xfrm>
            <a:off x="4062684" y="4230000"/>
            <a:ext cx="1936800" cy="1006137"/>
          </a:xfrm>
        </p:spPr>
        <p:txBody>
          <a:bodyPr lIns="0" rIns="144000">
            <a:noAutofit/>
          </a:bodyPr>
          <a:lstStyle>
            <a:lvl1pPr>
              <a:lnSpc>
                <a:spcPct val="100000"/>
              </a:lnSpc>
              <a:spcAft>
                <a:spcPts val="600"/>
              </a:spcAft>
              <a:defRPr sz="1400"/>
            </a:lvl1pPr>
            <a:lvl2pPr>
              <a:lnSpc>
                <a:spcPct val="100000"/>
              </a:lnSpc>
              <a:defRPr sz="1400"/>
            </a:lvl2pPr>
            <a:lvl3pPr>
              <a:defRPr sz="1400"/>
            </a:lvl3pPr>
            <a:lvl4pPr>
              <a:defRPr sz="1400"/>
            </a:lvl4pPr>
            <a:lvl5pPr>
              <a:defRPr sz="1400"/>
            </a:lvl5pPr>
          </a:lstStyle>
          <a:p>
            <a:pPr lvl="0"/>
            <a:r>
              <a:rPr lang="de-DE" dirty="0"/>
              <a:t>Add Name</a:t>
            </a:r>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p:txBody>
      </p:sp>
      <p:sp>
        <p:nvSpPr>
          <p:cNvPr id="27" name="Textplatzhalter 6">
            <a:extLst>
              <a:ext uri="{FF2B5EF4-FFF2-40B4-BE49-F238E27FC236}">
                <a16:creationId xmlns:a16="http://schemas.microsoft.com/office/drawing/2014/main" id="{2EEC50C5-6A74-43DE-BE13-FA31DD17B47F}"/>
              </a:ext>
            </a:extLst>
          </p:cNvPr>
          <p:cNvSpPr>
            <a:spLocks noGrp="1"/>
          </p:cNvSpPr>
          <p:nvPr>
            <p:ph type="body" sz="quarter" idx="63" hasCustomPrompt="1"/>
          </p:nvPr>
        </p:nvSpPr>
        <p:spPr>
          <a:xfrm>
            <a:off x="6193772" y="4230000"/>
            <a:ext cx="1936800" cy="1006137"/>
          </a:xfrm>
        </p:spPr>
        <p:txBody>
          <a:bodyPr lIns="0" rIns="144000">
            <a:noAutofit/>
          </a:bodyPr>
          <a:lstStyle>
            <a:lvl1pPr>
              <a:lnSpc>
                <a:spcPct val="100000"/>
              </a:lnSpc>
              <a:spcAft>
                <a:spcPts val="600"/>
              </a:spcAft>
              <a:defRPr sz="1400"/>
            </a:lvl1pPr>
            <a:lvl2pPr>
              <a:lnSpc>
                <a:spcPct val="100000"/>
              </a:lnSpc>
              <a:defRPr sz="1400"/>
            </a:lvl2pPr>
            <a:lvl3pPr>
              <a:defRPr sz="1400"/>
            </a:lvl3pPr>
            <a:lvl4pPr>
              <a:defRPr sz="1400"/>
            </a:lvl4pPr>
            <a:lvl5pPr>
              <a:defRPr sz="1400"/>
            </a:lvl5pPr>
          </a:lstStyle>
          <a:p>
            <a:pPr lvl="0"/>
            <a:r>
              <a:rPr lang="de-DE" dirty="0"/>
              <a:t>Add Name</a:t>
            </a:r>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p:txBody>
      </p:sp>
      <p:sp>
        <p:nvSpPr>
          <p:cNvPr id="28" name="Textplatzhalter 6">
            <a:extLst>
              <a:ext uri="{FF2B5EF4-FFF2-40B4-BE49-F238E27FC236}">
                <a16:creationId xmlns:a16="http://schemas.microsoft.com/office/drawing/2014/main" id="{B347DF10-0B6C-4FA5-892E-A95699CC87A9}"/>
              </a:ext>
            </a:extLst>
          </p:cNvPr>
          <p:cNvSpPr>
            <a:spLocks noGrp="1"/>
          </p:cNvSpPr>
          <p:nvPr>
            <p:ph type="body" sz="quarter" idx="64" hasCustomPrompt="1"/>
          </p:nvPr>
        </p:nvSpPr>
        <p:spPr>
          <a:xfrm>
            <a:off x="8324860" y="4230000"/>
            <a:ext cx="1936800" cy="1006137"/>
          </a:xfrm>
        </p:spPr>
        <p:txBody>
          <a:bodyPr lIns="0" rIns="144000">
            <a:noAutofit/>
          </a:bodyPr>
          <a:lstStyle>
            <a:lvl1pPr>
              <a:lnSpc>
                <a:spcPct val="100000"/>
              </a:lnSpc>
              <a:spcAft>
                <a:spcPts val="600"/>
              </a:spcAft>
              <a:defRPr sz="1400"/>
            </a:lvl1pPr>
            <a:lvl2pPr>
              <a:lnSpc>
                <a:spcPct val="100000"/>
              </a:lnSpc>
              <a:defRPr sz="1400"/>
            </a:lvl2pPr>
            <a:lvl3pPr>
              <a:defRPr sz="1400"/>
            </a:lvl3pPr>
            <a:lvl4pPr>
              <a:defRPr sz="1400"/>
            </a:lvl4pPr>
            <a:lvl5pPr>
              <a:defRPr sz="1400"/>
            </a:lvl5pPr>
          </a:lstStyle>
          <a:p>
            <a:pPr lvl="0"/>
            <a:r>
              <a:rPr lang="de-DE" dirty="0"/>
              <a:t>Add Name</a:t>
            </a:r>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p:txBody>
      </p:sp>
    </p:spTree>
    <p:extLst>
      <p:ext uri="{BB962C8B-B14F-4D97-AF65-F5344CB8AC3E}">
        <p14:creationId xmlns:p14="http://schemas.microsoft.com/office/powerpoint/2010/main" val="67000736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ive Portraits">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361F541E-2CE2-4A91-975A-495DC95FFFD2}"/>
              </a:ext>
            </a:extLst>
          </p:cNvPr>
          <p:cNvSpPr>
            <a:spLocks noGrp="1"/>
          </p:cNvSpPr>
          <p:nvPr>
            <p:ph type="title" hasCustomPrompt="1"/>
          </p:nvPr>
        </p:nvSpPr>
        <p:spPr>
          <a:xfrm>
            <a:off x="864000" y="576000"/>
            <a:ext cx="9186909" cy="580019"/>
          </a:xfrm>
          <a:prstGeom prst="rect">
            <a:avLst/>
          </a:prstGeom>
          <a:ln w="31750" cap="rnd">
            <a:noFill/>
          </a:ln>
        </p:spPr>
        <p:txBody>
          <a:bodyPr vert="horz" wrap="square" lIns="0" tIns="0" rIns="0" bIns="0" rtlCol="0" anchor="t">
            <a:noAutofit/>
          </a:bodyPr>
          <a:lstStyle>
            <a:lvl1pPr>
              <a:defRPr/>
            </a:lvl1pPr>
          </a:lstStyle>
          <a:p>
            <a:pPr marL="0" lvl="0"/>
            <a:r>
              <a:rPr lang="en-US" dirty="0"/>
              <a:t>Add Title</a:t>
            </a:r>
          </a:p>
        </p:txBody>
      </p:sp>
      <p:sp>
        <p:nvSpPr>
          <p:cNvPr id="12" name="Bildplatzhalter 2">
            <a:extLst>
              <a:ext uri="{FF2B5EF4-FFF2-40B4-BE49-F238E27FC236}">
                <a16:creationId xmlns:a16="http://schemas.microsoft.com/office/drawing/2014/main" id="{5834AF66-1C21-44F3-AACE-D42EE8B9EB80}"/>
              </a:ext>
            </a:extLst>
          </p:cNvPr>
          <p:cNvSpPr>
            <a:spLocks noGrp="1"/>
          </p:cNvSpPr>
          <p:nvPr>
            <p:ph type="pic" sz="quarter" idx="11" hasCustomPrompt="1"/>
          </p:nvPr>
        </p:nvSpPr>
        <p:spPr>
          <a:xfrm>
            <a:off x="864002" y="2112835"/>
            <a:ext cx="1935544" cy="1936800"/>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13" name="Bildplatzhalter 2">
            <a:extLst>
              <a:ext uri="{FF2B5EF4-FFF2-40B4-BE49-F238E27FC236}">
                <a16:creationId xmlns:a16="http://schemas.microsoft.com/office/drawing/2014/main" id="{D3D11086-EE00-494D-B8A6-94A98ABBD3CA}"/>
              </a:ext>
            </a:extLst>
          </p:cNvPr>
          <p:cNvSpPr>
            <a:spLocks noGrp="1"/>
          </p:cNvSpPr>
          <p:nvPr>
            <p:ph type="pic" sz="quarter" idx="54" hasCustomPrompt="1"/>
          </p:nvPr>
        </p:nvSpPr>
        <p:spPr>
          <a:xfrm>
            <a:off x="7257263" y="2112835"/>
            <a:ext cx="1935544" cy="1936800"/>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14" name="Bildplatzhalter 2">
            <a:extLst>
              <a:ext uri="{FF2B5EF4-FFF2-40B4-BE49-F238E27FC236}">
                <a16:creationId xmlns:a16="http://schemas.microsoft.com/office/drawing/2014/main" id="{12F18C35-06D8-41A4-A092-CE172A4C0E44}"/>
              </a:ext>
            </a:extLst>
          </p:cNvPr>
          <p:cNvSpPr>
            <a:spLocks noGrp="1"/>
          </p:cNvSpPr>
          <p:nvPr>
            <p:ph type="pic" sz="quarter" idx="55" hasCustomPrompt="1"/>
          </p:nvPr>
        </p:nvSpPr>
        <p:spPr>
          <a:xfrm>
            <a:off x="5126176" y="2112835"/>
            <a:ext cx="1935544" cy="1936800"/>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17" name="Bildplatzhalter 2">
            <a:extLst>
              <a:ext uri="{FF2B5EF4-FFF2-40B4-BE49-F238E27FC236}">
                <a16:creationId xmlns:a16="http://schemas.microsoft.com/office/drawing/2014/main" id="{67FAE225-2B5C-4AD2-8893-8DCB207A718F}"/>
              </a:ext>
            </a:extLst>
          </p:cNvPr>
          <p:cNvSpPr>
            <a:spLocks noGrp="1"/>
          </p:cNvSpPr>
          <p:nvPr>
            <p:ph type="pic" sz="quarter" idx="56" hasCustomPrompt="1"/>
          </p:nvPr>
        </p:nvSpPr>
        <p:spPr>
          <a:xfrm>
            <a:off x="2995089" y="2112835"/>
            <a:ext cx="1935544" cy="1936800"/>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23" name="Textplatzhalter 6">
            <a:extLst>
              <a:ext uri="{FF2B5EF4-FFF2-40B4-BE49-F238E27FC236}">
                <a16:creationId xmlns:a16="http://schemas.microsoft.com/office/drawing/2014/main" id="{83C4027C-F63E-4286-A19A-898C4B0781CA}"/>
              </a:ext>
            </a:extLst>
          </p:cNvPr>
          <p:cNvSpPr>
            <a:spLocks noGrp="1"/>
          </p:cNvSpPr>
          <p:nvPr>
            <p:ph type="body" sz="quarter" idx="20" hasCustomPrompt="1"/>
          </p:nvPr>
        </p:nvSpPr>
        <p:spPr>
          <a:xfrm>
            <a:off x="864000" y="4230000"/>
            <a:ext cx="1936800" cy="1006137"/>
          </a:xfrm>
        </p:spPr>
        <p:txBody>
          <a:bodyPr lIns="0" rIns="144000">
            <a:noAutofit/>
          </a:bodyPr>
          <a:lstStyle>
            <a:lvl1pPr>
              <a:lnSpc>
                <a:spcPct val="100000"/>
              </a:lnSpc>
              <a:spcAft>
                <a:spcPts val="600"/>
              </a:spcAft>
              <a:defRPr sz="1200"/>
            </a:lvl1pPr>
            <a:lvl2pPr>
              <a:lnSpc>
                <a:spcPct val="100000"/>
              </a:lnSpc>
              <a:defRPr sz="1200"/>
            </a:lvl2pPr>
            <a:lvl3pPr>
              <a:defRPr sz="1200"/>
            </a:lvl3pPr>
            <a:lvl4pPr>
              <a:defRPr sz="1200"/>
            </a:lvl4pPr>
            <a:lvl5pPr>
              <a:defRPr sz="1200"/>
            </a:lvl5pPr>
          </a:lstStyle>
          <a:p>
            <a:pPr lvl="0"/>
            <a:r>
              <a:rPr lang="de-DE" dirty="0"/>
              <a:t>Add Name</a:t>
            </a:r>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p:txBody>
      </p:sp>
      <p:sp>
        <p:nvSpPr>
          <p:cNvPr id="18" name="Textplatzhalter 6">
            <a:extLst>
              <a:ext uri="{FF2B5EF4-FFF2-40B4-BE49-F238E27FC236}">
                <a16:creationId xmlns:a16="http://schemas.microsoft.com/office/drawing/2014/main" id="{227BA67A-3FC3-42D6-BABC-DE42D654CF2E}"/>
              </a:ext>
            </a:extLst>
          </p:cNvPr>
          <p:cNvSpPr>
            <a:spLocks noGrp="1"/>
          </p:cNvSpPr>
          <p:nvPr>
            <p:ph type="body" sz="quarter" idx="15"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
        <p:nvSpPr>
          <p:cNvPr id="15" name="Bildplatzhalter 2">
            <a:extLst>
              <a:ext uri="{FF2B5EF4-FFF2-40B4-BE49-F238E27FC236}">
                <a16:creationId xmlns:a16="http://schemas.microsoft.com/office/drawing/2014/main" id="{97D8A52F-211E-4105-AD71-FCBCFBF1FD24}"/>
              </a:ext>
            </a:extLst>
          </p:cNvPr>
          <p:cNvSpPr>
            <a:spLocks noGrp="1"/>
          </p:cNvSpPr>
          <p:nvPr>
            <p:ph type="pic" sz="quarter" idx="60" hasCustomPrompt="1"/>
          </p:nvPr>
        </p:nvSpPr>
        <p:spPr>
          <a:xfrm>
            <a:off x="9388352" y="2112835"/>
            <a:ext cx="1935544" cy="1936800"/>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20" name="Textplatzhalter 6">
            <a:extLst>
              <a:ext uri="{FF2B5EF4-FFF2-40B4-BE49-F238E27FC236}">
                <a16:creationId xmlns:a16="http://schemas.microsoft.com/office/drawing/2014/main" id="{6BFA82DC-B836-4B6F-8981-C6FC9D99E51B}"/>
              </a:ext>
            </a:extLst>
          </p:cNvPr>
          <p:cNvSpPr>
            <a:spLocks noGrp="1"/>
          </p:cNvSpPr>
          <p:nvPr>
            <p:ph type="body" sz="quarter" idx="61" hasCustomPrompt="1"/>
          </p:nvPr>
        </p:nvSpPr>
        <p:spPr>
          <a:xfrm>
            <a:off x="2995088" y="4230000"/>
            <a:ext cx="1936800" cy="1006137"/>
          </a:xfrm>
        </p:spPr>
        <p:txBody>
          <a:bodyPr lIns="0" rIns="144000">
            <a:noAutofit/>
          </a:bodyPr>
          <a:lstStyle>
            <a:lvl1pPr>
              <a:lnSpc>
                <a:spcPct val="100000"/>
              </a:lnSpc>
              <a:spcAft>
                <a:spcPts val="600"/>
              </a:spcAft>
              <a:defRPr sz="1200"/>
            </a:lvl1pPr>
            <a:lvl2pPr>
              <a:lnSpc>
                <a:spcPct val="100000"/>
              </a:lnSpc>
              <a:defRPr sz="1200"/>
            </a:lvl2pPr>
            <a:lvl3pPr>
              <a:defRPr sz="1200"/>
            </a:lvl3pPr>
            <a:lvl4pPr>
              <a:defRPr sz="1200"/>
            </a:lvl4pPr>
            <a:lvl5pPr>
              <a:defRPr sz="1200"/>
            </a:lvl5pPr>
          </a:lstStyle>
          <a:p>
            <a:pPr lvl="0"/>
            <a:r>
              <a:rPr lang="de-DE" dirty="0"/>
              <a:t>Add Name</a:t>
            </a:r>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p:txBody>
      </p:sp>
      <p:sp>
        <p:nvSpPr>
          <p:cNvPr id="22" name="Textplatzhalter 6">
            <a:extLst>
              <a:ext uri="{FF2B5EF4-FFF2-40B4-BE49-F238E27FC236}">
                <a16:creationId xmlns:a16="http://schemas.microsoft.com/office/drawing/2014/main" id="{8D7CE850-0B61-48BB-AA8B-1AC4E54F1832}"/>
              </a:ext>
            </a:extLst>
          </p:cNvPr>
          <p:cNvSpPr>
            <a:spLocks noGrp="1"/>
          </p:cNvSpPr>
          <p:nvPr>
            <p:ph type="body" sz="quarter" idx="62" hasCustomPrompt="1"/>
          </p:nvPr>
        </p:nvSpPr>
        <p:spPr>
          <a:xfrm>
            <a:off x="5126176" y="4230000"/>
            <a:ext cx="1936800" cy="1006137"/>
          </a:xfrm>
        </p:spPr>
        <p:txBody>
          <a:bodyPr lIns="0" rIns="144000">
            <a:noAutofit/>
          </a:bodyPr>
          <a:lstStyle>
            <a:lvl1pPr>
              <a:lnSpc>
                <a:spcPct val="100000"/>
              </a:lnSpc>
              <a:spcAft>
                <a:spcPts val="600"/>
              </a:spcAft>
              <a:defRPr sz="1200"/>
            </a:lvl1pPr>
            <a:lvl2pPr>
              <a:lnSpc>
                <a:spcPct val="100000"/>
              </a:lnSpc>
              <a:defRPr sz="1200"/>
            </a:lvl2pPr>
            <a:lvl3pPr>
              <a:defRPr sz="1200"/>
            </a:lvl3pPr>
            <a:lvl4pPr>
              <a:defRPr sz="1200"/>
            </a:lvl4pPr>
            <a:lvl5pPr>
              <a:defRPr sz="1200"/>
            </a:lvl5pPr>
          </a:lstStyle>
          <a:p>
            <a:pPr lvl="0"/>
            <a:r>
              <a:rPr lang="de-DE" dirty="0"/>
              <a:t>Add Name</a:t>
            </a:r>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p:txBody>
      </p:sp>
      <p:sp>
        <p:nvSpPr>
          <p:cNvPr id="27" name="Textplatzhalter 6">
            <a:extLst>
              <a:ext uri="{FF2B5EF4-FFF2-40B4-BE49-F238E27FC236}">
                <a16:creationId xmlns:a16="http://schemas.microsoft.com/office/drawing/2014/main" id="{2EEC50C5-6A74-43DE-BE13-FA31DD17B47F}"/>
              </a:ext>
            </a:extLst>
          </p:cNvPr>
          <p:cNvSpPr>
            <a:spLocks noGrp="1"/>
          </p:cNvSpPr>
          <p:nvPr>
            <p:ph type="body" sz="quarter" idx="63" hasCustomPrompt="1"/>
          </p:nvPr>
        </p:nvSpPr>
        <p:spPr>
          <a:xfrm>
            <a:off x="7257264" y="4230000"/>
            <a:ext cx="1936800" cy="1006137"/>
          </a:xfrm>
        </p:spPr>
        <p:txBody>
          <a:bodyPr lIns="0" rIns="144000">
            <a:noAutofit/>
          </a:bodyPr>
          <a:lstStyle>
            <a:lvl1pPr>
              <a:lnSpc>
                <a:spcPct val="100000"/>
              </a:lnSpc>
              <a:spcAft>
                <a:spcPts val="600"/>
              </a:spcAft>
              <a:defRPr sz="1200"/>
            </a:lvl1pPr>
            <a:lvl2pPr>
              <a:lnSpc>
                <a:spcPct val="100000"/>
              </a:lnSpc>
              <a:defRPr sz="1200"/>
            </a:lvl2pPr>
            <a:lvl3pPr>
              <a:defRPr sz="1200"/>
            </a:lvl3pPr>
            <a:lvl4pPr>
              <a:defRPr sz="1200"/>
            </a:lvl4pPr>
            <a:lvl5pPr>
              <a:defRPr sz="1200"/>
            </a:lvl5pPr>
          </a:lstStyle>
          <a:p>
            <a:pPr lvl="0"/>
            <a:r>
              <a:rPr lang="de-DE" dirty="0"/>
              <a:t>Add Name</a:t>
            </a:r>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p:txBody>
      </p:sp>
      <p:sp>
        <p:nvSpPr>
          <p:cNvPr id="28" name="Textplatzhalter 6">
            <a:extLst>
              <a:ext uri="{FF2B5EF4-FFF2-40B4-BE49-F238E27FC236}">
                <a16:creationId xmlns:a16="http://schemas.microsoft.com/office/drawing/2014/main" id="{B347DF10-0B6C-4FA5-892E-A95699CC87A9}"/>
              </a:ext>
            </a:extLst>
          </p:cNvPr>
          <p:cNvSpPr>
            <a:spLocks noGrp="1"/>
          </p:cNvSpPr>
          <p:nvPr>
            <p:ph type="body" sz="quarter" idx="64" hasCustomPrompt="1"/>
          </p:nvPr>
        </p:nvSpPr>
        <p:spPr>
          <a:xfrm>
            <a:off x="9388352" y="4230000"/>
            <a:ext cx="1936800" cy="1006137"/>
          </a:xfrm>
        </p:spPr>
        <p:txBody>
          <a:bodyPr lIns="0" rIns="144000">
            <a:noAutofit/>
          </a:bodyPr>
          <a:lstStyle>
            <a:lvl1pPr>
              <a:lnSpc>
                <a:spcPct val="100000"/>
              </a:lnSpc>
              <a:spcAft>
                <a:spcPts val="600"/>
              </a:spcAft>
              <a:defRPr sz="1200"/>
            </a:lvl1pPr>
            <a:lvl2pPr>
              <a:lnSpc>
                <a:spcPct val="100000"/>
              </a:lnSpc>
              <a:defRPr sz="1200"/>
            </a:lvl2pPr>
            <a:lvl3pPr>
              <a:defRPr sz="1200"/>
            </a:lvl3pPr>
            <a:lvl4pPr>
              <a:defRPr sz="1200"/>
            </a:lvl4pPr>
            <a:lvl5pPr>
              <a:defRPr sz="1200"/>
            </a:lvl5pPr>
          </a:lstStyle>
          <a:p>
            <a:pPr lvl="0"/>
            <a:r>
              <a:rPr lang="de-DE" dirty="0"/>
              <a:t>Add Name</a:t>
            </a:r>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p:txBody>
      </p:sp>
    </p:spTree>
    <p:extLst>
      <p:ext uri="{BB962C8B-B14F-4D97-AF65-F5344CB8AC3E}">
        <p14:creationId xmlns:p14="http://schemas.microsoft.com/office/powerpoint/2010/main" val="3335759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out Picture grey">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909722C4-DB21-4FED-91EC-962B26FCF765}"/>
              </a:ext>
            </a:extLst>
          </p:cNvPr>
          <p:cNvSpPr/>
          <p:nvPr userDrawn="1"/>
        </p:nvSpPr>
        <p:spPr>
          <a:xfrm>
            <a:off x="561000" y="539949"/>
            <a:ext cx="180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7" name="Rechteck 6">
            <a:extLst>
              <a:ext uri="{FF2B5EF4-FFF2-40B4-BE49-F238E27FC236}">
                <a16:creationId xmlns:a16="http://schemas.microsoft.com/office/drawing/2014/main" id="{75975099-098C-4543-A3F3-82EA308E887E}"/>
              </a:ext>
            </a:extLst>
          </p:cNvPr>
          <p:cNvSpPr/>
          <p:nvPr userDrawn="1"/>
        </p:nvSpPr>
        <p:spPr>
          <a:xfrm>
            <a:off x="0" y="576000"/>
            <a:ext cx="9900000" cy="4644000"/>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9" name="Rechteck 8">
            <a:extLst>
              <a:ext uri="{FF2B5EF4-FFF2-40B4-BE49-F238E27FC236}">
                <a16:creationId xmlns:a16="http://schemas.microsoft.com/office/drawing/2014/main" id="{6F0A59EE-995C-4E72-81DC-54244AC05B99}"/>
              </a:ext>
            </a:extLst>
          </p:cNvPr>
          <p:cNvSpPr/>
          <p:nvPr userDrawn="1"/>
        </p:nvSpPr>
        <p:spPr>
          <a:xfrm>
            <a:off x="863600" y="1512000"/>
            <a:ext cx="9900000" cy="464400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8" name="Rechteck 7">
            <a:extLst>
              <a:ext uri="{FF2B5EF4-FFF2-40B4-BE49-F238E27FC236}">
                <a16:creationId xmlns:a16="http://schemas.microsoft.com/office/drawing/2014/main" id="{69232532-88C1-41A8-AE71-C57B52ED6D05}"/>
              </a:ext>
            </a:extLst>
          </p:cNvPr>
          <p:cNvSpPr/>
          <p:nvPr userDrawn="1"/>
        </p:nvSpPr>
        <p:spPr>
          <a:xfrm>
            <a:off x="11001000" y="6426200"/>
            <a:ext cx="450000" cy="16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
        <p:nvSpPr>
          <p:cNvPr id="4" name="Textplatzhalter 3">
            <a:extLst>
              <a:ext uri="{FF2B5EF4-FFF2-40B4-BE49-F238E27FC236}">
                <a16:creationId xmlns:a16="http://schemas.microsoft.com/office/drawing/2014/main" id="{0318C10B-7B1A-485B-8E35-69719D0456EF}"/>
              </a:ext>
            </a:extLst>
          </p:cNvPr>
          <p:cNvSpPr>
            <a:spLocks noGrp="1"/>
          </p:cNvSpPr>
          <p:nvPr>
            <p:ph type="body" sz="quarter" idx="13" hasCustomPrompt="1"/>
          </p:nvPr>
        </p:nvSpPr>
        <p:spPr>
          <a:xfrm>
            <a:off x="864000" y="1512000"/>
            <a:ext cx="9900000" cy="4572000"/>
          </a:xfrm>
          <a:noFill/>
          <a:ln>
            <a:noFill/>
          </a:ln>
        </p:spPr>
        <p:txBody>
          <a:bodyPr lIns="720000" rIns="540000" bIns="108000" anchor="ctr" anchorCtr="0">
            <a:noAutofit/>
          </a:bodyPr>
          <a:lstStyle>
            <a:lvl1pPr>
              <a:lnSpc>
                <a:spcPct val="90000"/>
              </a:lnSpc>
              <a:spcBef>
                <a:spcPts val="0"/>
              </a:spcBef>
              <a:spcAft>
                <a:spcPts val="1500"/>
              </a:spcAft>
              <a:defRPr sz="3600">
                <a:solidFill>
                  <a:schemeClr val="tx1"/>
                </a:solidFill>
              </a:defRPr>
            </a:lvl1pPr>
            <a:lvl2pPr>
              <a:lnSpc>
                <a:spcPct val="90000"/>
              </a:lnSpc>
              <a:spcAft>
                <a:spcPts val="3000"/>
              </a:spcAft>
              <a:defRPr sz="7200" b="1">
                <a:solidFill>
                  <a:schemeClr val="tx1"/>
                </a:solidFill>
              </a:defRPr>
            </a:lvl2pPr>
            <a:lvl3pPr marL="0" indent="0">
              <a:lnSpc>
                <a:spcPct val="90000"/>
              </a:lnSpc>
              <a:buNone/>
              <a:defRPr>
                <a:solidFill>
                  <a:schemeClr val="tx1"/>
                </a:solidFill>
              </a:defRPr>
            </a:lvl3pPr>
          </a:lstStyle>
          <a:p>
            <a:pPr lvl="0"/>
            <a:r>
              <a:rPr lang="de-DE" dirty="0"/>
              <a:t>Add </a:t>
            </a:r>
            <a:r>
              <a:rPr lang="de-DE" dirty="0" err="1"/>
              <a:t>Subtitle</a:t>
            </a:r>
            <a:endParaRPr lang="de-DE" dirty="0"/>
          </a:p>
          <a:p>
            <a:pPr lvl="1"/>
            <a:r>
              <a:rPr lang="de-DE" dirty="0"/>
              <a:t>Add Title</a:t>
            </a:r>
          </a:p>
          <a:p>
            <a:pPr lvl="2"/>
            <a:r>
              <a:rPr lang="en-US" dirty="0"/>
              <a:t>Presented by Name</a:t>
            </a:r>
            <a:endParaRPr lang="de-DE" dirty="0"/>
          </a:p>
        </p:txBody>
      </p:sp>
    </p:spTree>
    <p:extLst>
      <p:ext uri="{BB962C8B-B14F-4D97-AF65-F5344CB8AC3E}">
        <p14:creationId xmlns:p14="http://schemas.microsoft.com/office/powerpoint/2010/main" val="37043097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 + Content">
    <p:spTree>
      <p:nvGrpSpPr>
        <p:cNvPr id="1" name=""/>
        <p:cNvGrpSpPr/>
        <p:nvPr/>
      </p:nvGrpSpPr>
      <p:grpSpPr>
        <a:xfrm>
          <a:off x="0" y="0"/>
          <a:ext cx="0" cy="0"/>
          <a:chOff x="0" y="0"/>
          <a:chExt cx="0" cy="0"/>
        </a:xfrm>
      </p:grpSpPr>
      <p:sp>
        <p:nvSpPr>
          <p:cNvPr id="7" name="Inhaltsplatzhalter 7">
            <a:extLst>
              <a:ext uri="{FF2B5EF4-FFF2-40B4-BE49-F238E27FC236}">
                <a16:creationId xmlns:a16="http://schemas.microsoft.com/office/drawing/2014/main" id="{53E48161-B0E9-4E4F-98F2-9D3DACFB5741}"/>
              </a:ext>
            </a:extLst>
          </p:cNvPr>
          <p:cNvSpPr>
            <a:spLocks noGrp="1"/>
          </p:cNvSpPr>
          <p:nvPr>
            <p:ph sz="quarter" idx="10" hasCustomPrompt="1"/>
          </p:nvPr>
        </p:nvSpPr>
        <p:spPr>
          <a:xfrm>
            <a:off x="863601" y="2112435"/>
            <a:ext cx="5016500" cy="3415935"/>
          </a:xfrm>
          <a:prstGeom prst="rect">
            <a:avLst/>
          </a:prstGeo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dirty="0"/>
              <a:t>Add Subtitle </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10" name="Bildplatzhalter 2">
            <a:extLst>
              <a:ext uri="{FF2B5EF4-FFF2-40B4-BE49-F238E27FC236}">
                <a16:creationId xmlns:a16="http://schemas.microsoft.com/office/drawing/2014/main" id="{C7183D60-1216-48CC-90DB-4D987D42D3B4}"/>
              </a:ext>
            </a:extLst>
          </p:cNvPr>
          <p:cNvSpPr>
            <a:spLocks noGrp="1"/>
          </p:cNvSpPr>
          <p:nvPr>
            <p:ph type="pic" sz="quarter" idx="11" hasCustomPrompt="1"/>
          </p:nvPr>
        </p:nvSpPr>
        <p:spPr>
          <a:xfrm>
            <a:off x="6311901" y="2112434"/>
            <a:ext cx="5880100" cy="3881967"/>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6" name="Title Placeholder 1">
            <a:extLst>
              <a:ext uri="{FF2B5EF4-FFF2-40B4-BE49-F238E27FC236}">
                <a16:creationId xmlns:a16="http://schemas.microsoft.com/office/drawing/2014/main" id="{8E6DEADD-4362-4A10-8918-488B025F4C98}"/>
              </a:ext>
            </a:extLst>
          </p:cNvPr>
          <p:cNvSpPr>
            <a:spLocks noGrp="1"/>
          </p:cNvSpPr>
          <p:nvPr>
            <p:ph type="title" hasCustomPrompt="1"/>
          </p:nvPr>
        </p:nvSpPr>
        <p:spPr>
          <a:xfrm>
            <a:off x="864000" y="576000"/>
            <a:ext cx="9186909" cy="580019"/>
          </a:xfrm>
          <a:prstGeom prst="rect">
            <a:avLst/>
          </a:prstGeom>
          <a:ln w="31750" cap="rnd">
            <a:noFill/>
          </a:ln>
        </p:spPr>
        <p:txBody>
          <a:bodyPr vert="horz" wrap="square" lIns="0" tIns="0" rIns="0" bIns="0" rtlCol="0" anchor="t">
            <a:noAutofit/>
          </a:bodyPr>
          <a:lstStyle>
            <a:lvl1pPr>
              <a:defRPr/>
            </a:lvl1pPr>
          </a:lstStyle>
          <a:p>
            <a:pPr marL="0" lvl="0"/>
            <a:r>
              <a:rPr lang="en-US" dirty="0"/>
              <a:t>Add Title</a:t>
            </a:r>
          </a:p>
        </p:txBody>
      </p:sp>
      <p:sp>
        <p:nvSpPr>
          <p:cNvPr id="5" name="Textplatzhalter 6">
            <a:extLst>
              <a:ext uri="{FF2B5EF4-FFF2-40B4-BE49-F238E27FC236}">
                <a16:creationId xmlns:a16="http://schemas.microsoft.com/office/drawing/2014/main" id="{67728038-CCBE-4849-AEF5-4E8C582AA5B4}"/>
              </a:ext>
            </a:extLst>
          </p:cNvPr>
          <p:cNvSpPr>
            <a:spLocks noGrp="1"/>
          </p:cNvSpPr>
          <p:nvPr>
            <p:ph type="body" sz="quarter" idx="15"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Tree>
    <p:extLst>
      <p:ext uri="{BB962C8B-B14F-4D97-AF65-F5344CB8AC3E}">
        <p14:creationId xmlns:p14="http://schemas.microsoft.com/office/powerpoint/2010/main" val="40701442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Images">
    <p:spTree>
      <p:nvGrpSpPr>
        <p:cNvPr id="1" name=""/>
        <p:cNvGrpSpPr/>
        <p:nvPr/>
      </p:nvGrpSpPr>
      <p:grpSpPr>
        <a:xfrm>
          <a:off x="0" y="0"/>
          <a:ext cx="0" cy="0"/>
          <a:chOff x="0" y="0"/>
          <a:chExt cx="0" cy="0"/>
        </a:xfrm>
      </p:grpSpPr>
      <p:sp>
        <p:nvSpPr>
          <p:cNvPr id="8" name="Bildplatzhalter 2">
            <a:extLst>
              <a:ext uri="{FF2B5EF4-FFF2-40B4-BE49-F238E27FC236}">
                <a16:creationId xmlns:a16="http://schemas.microsoft.com/office/drawing/2014/main" id="{248E97BD-9CAA-4AC9-B5CA-20DFF263AFBC}"/>
              </a:ext>
            </a:extLst>
          </p:cNvPr>
          <p:cNvSpPr>
            <a:spLocks noGrp="1"/>
          </p:cNvSpPr>
          <p:nvPr>
            <p:ph type="pic" sz="quarter" idx="11" hasCustomPrompt="1"/>
          </p:nvPr>
        </p:nvSpPr>
        <p:spPr>
          <a:xfrm>
            <a:off x="864000" y="2112434"/>
            <a:ext cx="5112000" cy="3881967"/>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12" name="Bildplatzhalter 2">
            <a:extLst>
              <a:ext uri="{FF2B5EF4-FFF2-40B4-BE49-F238E27FC236}">
                <a16:creationId xmlns:a16="http://schemas.microsoft.com/office/drawing/2014/main" id="{66FD7B60-8C73-4EAE-999F-4CD19DDE7588}"/>
              </a:ext>
            </a:extLst>
          </p:cNvPr>
          <p:cNvSpPr>
            <a:spLocks noGrp="1"/>
          </p:cNvSpPr>
          <p:nvPr>
            <p:ph type="pic" sz="quarter" idx="13" hasCustomPrompt="1"/>
          </p:nvPr>
        </p:nvSpPr>
        <p:spPr>
          <a:xfrm>
            <a:off x="6216000" y="2112434"/>
            <a:ext cx="5112000" cy="3881967"/>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r>
              <a:rPr lang="de-DE" dirty="0"/>
              <a:t> </a:t>
            </a:r>
            <a:r>
              <a:rPr lang="de-DE" dirty="0" err="1"/>
              <a:t>here</a:t>
            </a:r>
            <a:endParaRPr lang="de-DE" dirty="0"/>
          </a:p>
          <a:p>
            <a:endParaRPr lang="de-DE" dirty="0"/>
          </a:p>
        </p:txBody>
      </p:sp>
      <p:sp>
        <p:nvSpPr>
          <p:cNvPr id="6" name="Title Placeholder 1">
            <a:extLst>
              <a:ext uri="{FF2B5EF4-FFF2-40B4-BE49-F238E27FC236}">
                <a16:creationId xmlns:a16="http://schemas.microsoft.com/office/drawing/2014/main" id="{23DA3178-6909-4090-A4DA-23EB78ED80B7}"/>
              </a:ext>
            </a:extLst>
          </p:cNvPr>
          <p:cNvSpPr>
            <a:spLocks noGrp="1"/>
          </p:cNvSpPr>
          <p:nvPr>
            <p:ph type="title" hasCustomPrompt="1"/>
          </p:nvPr>
        </p:nvSpPr>
        <p:spPr>
          <a:xfrm>
            <a:off x="864000" y="576000"/>
            <a:ext cx="9186909" cy="580019"/>
          </a:xfrm>
          <a:prstGeom prst="rect">
            <a:avLst/>
          </a:prstGeom>
          <a:ln w="31750" cap="rnd">
            <a:noFill/>
          </a:ln>
        </p:spPr>
        <p:txBody>
          <a:bodyPr vert="horz" wrap="square" lIns="0" tIns="0" rIns="0" bIns="0" rtlCol="0" anchor="t">
            <a:noAutofit/>
          </a:bodyPr>
          <a:lstStyle>
            <a:lvl1pPr>
              <a:defRPr/>
            </a:lvl1pPr>
          </a:lstStyle>
          <a:p>
            <a:pPr marL="0" lvl="0"/>
            <a:r>
              <a:rPr lang="en-US" dirty="0"/>
              <a:t>Add Title</a:t>
            </a:r>
          </a:p>
        </p:txBody>
      </p:sp>
      <p:sp>
        <p:nvSpPr>
          <p:cNvPr id="5" name="Textplatzhalter 6">
            <a:extLst>
              <a:ext uri="{FF2B5EF4-FFF2-40B4-BE49-F238E27FC236}">
                <a16:creationId xmlns:a16="http://schemas.microsoft.com/office/drawing/2014/main" id="{132CEBF0-8C62-4FC1-AAFC-D6F88EC6250B}"/>
              </a:ext>
            </a:extLst>
          </p:cNvPr>
          <p:cNvSpPr>
            <a:spLocks noGrp="1"/>
          </p:cNvSpPr>
          <p:nvPr>
            <p:ph type="body" sz="quarter" idx="15"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Tree>
    <p:extLst>
      <p:ext uri="{BB962C8B-B14F-4D97-AF65-F5344CB8AC3E}">
        <p14:creationId xmlns:p14="http://schemas.microsoft.com/office/powerpoint/2010/main" val="12725810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Images + Subline">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D0607CBA-8D18-4397-AFCA-4B2CC65AEE68}"/>
              </a:ext>
            </a:extLst>
          </p:cNvPr>
          <p:cNvSpPr>
            <a:spLocks noGrp="1"/>
          </p:cNvSpPr>
          <p:nvPr>
            <p:ph type="body" sz="quarter" idx="12" hasCustomPrompt="1"/>
          </p:nvPr>
        </p:nvSpPr>
        <p:spPr>
          <a:xfrm>
            <a:off x="864001" y="2112831"/>
            <a:ext cx="5112000" cy="307777"/>
          </a:xfrm>
          <a:prstGeom prst="rect">
            <a:avLst/>
          </a:prstGeom>
        </p:spPr>
        <p:txBody>
          <a:bodyPr lIns="0" rIns="0" bIns="0" anchor="t"/>
          <a:lstStyle>
            <a:lvl1pPr marL="0" indent="0">
              <a:lnSpc>
                <a:spcPct val="100000"/>
              </a:lnSpc>
              <a:spcAft>
                <a:spcPts val="0"/>
              </a:spcAft>
              <a:buNone/>
              <a:defRPr sz="2000" b="1">
                <a:solidFill>
                  <a:schemeClr val="tx1"/>
                </a:solidFill>
                <a:latin typeface="SMA Futura Global" panose="020B0502020204020303" pitchFamily="34" charset="-128"/>
              </a:defRPr>
            </a:lvl1pPr>
            <a:lvl2pPr marL="0" indent="0">
              <a:lnSpc>
                <a:spcPct val="101000"/>
              </a:lnSpc>
              <a:spcAft>
                <a:spcPts val="0"/>
              </a:spcAft>
              <a:buNone/>
              <a:defRPr sz="1467" b="1">
                <a:solidFill>
                  <a:schemeClr val="tx1"/>
                </a:solidFill>
                <a:latin typeface="+mj-lt"/>
              </a:defRPr>
            </a:lvl2pPr>
            <a:lvl3pPr marL="0" indent="0">
              <a:lnSpc>
                <a:spcPct val="101000"/>
              </a:lnSpc>
              <a:spcAft>
                <a:spcPts val="0"/>
              </a:spcAft>
              <a:buNone/>
              <a:defRPr sz="1467" b="1">
                <a:solidFill>
                  <a:schemeClr val="tx1"/>
                </a:solidFill>
                <a:latin typeface="+mj-lt"/>
              </a:defRPr>
            </a:lvl3pPr>
            <a:lvl4pPr marL="0" indent="0">
              <a:lnSpc>
                <a:spcPct val="101000"/>
              </a:lnSpc>
              <a:spcAft>
                <a:spcPts val="0"/>
              </a:spcAft>
              <a:buNone/>
              <a:defRPr sz="1467" b="1">
                <a:solidFill>
                  <a:schemeClr val="tx1"/>
                </a:solidFill>
                <a:latin typeface="+mj-lt"/>
              </a:defRPr>
            </a:lvl4pPr>
            <a:lvl5pPr marL="0" indent="0">
              <a:lnSpc>
                <a:spcPct val="101000"/>
              </a:lnSpc>
              <a:spcAft>
                <a:spcPts val="0"/>
              </a:spcAft>
              <a:buNone/>
              <a:defRPr sz="1467" b="1">
                <a:solidFill>
                  <a:schemeClr val="tx1"/>
                </a:solidFill>
                <a:latin typeface="+mj-lt"/>
              </a:defRPr>
            </a:lvl5pPr>
            <a:lvl6pPr marL="0" indent="0">
              <a:lnSpc>
                <a:spcPct val="101000"/>
              </a:lnSpc>
              <a:spcAft>
                <a:spcPts val="0"/>
              </a:spcAft>
              <a:buNone/>
              <a:defRPr sz="1467" b="1">
                <a:solidFill>
                  <a:schemeClr val="tx1"/>
                </a:solidFill>
                <a:latin typeface="+mj-lt"/>
              </a:defRPr>
            </a:lvl6pPr>
            <a:lvl7pPr marL="0" indent="0">
              <a:lnSpc>
                <a:spcPct val="101000"/>
              </a:lnSpc>
              <a:spcAft>
                <a:spcPts val="0"/>
              </a:spcAft>
              <a:buNone/>
              <a:defRPr sz="1467" b="1">
                <a:solidFill>
                  <a:schemeClr val="tx1"/>
                </a:solidFill>
                <a:latin typeface="+mj-lt"/>
              </a:defRPr>
            </a:lvl7pPr>
            <a:lvl8pPr marL="0" indent="0">
              <a:lnSpc>
                <a:spcPct val="101000"/>
              </a:lnSpc>
              <a:spcAft>
                <a:spcPts val="0"/>
              </a:spcAft>
              <a:buNone/>
              <a:defRPr sz="1467" b="1">
                <a:solidFill>
                  <a:schemeClr val="tx1"/>
                </a:solidFill>
                <a:latin typeface="+mj-lt"/>
              </a:defRPr>
            </a:lvl8pPr>
            <a:lvl9pPr marL="0" indent="0">
              <a:lnSpc>
                <a:spcPct val="101000"/>
              </a:lnSpc>
              <a:spcAft>
                <a:spcPts val="0"/>
              </a:spcAft>
              <a:buNone/>
              <a:defRPr sz="1467" b="1">
                <a:solidFill>
                  <a:schemeClr val="tx1"/>
                </a:solidFill>
                <a:latin typeface="+mj-lt"/>
              </a:defRPr>
            </a:lvl9pPr>
          </a:lstStyle>
          <a:p>
            <a:pPr lvl="0"/>
            <a:r>
              <a:rPr lang="en-US" dirty="0"/>
              <a:t>Add Subtitle</a:t>
            </a:r>
          </a:p>
        </p:txBody>
      </p:sp>
      <p:sp>
        <p:nvSpPr>
          <p:cNvPr id="9" name="Bildplatzhalter 2">
            <a:extLst>
              <a:ext uri="{FF2B5EF4-FFF2-40B4-BE49-F238E27FC236}">
                <a16:creationId xmlns:a16="http://schemas.microsoft.com/office/drawing/2014/main" id="{F7FA1503-3599-4C49-A092-211C384B4F09}"/>
              </a:ext>
            </a:extLst>
          </p:cNvPr>
          <p:cNvSpPr>
            <a:spLocks noGrp="1"/>
          </p:cNvSpPr>
          <p:nvPr>
            <p:ph type="pic" sz="quarter" idx="11" hasCustomPrompt="1"/>
          </p:nvPr>
        </p:nvSpPr>
        <p:spPr>
          <a:xfrm>
            <a:off x="864000" y="2545227"/>
            <a:ext cx="5112000" cy="3449173"/>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8" name="Text Placeholder 2">
            <a:extLst>
              <a:ext uri="{FF2B5EF4-FFF2-40B4-BE49-F238E27FC236}">
                <a16:creationId xmlns:a16="http://schemas.microsoft.com/office/drawing/2014/main" id="{C8D33F37-778C-4A97-BAC4-364984276D83}"/>
              </a:ext>
            </a:extLst>
          </p:cNvPr>
          <p:cNvSpPr>
            <a:spLocks noGrp="1"/>
          </p:cNvSpPr>
          <p:nvPr>
            <p:ph type="body" sz="quarter" idx="13" hasCustomPrompt="1"/>
          </p:nvPr>
        </p:nvSpPr>
        <p:spPr>
          <a:xfrm>
            <a:off x="6215999" y="2112831"/>
            <a:ext cx="5112000" cy="307777"/>
          </a:xfrm>
          <a:prstGeom prst="rect">
            <a:avLst/>
          </a:prstGeom>
        </p:spPr>
        <p:txBody>
          <a:bodyPr lIns="0" rIns="0" bIns="0" anchor="t"/>
          <a:lstStyle>
            <a:lvl1pPr marL="0" indent="0">
              <a:lnSpc>
                <a:spcPct val="100000"/>
              </a:lnSpc>
              <a:spcAft>
                <a:spcPts val="0"/>
              </a:spcAft>
              <a:buNone/>
              <a:defRPr sz="2000" b="1">
                <a:solidFill>
                  <a:schemeClr val="tx1"/>
                </a:solidFill>
                <a:latin typeface="SMA Futura Global" panose="020B0502020204020303" pitchFamily="34" charset="-128"/>
              </a:defRPr>
            </a:lvl1pPr>
            <a:lvl2pPr marL="0" indent="0">
              <a:lnSpc>
                <a:spcPct val="101000"/>
              </a:lnSpc>
              <a:spcAft>
                <a:spcPts val="0"/>
              </a:spcAft>
              <a:buNone/>
              <a:defRPr sz="1467" b="1">
                <a:solidFill>
                  <a:schemeClr val="tx1"/>
                </a:solidFill>
                <a:latin typeface="+mj-lt"/>
              </a:defRPr>
            </a:lvl2pPr>
            <a:lvl3pPr marL="0" indent="0">
              <a:lnSpc>
                <a:spcPct val="101000"/>
              </a:lnSpc>
              <a:spcAft>
                <a:spcPts val="0"/>
              </a:spcAft>
              <a:buNone/>
              <a:defRPr sz="1467" b="1">
                <a:solidFill>
                  <a:schemeClr val="tx1"/>
                </a:solidFill>
                <a:latin typeface="+mj-lt"/>
              </a:defRPr>
            </a:lvl3pPr>
            <a:lvl4pPr marL="0" indent="0">
              <a:lnSpc>
                <a:spcPct val="101000"/>
              </a:lnSpc>
              <a:spcAft>
                <a:spcPts val="0"/>
              </a:spcAft>
              <a:buNone/>
              <a:defRPr sz="1467" b="1">
                <a:solidFill>
                  <a:schemeClr val="tx1"/>
                </a:solidFill>
                <a:latin typeface="+mj-lt"/>
              </a:defRPr>
            </a:lvl4pPr>
            <a:lvl5pPr marL="0" indent="0">
              <a:lnSpc>
                <a:spcPct val="101000"/>
              </a:lnSpc>
              <a:spcAft>
                <a:spcPts val="0"/>
              </a:spcAft>
              <a:buNone/>
              <a:defRPr sz="1467" b="1">
                <a:solidFill>
                  <a:schemeClr val="tx1"/>
                </a:solidFill>
                <a:latin typeface="+mj-lt"/>
              </a:defRPr>
            </a:lvl5pPr>
            <a:lvl6pPr marL="0" indent="0">
              <a:lnSpc>
                <a:spcPct val="101000"/>
              </a:lnSpc>
              <a:spcAft>
                <a:spcPts val="0"/>
              </a:spcAft>
              <a:buNone/>
              <a:defRPr sz="1467" b="1">
                <a:solidFill>
                  <a:schemeClr val="tx1"/>
                </a:solidFill>
                <a:latin typeface="+mj-lt"/>
              </a:defRPr>
            </a:lvl6pPr>
            <a:lvl7pPr marL="0" indent="0">
              <a:lnSpc>
                <a:spcPct val="101000"/>
              </a:lnSpc>
              <a:spcAft>
                <a:spcPts val="0"/>
              </a:spcAft>
              <a:buNone/>
              <a:defRPr sz="1467" b="1">
                <a:solidFill>
                  <a:schemeClr val="tx1"/>
                </a:solidFill>
                <a:latin typeface="+mj-lt"/>
              </a:defRPr>
            </a:lvl7pPr>
            <a:lvl8pPr marL="0" indent="0">
              <a:lnSpc>
                <a:spcPct val="101000"/>
              </a:lnSpc>
              <a:spcAft>
                <a:spcPts val="0"/>
              </a:spcAft>
              <a:buNone/>
              <a:defRPr sz="1467" b="1">
                <a:solidFill>
                  <a:schemeClr val="tx1"/>
                </a:solidFill>
                <a:latin typeface="+mj-lt"/>
              </a:defRPr>
            </a:lvl8pPr>
            <a:lvl9pPr marL="0" indent="0">
              <a:lnSpc>
                <a:spcPct val="101000"/>
              </a:lnSpc>
              <a:spcAft>
                <a:spcPts val="0"/>
              </a:spcAft>
              <a:buNone/>
              <a:defRPr sz="1467" b="1">
                <a:solidFill>
                  <a:schemeClr val="tx1"/>
                </a:solidFill>
                <a:latin typeface="+mj-lt"/>
              </a:defRPr>
            </a:lvl9pPr>
          </a:lstStyle>
          <a:p>
            <a:pPr lvl="0"/>
            <a:r>
              <a:rPr lang="en-US" dirty="0"/>
              <a:t>Add Subtitle</a:t>
            </a:r>
          </a:p>
        </p:txBody>
      </p:sp>
      <p:sp>
        <p:nvSpPr>
          <p:cNvPr id="10" name="Bildplatzhalter 2">
            <a:extLst>
              <a:ext uri="{FF2B5EF4-FFF2-40B4-BE49-F238E27FC236}">
                <a16:creationId xmlns:a16="http://schemas.microsoft.com/office/drawing/2014/main" id="{C6218848-1FFF-4401-B1FA-72FCA851C5D9}"/>
              </a:ext>
            </a:extLst>
          </p:cNvPr>
          <p:cNvSpPr>
            <a:spLocks noGrp="1"/>
          </p:cNvSpPr>
          <p:nvPr>
            <p:ph type="pic" sz="quarter" idx="14" hasCustomPrompt="1"/>
          </p:nvPr>
        </p:nvSpPr>
        <p:spPr>
          <a:xfrm>
            <a:off x="6215999" y="2545227"/>
            <a:ext cx="5112000" cy="3449173"/>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11" name="Title Placeholder 1">
            <a:extLst>
              <a:ext uri="{FF2B5EF4-FFF2-40B4-BE49-F238E27FC236}">
                <a16:creationId xmlns:a16="http://schemas.microsoft.com/office/drawing/2014/main" id="{FC4A8D5F-38A1-4B6B-8F1C-38F6195FDC9B}"/>
              </a:ext>
            </a:extLst>
          </p:cNvPr>
          <p:cNvSpPr>
            <a:spLocks noGrp="1"/>
          </p:cNvSpPr>
          <p:nvPr>
            <p:ph type="title" hasCustomPrompt="1"/>
          </p:nvPr>
        </p:nvSpPr>
        <p:spPr>
          <a:xfrm>
            <a:off x="864000" y="576000"/>
            <a:ext cx="9186909" cy="580019"/>
          </a:xfrm>
          <a:prstGeom prst="rect">
            <a:avLst/>
          </a:prstGeom>
          <a:ln w="31750" cap="rnd">
            <a:noFill/>
          </a:ln>
        </p:spPr>
        <p:txBody>
          <a:bodyPr vert="horz" wrap="square" lIns="0" tIns="0" rIns="0" bIns="0" rtlCol="0" anchor="t">
            <a:noAutofit/>
          </a:bodyPr>
          <a:lstStyle>
            <a:lvl1pPr>
              <a:defRPr/>
            </a:lvl1pPr>
          </a:lstStyle>
          <a:p>
            <a:pPr marL="0" lvl="0"/>
            <a:r>
              <a:rPr lang="en-US" dirty="0"/>
              <a:t>Add Title</a:t>
            </a:r>
          </a:p>
        </p:txBody>
      </p:sp>
      <p:sp>
        <p:nvSpPr>
          <p:cNvPr id="12" name="Textplatzhalter 6">
            <a:extLst>
              <a:ext uri="{FF2B5EF4-FFF2-40B4-BE49-F238E27FC236}">
                <a16:creationId xmlns:a16="http://schemas.microsoft.com/office/drawing/2014/main" id="{4F354E98-9470-4C56-90A9-864050B5F606}"/>
              </a:ext>
            </a:extLst>
          </p:cNvPr>
          <p:cNvSpPr>
            <a:spLocks noGrp="1"/>
          </p:cNvSpPr>
          <p:nvPr>
            <p:ph type="body" sz="quarter" idx="15"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Tree>
    <p:extLst>
      <p:ext uri="{BB962C8B-B14F-4D97-AF65-F5344CB8AC3E}">
        <p14:creationId xmlns:p14="http://schemas.microsoft.com/office/powerpoint/2010/main" val="352319174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hree Images">
    <p:spTree>
      <p:nvGrpSpPr>
        <p:cNvPr id="1" name=""/>
        <p:cNvGrpSpPr/>
        <p:nvPr/>
      </p:nvGrpSpPr>
      <p:grpSpPr>
        <a:xfrm>
          <a:off x="0" y="0"/>
          <a:ext cx="0" cy="0"/>
          <a:chOff x="0" y="0"/>
          <a:chExt cx="0" cy="0"/>
        </a:xfrm>
      </p:grpSpPr>
      <p:sp>
        <p:nvSpPr>
          <p:cNvPr id="8" name="Bildplatzhalter 2">
            <a:extLst>
              <a:ext uri="{FF2B5EF4-FFF2-40B4-BE49-F238E27FC236}">
                <a16:creationId xmlns:a16="http://schemas.microsoft.com/office/drawing/2014/main" id="{248E97BD-9CAA-4AC9-B5CA-20DFF263AFBC}"/>
              </a:ext>
            </a:extLst>
          </p:cNvPr>
          <p:cNvSpPr>
            <a:spLocks noGrp="1"/>
          </p:cNvSpPr>
          <p:nvPr>
            <p:ph type="pic" sz="quarter" idx="11" hasCustomPrompt="1"/>
          </p:nvPr>
        </p:nvSpPr>
        <p:spPr>
          <a:xfrm>
            <a:off x="864001" y="2112434"/>
            <a:ext cx="3384000" cy="3881967"/>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11" name="Bildplatzhalter 2">
            <a:extLst>
              <a:ext uri="{FF2B5EF4-FFF2-40B4-BE49-F238E27FC236}">
                <a16:creationId xmlns:a16="http://schemas.microsoft.com/office/drawing/2014/main" id="{DFB59CBE-7E72-4EF2-AC2C-26587241F715}"/>
              </a:ext>
            </a:extLst>
          </p:cNvPr>
          <p:cNvSpPr>
            <a:spLocks noGrp="1"/>
          </p:cNvSpPr>
          <p:nvPr>
            <p:ph type="pic" sz="quarter" idx="12" hasCustomPrompt="1"/>
          </p:nvPr>
        </p:nvSpPr>
        <p:spPr>
          <a:xfrm>
            <a:off x="4404000" y="2112434"/>
            <a:ext cx="3384000" cy="3881967"/>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12" name="Bildplatzhalter 2">
            <a:extLst>
              <a:ext uri="{FF2B5EF4-FFF2-40B4-BE49-F238E27FC236}">
                <a16:creationId xmlns:a16="http://schemas.microsoft.com/office/drawing/2014/main" id="{66FD7B60-8C73-4EAE-999F-4CD19DDE7588}"/>
              </a:ext>
            </a:extLst>
          </p:cNvPr>
          <p:cNvSpPr>
            <a:spLocks noGrp="1"/>
          </p:cNvSpPr>
          <p:nvPr>
            <p:ph type="pic" sz="quarter" idx="13" hasCustomPrompt="1"/>
          </p:nvPr>
        </p:nvSpPr>
        <p:spPr>
          <a:xfrm>
            <a:off x="7943999" y="2112434"/>
            <a:ext cx="3384000" cy="3881967"/>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7" name="Title Placeholder 1">
            <a:extLst>
              <a:ext uri="{FF2B5EF4-FFF2-40B4-BE49-F238E27FC236}">
                <a16:creationId xmlns:a16="http://schemas.microsoft.com/office/drawing/2014/main" id="{F983E3C9-C423-463B-AE32-E3EC06C3CDE4}"/>
              </a:ext>
            </a:extLst>
          </p:cNvPr>
          <p:cNvSpPr>
            <a:spLocks noGrp="1"/>
          </p:cNvSpPr>
          <p:nvPr>
            <p:ph type="title" hasCustomPrompt="1"/>
          </p:nvPr>
        </p:nvSpPr>
        <p:spPr>
          <a:xfrm>
            <a:off x="864000" y="576000"/>
            <a:ext cx="9186909" cy="580019"/>
          </a:xfrm>
          <a:prstGeom prst="rect">
            <a:avLst/>
          </a:prstGeom>
          <a:ln w="31750" cap="rnd">
            <a:noFill/>
          </a:ln>
        </p:spPr>
        <p:txBody>
          <a:bodyPr vert="horz" wrap="square" lIns="0" tIns="0" rIns="0" bIns="0" rtlCol="0" anchor="t">
            <a:noAutofit/>
          </a:bodyPr>
          <a:lstStyle>
            <a:lvl1pPr>
              <a:defRPr/>
            </a:lvl1pPr>
          </a:lstStyle>
          <a:p>
            <a:pPr marL="0" lvl="0"/>
            <a:r>
              <a:rPr lang="en-US" dirty="0"/>
              <a:t>Add Title</a:t>
            </a:r>
          </a:p>
        </p:txBody>
      </p:sp>
      <p:sp>
        <p:nvSpPr>
          <p:cNvPr id="6" name="Textplatzhalter 6">
            <a:extLst>
              <a:ext uri="{FF2B5EF4-FFF2-40B4-BE49-F238E27FC236}">
                <a16:creationId xmlns:a16="http://schemas.microsoft.com/office/drawing/2014/main" id="{B4EAB12C-23A0-43BD-AE4D-6D95BFA685EA}"/>
              </a:ext>
            </a:extLst>
          </p:cNvPr>
          <p:cNvSpPr>
            <a:spLocks noGrp="1"/>
          </p:cNvSpPr>
          <p:nvPr>
            <p:ph type="body" sz="quarter" idx="15"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Tree>
    <p:extLst>
      <p:ext uri="{BB962C8B-B14F-4D97-AF65-F5344CB8AC3E}">
        <p14:creationId xmlns:p14="http://schemas.microsoft.com/office/powerpoint/2010/main" val="164550130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hree Images + Subline">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D0607CBA-8D18-4397-AFCA-4B2CC65AEE68}"/>
              </a:ext>
            </a:extLst>
          </p:cNvPr>
          <p:cNvSpPr>
            <a:spLocks noGrp="1"/>
          </p:cNvSpPr>
          <p:nvPr>
            <p:ph type="body" sz="quarter" idx="12" hasCustomPrompt="1"/>
          </p:nvPr>
        </p:nvSpPr>
        <p:spPr>
          <a:xfrm>
            <a:off x="864001" y="2112831"/>
            <a:ext cx="3384000" cy="307777"/>
          </a:xfrm>
          <a:prstGeom prst="rect">
            <a:avLst/>
          </a:prstGeom>
        </p:spPr>
        <p:txBody>
          <a:bodyPr lIns="0" rIns="0" bIns="0" anchor="t"/>
          <a:lstStyle>
            <a:lvl1pPr marL="0" indent="0">
              <a:lnSpc>
                <a:spcPct val="100000"/>
              </a:lnSpc>
              <a:spcAft>
                <a:spcPts val="0"/>
              </a:spcAft>
              <a:buNone/>
              <a:defRPr sz="2000" b="1">
                <a:solidFill>
                  <a:schemeClr val="tx1"/>
                </a:solidFill>
                <a:latin typeface="SMA Futura Global" panose="020B0502020204020303" pitchFamily="34" charset="-128"/>
              </a:defRPr>
            </a:lvl1pPr>
            <a:lvl2pPr marL="0" indent="0">
              <a:lnSpc>
                <a:spcPct val="101000"/>
              </a:lnSpc>
              <a:spcAft>
                <a:spcPts val="0"/>
              </a:spcAft>
              <a:buNone/>
              <a:defRPr sz="1467" b="1">
                <a:solidFill>
                  <a:schemeClr val="tx1"/>
                </a:solidFill>
                <a:latin typeface="+mj-lt"/>
              </a:defRPr>
            </a:lvl2pPr>
            <a:lvl3pPr marL="0" indent="0">
              <a:lnSpc>
                <a:spcPct val="101000"/>
              </a:lnSpc>
              <a:spcAft>
                <a:spcPts val="0"/>
              </a:spcAft>
              <a:buNone/>
              <a:defRPr sz="1467" b="1">
                <a:solidFill>
                  <a:schemeClr val="tx1"/>
                </a:solidFill>
                <a:latin typeface="+mj-lt"/>
              </a:defRPr>
            </a:lvl3pPr>
            <a:lvl4pPr marL="0" indent="0">
              <a:lnSpc>
                <a:spcPct val="101000"/>
              </a:lnSpc>
              <a:spcAft>
                <a:spcPts val="0"/>
              </a:spcAft>
              <a:buNone/>
              <a:defRPr sz="1467" b="1">
                <a:solidFill>
                  <a:schemeClr val="tx1"/>
                </a:solidFill>
                <a:latin typeface="+mj-lt"/>
              </a:defRPr>
            </a:lvl4pPr>
            <a:lvl5pPr marL="0" indent="0">
              <a:lnSpc>
                <a:spcPct val="101000"/>
              </a:lnSpc>
              <a:spcAft>
                <a:spcPts val="0"/>
              </a:spcAft>
              <a:buNone/>
              <a:defRPr sz="1467" b="1">
                <a:solidFill>
                  <a:schemeClr val="tx1"/>
                </a:solidFill>
                <a:latin typeface="+mj-lt"/>
              </a:defRPr>
            </a:lvl5pPr>
            <a:lvl6pPr marL="0" indent="0">
              <a:lnSpc>
                <a:spcPct val="101000"/>
              </a:lnSpc>
              <a:spcAft>
                <a:spcPts val="0"/>
              </a:spcAft>
              <a:buNone/>
              <a:defRPr sz="1467" b="1">
                <a:solidFill>
                  <a:schemeClr val="tx1"/>
                </a:solidFill>
                <a:latin typeface="+mj-lt"/>
              </a:defRPr>
            </a:lvl6pPr>
            <a:lvl7pPr marL="0" indent="0">
              <a:lnSpc>
                <a:spcPct val="101000"/>
              </a:lnSpc>
              <a:spcAft>
                <a:spcPts val="0"/>
              </a:spcAft>
              <a:buNone/>
              <a:defRPr sz="1467" b="1">
                <a:solidFill>
                  <a:schemeClr val="tx1"/>
                </a:solidFill>
                <a:latin typeface="+mj-lt"/>
              </a:defRPr>
            </a:lvl7pPr>
            <a:lvl8pPr marL="0" indent="0">
              <a:lnSpc>
                <a:spcPct val="101000"/>
              </a:lnSpc>
              <a:spcAft>
                <a:spcPts val="0"/>
              </a:spcAft>
              <a:buNone/>
              <a:defRPr sz="1467" b="1">
                <a:solidFill>
                  <a:schemeClr val="tx1"/>
                </a:solidFill>
                <a:latin typeface="+mj-lt"/>
              </a:defRPr>
            </a:lvl8pPr>
            <a:lvl9pPr marL="0" indent="0">
              <a:lnSpc>
                <a:spcPct val="101000"/>
              </a:lnSpc>
              <a:spcAft>
                <a:spcPts val="0"/>
              </a:spcAft>
              <a:buNone/>
              <a:defRPr sz="1467" b="1">
                <a:solidFill>
                  <a:schemeClr val="tx1"/>
                </a:solidFill>
                <a:latin typeface="+mj-lt"/>
              </a:defRPr>
            </a:lvl9pPr>
          </a:lstStyle>
          <a:p>
            <a:pPr lvl="0"/>
            <a:r>
              <a:rPr lang="en-US" dirty="0"/>
              <a:t>Add Subtitle</a:t>
            </a:r>
          </a:p>
        </p:txBody>
      </p:sp>
      <p:sp>
        <p:nvSpPr>
          <p:cNvPr id="9" name="Bildplatzhalter 2">
            <a:extLst>
              <a:ext uri="{FF2B5EF4-FFF2-40B4-BE49-F238E27FC236}">
                <a16:creationId xmlns:a16="http://schemas.microsoft.com/office/drawing/2014/main" id="{F7FA1503-3599-4C49-A092-211C384B4F09}"/>
              </a:ext>
            </a:extLst>
          </p:cNvPr>
          <p:cNvSpPr>
            <a:spLocks noGrp="1"/>
          </p:cNvSpPr>
          <p:nvPr>
            <p:ph type="pic" sz="quarter" idx="11" hasCustomPrompt="1"/>
          </p:nvPr>
        </p:nvSpPr>
        <p:spPr>
          <a:xfrm>
            <a:off x="864001" y="2545227"/>
            <a:ext cx="3384000" cy="3449173"/>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11" name="Text Placeholder 2">
            <a:extLst>
              <a:ext uri="{FF2B5EF4-FFF2-40B4-BE49-F238E27FC236}">
                <a16:creationId xmlns:a16="http://schemas.microsoft.com/office/drawing/2014/main" id="{EE8B2A4E-F43F-4068-BC61-23916675F741}"/>
              </a:ext>
            </a:extLst>
          </p:cNvPr>
          <p:cNvSpPr>
            <a:spLocks noGrp="1"/>
          </p:cNvSpPr>
          <p:nvPr>
            <p:ph type="body" sz="quarter" idx="13" hasCustomPrompt="1"/>
          </p:nvPr>
        </p:nvSpPr>
        <p:spPr>
          <a:xfrm>
            <a:off x="4494084" y="2112831"/>
            <a:ext cx="3384000" cy="307777"/>
          </a:xfrm>
          <a:prstGeom prst="rect">
            <a:avLst/>
          </a:prstGeom>
        </p:spPr>
        <p:txBody>
          <a:bodyPr lIns="0" rIns="0" bIns="0" anchor="t"/>
          <a:lstStyle>
            <a:lvl1pPr marL="0" indent="0">
              <a:lnSpc>
                <a:spcPct val="100000"/>
              </a:lnSpc>
              <a:spcAft>
                <a:spcPts val="0"/>
              </a:spcAft>
              <a:buNone/>
              <a:defRPr sz="2000" b="1">
                <a:solidFill>
                  <a:schemeClr val="tx1"/>
                </a:solidFill>
                <a:latin typeface="SMA Futura Global" panose="020B0502020204020303" pitchFamily="34" charset="-128"/>
              </a:defRPr>
            </a:lvl1pPr>
            <a:lvl2pPr marL="0" indent="0">
              <a:lnSpc>
                <a:spcPct val="101000"/>
              </a:lnSpc>
              <a:spcAft>
                <a:spcPts val="0"/>
              </a:spcAft>
              <a:buNone/>
              <a:defRPr sz="1467" b="1">
                <a:solidFill>
                  <a:schemeClr val="tx1"/>
                </a:solidFill>
                <a:latin typeface="+mj-lt"/>
              </a:defRPr>
            </a:lvl2pPr>
            <a:lvl3pPr marL="0" indent="0">
              <a:lnSpc>
                <a:spcPct val="101000"/>
              </a:lnSpc>
              <a:spcAft>
                <a:spcPts val="0"/>
              </a:spcAft>
              <a:buNone/>
              <a:defRPr sz="1467" b="1">
                <a:solidFill>
                  <a:schemeClr val="tx1"/>
                </a:solidFill>
                <a:latin typeface="+mj-lt"/>
              </a:defRPr>
            </a:lvl3pPr>
            <a:lvl4pPr marL="0" indent="0">
              <a:lnSpc>
                <a:spcPct val="101000"/>
              </a:lnSpc>
              <a:spcAft>
                <a:spcPts val="0"/>
              </a:spcAft>
              <a:buNone/>
              <a:defRPr sz="1467" b="1">
                <a:solidFill>
                  <a:schemeClr val="tx1"/>
                </a:solidFill>
                <a:latin typeface="+mj-lt"/>
              </a:defRPr>
            </a:lvl4pPr>
            <a:lvl5pPr marL="0" indent="0">
              <a:lnSpc>
                <a:spcPct val="101000"/>
              </a:lnSpc>
              <a:spcAft>
                <a:spcPts val="0"/>
              </a:spcAft>
              <a:buNone/>
              <a:defRPr sz="1467" b="1">
                <a:solidFill>
                  <a:schemeClr val="tx1"/>
                </a:solidFill>
                <a:latin typeface="+mj-lt"/>
              </a:defRPr>
            </a:lvl5pPr>
            <a:lvl6pPr marL="0" indent="0">
              <a:lnSpc>
                <a:spcPct val="101000"/>
              </a:lnSpc>
              <a:spcAft>
                <a:spcPts val="0"/>
              </a:spcAft>
              <a:buNone/>
              <a:defRPr sz="1467" b="1">
                <a:solidFill>
                  <a:schemeClr val="tx1"/>
                </a:solidFill>
                <a:latin typeface="+mj-lt"/>
              </a:defRPr>
            </a:lvl6pPr>
            <a:lvl7pPr marL="0" indent="0">
              <a:lnSpc>
                <a:spcPct val="101000"/>
              </a:lnSpc>
              <a:spcAft>
                <a:spcPts val="0"/>
              </a:spcAft>
              <a:buNone/>
              <a:defRPr sz="1467" b="1">
                <a:solidFill>
                  <a:schemeClr val="tx1"/>
                </a:solidFill>
                <a:latin typeface="+mj-lt"/>
              </a:defRPr>
            </a:lvl7pPr>
            <a:lvl8pPr marL="0" indent="0">
              <a:lnSpc>
                <a:spcPct val="101000"/>
              </a:lnSpc>
              <a:spcAft>
                <a:spcPts val="0"/>
              </a:spcAft>
              <a:buNone/>
              <a:defRPr sz="1467" b="1">
                <a:solidFill>
                  <a:schemeClr val="tx1"/>
                </a:solidFill>
                <a:latin typeface="+mj-lt"/>
              </a:defRPr>
            </a:lvl8pPr>
            <a:lvl9pPr marL="0" indent="0">
              <a:lnSpc>
                <a:spcPct val="101000"/>
              </a:lnSpc>
              <a:spcAft>
                <a:spcPts val="0"/>
              </a:spcAft>
              <a:buNone/>
              <a:defRPr sz="1467" b="1">
                <a:solidFill>
                  <a:schemeClr val="tx1"/>
                </a:solidFill>
                <a:latin typeface="+mj-lt"/>
              </a:defRPr>
            </a:lvl9pPr>
          </a:lstStyle>
          <a:p>
            <a:pPr lvl="0"/>
            <a:r>
              <a:rPr lang="en-US" dirty="0"/>
              <a:t>Add Subtitle</a:t>
            </a:r>
          </a:p>
        </p:txBody>
      </p:sp>
      <p:sp>
        <p:nvSpPr>
          <p:cNvPr id="12" name="Bildplatzhalter 2">
            <a:extLst>
              <a:ext uri="{FF2B5EF4-FFF2-40B4-BE49-F238E27FC236}">
                <a16:creationId xmlns:a16="http://schemas.microsoft.com/office/drawing/2014/main" id="{C91B13CC-E604-4593-A2F5-8AEE2A042342}"/>
              </a:ext>
            </a:extLst>
          </p:cNvPr>
          <p:cNvSpPr>
            <a:spLocks noGrp="1"/>
          </p:cNvSpPr>
          <p:nvPr>
            <p:ph type="pic" sz="quarter" idx="14" hasCustomPrompt="1"/>
          </p:nvPr>
        </p:nvSpPr>
        <p:spPr>
          <a:xfrm>
            <a:off x="4494084" y="2544827"/>
            <a:ext cx="3384000" cy="3449173"/>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13" name="Text Placeholder 2">
            <a:extLst>
              <a:ext uri="{FF2B5EF4-FFF2-40B4-BE49-F238E27FC236}">
                <a16:creationId xmlns:a16="http://schemas.microsoft.com/office/drawing/2014/main" id="{5AC0E96E-9BA3-4C59-A9A3-14AAE4314F84}"/>
              </a:ext>
            </a:extLst>
          </p:cNvPr>
          <p:cNvSpPr>
            <a:spLocks noGrp="1"/>
          </p:cNvSpPr>
          <p:nvPr>
            <p:ph type="body" sz="quarter" idx="15" hasCustomPrompt="1"/>
          </p:nvPr>
        </p:nvSpPr>
        <p:spPr>
          <a:xfrm>
            <a:off x="8128401" y="2112831"/>
            <a:ext cx="3384000" cy="307777"/>
          </a:xfrm>
          <a:prstGeom prst="rect">
            <a:avLst/>
          </a:prstGeom>
        </p:spPr>
        <p:txBody>
          <a:bodyPr lIns="0" rIns="0" bIns="0" anchor="t"/>
          <a:lstStyle>
            <a:lvl1pPr marL="0" indent="0">
              <a:lnSpc>
                <a:spcPct val="100000"/>
              </a:lnSpc>
              <a:spcAft>
                <a:spcPts val="0"/>
              </a:spcAft>
              <a:buNone/>
              <a:defRPr sz="2000" b="1">
                <a:solidFill>
                  <a:schemeClr val="tx1"/>
                </a:solidFill>
                <a:latin typeface="SMA Futura Global" panose="020B0502020204020303" pitchFamily="34" charset="-128"/>
              </a:defRPr>
            </a:lvl1pPr>
            <a:lvl2pPr marL="0" indent="0">
              <a:lnSpc>
                <a:spcPct val="101000"/>
              </a:lnSpc>
              <a:spcAft>
                <a:spcPts val="0"/>
              </a:spcAft>
              <a:buNone/>
              <a:defRPr sz="1467" b="1">
                <a:solidFill>
                  <a:schemeClr val="tx1"/>
                </a:solidFill>
                <a:latin typeface="+mj-lt"/>
              </a:defRPr>
            </a:lvl2pPr>
            <a:lvl3pPr marL="0" indent="0">
              <a:lnSpc>
                <a:spcPct val="101000"/>
              </a:lnSpc>
              <a:spcAft>
                <a:spcPts val="0"/>
              </a:spcAft>
              <a:buNone/>
              <a:defRPr sz="1467" b="1">
                <a:solidFill>
                  <a:schemeClr val="tx1"/>
                </a:solidFill>
                <a:latin typeface="+mj-lt"/>
              </a:defRPr>
            </a:lvl3pPr>
            <a:lvl4pPr marL="0" indent="0">
              <a:lnSpc>
                <a:spcPct val="101000"/>
              </a:lnSpc>
              <a:spcAft>
                <a:spcPts val="0"/>
              </a:spcAft>
              <a:buNone/>
              <a:defRPr sz="1467" b="1">
                <a:solidFill>
                  <a:schemeClr val="tx1"/>
                </a:solidFill>
                <a:latin typeface="+mj-lt"/>
              </a:defRPr>
            </a:lvl4pPr>
            <a:lvl5pPr marL="0" indent="0">
              <a:lnSpc>
                <a:spcPct val="101000"/>
              </a:lnSpc>
              <a:spcAft>
                <a:spcPts val="0"/>
              </a:spcAft>
              <a:buNone/>
              <a:defRPr sz="1467" b="1">
                <a:solidFill>
                  <a:schemeClr val="tx1"/>
                </a:solidFill>
                <a:latin typeface="+mj-lt"/>
              </a:defRPr>
            </a:lvl5pPr>
            <a:lvl6pPr marL="0" indent="0">
              <a:lnSpc>
                <a:spcPct val="101000"/>
              </a:lnSpc>
              <a:spcAft>
                <a:spcPts val="0"/>
              </a:spcAft>
              <a:buNone/>
              <a:defRPr sz="1467" b="1">
                <a:solidFill>
                  <a:schemeClr val="tx1"/>
                </a:solidFill>
                <a:latin typeface="+mj-lt"/>
              </a:defRPr>
            </a:lvl6pPr>
            <a:lvl7pPr marL="0" indent="0">
              <a:lnSpc>
                <a:spcPct val="101000"/>
              </a:lnSpc>
              <a:spcAft>
                <a:spcPts val="0"/>
              </a:spcAft>
              <a:buNone/>
              <a:defRPr sz="1467" b="1">
                <a:solidFill>
                  <a:schemeClr val="tx1"/>
                </a:solidFill>
                <a:latin typeface="+mj-lt"/>
              </a:defRPr>
            </a:lvl7pPr>
            <a:lvl8pPr marL="0" indent="0">
              <a:lnSpc>
                <a:spcPct val="101000"/>
              </a:lnSpc>
              <a:spcAft>
                <a:spcPts val="0"/>
              </a:spcAft>
              <a:buNone/>
              <a:defRPr sz="1467" b="1">
                <a:solidFill>
                  <a:schemeClr val="tx1"/>
                </a:solidFill>
                <a:latin typeface="+mj-lt"/>
              </a:defRPr>
            </a:lvl8pPr>
            <a:lvl9pPr marL="0" indent="0">
              <a:lnSpc>
                <a:spcPct val="101000"/>
              </a:lnSpc>
              <a:spcAft>
                <a:spcPts val="0"/>
              </a:spcAft>
              <a:buNone/>
              <a:defRPr sz="1467" b="1">
                <a:solidFill>
                  <a:schemeClr val="tx1"/>
                </a:solidFill>
                <a:latin typeface="+mj-lt"/>
              </a:defRPr>
            </a:lvl9pPr>
          </a:lstStyle>
          <a:p>
            <a:pPr lvl="0"/>
            <a:r>
              <a:rPr lang="en-US" dirty="0"/>
              <a:t>Add Subtitle</a:t>
            </a:r>
          </a:p>
        </p:txBody>
      </p:sp>
      <p:sp>
        <p:nvSpPr>
          <p:cNvPr id="14" name="Bildplatzhalter 2">
            <a:extLst>
              <a:ext uri="{FF2B5EF4-FFF2-40B4-BE49-F238E27FC236}">
                <a16:creationId xmlns:a16="http://schemas.microsoft.com/office/drawing/2014/main" id="{4659FD79-1AA4-4DD1-B25A-668403835717}"/>
              </a:ext>
            </a:extLst>
          </p:cNvPr>
          <p:cNvSpPr>
            <a:spLocks noGrp="1"/>
          </p:cNvSpPr>
          <p:nvPr>
            <p:ph type="pic" sz="quarter" idx="16" hasCustomPrompt="1"/>
          </p:nvPr>
        </p:nvSpPr>
        <p:spPr>
          <a:xfrm>
            <a:off x="8128401" y="2545227"/>
            <a:ext cx="3384000" cy="3449173"/>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15" name="Title Placeholder 1">
            <a:extLst>
              <a:ext uri="{FF2B5EF4-FFF2-40B4-BE49-F238E27FC236}">
                <a16:creationId xmlns:a16="http://schemas.microsoft.com/office/drawing/2014/main" id="{BF6778E3-759B-4E0D-B2F0-851F088A1E5F}"/>
              </a:ext>
            </a:extLst>
          </p:cNvPr>
          <p:cNvSpPr>
            <a:spLocks noGrp="1"/>
          </p:cNvSpPr>
          <p:nvPr>
            <p:ph type="title" hasCustomPrompt="1"/>
          </p:nvPr>
        </p:nvSpPr>
        <p:spPr>
          <a:xfrm>
            <a:off x="864000" y="576000"/>
            <a:ext cx="9186909" cy="580019"/>
          </a:xfrm>
          <a:prstGeom prst="rect">
            <a:avLst/>
          </a:prstGeom>
          <a:ln w="31750" cap="rnd">
            <a:noFill/>
          </a:ln>
        </p:spPr>
        <p:txBody>
          <a:bodyPr vert="horz" wrap="square" lIns="0" tIns="0" rIns="0" bIns="0" rtlCol="0" anchor="t">
            <a:noAutofit/>
          </a:bodyPr>
          <a:lstStyle>
            <a:lvl1pPr>
              <a:defRPr/>
            </a:lvl1pPr>
          </a:lstStyle>
          <a:p>
            <a:pPr marL="0" lvl="0"/>
            <a:r>
              <a:rPr lang="en-US" dirty="0"/>
              <a:t>Add Title</a:t>
            </a:r>
          </a:p>
        </p:txBody>
      </p:sp>
      <p:sp>
        <p:nvSpPr>
          <p:cNvPr id="10" name="Textplatzhalter 6">
            <a:extLst>
              <a:ext uri="{FF2B5EF4-FFF2-40B4-BE49-F238E27FC236}">
                <a16:creationId xmlns:a16="http://schemas.microsoft.com/office/drawing/2014/main" id="{D650C105-81B1-4142-9F6F-4FD81BE7AAD5}"/>
              </a:ext>
            </a:extLst>
          </p:cNvPr>
          <p:cNvSpPr>
            <a:spLocks noGrp="1"/>
          </p:cNvSpPr>
          <p:nvPr>
            <p:ph type="body" sz="quarter" idx="17"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Tree>
    <p:extLst>
      <p:ext uri="{BB962C8B-B14F-4D97-AF65-F5344CB8AC3E}">
        <p14:creationId xmlns:p14="http://schemas.microsoft.com/office/powerpoint/2010/main" val="2990061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hree Images, Subline + Text">
    <p:spTree>
      <p:nvGrpSpPr>
        <p:cNvPr id="1" name=""/>
        <p:cNvGrpSpPr/>
        <p:nvPr/>
      </p:nvGrpSpPr>
      <p:grpSpPr>
        <a:xfrm>
          <a:off x="0" y="0"/>
          <a:ext cx="0" cy="0"/>
          <a:chOff x="0" y="0"/>
          <a:chExt cx="0" cy="0"/>
        </a:xfrm>
      </p:grpSpPr>
      <p:sp>
        <p:nvSpPr>
          <p:cNvPr id="9" name="Bildplatzhalter 2">
            <a:extLst>
              <a:ext uri="{FF2B5EF4-FFF2-40B4-BE49-F238E27FC236}">
                <a16:creationId xmlns:a16="http://schemas.microsoft.com/office/drawing/2014/main" id="{F7FA1503-3599-4C49-A092-211C384B4F09}"/>
              </a:ext>
            </a:extLst>
          </p:cNvPr>
          <p:cNvSpPr>
            <a:spLocks noGrp="1"/>
          </p:cNvSpPr>
          <p:nvPr>
            <p:ph type="pic" sz="quarter" idx="11" hasCustomPrompt="1"/>
          </p:nvPr>
        </p:nvSpPr>
        <p:spPr>
          <a:xfrm>
            <a:off x="864001" y="2112435"/>
            <a:ext cx="3384000" cy="2484000"/>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12" name="Bildplatzhalter 2">
            <a:extLst>
              <a:ext uri="{FF2B5EF4-FFF2-40B4-BE49-F238E27FC236}">
                <a16:creationId xmlns:a16="http://schemas.microsoft.com/office/drawing/2014/main" id="{C91B13CC-E604-4593-A2F5-8AEE2A042342}"/>
              </a:ext>
            </a:extLst>
          </p:cNvPr>
          <p:cNvSpPr>
            <a:spLocks noGrp="1"/>
          </p:cNvSpPr>
          <p:nvPr>
            <p:ph type="pic" sz="quarter" idx="14" hasCustomPrompt="1"/>
          </p:nvPr>
        </p:nvSpPr>
        <p:spPr>
          <a:xfrm>
            <a:off x="4404000" y="2112435"/>
            <a:ext cx="3384000" cy="2484000"/>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14" name="Bildplatzhalter 2">
            <a:extLst>
              <a:ext uri="{FF2B5EF4-FFF2-40B4-BE49-F238E27FC236}">
                <a16:creationId xmlns:a16="http://schemas.microsoft.com/office/drawing/2014/main" id="{4659FD79-1AA4-4DD1-B25A-668403835717}"/>
              </a:ext>
            </a:extLst>
          </p:cNvPr>
          <p:cNvSpPr>
            <a:spLocks noGrp="1"/>
          </p:cNvSpPr>
          <p:nvPr>
            <p:ph type="pic" sz="quarter" idx="16" hasCustomPrompt="1"/>
          </p:nvPr>
        </p:nvSpPr>
        <p:spPr>
          <a:xfrm>
            <a:off x="7943999" y="2112435"/>
            <a:ext cx="3384000" cy="2484000"/>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19" name="Title Placeholder 1">
            <a:extLst>
              <a:ext uri="{FF2B5EF4-FFF2-40B4-BE49-F238E27FC236}">
                <a16:creationId xmlns:a16="http://schemas.microsoft.com/office/drawing/2014/main" id="{29A58612-1B5B-48CB-B904-DBAC293C74C2}"/>
              </a:ext>
            </a:extLst>
          </p:cNvPr>
          <p:cNvSpPr>
            <a:spLocks noGrp="1"/>
          </p:cNvSpPr>
          <p:nvPr>
            <p:ph type="title" hasCustomPrompt="1"/>
          </p:nvPr>
        </p:nvSpPr>
        <p:spPr>
          <a:xfrm>
            <a:off x="864000" y="576000"/>
            <a:ext cx="9186909" cy="580019"/>
          </a:xfrm>
          <a:prstGeom prst="rect">
            <a:avLst/>
          </a:prstGeom>
          <a:ln w="31750" cap="rnd">
            <a:noFill/>
          </a:ln>
        </p:spPr>
        <p:txBody>
          <a:bodyPr vert="horz" wrap="square" lIns="0" tIns="0" rIns="0" bIns="0" rtlCol="0" anchor="t">
            <a:noAutofit/>
          </a:bodyPr>
          <a:lstStyle>
            <a:lvl1pPr>
              <a:defRPr/>
            </a:lvl1pPr>
          </a:lstStyle>
          <a:p>
            <a:pPr marL="0" lvl="0"/>
            <a:r>
              <a:rPr lang="en-US" dirty="0"/>
              <a:t>Add Title</a:t>
            </a:r>
          </a:p>
        </p:txBody>
      </p:sp>
      <p:sp>
        <p:nvSpPr>
          <p:cNvPr id="13" name="Textplatzhalter 6">
            <a:extLst>
              <a:ext uri="{FF2B5EF4-FFF2-40B4-BE49-F238E27FC236}">
                <a16:creationId xmlns:a16="http://schemas.microsoft.com/office/drawing/2014/main" id="{518C370F-21FE-4544-B8F2-668683E77D75}"/>
              </a:ext>
            </a:extLst>
          </p:cNvPr>
          <p:cNvSpPr>
            <a:spLocks noGrp="1"/>
          </p:cNvSpPr>
          <p:nvPr>
            <p:ph type="body" sz="quarter" idx="20" hasCustomPrompt="1"/>
          </p:nvPr>
        </p:nvSpPr>
        <p:spPr>
          <a:xfrm>
            <a:off x="864401" y="4788000"/>
            <a:ext cx="3384000" cy="1435008"/>
          </a:xfrm>
        </p:spPr>
        <p:txBody>
          <a:bodyPr lIns="0" tIns="0" rIns="180000"/>
          <a:lstStyle>
            <a:lvl1pPr>
              <a:lnSpc>
                <a:spcPct val="100000"/>
              </a:lnSpc>
              <a:spcAft>
                <a:spcPts val="600"/>
              </a:spcAft>
              <a:defRPr sz="1400"/>
            </a:lvl1pPr>
            <a:lvl2pPr>
              <a:lnSpc>
                <a:spcPct val="100000"/>
              </a:lnSpc>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p:txBody>
      </p:sp>
      <p:sp>
        <p:nvSpPr>
          <p:cNvPr id="20" name="Textplatzhalter 6">
            <a:extLst>
              <a:ext uri="{FF2B5EF4-FFF2-40B4-BE49-F238E27FC236}">
                <a16:creationId xmlns:a16="http://schemas.microsoft.com/office/drawing/2014/main" id="{2E34154B-CC73-42D6-8B25-564F56B83121}"/>
              </a:ext>
            </a:extLst>
          </p:cNvPr>
          <p:cNvSpPr>
            <a:spLocks noGrp="1"/>
          </p:cNvSpPr>
          <p:nvPr>
            <p:ph type="body" sz="quarter" idx="21" hasCustomPrompt="1"/>
          </p:nvPr>
        </p:nvSpPr>
        <p:spPr>
          <a:xfrm>
            <a:off x="4404400" y="4788000"/>
            <a:ext cx="3384000" cy="1435008"/>
          </a:xfrm>
        </p:spPr>
        <p:txBody>
          <a:bodyPr lIns="0" tIns="0" rIns="180000"/>
          <a:lstStyle>
            <a:lvl1pPr>
              <a:lnSpc>
                <a:spcPct val="100000"/>
              </a:lnSpc>
              <a:spcAft>
                <a:spcPts val="600"/>
              </a:spcAft>
              <a:defRPr sz="1400"/>
            </a:lvl1pPr>
            <a:lvl2pPr>
              <a:lnSpc>
                <a:spcPct val="100000"/>
              </a:lnSpc>
              <a:spcAft>
                <a:spcPts val="600"/>
              </a:spcAft>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p:txBody>
      </p:sp>
      <p:sp>
        <p:nvSpPr>
          <p:cNvPr id="21" name="Textplatzhalter 6">
            <a:extLst>
              <a:ext uri="{FF2B5EF4-FFF2-40B4-BE49-F238E27FC236}">
                <a16:creationId xmlns:a16="http://schemas.microsoft.com/office/drawing/2014/main" id="{D9067319-2FF6-4504-B272-66DE4F30A17D}"/>
              </a:ext>
            </a:extLst>
          </p:cNvPr>
          <p:cNvSpPr>
            <a:spLocks noGrp="1"/>
          </p:cNvSpPr>
          <p:nvPr>
            <p:ph type="body" sz="quarter" idx="22" hasCustomPrompt="1"/>
          </p:nvPr>
        </p:nvSpPr>
        <p:spPr>
          <a:xfrm>
            <a:off x="7944400" y="4788000"/>
            <a:ext cx="3384000" cy="1435008"/>
          </a:xfrm>
        </p:spPr>
        <p:txBody>
          <a:bodyPr lIns="0" tIns="0" rIns="180000"/>
          <a:lstStyle>
            <a:lvl1pPr>
              <a:lnSpc>
                <a:spcPct val="100000"/>
              </a:lnSpc>
              <a:spcAft>
                <a:spcPts val="600"/>
              </a:spcAft>
              <a:defRPr sz="1400"/>
            </a:lvl1pPr>
            <a:lvl2pPr>
              <a:lnSpc>
                <a:spcPct val="100000"/>
              </a:lnSpc>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p:txBody>
      </p:sp>
      <p:sp>
        <p:nvSpPr>
          <p:cNvPr id="22" name="Textplatzhalter 6">
            <a:extLst>
              <a:ext uri="{FF2B5EF4-FFF2-40B4-BE49-F238E27FC236}">
                <a16:creationId xmlns:a16="http://schemas.microsoft.com/office/drawing/2014/main" id="{6D6BD3C2-A96C-4C76-B32E-636895ADE23E}"/>
              </a:ext>
            </a:extLst>
          </p:cNvPr>
          <p:cNvSpPr>
            <a:spLocks noGrp="1"/>
          </p:cNvSpPr>
          <p:nvPr>
            <p:ph type="body" sz="quarter" idx="15"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Tree>
    <p:extLst>
      <p:ext uri="{BB962C8B-B14F-4D97-AF65-F5344CB8AC3E}">
        <p14:creationId xmlns:p14="http://schemas.microsoft.com/office/powerpoint/2010/main" val="249829497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Four Images">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361F541E-2CE2-4A91-975A-495DC95FFFD2}"/>
              </a:ext>
            </a:extLst>
          </p:cNvPr>
          <p:cNvSpPr>
            <a:spLocks noGrp="1"/>
          </p:cNvSpPr>
          <p:nvPr>
            <p:ph type="title" hasCustomPrompt="1"/>
          </p:nvPr>
        </p:nvSpPr>
        <p:spPr>
          <a:xfrm>
            <a:off x="864000" y="576000"/>
            <a:ext cx="9186909" cy="580019"/>
          </a:xfrm>
          <a:prstGeom prst="rect">
            <a:avLst/>
          </a:prstGeom>
          <a:ln w="31750" cap="rnd">
            <a:noFill/>
          </a:ln>
        </p:spPr>
        <p:txBody>
          <a:bodyPr vert="horz" wrap="square" lIns="0" tIns="0" rIns="0" bIns="0" rtlCol="0" anchor="t">
            <a:noAutofit/>
          </a:bodyPr>
          <a:lstStyle>
            <a:lvl1pPr>
              <a:defRPr/>
            </a:lvl1pPr>
          </a:lstStyle>
          <a:p>
            <a:pPr marL="0" lvl="0"/>
            <a:r>
              <a:rPr lang="en-US" dirty="0"/>
              <a:t>Add Title</a:t>
            </a:r>
          </a:p>
        </p:txBody>
      </p:sp>
      <p:sp>
        <p:nvSpPr>
          <p:cNvPr id="12" name="Bildplatzhalter 2">
            <a:extLst>
              <a:ext uri="{FF2B5EF4-FFF2-40B4-BE49-F238E27FC236}">
                <a16:creationId xmlns:a16="http://schemas.microsoft.com/office/drawing/2014/main" id="{5834AF66-1C21-44F3-AACE-D42EE8B9EB80}"/>
              </a:ext>
            </a:extLst>
          </p:cNvPr>
          <p:cNvSpPr>
            <a:spLocks noGrp="1" noChangeAspect="1"/>
          </p:cNvSpPr>
          <p:nvPr>
            <p:ph type="pic" sz="quarter" idx="11" hasCustomPrompt="1"/>
          </p:nvPr>
        </p:nvSpPr>
        <p:spPr>
          <a:xfrm>
            <a:off x="864003" y="2112835"/>
            <a:ext cx="2484000" cy="2484000"/>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13" name="Bildplatzhalter 2">
            <a:extLst>
              <a:ext uri="{FF2B5EF4-FFF2-40B4-BE49-F238E27FC236}">
                <a16:creationId xmlns:a16="http://schemas.microsoft.com/office/drawing/2014/main" id="{D3D11086-EE00-494D-B8A6-94A98ABBD3CA}"/>
              </a:ext>
            </a:extLst>
          </p:cNvPr>
          <p:cNvSpPr>
            <a:spLocks noGrp="1" noChangeAspect="1"/>
          </p:cNvSpPr>
          <p:nvPr>
            <p:ph type="pic" sz="quarter" idx="54" hasCustomPrompt="1"/>
          </p:nvPr>
        </p:nvSpPr>
        <p:spPr>
          <a:xfrm>
            <a:off x="8844400" y="2112835"/>
            <a:ext cx="2484000" cy="2484000"/>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14" name="Bildplatzhalter 2">
            <a:extLst>
              <a:ext uri="{FF2B5EF4-FFF2-40B4-BE49-F238E27FC236}">
                <a16:creationId xmlns:a16="http://schemas.microsoft.com/office/drawing/2014/main" id="{12F18C35-06D8-41A4-A092-CE172A4C0E44}"/>
              </a:ext>
            </a:extLst>
          </p:cNvPr>
          <p:cNvSpPr>
            <a:spLocks noGrp="1" noChangeAspect="1"/>
          </p:cNvSpPr>
          <p:nvPr>
            <p:ph type="pic" sz="quarter" idx="55" hasCustomPrompt="1"/>
          </p:nvPr>
        </p:nvSpPr>
        <p:spPr>
          <a:xfrm>
            <a:off x="6184267" y="2112835"/>
            <a:ext cx="2484000" cy="2484000"/>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17" name="Bildplatzhalter 2">
            <a:extLst>
              <a:ext uri="{FF2B5EF4-FFF2-40B4-BE49-F238E27FC236}">
                <a16:creationId xmlns:a16="http://schemas.microsoft.com/office/drawing/2014/main" id="{67FAE225-2B5C-4AD2-8893-8DCB207A718F}"/>
              </a:ext>
            </a:extLst>
          </p:cNvPr>
          <p:cNvSpPr>
            <a:spLocks noGrp="1" noChangeAspect="1"/>
          </p:cNvSpPr>
          <p:nvPr>
            <p:ph type="pic" sz="quarter" idx="56" hasCustomPrompt="1"/>
          </p:nvPr>
        </p:nvSpPr>
        <p:spPr>
          <a:xfrm>
            <a:off x="3524135" y="2112835"/>
            <a:ext cx="2484000" cy="2484000"/>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23" name="Textplatzhalter 6">
            <a:extLst>
              <a:ext uri="{FF2B5EF4-FFF2-40B4-BE49-F238E27FC236}">
                <a16:creationId xmlns:a16="http://schemas.microsoft.com/office/drawing/2014/main" id="{83C4027C-F63E-4286-A19A-898C4B0781CA}"/>
              </a:ext>
            </a:extLst>
          </p:cNvPr>
          <p:cNvSpPr>
            <a:spLocks noGrp="1"/>
          </p:cNvSpPr>
          <p:nvPr>
            <p:ph type="body" sz="quarter" idx="20" hasCustomPrompt="1"/>
          </p:nvPr>
        </p:nvSpPr>
        <p:spPr>
          <a:xfrm>
            <a:off x="864000" y="4788000"/>
            <a:ext cx="2484000" cy="1435008"/>
          </a:xfrm>
        </p:spPr>
        <p:txBody>
          <a:bodyPr lIns="0" rIns="108000"/>
          <a:lstStyle>
            <a:lvl1pPr>
              <a:lnSpc>
                <a:spcPct val="100000"/>
              </a:lnSpc>
              <a:spcAft>
                <a:spcPts val="600"/>
              </a:spcAft>
              <a:defRPr sz="1400"/>
            </a:lvl1pPr>
            <a:lvl2pPr>
              <a:lnSpc>
                <a:spcPct val="100000"/>
              </a:lnSpc>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p:txBody>
      </p:sp>
      <p:sp>
        <p:nvSpPr>
          <p:cNvPr id="24" name="Textplatzhalter 6">
            <a:extLst>
              <a:ext uri="{FF2B5EF4-FFF2-40B4-BE49-F238E27FC236}">
                <a16:creationId xmlns:a16="http://schemas.microsoft.com/office/drawing/2014/main" id="{2F787C84-E9A8-457E-91EC-CCC82A228EB6}"/>
              </a:ext>
            </a:extLst>
          </p:cNvPr>
          <p:cNvSpPr>
            <a:spLocks noGrp="1"/>
          </p:cNvSpPr>
          <p:nvPr>
            <p:ph type="body" sz="quarter" idx="57" hasCustomPrompt="1"/>
          </p:nvPr>
        </p:nvSpPr>
        <p:spPr>
          <a:xfrm>
            <a:off x="3523999" y="4788000"/>
            <a:ext cx="2484000" cy="1435008"/>
          </a:xfrm>
        </p:spPr>
        <p:txBody>
          <a:bodyPr lIns="0" rIns="108000"/>
          <a:lstStyle>
            <a:lvl1pPr>
              <a:lnSpc>
                <a:spcPct val="100000"/>
              </a:lnSpc>
              <a:spcAft>
                <a:spcPts val="600"/>
              </a:spcAft>
              <a:defRPr sz="1400"/>
            </a:lvl1pPr>
            <a:lvl2pPr>
              <a:lnSpc>
                <a:spcPct val="100000"/>
              </a:lnSpc>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p:txBody>
      </p:sp>
      <p:sp>
        <p:nvSpPr>
          <p:cNvPr id="25" name="Textplatzhalter 6">
            <a:extLst>
              <a:ext uri="{FF2B5EF4-FFF2-40B4-BE49-F238E27FC236}">
                <a16:creationId xmlns:a16="http://schemas.microsoft.com/office/drawing/2014/main" id="{02CBA612-3C44-4B92-9F32-F616EA4E7B56}"/>
              </a:ext>
            </a:extLst>
          </p:cNvPr>
          <p:cNvSpPr>
            <a:spLocks noGrp="1"/>
          </p:cNvSpPr>
          <p:nvPr>
            <p:ph type="body" sz="quarter" idx="58" hasCustomPrompt="1"/>
          </p:nvPr>
        </p:nvSpPr>
        <p:spPr>
          <a:xfrm>
            <a:off x="6183998" y="4788000"/>
            <a:ext cx="2484000" cy="1435008"/>
          </a:xfrm>
        </p:spPr>
        <p:txBody>
          <a:bodyPr lIns="0" rIns="108000"/>
          <a:lstStyle>
            <a:lvl1pPr>
              <a:lnSpc>
                <a:spcPct val="100000"/>
              </a:lnSpc>
              <a:spcAft>
                <a:spcPts val="600"/>
              </a:spcAft>
              <a:defRPr sz="1400"/>
            </a:lvl1pPr>
            <a:lvl2pPr>
              <a:lnSpc>
                <a:spcPct val="100000"/>
              </a:lnSpc>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p:txBody>
      </p:sp>
      <p:sp>
        <p:nvSpPr>
          <p:cNvPr id="26" name="Textplatzhalter 6">
            <a:extLst>
              <a:ext uri="{FF2B5EF4-FFF2-40B4-BE49-F238E27FC236}">
                <a16:creationId xmlns:a16="http://schemas.microsoft.com/office/drawing/2014/main" id="{27C95B33-D815-4A59-BD7A-754299A2519E}"/>
              </a:ext>
            </a:extLst>
          </p:cNvPr>
          <p:cNvSpPr>
            <a:spLocks noGrp="1"/>
          </p:cNvSpPr>
          <p:nvPr>
            <p:ph type="body" sz="quarter" idx="59" hasCustomPrompt="1"/>
          </p:nvPr>
        </p:nvSpPr>
        <p:spPr>
          <a:xfrm>
            <a:off x="8843997" y="4788000"/>
            <a:ext cx="2484000" cy="1435008"/>
          </a:xfrm>
        </p:spPr>
        <p:txBody>
          <a:bodyPr lIns="0" rIns="108000"/>
          <a:lstStyle>
            <a:lvl1pPr>
              <a:lnSpc>
                <a:spcPct val="100000"/>
              </a:lnSpc>
              <a:spcAft>
                <a:spcPts val="600"/>
              </a:spcAft>
              <a:defRPr sz="1400"/>
            </a:lvl1pPr>
            <a:lvl2pPr>
              <a:lnSpc>
                <a:spcPct val="100000"/>
              </a:lnSpc>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p:txBody>
      </p:sp>
      <p:sp>
        <p:nvSpPr>
          <p:cNvPr id="18" name="Textplatzhalter 6">
            <a:extLst>
              <a:ext uri="{FF2B5EF4-FFF2-40B4-BE49-F238E27FC236}">
                <a16:creationId xmlns:a16="http://schemas.microsoft.com/office/drawing/2014/main" id="{227BA67A-3FC3-42D6-BABC-DE42D654CF2E}"/>
              </a:ext>
            </a:extLst>
          </p:cNvPr>
          <p:cNvSpPr>
            <a:spLocks noGrp="1"/>
          </p:cNvSpPr>
          <p:nvPr>
            <p:ph type="body" sz="quarter" idx="15"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Tree>
    <p:extLst>
      <p:ext uri="{BB962C8B-B14F-4D97-AF65-F5344CB8AC3E}">
        <p14:creationId xmlns:p14="http://schemas.microsoft.com/office/powerpoint/2010/main" val="176615537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ive Images">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361F541E-2CE2-4A91-975A-495DC95FFFD2}"/>
              </a:ext>
            </a:extLst>
          </p:cNvPr>
          <p:cNvSpPr>
            <a:spLocks noGrp="1"/>
          </p:cNvSpPr>
          <p:nvPr>
            <p:ph type="title" hasCustomPrompt="1"/>
          </p:nvPr>
        </p:nvSpPr>
        <p:spPr>
          <a:xfrm>
            <a:off x="864000" y="576000"/>
            <a:ext cx="9186909" cy="580019"/>
          </a:xfrm>
          <a:prstGeom prst="rect">
            <a:avLst/>
          </a:prstGeom>
          <a:ln w="31750" cap="rnd">
            <a:noFill/>
          </a:ln>
        </p:spPr>
        <p:txBody>
          <a:bodyPr vert="horz" wrap="square" lIns="0" tIns="0" rIns="0" bIns="0" rtlCol="0" anchor="t">
            <a:noAutofit/>
          </a:bodyPr>
          <a:lstStyle>
            <a:lvl1pPr>
              <a:defRPr/>
            </a:lvl1pPr>
          </a:lstStyle>
          <a:p>
            <a:pPr marL="0" lvl="0"/>
            <a:r>
              <a:rPr lang="en-US" dirty="0"/>
              <a:t>Add Title</a:t>
            </a:r>
          </a:p>
        </p:txBody>
      </p:sp>
      <p:sp>
        <p:nvSpPr>
          <p:cNvPr id="12" name="Bildplatzhalter 2">
            <a:extLst>
              <a:ext uri="{FF2B5EF4-FFF2-40B4-BE49-F238E27FC236}">
                <a16:creationId xmlns:a16="http://schemas.microsoft.com/office/drawing/2014/main" id="{5834AF66-1C21-44F3-AACE-D42EE8B9EB80}"/>
              </a:ext>
            </a:extLst>
          </p:cNvPr>
          <p:cNvSpPr>
            <a:spLocks noGrp="1" noChangeAspect="1"/>
          </p:cNvSpPr>
          <p:nvPr>
            <p:ph type="pic" sz="quarter" idx="11" hasCustomPrompt="1"/>
          </p:nvPr>
        </p:nvSpPr>
        <p:spPr>
          <a:xfrm>
            <a:off x="864002" y="2112835"/>
            <a:ext cx="1935544" cy="2484000"/>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13" name="Bildplatzhalter 2">
            <a:extLst>
              <a:ext uri="{FF2B5EF4-FFF2-40B4-BE49-F238E27FC236}">
                <a16:creationId xmlns:a16="http://schemas.microsoft.com/office/drawing/2014/main" id="{D3D11086-EE00-494D-B8A6-94A98ABBD3CA}"/>
              </a:ext>
            </a:extLst>
          </p:cNvPr>
          <p:cNvSpPr>
            <a:spLocks noGrp="1" noChangeAspect="1"/>
          </p:cNvSpPr>
          <p:nvPr>
            <p:ph type="pic" sz="quarter" idx="54" hasCustomPrompt="1"/>
          </p:nvPr>
        </p:nvSpPr>
        <p:spPr>
          <a:xfrm>
            <a:off x="7257263" y="2112835"/>
            <a:ext cx="1935544" cy="2484000"/>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14" name="Bildplatzhalter 2">
            <a:extLst>
              <a:ext uri="{FF2B5EF4-FFF2-40B4-BE49-F238E27FC236}">
                <a16:creationId xmlns:a16="http://schemas.microsoft.com/office/drawing/2014/main" id="{12F18C35-06D8-41A4-A092-CE172A4C0E44}"/>
              </a:ext>
            </a:extLst>
          </p:cNvPr>
          <p:cNvSpPr>
            <a:spLocks noGrp="1" noChangeAspect="1"/>
          </p:cNvSpPr>
          <p:nvPr>
            <p:ph type="pic" sz="quarter" idx="55" hasCustomPrompt="1"/>
          </p:nvPr>
        </p:nvSpPr>
        <p:spPr>
          <a:xfrm>
            <a:off x="5126176" y="2112835"/>
            <a:ext cx="1935544" cy="2484000"/>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17" name="Bildplatzhalter 2">
            <a:extLst>
              <a:ext uri="{FF2B5EF4-FFF2-40B4-BE49-F238E27FC236}">
                <a16:creationId xmlns:a16="http://schemas.microsoft.com/office/drawing/2014/main" id="{67FAE225-2B5C-4AD2-8893-8DCB207A718F}"/>
              </a:ext>
            </a:extLst>
          </p:cNvPr>
          <p:cNvSpPr>
            <a:spLocks noGrp="1" noChangeAspect="1"/>
          </p:cNvSpPr>
          <p:nvPr>
            <p:ph type="pic" sz="quarter" idx="56" hasCustomPrompt="1"/>
          </p:nvPr>
        </p:nvSpPr>
        <p:spPr>
          <a:xfrm>
            <a:off x="2995089" y="2112835"/>
            <a:ext cx="1935544" cy="2484000"/>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23" name="Textplatzhalter 6">
            <a:extLst>
              <a:ext uri="{FF2B5EF4-FFF2-40B4-BE49-F238E27FC236}">
                <a16:creationId xmlns:a16="http://schemas.microsoft.com/office/drawing/2014/main" id="{83C4027C-F63E-4286-A19A-898C4B0781CA}"/>
              </a:ext>
            </a:extLst>
          </p:cNvPr>
          <p:cNvSpPr>
            <a:spLocks noGrp="1"/>
          </p:cNvSpPr>
          <p:nvPr>
            <p:ph type="body" sz="quarter" idx="20" hasCustomPrompt="1"/>
          </p:nvPr>
        </p:nvSpPr>
        <p:spPr>
          <a:xfrm>
            <a:off x="864000" y="4788000"/>
            <a:ext cx="1936800" cy="1006137"/>
          </a:xfrm>
        </p:spPr>
        <p:txBody>
          <a:bodyPr lIns="0" rIns="108000">
            <a:noAutofit/>
          </a:bodyPr>
          <a:lstStyle>
            <a:lvl1pPr>
              <a:lnSpc>
                <a:spcPct val="100000"/>
              </a:lnSpc>
              <a:spcAft>
                <a:spcPts val="600"/>
              </a:spcAft>
              <a:defRPr sz="1200"/>
            </a:lvl1pPr>
            <a:lvl2pPr>
              <a:lnSpc>
                <a:spcPct val="100000"/>
              </a:lnSpc>
              <a:defRPr sz="1200"/>
            </a:lvl2pPr>
            <a:lvl3pPr>
              <a:defRPr sz="1200"/>
            </a:lvl3pPr>
            <a:lvl4pPr>
              <a:defRPr sz="1200"/>
            </a:lvl4pPr>
            <a:lvl5pPr>
              <a:defRPr sz="1200"/>
            </a:lvl5pPr>
          </a:lstStyle>
          <a:p>
            <a:pPr lvl="0"/>
            <a:r>
              <a:rPr lang="de-DE" dirty="0"/>
              <a:t>Add </a:t>
            </a:r>
            <a:r>
              <a:rPr lang="de-DE" dirty="0" err="1"/>
              <a:t>Subtitle</a:t>
            </a:r>
            <a:endParaRPr lang="de-DE" dirty="0"/>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p:txBody>
      </p:sp>
      <p:sp>
        <p:nvSpPr>
          <p:cNvPr id="18" name="Textplatzhalter 6">
            <a:extLst>
              <a:ext uri="{FF2B5EF4-FFF2-40B4-BE49-F238E27FC236}">
                <a16:creationId xmlns:a16="http://schemas.microsoft.com/office/drawing/2014/main" id="{227BA67A-3FC3-42D6-BABC-DE42D654CF2E}"/>
              </a:ext>
            </a:extLst>
          </p:cNvPr>
          <p:cNvSpPr>
            <a:spLocks noGrp="1"/>
          </p:cNvSpPr>
          <p:nvPr>
            <p:ph type="body" sz="quarter" idx="15"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
        <p:nvSpPr>
          <p:cNvPr id="15" name="Bildplatzhalter 2">
            <a:extLst>
              <a:ext uri="{FF2B5EF4-FFF2-40B4-BE49-F238E27FC236}">
                <a16:creationId xmlns:a16="http://schemas.microsoft.com/office/drawing/2014/main" id="{97D8A52F-211E-4105-AD71-FCBCFBF1FD24}"/>
              </a:ext>
            </a:extLst>
          </p:cNvPr>
          <p:cNvSpPr>
            <a:spLocks noGrp="1" noChangeAspect="1"/>
          </p:cNvSpPr>
          <p:nvPr>
            <p:ph type="pic" sz="quarter" idx="60" hasCustomPrompt="1"/>
          </p:nvPr>
        </p:nvSpPr>
        <p:spPr>
          <a:xfrm>
            <a:off x="9388352" y="2112835"/>
            <a:ext cx="1935544" cy="2484000"/>
          </a:xfrm>
          <a:prstGeom prst="rect">
            <a:avLst/>
          </a:prstGeom>
          <a:solidFill>
            <a:schemeClr val="bg1">
              <a:lumMod val="95000"/>
            </a:schemeClr>
          </a:solidFill>
        </p:spPr>
        <p:txBody>
          <a:bodyPr lIns="180000" tIns="180000">
            <a:noAutofit/>
          </a:bodyPr>
          <a:lstStyle>
            <a:lvl1pPr>
              <a:defRPr b="0"/>
            </a:lvl1pPr>
          </a:lstStyle>
          <a:p>
            <a:r>
              <a:rPr lang="de-DE" dirty="0"/>
              <a:t>Add </a:t>
            </a:r>
            <a:r>
              <a:rPr lang="de-DE" dirty="0" err="1"/>
              <a:t>picture</a:t>
            </a:r>
            <a:endParaRPr lang="de-DE" dirty="0"/>
          </a:p>
          <a:p>
            <a:endParaRPr lang="de-DE" dirty="0"/>
          </a:p>
        </p:txBody>
      </p:sp>
      <p:sp>
        <p:nvSpPr>
          <p:cNvPr id="20" name="Textplatzhalter 6">
            <a:extLst>
              <a:ext uri="{FF2B5EF4-FFF2-40B4-BE49-F238E27FC236}">
                <a16:creationId xmlns:a16="http://schemas.microsoft.com/office/drawing/2014/main" id="{6BFA82DC-B836-4B6F-8981-C6FC9D99E51B}"/>
              </a:ext>
            </a:extLst>
          </p:cNvPr>
          <p:cNvSpPr>
            <a:spLocks noGrp="1"/>
          </p:cNvSpPr>
          <p:nvPr>
            <p:ph type="body" sz="quarter" idx="61" hasCustomPrompt="1"/>
          </p:nvPr>
        </p:nvSpPr>
        <p:spPr>
          <a:xfrm>
            <a:off x="2995088" y="4788000"/>
            <a:ext cx="1936800" cy="1006137"/>
          </a:xfrm>
        </p:spPr>
        <p:txBody>
          <a:bodyPr lIns="0" rIns="108000">
            <a:noAutofit/>
          </a:bodyPr>
          <a:lstStyle>
            <a:lvl1pPr>
              <a:lnSpc>
                <a:spcPct val="100000"/>
              </a:lnSpc>
              <a:spcAft>
                <a:spcPts val="600"/>
              </a:spcAft>
              <a:defRPr sz="1200"/>
            </a:lvl1pPr>
            <a:lvl2pPr>
              <a:lnSpc>
                <a:spcPct val="100000"/>
              </a:lnSpc>
              <a:defRPr sz="1200"/>
            </a:lvl2pPr>
            <a:lvl3pPr>
              <a:defRPr sz="1200"/>
            </a:lvl3pPr>
            <a:lvl4pPr>
              <a:defRPr sz="1200"/>
            </a:lvl4pPr>
            <a:lvl5pPr>
              <a:defRPr sz="1200"/>
            </a:lvl5pPr>
          </a:lstStyle>
          <a:p>
            <a:pPr lvl="0"/>
            <a:r>
              <a:rPr lang="de-DE" dirty="0"/>
              <a:t>Add </a:t>
            </a:r>
            <a:r>
              <a:rPr lang="de-DE" dirty="0" err="1"/>
              <a:t>Subtitle</a:t>
            </a:r>
            <a:endParaRPr lang="de-DE" dirty="0"/>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a:p>
            <a:pPr lvl="1"/>
            <a:endParaRPr lang="de-DE" dirty="0"/>
          </a:p>
        </p:txBody>
      </p:sp>
      <p:sp>
        <p:nvSpPr>
          <p:cNvPr id="22" name="Textplatzhalter 6">
            <a:extLst>
              <a:ext uri="{FF2B5EF4-FFF2-40B4-BE49-F238E27FC236}">
                <a16:creationId xmlns:a16="http://schemas.microsoft.com/office/drawing/2014/main" id="{8D7CE850-0B61-48BB-AA8B-1AC4E54F1832}"/>
              </a:ext>
            </a:extLst>
          </p:cNvPr>
          <p:cNvSpPr>
            <a:spLocks noGrp="1"/>
          </p:cNvSpPr>
          <p:nvPr>
            <p:ph type="body" sz="quarter" idx="62" hasCustomPrompt="1"/>
          </p:nvPr>
        </p:nvSpPr>
        <p:spPr>
          <a:xfrm>
            <a:off x="5126176" y="4788000"/>
            <a:ext cx="1936800" cy="1006137"/>
          </a:xfrm>
        </p:spPr>
        <p:txBody>
          <a:bodyPr lIns="0" rIns="108000">
            <a:noAutofit/>
          </a:bodyPr>
          <a:lstStyle>
            <a:lvl1pPr>
              <a:lnSpc>
                <a:spcPct val="100000"/>
              </a:lnSpc>
              <a:spcAft>
                <a:spcPts val="600"/>
              </a:spcAft>
              <a:defRPr sz="1200"/>
            </a:lvl1pPr>
            <a:lvl2pPr>
              <a:lnSpc>
                <a:spcPct val="100000"/>
              </a:lnSpc>
              <a:defRPr sz="1200"/>
            </a:lvl2pPr>
            <a:lvl3pPr>
              <a:defRPr sz="1200"/>
            </a:lvl3pPr>
            <a:lvl4pPr>
              <a:defRPr sz="1200"/>
            </a:lvl4pPr>
            <a:lvl5pPr>
              <a:defRPr sz="1200"/>
            </a:lvl5pPr>
          </a:lstStyle>
          <a:p>
            <a:pPr lvl="0"/>
            <a:r>
              <a:rPr lang="de-DE" dirty="0"/>
              <a:t>Add </a:t>
            </a:r>
            <a:r>
              <a:rPr lang="de-DE" dirty="0" err="1"/>
              <a:t>Subtitle</a:t>
            </a:r>
            <a:endParaRPr lang="de-DE" dirty="0"/>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a:p>
            <a:pPr lvl="1"/>
            <a:endParaRPr lang="de-DE" dirty="0"/>
          </a:p>
        </p:txBody>
      </p:sp>
      <p:sp>
        <p:nvSpPr>
          <p:cNvPr id="27" name="Textplatzhalter 6">
            <a:extLst>
              <a:ext uri="{FF2B5EF4-FFF2-40B4-BE49-F238E27FC236}">
                <a16:creationId xmlns:a16="http://schemas.microsoft.com/office/drawing/2014/main" id="{2EEC50C5-6A74-43DE-BE13-FA31DD17B47F}"/>
              </a:ext>
            </a:extLst>
          </p:cNvPr>
          <p:cNvSpPr>
            <a:spLocks noGrp="1"/>
          </p:cNvSpPr>
          <p:nvPr>
            <p:ph type="body" sz="quarter" idx="63" hasCustomPrompt="1"/>
          </p:nvPr>
        </p:nvSpPr>
        <p:spPr>
          <a:xfrm>
            <a:off x="7257264" y="4788000"/>
            <a:ext cx="1936800" cy="1006137"/>
          </a:xfrm>
        </p:spPr>
        <p:txBody>
          <a:bodyPr lIns="0" rIns="108000">
            <a:noAutofit/>
          </a:bodyPr>
          <a:lstStyle>
            <a:lvl1pPr>
              <a:lnSpc>
                <a:spcPct val="100000"/>
              </a:lnSpc>
              <a:spcAft>
                <a:spcPts val="600"/>
              </a:spcAft>
              <a:defRPr sz="1200"/>
            </a:lvl1pPr>
            <a:lvl2pPr>
              <a:lnSpc>
                <a:spcPct val="100000"/>
              </a:lnSpc>
              <a:defRPr sz="1200"/>
            </a:lvl2pPr>
            <a:lvl3pPr>
              <a:defRPr sz="1200"/>
            </a:lvl3pPr>
            <a:lvl4pPr>
              <a:defRPr sz="1200"/>
            </a:lvl4pPr>
            <a:lvl5pPr>
              <a:defRPr sz="1200"/>
            </a:lvl5pPr>
          </a:lstStyle>
          <a:p>
            <a:pPr lvl="0"/>
            <a:r>
              <a:rPr lang="de-DE" dirty="0"/>
              <a:t>Add </a:t>
            </a:r>
            <a:r>
              <a:rPr lang="de-DE" dirty="0" err="1"/>
              <a:t>Subtitle</a:t>
            </a:r>
            <a:endParaRPr lang="de-DE" dirty="0"/>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a:p>
            <a:pPr lvl="1"/>
            <a:endParaRPr lang="de-DE" dirty="0"/>
          </a:p>
        </p:txBody>
      </p:sp>
      <p:sp>
        <p:nvSpPr>
          <p:cNvPr id="28" name="Textplatzhalter 6">
            <a:extLst>
              <a:ext uri="{FF2B5EF4-FFF2-40B4-BE49-F238E27FC236}">
                <a16:creationId xmlns:a16="http://schemas.microsoft.com/office/drawing/2014/main" id="{B347DF10-0B6C-4FA5-892E-A95699CC87A9}"/>
              </a:ext>
            </a:extLst>
          </p:cNvPr>
          <p:cNvSpPr>
            <a:spLocks noGrp="1"/>
          </p:cNvSpPr>
          <p:nvPr>
            <p:ph type="body" sz="quarter" idx="64" hasCustomPrompt="1"/>
          </p:nvPr>
        </p:nvSpPr>
        <p:spPr>
          <a:xfrm>
            <a:off x="9388352" y="4788000"/>
            <a:ext cx="1936800" cy="1006137"/>
          </a:xfrm>
        </p:spPr>
        <p:txBody>
          <a:bodyPr lIns="0" rIns="108000">
            <a:noAutofit/>
          </a:bodyPr>
          <a:lstStyle>
            <a:lvl1pPr>
              <a:lnSpc>
                <a:spcPct val="100000"/>
              </a:lnSpc>
              <a:spcAft>
                <a:spcPts val="600"/>
              </a:spcAft>
              <a:defRPr sz="1200"/>
            </a:lvl1pPr>
            <a:lvl2pPr>
              <a:lnSpc>
                <a:spcPct val="100000"/>
              </a:lnSpc>
              <a:defRPr sz="1200"/>
            </a:lvl2pPr>
            <a:lvl3pPr>
              <a:defRPr sz="1200"/>
            </a:lvl3pPr>
            <a:lvl4pPr>
              <a:defRPr sz="1200"/>
            </a:lvl4pPr>
            <a:lvl5pPr>
              <a:defRPr sz="1200"/>
            </a:lvl5pPr>
          </a:lstStyle>
          <a:p>
            <a:pPr lvl="0"/>
            <a:r>
              <a:rPr lang="de-DE" dirty="0"/>
              <a:t>Add </a:t>
            </a:r>
            <a:r>
              <a:rPr lang="de-DE" dirty="0" err="1"/>
              <a:t>Subtitle</a:t>
            </a:r>
            <a:endParaRPr lang="de-DE" dirty="0"/>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a:p>
            <a:pPr lvl="1"/>
            <a:endParaRPr lang="de-DE" dirty="0"/>
          </a:p>
        </p:txBody>
      </p:sp>
    </p:spTree>
    <p:extLst>
      <p:ext uri="{BB962C8B-B14F-4D97-AF65-F5344CB8AC3E}">
        <p14:creationId xmlns:p14="http://schemas.microsoft.com/office/powerpoint/2010/main" val="6850916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05D24721-7B82-4AF7-900D-EEFE2702BA53}"/>
              </a:ext>
            </a:extLst>
          </p:cNvPr>
          <p:cNvSpPr>
            <a:spLocks noGrp="1"/>
          </p:cNvSpPr>
          <p:nvPr>
            <p:ph type="title" hasCustomPrompt="1"/>
          </p:nvPr>
        </p:nvSpPr>
        <p:spPr>
          <a:xfrm>
            <a:off x="864000" y="576000"/>
            <a:ext cx="9186909" cy="580019"/>
          </a:xfrm>
          <a:prstGeom prst="rect">
            <a:avLst/>
          </a:prstGeom>
          <a:ln w="31750" cap="rnd">
            <a:noFill/>
          </a:ln>
        </p:spPr>
        <p:txBody>
          <a:bodyPr vert="horz" wrap="square" lIns="0" tIns="0" rIns="0" bIns="0" rtlCol="0" anchor="t">
            <a:noAutofit/>
          </a:bodyPr>
          <a:lstStyle>
            <a:lvl1pPr>
              <a:defRPr/>
            </a:lvl1pPr>
          </a:lstStyle>
          <a:p>
            <a:pPr marL="0" lvl="0"/>
            <a:r>
              <a:rPr lang="en-US" dirty="0"/>
              <a:t>Add Title</a:t>
            </a:r>
          </a:p>
        </p:txBody>
      </p:sp>
      <p:sp>
        <p:nvSpPr>
          <p:cNvPr id="5" name="Textplatzhalter 6">
            <a:extLst>
              <a:ext uri="{FF2B5EF4-FFF2-40B4-BE49-F238E27FC236}">
                <a16:creationId xmlns:a16="http://schemas.microsoft.com/office/drawing/2014/main" id="{A3957A4C-9E3F-4905-9276-E7230CE9E728}"/>
              </a:ext>
            </a:extLst>
          </p:cNvPr>
          <p:cNvSpPr>
            <a:spLocks noGrp="1"/>
          </p:cNvSpPr>
          <p:nvPr>
            <p:ph type="body" sz="quarter" idx="15"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Tree>
    <p:extLst>
      <p:ext uri="{BB962C8B-B14F-4D97-AF65-F5344CB8AC3E}">
        <p14:creationId xmlns:p14="http://schemas.microsoft.com/office/powerpoint/2010/main" val="28105592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Four Numbers">
    <p:spTree>
      <p:nvGrpSpPr>
        <p:cNvPr id="1" name=""/>
        <p:cNvGrpSpPr/>
        <p:nvPr/>
      </p:nvGrpSpPr>
      <p:grpSpPr>
        <a:xfrm>
          <a:off x="0" y="0"/>
          <a:ext cx="0" cy="0"/>
          <a:chOff x="0" y="0"/>
          <a:chExt cx="0" cy="0"/>
        </a:xfrm>
      </p:grpSpPr>
      <p:sp>
        <p:nvSpPr>
          <p:cNvPr id="29" name="Text Placeholder 2">
            <a:extLst>
              <a:ext uri="{FF2B5EF4-FFF2-40B4-BE49-F238E27FC236}">
                <a16:creationId xmlns:a16="http://schemas.microsoft.com/office/drawing/2014/main" id="{DA76C856-581B-4879-B103-120B6503C07B}"/>
              </a:ext>
            </a:extLst>
          </p:cNvPr>
          <p:cNvSpPr>
            <a:spLocks noGrp="1"/>
          </p:cNvSpPr>
          <p:nvPr>
            <p:ph type="body" sz="quarter" idx="19" hasCustomPrompt="1"/>
          </p:nvPr>
        </p:nvSpPr>
        <p:spPr>
          <a:xfrm>
            <a:off x="863599" y="2187180"/>
            <a:ext cx="2340000" cy="723916"/>
          </a:xfrm>
        </p:spPr>
        <p:txBody>
          <a:bodyPr bIns="0" anchor="ctr"/>
          <a:lstStyle>
            <a:lvl1pPr marL="0" indent="0" algn="l">
              <a:lnSpc>
                <a:spcPct val="98000"/>
              </a:lnSpc>
              <a:spcAft>
                <a:spcPts val="0"/>
              </a:spcAft>
              <a:buNone/>
              <a:defRPr sz="4800" b="1">
                <a:solidFill>
                  <a:schemeClr val="accent3"/>
                </a:solidFill>
                <a:latin typeface="SMA Futura Global" panose="020B0502020204020303" pitchFamily="34" charset="-128"/>
              </a:defRPr>
            </a:lvl1pPr>
            <a:lvl2pPr marL="0" indent="0">
              <a:lnSpc>
                <a:spcPct val="101000"/>
              </a:lnSpc>
              <a:spcAft>
                <a:spcPts val="0"/>
              </a:spcAft>
              <a:buNone/>
              <a:defRPr sz="1467" b="1">
                <a:solidFill>
                  <a:schemeClr val="tx1"/>
                </a:solidFill>
                <a:latin typeface="+mj-lt"/>
              </a:defRPr>
            </a:lvl2pPr>
            <a:lvl3pPr marL="0" indent="0">
              <a:lnSpc>
                <a:spcPct val="101000"/>
              </a:lnSpc>
              <a:spcAft>
                <a:spcPts val="0"/>
              </a:spcAft>
              <a:buNone/>
              <a:defRPr sz="1467" b="1">
                <a:solidFill>
                  <a:schemeClr val="tx1"/>
                </a:solidFill>
                <a:latin typeface="+mj-lt"/>
              </a:defRPr>
            </a:lvl3pPr>
            <a:lvl4pPr marL="0" indent="0">
              <a:lnSpc>
                <a:spcPct val="101000"/>
              </a:lnSpc>
              <a:spcAft>
                <a:spcPts val="0"/>
              </a:spcAft>
              <a:buNone/>
              <a:defRPr sz="1467" b="1">
                <a:solidFill>
                  <a:schemeClr val="tx1"/>
                </a:solidFill>
                <a:latin typeface="+mj-lt"/>
              </a:defRPr>
            </a:lvl4pPr>
            <a:lvl5pPr marL="0" indent="0">
              <a:lnSpc>
                <a:spcPct val="101000"/>
              </a:lnSpc>
              <a:spcAft>
                <a:spcPts val="0"/>
              </a:spcAft>
              <a:buNone/>
              <a:defRPr sz="1467" b="1">
                <a:solidFill>
                  <a:schemeClr val="tx1"/>
                </a:solidFill>
                <a:latin typeface="+mj-lt"/>
              </a:defRPr>
            </a:lvl5pPr>
            <a:lvl6pPr marL="0" indent="0">
              <a:lnSpc>
                <a:spcPct val="101000"/>
              </a:lnSpc>
              <a:spcAft>
                <a:spcPts val="0"/>
              </a:spcAft>
              <a:buNone/>
              <a:defRPr sz="1467" b="1">
                <a:solidFill>
                  <a:schemeClr val="tx1"/>
                </a:solidFill>
                <a:latin typeface="+mj-lt"/>
              </a:defRPr>
            </a:lvl6pPr>
            <a:lvl7pPr marL="0" indent="0">
              <a:lnSpc>
                <a:spcPct val="101000"/>
              </a:lnSpc>
              <a:spcAft>
                <a:spcPts val="0"/>
              </a:spcAft>
              <a:buNone/>
              <a:defRPr sz="1467" b="1">
                <a:solidFill>
                  <a:schemeClr val="tx1"/>
                </a:solidFill>
                <a:latin typeface="+mj-lt"/>
              </a:defRPr>
            </a:lvl7pPr>
            <a:lvl8pPr marL="0" indent="0">
              <a:lnSpc>
                <a:spcPct val="101000"/>
              </a:lnSpc>
              <a:spcAft>
                <a:spcPts val="0"/>
              </a:spcAft>
              <a:buNone/>
              <a:defRPr sz="1467" b="1">
                <a:solidFill>
                  <a:schemeClr val="tx1"/>
                </a:solidFill>
                <a:latin typeface="+mj-lt"/>
              </a:defRPr>
            </a:lvl8pPr>
            <a:lvl9pPr marL="0" indent="0">
              <a:lnSpc>
                <a:spcPct val="101000"/>
              </a:lnSpc>
              <a:spcAft>
                <a:spcPts val="0"/>
              </a:spcAft>
              <a:buNone/>
              <a:defRPr sz="1467" b="1">
                <a:solidFill>
                  <a:schemeClr val="tx1"/>
                </a:solidFill>
                <a:latin typeface="+mj-lt"/>
              </a:defRPr>
            </a:lvl9pPr>
          </a:lstStyle>
          <a:p>
            <a:pPr lvl="0"/>
            <a:r>
              <a:rPr lang="en-US" dirty="0"/>
              <a:t>#</a:t>
            </a:r>
          </a:p>
        </p:txBody>
      </p:sp>
      <p:sp>
        <p:nvSpPr>
          <p:cNvPr id="16" name="Title Placeholder 1">
            <a:extLst>
              <a:ext uri="{FF2B5EF4-FFF2-40B4-BE49-F238E27FC236}">
                <a16:creationId xmlns:a16="http://schemas.microsoft.com/office/drawing/2014/main" id="{361F541E-2CE2-4A91-975A-495DC95FFFD2}"/>
              </a:ext>
            </a:extLst>
          </p:cNvPr>
          <p:cNvSpPr>
            <a:spLocks noGrp="1"/>
          </p:cNvSpPr>
          <p:nvPr>
            <p:ph type="title" hasCustomPrompt="1"/>
          </p:nvPr>
        </p:nvSpPr>
        <p:spPr>
          <a:xfrm>
            <a:off x="864000" y="576000"/>
            <a:ext cx="9186909" cy="580019"/>
          </a:xfrm>
          <a:prstGeom prst="rect">
            <a:avLst/>
          </a:prstGeom>
          <a:ln w="31750" cap="rnd">
            <a:noFill/>
          </a:ln>
        </p:spPr>
        <p:txBody>
          <a:bodyPr vert="horz" wrap="square" lIns="0" tIns="0" rIns="0" bIns="0" rtlCol="0" anchor="t">
            <a:noAutofit/>
          </a:bodyPr>
          <a:lstStyle>
            <a:lvl1pPr>
              <a:defRPr/>
            </a:lvl1pPr>
          </a:lstStyle>
          <a:p>
            <a:pPr marL="0" lvl="0"/>
            <a:r>
              <a:rPr lang="en-US" dirty="0"/>
              <a:t>Add Title</a:t>
            </a:r>
          </a:p>
        </p:txBody>
      </p:sp>
      <p:sp>
        <p:nvSpPr>
          <p:cNvPr id="15" name="Textplatzhalter 6">
            <a:extLst>
              <a:ext uri="{FF2B5EF4-FFF2-40B4-BE49-F238E27FC236}">
                <a16:creationId xmlns:a16="http://schemas.microsoft.com/office/drawing/2014/main" id="{971C062B-8A5E-4581-A0C8-4F4DCAC4883C}"/>
              </a:ext>
            </a:extLst>
          </p:cNvPr>
          <p:cNvSpPr>
            <a:spLocks noGrp="1"/>
          </p:cNvSpPr>
          <p:nvPr>
            <p:ph type="body" sz="quarter" idx="32"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
        <p:nvSpPr>
          <p:cNvPr id="21" name="Textplatzhalter 6">
            <a:extLst>
              <a:ext uri="{FF2B5EF4-FFF2-40B4-BE49-F238E27FC236}">
                <a16:creationId xmlns:a16="http://schemas.microsoft.com/office/drawing/2014/main" id="{1B47F4C7-9228-4E5E-8A08-78828B11B256}"/>
              </a:ext>
            </a:extLst>
          </p:cNvPr>
          <p:cNvSpPr>
            <a:spLocks noGrp="1"/>
          </p:cNvSpPr>
          <p:nvPr>
            <p:ph type="body" sz="quarter" idx="50" hasCustomPrompt="1"/>
          </p:nvPr>
        </p:nvSpPr>
        <p:spPr>
          <a:xfrm>
            <a:off x="879046" y="3087307"/>
            <a:ext cx="2340000" cy="1742015"/>
          </a:xfrm>
        </p:spPr>
        <p:txBody>
          <a:bodyPr/>
          <a:lstStyle>
            <a:lvl1pPr>
              <a:lnSpc>
                <a:spcPct val="100000"/>
              </a:lnSpc>
              <a:spcAft>
                <a:spcPts val="600"/>
              </a:spcAft>
              <a:defRPr sz="1400"/>
            </a:lvl1pPr>
            <a:lvl2pPr>
              <a:lnSpc>
                <a:spcPct val="100000"/>
              </a:lnSpc>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a:p>
            <a:pPr lvl="1"/>
            <a:endParaRPr lang="de-DE" dirty="0"/>
          </a:p>
        </p:txBody>
      </p:sp>
      <p:sp>
        <p:nvSpPr>
          <p:cNvPr id="33" name="Text Placeholder 2">
            <a:extLst>
              <a:ext uri="{FF2B5EF4-FFF2-40B4-BE49-F238E27FC236}">
                <a16:creationId xmlns:a16="http://schemas.microsoft.com/office/drawing/2014/main" id="{83A16B8D-FF38-4787-A753-9573A342E819}"/>
              </a:ext>
            </a:extLst>
          </p:cNvPr>
          <p:cNvSpPr>
            <a:spLocks noGrp="1"/>
          </p:cNvSpPr>
          <p:nvPr>
            <p:ph type="body" sz="quarter" idx="51" hasCustomPrompt="1"/>
          </p:nvPr>
        </p:nvSpPr>
        <p:spPr>
          <a:xfrm>
            <a:off x="6273733" y="2187180"/>
            <a:ext cx="2340000" cy="723916"/>
          </a:xfrm>
        </p:spPr>
        <p:txBody>
          <a:bodyPr bIns="0" anchor="ctr"/>
          <a:lstStyle>
            <a:lvl1pPr marL="0" indent="0" algn="l">
              <a:lnSpc>
                <a:spcPct val="98000"/>
              </a:lnSpc>
              <a:spcAft>
                <a:spcPts val="0"/>
              </a:spcAft>
              <a:buNone/>
              <a:defRPr lang="en-US" sz="4800" b="1" kern="1200" dirty="0">
                <a:solidFill>
                  <a:schemeClr val="accent3"/>
                </a:solidFill>
                <a:latin typeface="SMA Futura Global" panose="020B0502020204020303" pitchFamily="34" charset="-128"/>
                <a:ea typeface="+mn-ea"/>
                <a:cs typeface="+mn-cs"/>
              </a:defRPr>
            </a:lvl1pPr>
            <a:lvl2pPr marL="0" indent="0">
              <a:lnSpc>
                <a:spcPct val="101000"/>
              </a:lnSpc>
              <a:spcAft>
                <a:spcPts val="0"/>
              </a:spcAft>
              <a:buNone/>
              <a:defRPr sz="1467" b="1">
                <a:solidFill>
                  <a:schemeClr val="tx1"/>
                </a:solidFill>
                <a:latin typeface="+mj-lt"/>
              </a:defRPr>
            </a:lvl2pPr>
            <a:lvl3pPr marL="0" indent="0">
              <a:lnSpc>
                <a:spcPct val="101000"/>
              </a:lnSpc>
              <a:spcAft>
                <a:spcPts val="0"/>
              </a:spcAft>
              <a:buNone/>
              <a:defRPr sz="1467" b="1">
                <a:solidFill>
                  <a:schemeClr val="tx1"/>
                </a:solidFill>
                <a:latin typeface="+mj-lt"/>
              </a:defRPr>
            </a:lvl3pPr>
            <a:lvl4pPr marL="0" indent="0">
              <a:lnSpc>
                <a:spcPct val="101000"/>
              </a:lnSpc>
              <a:spcAft>
                <a:spcPts val="0"/>
              </a:spcAft>
              <a:buNone/>
              <a:defRPr sz="1467" b="1">
                <a:solidFill>
                  <a:schemeClr val="tx1"/>
                </a:solidFill>
                <a:latin typeface="+mj-lt"/>
              </a:defRPr>
            </a:lvl4pPr>
            <a:lvl5pPr marL="0" indent="0">
              <a:lnSpc>
                <a:spcPct val="101000"/>
              </a:lnSpc>
              <a:spcAft>
                <a:spcPts val="0"/>
              </a:spcAft>
              <a:buNone/>
              <a:defRPr sz="1467" b="1">
                <a:solidFill>
                  <a:schemeClr val="tx1"/>
                </a:solidFill>
                <a:latin typeface="+mj-lt"/>
              </a:defRPr>
            </a:lvl5pPr>
            <a:lvl6pPr marL="0" indent="0">
              <a:lnSpc>
                <a:spcPct val="101000"/>
              </a:lnSpc>
              <a:spcAft>
                <a:spcPts val="0"/>
              </a:spcAft>
              <a:buNone/>
              <a:defRPr sz="1467" b="1">
                <a:solidFill>
                  <a:schemeClr val="tx1"/>
                </a:solidFill>
                <a:latin typeface="+mj-lt"/>
              </a:defRPr>
            </a:lvl6pPr>
            <a:lvl7pPr marL="0" indent="0">
              <a:lnSpc>
                <a:spcPct val="101000"/>
              </a:lnSpc>
              <a:spcAft>
                <a:spcPts val="0"/>
              </a:spcAft>
              <a:buNone/>
              <a:defRPr sz="1467" b="1">
                <a:solidFill>
                  <a:schemeClr val="tx1"/>
                </a:solidFill>
                <a:latin typeface="+mj-lt"/>
              </a:defRPr>
            </a:lvl7pPr>
            <a:lvl8pPr marL="0" indent="0">
              <a:lnSpc>
                <a:spcPct val="101000"/>
              </a:lnSpc>
              <a:spcAft>
                <a:spcPts val="0"/>
              </a:spcAft>
              <a:buNone/>
              <a:defRPr sz="1467" b="1">
                <a:solidFill>
                  <a:schemeClr val="tx1"/>
                </a:solidFill>
                <a:latin typeface="+mj-lt"/>
              </a:defRPr>
            </a:lvl8pPr>
            <a:lvl9pPr marL="0" indent="0">
              <a:lnSpc>
                <a:spcPct val="101000"/>
              </a:lnSpc>
              <a:spcAft>
                <a:spcPts val="0"/>
              </a:spcAft>
              <a:buNone/>
              <a:defRPr sz="1467" b="1">
                <a:solidFill>
                  <a:schemeClr val="tx1"/>
                </a:solidFill>
                <a:latin typeface="+mj-lt"/>
              </a:defRPr>
            </a:lvl9pPr>
          </a:lstStyle>
          <a:p>
            <a:pPr marL="0" lvl="0" indent="0" algn="l" defTabSz="914377" rtl="0" eaLnBrk="1" fontAlgn="base" latinLnBrk="0" hangingPunct="1">
              <a:lnSpc>
                <a:spcPct val="98000"/>
              </a:lnSpc>
              <a:spcBef>
                <a:spcPts val="600"/>
              </a:spcBef>
              <a:spcAft>
                <a:spcPts val="0"/>
              </a:spcAft>
              <a:buClr>
                <a:schemeClr val="accent2"/>
              </a:buClr>
              <a:buFont typeface="Arial" panose="020B0604020202020204" pitchFamily="34" charset="0"/>
              <a:buNone/>
            </a:pPr>
            <a:r>
              <a:rPr lang="en-US" dirty="0"/>
              <a:t>#</a:t>
            </a:r>
          </a:p>
        </p:txBody>
      </p:sp>
      <p:sp>
        <p:nvSpPr>
          <p:cNvPr id="34" name="Text Placeholder 2">
            <a:extLst>
              <a:ext uri="{FF2B5EF4-FFF2-40B4-BE49-F238E27FC236}">
                <a16:creationId xmlns:a16="http://schemas.microsoft.com/office/drawing/2014/main" id="{709C6330-9968-4F12-A813-7D12F2097044}"/>
              </a:ext>
            </a:extLst>
          </p:cNvPr>
          <p:cNvSpPr>
            <a:spLocks noGrp="1"/>
          </p:cNvSpPr>
          <p:nvPr>
            <p:ph type="body" sz="quarter" idx="52" hasCustomPrompt="1"/>
          </p:nvPr>
        </p:nvSpPr>
        <p:spPr>
          <a:xfrm>
            <a:off x="3568666" y="2187180"/>
            <a:ext cx="2340000" cy="723916"/>
          </a:xfrm>
        </p:spPr>
        <p:txBody>
          <a:bodyPr bIns="0" anchor="ctr"/>
          <a:lstStyle>
            <a:lvl1pPr marL="0" indent="0" algn="l">
              <a:lnSpc>
                <a:spcPct val="98000"/>
              </a:lnSpc>
              <a:spcAft>
                <a:spcPts val="0"/>
              </a:spcAft>
              <a:buNone/>
              <a:defRPr lang="en-US" sz="4800" b="1" kern="1200" dirty="0">
                <a:solidFill>
                  <a:schemeClr val="accent3"/>
                </a:solidFill>
                <a:latin typeface="SMA Futura Global" panose="020B0502020204020303" pitchFamily="34" charset="-128"/>
                <a:ea typeface="+mn-ea"/>
                <a:cs typeface="+mn-cs"/>
              </a:defRPr>
            </a:lvl1pPr>
            <a:lvl2pPr marL="0" indent="0">
              <a:lnSpc>
                <a:spcPct val="101000"/>
              </a:lnSpc>
              <a:spcAft>
                <a:spcPts val="0"/>
              </a:spcAft>
              <a:buNone/>
              <a:defRPr sz="1467" b="1">
                <a:solidFill>
                  <a:schemeClr val="tx1"/>
                </a:solidFill>
                <a:latin typeface="+mj-lt"/>
              </a:defRPr>
            </a:lvl2pPr>
            <a:lvl3pPr marL="0" indent="0">
              <a:lnSpc>
                <a:spcPct val="101000"/>
              </a:lnSpc>
              <a:spcAft>
                <a:spcPts val="0"/>
              </a:spcAft>
              <a:buNone/>
              <a:defRPr sz="1467" b="1">
                <a:solidFill>
                  <a:schemeClr val="tx1"/>
                </a:solidFill>
                <a:latin typeface="+mj-lt"/>
              </a:defRPr>
            </a:lvl3pPr>
            <a:lvl4pPr marL="0" indent="0">
              <a:lnSpc>
                <a:spcPct val="101000"/>
              </a:lnSpc>
              <a:spcAft>
                <a:spcPts val="0"/>
              </a:spcAft>
              <a:buNone/>
              <a:defRPr sz="1467" b="1">
                <a:solidFill>
                  <a:schemeClr val="tx1"/>
                </a:solidFill>
                <a:latin typeface="+mj-lt"/>
              </a:defRPr>
            </a:lvl4pPr>
            <a:lvl5pPr marL="0" indent="0">
              <a:lnSpc>
                <a:spcPct val="101000"/>
              </a:lnSpc>
              <a:spcAft>
                <a:spcPts val="0"/>
              </a:spcAft>
              <a:buNone/>
              <a:defRPr sz="1467" b="1">
                <a:solidFill>
                  <a:schemeClr val="tx1"/>
                </a:solidFill>
                <a:latin typeface="+mj-lt"/>
              </a:defRPr>
            </a:lvl5pPr>
            <a:lvl6pPr marL="0" indent="0">
              <a:lnSpc>
                <a:spcPct val="101000"/>
              </a:lnSpc>
              <a:spcAft>
                <a:spcPts val="0"/>
              </a:spcAft>
              <a:buNone/>
              <a:defRPr sz="1467" b="1">
                <a:solidFill>
                  <a:schemeClr val="tx1"/>
                </a:solidFill>
                <a:latin typeface="+mj-lt"/>
              </a:defRPr>
            </a:lvl6pPr>
            <a:lvl7pPr marL="0" indent="0">
              <a:lnSpc>
                <a:spcPct val="101000"/>
              </a:lnSpc>
              <a:spcAft>
                <a:spcPts val="0"/>
              </a:spcAft>
              <a:buNone/>
              <a:defRPr sz="1467" b="1">
                <a:solidFill>
                  <a:schemeClr val="tx1"/>
                </a:solidFill>
                <a:latin typeface="+mj-lt"/>
              </a:defRPr>
            </a:lvl7pPr>
            <a:lvl8pPr marL="0" indent="0">
              <a:lnSpc>
                <a:spcPct val="101000"/>
              </a:lnSpc>
              <a:spcAft>
                <a:spcPts val="0"/>
              </a:spcAft>
              <a:buNone/>
              <a:defRPr sz="1467" b="1">
                <a:solidFill>
                  <a:schemeClr val="tx1"/>
                </a:solidFill>
                <a:latin typeface="+mj-lt"/>
              </a:defRPr>
            </a:lvl8pPr>
            <a:lvl9pPr marL="0" indent="0">
              <a:lnSpc>
                <a:spcPct val="101000"/>
              </a:lnSpc>
              <a:spcAft>
                <a:spcPts val="0"/>
              </a:spcAft>
              <a:buNone/>
              <a:defRPr sz="1467" b="1">
                <a:solidFill>
                  <a:schemeClr val="tx1"/>
                </a:solidFill>
                <a:latin typeface="+mj-lt"/>
              </a:defRPr>
            </a:lvl9pPr>
          </a:lstStyle>
          <a:p>
            <a:pPr marL="0" lvl="0" indent="0" algn="l" defTabSz="914377" rtl="0" eaLnBrk="1" fontAlgn="base" latinLnBrk="0" hangingPunct="1">
              <a:lnSpc>
                <a:spcPct val="98000"/>
              </a:lnSpc>
              <a:spcBef>
                <a:spcPts val="600"/>
              </a:spcBef>
              <a:spcAft>
                <a:spcPts val="0"/>
              </a:spcAft>
              <a:buClr>
                <a:schemeClr val="accent2"/>
              </a:buClr>
              <a:buFont typeface="Arial" panose="020B0604020202020204" pitchFamily="34" charset="0"/>
              <a:buNone/>
            </a:pPr>
            <a:r>
              <a:rPr lang="en-US" dirty="0"/>
              <a:t>#</a:t>
            </a:r>
          </a:p>
        </p:txBody>
      </p:sp>
      <p:sp>
        <p:nvSpPr>
          <p:cNvPr id="40" name="Text Placeholder 2">
            <a:extLst>
              <a:ext uri="{FF2B5EF4-FFF2-40B4-BE49-F238E27FC236}">
                <a16:creationId xmlns:a16="http://schemas.microsoft.com/office/drawing/2014/main" id="{99DCB7A7-E795-4D8E-B4E1-51CD68C367C2}"/>
              </a:ext>
            </a:extLst>
          </p:cNvPr>
          <p:cNvSpPr>
            <a:spLocks noGrp="1"/>
          </p:cNvSpPr>
          <p:nvPr>
            <p:ph type="body" sz="quarter" idx="53" hasCustomPrompt="1"/>
          </p:nvPr>
        </p:nvSpPr>
        <p:spPr>
          <a:xfrm>
            <a:off x="8978800" y="2187180"/>
            <a:ext cx="2340000" cy="723916"/>
          </a:xfrm>
        </p:spPr>
        <p:txBody>
          <a:bodyPr bIns="0" anchor="ctr"/>
          <a:lstStyle>
            <a:lvl1pPr marL="0" indent="0" algn="l">
              <a:lnSpc>
                <a:spcPct val="98000"/>
              </a:lnSpc>
              <a:spcAft>
                <a:spcPts val="0"/>
              </a:spcAft>
              <a:buNone/>
              <a:defRPr lang="en-US" sz="4800" b="1" kern="1200" dirty="0">
                <a:solidFill>
                  <a:schemeClr val="accent3"/>
                </a:solidFill>
                <a:latin typeface="SMA Futura Global" panose="020B0502020204020303" pitchFamily="34" charset="-128"/>
                <a:ea typeface="+mn-ea"/>
                <a:cs typeface="+mn-cs"/>
              </a:defRPr>
            </a:lvl1pPr>
            <a:lvl2pPr marL="0" indent="0">
              <a:lnSpc>
                <a:spcPct val="101000"/>
              </a:lnSpc>
              <a:spcAft>
                <a:spcPts val="0"/>
              </a:spcAft>
              <a:buNone/>
              <a:defRPr sz="1467" b="1">
                <a:solidFill>
                  <a:schemeClr val="tx1"/>
                </a:solidFill>
                <a:latin typeface="+mj-lt"/>
              </a:defRPr>
            </a:lvl2pPr>
            <a:lvl3pPr marL="0" indent="0">
              <a:lnSpc>
                <a:spcPct val="101000"/>
              </a:lnSpc>
              <a:spcAft>
                <a:spcPts val="0"/>
              </a:spcAft>
              <a:buNone/>
              <a:defRPr sz="1467" b="1">
                <a:solidFill>
                  <a:schemeClr val="tx1"/>
                </a:solidFill>
                <a:latin typeface="+mj-lt"/>
              </a:defRPr>
            </a:lvl3pPr>
            <a:lvl4pPr marL="0" indent="0">
              <a:lnSpc>
                <a:spcPct val="101000"/>
              </a:lnSpc>
              <a:spcAft>
                <a:spcPts val="0"/>
              </a:spcAft>
              <a:buNone/>
              <a:defRPr sz="1467" b="1">
                <a:solidFill>
                  <a:schemeClr val="tx1"/>
                </a:solidFill>
                <a:latin typeface="+mj-lt"/>
              </a:defRPr>
            </a:lvl4pPr>
            <a:lvl5pPr marL="0" indent="0">
              <a:lnSpc>
                <a:spcPct val="101000"/>
              </a:lnSpc>
              <a:spcAft>
                <a:spcPts val="0"/>
              </a:spcAft>
              <a:buNone/>
              <a:defRPr sz="1467" b="1">
                <a:solidFill>
                  <a:schemeClr val="tx1"/>
                </a:solidFill>
                <a:latin typeface="+mj-lt"/>
              </a:defRPr>
            </a:lvl5pPr>
            <a:lvl6pPr marL="0" indent="0">
              <a:lnSpc>
                <a:spcPct val="101000"/>
              </a:lnSpc>
              <a:spcAft>
                <a:spcPts val="0"/>
              </a:spcAft>
              <a:buNone/>
              <a:defRPr sz="1467" b="1">
                <a:solidFill>
                  <a:schemeClr val="tx1"/>
                </a:solidFill>
                <a:latin typeface="+mj-lt"/>
              </a:defRPr>
            </a:lvl6pPr>
            <a:lvl7pPr marL="0" indent="0">
              <a:lnSpc>
                <a:spcPct val="101000"/>
              </a:lnSpc>
              <a:spcAft>
                <a:spcPts val="0"/>
              </a:spcAft>
              <a:buNone/>
              <a:defRPr sz="1467" b="1">
                <a:solidFill>
                  <a:schemeClr val="tx1"/>
                </a:solidFill>
                <a:latin typeface="+mj-lt"/>
              </a:defRPr>
            </a:lvl7pPr>
            <a:lvl8pPr marL="0" indent="0">
              <a:lnSpc>
                <a:spcPct val="101000"/>
              </a:lnSpc>
              <a:spcAft>
                <a:spcPts val="0"/>
              </a:spcAft>
              <a:buNone/>
              <a:defRPr sz="1467" b="1">
                <a:solidFill>
                  <a:schemeClr val="tx1"/>
                </a:solidFill>
                <a:latin typeface="+mj-lt"/>
              </a:defRPr>
            </a:lvl8pPr>
            <a:lvl9pPr marL="0" indent="0">
              <a:lnSpc>
                <a:spcPct val="101000"/>
              </a:lnSpc>
              <a:spcAft>
                <a:spcPts val="0"/>
              </a:spcAft>
              <a:buNone/>
              <a:defRPr sz="1467" b="1">
                <a:solidFill>
                  <a:schemeClr val="tx1"/>
                </a:solidFill>
                <a:latin typeface="+mj-lt"/>
              </a:defRPr>
            </a:lvl9pPr>
          </a:lstStyle>
          <a:p>
            <a:pPr marL="0" lvl="0" indent="0" algn="l" defTabSz="914377" rtl="0" eaLnBrk="1" fontAlgn="base" latinLnBrk="0" hangingPunct="1">
              <a:lnSpc>
                <a:spcPct val="98000"/>
              </a:lnSpc>
              <a:spcBef>
                <a:spcPts val="600"/>
              </a:spcBef>
              <a:spcAft>
                <a:spcPts val="0"/>
              </a:spcAft>
              <a:buClr>
                <a:schemeClr val="accent2"/>
              </a:buClr>
              <a:buFont typeface="Arial" panose="020B0604020202020204" pitchFamily="34" charset="0"/>
              <a:buNone/>
            </a:pPr>
            <a:r>
              <a:rPr lang="en-US" dirty="0"/>
              <a:t>#</a:t>
            </a:r>
          </a:p>
        </p:txBody>
      </p:sp>
      <p:sp>
        <p:nvSpPr>
          <p:cNvPr id="41" name="Textplatzhalter 6">
            <a:extLst>
              <a:ext uri="{FF2B5EF4-FFF2-40B4-BE49-F238E27FC236}">
                <a16:creationId xmlns:a16="http://schemas.microsoft.com/office/drawing/2014/main" id="{D5E8C014-2A75-44EF-A5F8-0ABBE90ADF0D}"/>
              </a:ext>
            </a:extLst>
          </p:cNvPr>
          <p:cNvSpPr>
            <a:spLocks noGrp="1"/>
          </p:cNvSpPr>
          <p:nvPr>
            <p:ph type="body" sz="quarter" idx="54" hasCustomPrompt="1"/>
          </p:nvPr>
        </p:nvSpPr>
        <p:spPr>
          <a:xfrm>
            <a:off x="3577015" y="3087307"/>
            <a:ext cx="2340000" cy="1742015"/>
          </a:xfrm>
        </p:spPr>
        <p:txBody>
          <a:bodyPr/>
          <a:lstStyle>
            <a:lvl1pPr>
              <a:lnSpc>
                <a:spcPct val="100000"/>
              </a:lnSpc>
              <a:spcAft>
                <a:spcPts val="600"/>
              </a:spcAft>
              <a:defRPr sz="1400"/>
            </a:lvl1pPr>
            <a:lvl2pPr>
              <a:lnSpc>
                <a:spcPct val="100000"/>
              </a:lnSpc>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a:p>
            <a:pPr lvl="1"/>
            <a:endParaRPr lang="de-DE" dirty="0"/>
          </a:p>
        </p:txBody>
      </p:sp>
      <p:sp>
        <p:nvSpPr>
          <p:cNvPr id="42" name="Textplatzhalter 6">
            <a:extLst>
              <a:ext uri="{FF2B5EF4-FFF2-40B4-BE49-F238E27FC236}">
                <a16:creationId xmlns:a16="http://schemas.microsoft.com/office/drawing/2014/main" id="{AE18851B-15E6-4C61-A0F0-14E1F71749E7}"/>
              </a:ext>
            </a:extLst>
          </p:cNvPr>
          <p:cNvSpPr>
            <a:spLocks noGrp="1"/>
          </p:cNvSpPr>
          <p:nvPr>
            <p:ph type="body" sz="quarter" idx="55" hasCustomPrompt="1"/>
          </p:nvPr>
        </p:nvSpPr>
        <p:spPr>
          <a:xfrm>
            <a:off x="6274984" y="3087307"/>
            <a:ext cx="2340000" cy="1742015"/>
          </a:xfrm>
        </p:spPr>
        <p:txBody>
          <a:bodyPr/>
          <a:lstStyle>
            <a:lvl1pPr>
              <a:lnSpc>
                <a:spcPct val="100000"/>
              </a:lnSpc>
              <a:spcAft>
                <a:spcPts val="600"/>
              </a:spcAft>
              <a:defRPr sz="1400"/>
            </a:lvl1pPr>
            <a:lvl2pPr>
              <a:lnSpc>
                <a:spcPct val="100000"/>
              </a:lnSpc>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a:p>
            <a:pPr lvl="1"/>
            <a:endParaRPr lang="de-DE" dirty="0"/>
          </a:p>
        </p:txBody>
      </p:sp>
      <p:sp>
        <p:nvSpPr>
          <p:cNvPr id="43" name="Textplatzhalter 6">
            <a:extLst>
              <a:ext uri="{FF2B5EF4-FFF2-40B4-BE49-F238E27FC236}">
                <a16:creationId xmlns:a16="http://schemas.microsoft.com/office/drawing/2014/main" id="{38742721-6925-4168-9C17-108C13F21454}"/>
              </a:ext>
            </a:extLst>
          </p:cNvPr>
          <p:cNvSpPr>
            <a:spLocks noGrp="1"/>
          </p:cNvSpPr>
          <p:nvPr>
            <p:ph type="body" sz="quarter" idx="56" hasCustomPrompt="1"/>
          </p:nvPr>
        </p:nvSpPr>
        <p:spPr>
          <a:xfrm>
            <a:off x="8972954" y="3087307"/>
            <a:ext cx="2340000" cy="1742015"/>
          </a:xfrm>
        </p:spPr>
        <p:txBody>
          <a:bodyPr/>
          <a:lstStyle>
            <a:lvl1pPr>
              <a:lnSpc>
                <a:spcPct val="100000"/>
              </a:lnSpc>
              <a:spcAft>
                <a:spcPts val="600"/>
              </a:spcAft>
              <a:defRPr sz="1400"/>
            </a:lvl1pPr>
            <a:lvl2pPr>
              <a:lnSpc>
                <a:spcPct val="100000"/>
              </a:lnSpc>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a:p>
            <a:pPr lvl="1"/>
            <a:endParaRPr lang="de-DE" dirty="0"/>
          </a:p>
        </p:txBody>
      </p:sp>
    </p:spTree>
    <p:extLst>
      <p:ext uri="{BB962C8B-B14F-4D97-AF65-F5344CB8AC3E}">
        <p14:creationId xmlns:p14="http://schemas.microsoft.com/office/powerpoint/2010/main" val="572919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I">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05D24721-7B82-4AF7-900D-EEFE2702BA53}"/>
              </a:ext>
            </a:extLst>
          </p:cNvPr>
          <p:cNvSpPr>
            <a:spLocks noGrp="1"/>
          </p:cNvSpPr>
          <p:nvPr>
            <p:ph type="title" hasCustomPrompt="1"/>
          </p:nvPr>
        </p:nvSpPr>
        <p:spPr>
          <a:xfrm>
            <a:off x="864000" y="576000"/>
            <a:ext cx="9186909" cy="580019"/>
          </a:xfrm>
          <a:prstGeom prst="rect">
            <a:avLst/>
          </a:prstGeom>
          <a:ln w="31750" cap="rnd">
            <a:noFill/>
          </a:ln>
        </p:spPr>
        <p:txBody>
          <a:bodyPr vert="horz" wrap="square" lIns="0" tIns="0" rIns="0" bIns="0" rtlCol="0" anchor="t">
            <a:noAutofit/>
          </a:bodyPr>
          <a:lstStyle>
            <a:lvl1pPr>
              <a:defRPr/>
            </a:lvl1pPr>
          </a:lstStyle>
          <a:p>
            <a:pPr marL="0" lvl="0"/>
            <a:r>
              <a:rPr lang="en-US" dirty="0"/>
              <a:t>Add Title</a:t>
            </a:r>
          </a:p>
        </p:txBody>
      </p:sp>
      <p:sp>
        <p:nvSpPr>
          <p:cNvPr id="3" name="Bildplatzhalter 2">
            <a:extLst>
              <a:ext uri="{FF2B5EF4-FFF2-40B4-BE49-F238E27FC236}">
                <a16:creationId xmlns:a16="http://schemas.microsoft.com/office/drawing/2014/main" id="{5B80BAE8-342E-4C95-A2BC-CE3B985D7F76}"/>
              </a:ext>
            </a:extLst>
          </p:cNvPr>
          <p:cNvSpPr>
            <a:spLocks noGrp="1"/>
          </p:cNvSpPr>
          <p:nvPr>
            <p:ph type="pic" sz="quarter" idx="16" hasCustomPrompt="1"/>
          </p:nvPr>
        </p:nvSpPr>
        <p:spPr>
          <a:xfrm>
            <a:off x="0" y="2113200"/>
            <a:ext cx="5880100" cy="4078800"/>
          </a:xfrm>
          <a:solidFill>
            <a:schemeClr val="tx1">
              <a:alpha val="3000"/>
            </a:schemeClr>
          </a:solidFill>
        </p:spPr>
        <p:txBody>
          <a:bodyPr lIns="144000" tIns="144000">
            <a:noAutofit/>
          </a:bodyPr>
          <a:lstStyle>
            <a:lvl1pPr>
              <a:defRPr b="0"/>
            </a:lvl1pPr>
          </a:lstStyle>
          <a:p>
            <a:r>
              <a:rPr lang="de-DE" dirty="0"/>
              <a:t>Add Picture</a:t>
            </a:r>
          </a:p>
        </p:txBody>
      </p:sp>
      <p:sp>
        <p:nvSpPr>
          <p:cNvPr id="7" name="Textplatzhalter 6">
            <a:extLst>
              <a:ext uri="{FF2B5EF4-FFF2-40B4-BE49-F238E27FC236}">
                <a16:creationId xmlns:a16="http://schemas.microsoft.com/office/drawing/2014/main" id="{B6ABBCA5-B318-4A31-9445-660F83CE0541}"/>
              </a:ext>
            </a:extLst>
          </p:cNvPr>
          <p:cNvSpPr>
            <a:spLocks noGrp="1"/>
          </p:cNvSpPr>
          <p:nvPr>
            <p:ph type="body" sz="quarter" idx="17" hasCustomPrompt="1"/>
          </p:nvPr>
        </p:nvSpPr>
        <p:spPr>
          <a:xfrm>
            <a:off x="6047707" y="2094143"/>
            <a:ext cx="720000" cy="830997"/>
          </a:xfrm>
        </p:spPr>
        <p:txBody>
          <a:bodyPr anchor="ctr" anchorCtr="0">
            <a:spAutoFit/>
          </a:bodyPr>
          <a:lstStyle>
            <a:lvl1pPr algn="ctr">
              <a:lnSpc>
                <a:spcPct val="100000"/>
              </a:lnSpc>
              <a:spcAft>
                <a:spcPts val="0"/>
              </a:spcAft>
              <a:defRPr sz="5400" b="1">
                <a:solidFill>
                  <a:schemeClr val="bg1">
                    <a:lumMod val="75000"/>
                  </a:schemeClr>
                </a:solidFill>
              </a:defRPr>
            </a:lvl1pPr>
          </a:lstStyle>
          <a:p>
            <a:pPr lvl="0"/>
            <a:r>
              <a:rPr lang="de-DE" dirty="0"/>
              <a:t>#</a:t>
            </a:r>
          </a:p>
        </p:txBody>
      </p:sp>
      <p:sp>
        <p:nvSpPr>
          <p:cNvPr id="8" name="Textplatzhalter 6">
            <a:extLst>
              <a:ext uri="{FF2B5EF4-FFF2-40B4-BE49-F238E27FC236}">
                <a16:creationId xmlns:a16="http://schemas.microsoft.com/office/drawing/2014/main" id="{290465B4-00CF-4228-8AF4-48F888F66646}"/>
              </a:ext>
            </a:extLst>
          </p:cNvPr>
          <p:cNvSpPr>
            <a:spLocks noGrp="1"/>
          </p:cNvSpPr>
          <p:nvPr>
            <p:ph type="body" sz="quarter" idx="18" hasCustomPrompt="1"/>
          </p:nvPr>
        </p:nvSpPr>
        <p:spPr>
          <a:xfrm>
            <a:off x="6047707" y="2886143"/>
            <a:ext cx="720000" cy="830997"/>
          </a:xfrm>
        </p:spPr>
        <p:txBody>
          <a:bodyPr>
            <a:spAutoFit/>
          </a:bodyPr>
          <a:lstStyle>
            <a:lvl1pPr algn="ctr">
              <a:lnSpc>
                <a:spcPct val="100000"/>
              </a:lnSpc>
              <a:spcAft>
                <a:spcPts val="0"/>
              </a:spcAft>
              <a:defRPr sz="5400" b="1">
                <a:solidFill>
                  <a:schemeClr val="bg1">
                    <a:lumMod val="75000"/>
                  </a:schemeClr>
                </a:solidFill>
              </a:defRPr>
            </a:lvl1pPr>
          </a:lstStyle>
          <a:p>
            <a:pPr lvl="0"/>
            <a:r>
              <a:rPr lang="de-DE" dirty="0"/>
              <a:t>#</a:t>
            </a:r>
          </a:p>
        </p:txBody>
      </p:sp>
      <p:sp>
        <p:nvSpPr>
          <p:cNvPr id="9" name="Textplatzhalter 6">
            <a:extLst>
              <a:ext uri="{FF2B5EF4-FFF2-40B4-BE49-F238E27FC236}">
                <a16:creationId xmlns:a16="http://schemas.microsoft.com/office/drawing/2014/main" id="{17402F30-06D2-4072-A2A9-8ED5E6D5D1CF}"/>
              </a:ext>
            </a:extLst>
          </p:cNvPr>
          <p:cNvSpPr>
            <a:spLocks noGrp="1"/>
          </p:cNvSpPr>
          <p:nvPr>
            <p:ph type="body" sz="quarter" idx="19" hasCustomPrompt="1"/>
          </p:nvPr>
        </p:nvSpPr>
        <p:spPr>
          <a:xfrm>
            <a:off x="6047707" y="3678143"/>
            <a:ext cx="720000" cy="830997"/>
          </a:xfrm>
        </p:spPr>
        <p:txBody>
          <a:bodyPr anchor="ctr" anchorCtr="0">
            <a:spAutoFit/>
          </a:bodyPr>
          <a:lstStyle>
            <a:lvl1pPr algn="ctr">
              <a:lnSpc>
                <a:spcPct val="100000"/>
              </a:lnSpc>
              <a:spcAft>
                <a:spcPts val="0"/>
              </a:spcAft>
              <a:defRPr sz="5400" b="1">
                <a:solidFill>
                  <a:schemeClr val="bg1">
                    <a:lumMod val="75000"/>
                  </a:schemeClr>
                </a:solidFill>
              </a:defRPr>
            </a:lvl1pPr>
          </a:lstStyle>
          <a:p>
            <a:pPr lvl="0"/>
            <a:r>
              <a:rPr lang="de-DE" dirty="0"/>
              <a:t>#</a:t>
            </a:r>
          </a:p>
        </p:txBody>
      </p:sp>
      <p:sp>
        <p:nvSpPr>
          <p:cNvPr id="10" name="Textplatzhalter 6">
            <a:extLst>
              <a:ext uri="{FF2B5EF4-FFF2-40B4-BE49-F238E27FC236}">
                <a16:creationId xmlns:a16="http://schemas.microsoft.com/office/drawing/2014/main" id="{31591042-A734-4F23-B2CD-5338FF581E21}"/>
              </a:ext>
            </a:extLst>
          </p:cNvPr>
          <p:cNvSpPr>
            <a:spLocks noGrp="1"/>
          </p:cNvSpPr>
          <p:nvPr>
            <p:ph type="body" sz="quarter" idx="20" hasCustomPrompt="1"/>
          </p:nvPr>
        </p:nvSpPr>
        <p:spPr>
          <a:xfrm>
            <a:off x="6047707" y="4470143"/>
            <a:ext cx="720000" cy="830997"/>
          </a:xfrm>
        </p:spPr>
        <p:txBody>
          <a:bodyPr>
            <a:spAutoFit/>
          </a:bodyPr>
          <a:lstStyle>
            <a:lvl1pPr algn="ctr">
              <a:lnSpc>
                <a:spcPct val="100000"/>
              </a:lnSpc>
              <a:spcAft>
                <a:spcPts val="0"/>
              </a:spcAft>
              <a:defRPr sz="5400" b="1">
                <a:solidFill>
                  <a:schemeClr val="bg1">
                    <a:lumMod val="75000"/>
                  </a:schemeClr>
                </a:solidFill>
              </a:defRPr>
            </a:lvl1pPr>
          </a:lstStyle>
          <a:p>
            <a:pPr lvl="0"/>
            <a:r>
              <a:rPr lang="de-DE" dirty="0"/>
              <a:t>#</a:t>
            </a:r>
          </a:p>
        </p:txBody>
      </p:sp>
      <p:sp>
        <p:nvSpPr>
          <p:cNvPr id="11" name="Textplatzhalter 6">
            <a:extLst>
              <a:ext uri="{FF2B5EF4-FFF2-40B4-BE49-F238E27FC236}">
                <a16:creationId xmlns:a16="http://schemas.microsoft.com/office/drawing/2014/main" id="{4D0CEDAE-73D9-46C0-ADC2-60CED5E4AB17}"/>
              </a:ext>
            </a:extLst>
          </p:cNvPr>
          <p:cNvSpPr>
            <a:spLocks noGrp="1"/>
          </p:cNvSpPr>
          <p:nvPr>
            <p:ph type="body" sz="quarter" idx="21" hasCustomPrompt="1"/>
          </p:nvPr>
        </p:nvSpPr>
        <p:spPr>
          <a:xfrm>
            <a:off x="6047707" y="5262143"/>
            <a:ext cx="720000" cy="830997"/>
          </a:xfrm>
        </p:spPr>
        <p:txBody>
          <a:bodyPr anchor="ctr" anchorCtr="0">
            <a:spAutoFit/>
          </a:bodyPr>
          <a:lstStyle>
            <a:lvl1pPr algn="ctr">
              <a:lnSpc>
                <a:spcPct val="100000"/>
              </a:lnSpc>
              <a:spcAft>
                <a:spcPts val="0"/>
              </a:spcAft>
              <a:defRPr sz="5400" b="1">
                <a:solidFill>
                  <a:schemeClr val="bg1">
                    <a:lumMod val="75000"/>
                  </a:schemeClr>
                </a:solidFill>
              </a:defRPr>
            </a:lvl1pPr>
          </a:lstStyle>
          <a:p>
            <a:pPr lvl="0"/>
            <a:r>
              <a:rPr lang="de-DE" dirty="0"/>
              <a:t>#</a:t>
            </a:r>
          </a:p>
        </p:txBody>
      </p:sp>
      <p:sp>
        <p:nvSpPr>
          <p:cNvPr id="13" name="Textplatzhalter 14">
            <a:extLst>
              <a:ext uri="{FF2B5EF4-FFF2-40B4-BE49-F238E27FC236}">
                <a16:creationId xmlns:a16="http://schemas.microsoft.com/office/drawing/2014/main" id="{E93E4791-95C8-4899-BFF5-E22E80F9E608}"/>
              </a:ext>
            </a:extLst>
          </p:cNvPr>
          <p:cNvSpPr>
            <a:spLocks noGrp="1"/>
          </p:cNvSpPr>
          <p:nvPr>
            <p:ph type="body" sz="quarter" idx="23"/>
          </p:nvPr>
        </p:nvSpPr>
        <p:spPr>
          <a:xfrm>
            <a:off x="6767999" y="2286000"/>
            <a:ext cx="3282909" cy="492443"/>
          </a:xfrm>
        </p:spPr>
        <p:txBody>
          <a:bodyPr wrap="square">
            <a:spAutoFit/>
          </a:bodyPr>
          <a:lstStyle>
            <a:lvl1pPr>
              <a:lnSpc>
                <a:spcPct val="100000"/>
              </a:lnSpc>
              <a:spcAft>
                <a:spcPts val="0"/>
              </a:spcAft>
              <a:defRPr sz="1600" b="1"/>
            </a:lvl1pPr>
            <a:lvl2pPr>
              <a:lnSpc>
                <a:spcPct val="100000"/>
              </a:lnSpc>
              <a:spcAft>
                <a:spcPts val="0"/>
              </a:spcAft>
              <a:defRPr sz="1600" b="0"/>
            </a:lvl2pPr>
            <a:lvl3pPr>
              <a:defRPr sz="1400"/>
            </a:lvl3pPr>
            <a:lvl4pPr>
              <a:defRPr sz="1400"/>
            </a:lvl4pPr>
            <a:lvl5pPr>
              <a:defRPr sz="1400"/>
            </a:lvl5pPr>
          </a:lstStyle>
          <a:p>
            <a:pPr lvl="0"/>
            <a:r>
              <a:rPr lang="de-DE"/>
              <a:t>Mastertextformat bearbeiten</a:t>
            </a:r>
          </a:p>
          <a:p>
            <a:pPr lvl="1"/>
            <a:r>
              <a:rPr lang="de-DE"/>
              <a:t>Zweite Ebene</a:t>
            </a:r>
          </a:p>
        </p:txBody>
      </p:sp>
      <p:sp>
        <p:nvSpPr>
          <p:cNvPr id="15" name="Textplatzhalter 14">
            <a:extLst>
              <a:ext uri="{FF2B5EF4-FFF2-40B4-BE49-F238E27FC236}">
                <a16:creationId xmlns:a16="http://schemas.microsoft.com/office/drawing/2014/main" id="{E73DFDA9-0C82-4C5F-BF96-B77A33FA2DDD}"/>
              </a:ext>
            </a:extLst>
          </p:cNvPr>
          <p:cNvSpPr>
            <a:spLocks noGrp="1"/>
          </p:cNvSpPr>
          <p:nvPr>
            <p:ph type="body" sz="quarter" idx="24" hasCustomPrompt="1"/>
          </p:nvPr>
        </p:nvSpPr>
        <p:spPr>
          <a:xfrm>
            <a:off x="10346400" y="2286000"/>
            <a:ext cx="982000" cy="246221"/>
          </a:xfrm>
        </p:spPr>
        <p:txBody>
          <a:bodyPr wrap="square">
            <a:spAutoFit/>
          </a:bodyPr>
          <a:lstStyle>
            <a:lvl1pPr algn="r">
              <a:lnSpc>
                <a:spcPct val="100000"/>
              </a:lnSpc>
              <a:spcAft>
                <a:spcPts val="0"/>
              </a:spcAft>
              <a:defRPr sz="1600"/>
            </a:lvl1pPr>
          </a:lstStyle>
          <a:p>
            <a:pPr lvl="0"/>
            <a:r>
              <a:rPr lang="de-DE" dirty="0"/>
              <a:t>Duration</a:t>
            </a:r>
          </a:p>
        </p:txBody>
      </p:sp>
      <p:sp>
        <p:nvSpPr>
          <p:cNvPr id="16" name="Textplatzhalter 14">
            <a:extLst>
              <a:ext uri="{FF2B5EF4-FFF2-40B4-BE49-F238E27FC236}">
                <a16:creationId xmlns:a16="http://schemas.microsoft.com/office/drawing/2014/main" id="{6E8A1C6F-3730-4D10-AAF7-4CB72BF353E1}"/>
              </a:ext>
            </a:extLst>
          </p:cNvPr>
          <p:cNvSpPr>
            <a:spLocks noGrp="1"/>
          </p:cNvSpPr>
          <p:nvPr>
            <p:ph type="body" sz="quarter" idx="25"/>
          </p:nvPr>
        </p:nvSpPr>
        <p:spPr>
          <a:xfrm>
            <a:off x="6768000" y="3078000"/>
            <a:ext cx="3282909" cy="492443"/>
          </a:xfrm>
        </p:spPr>
        <p:txBody>
          <a:bodyPr wrap="square">
            <a:spAutoFit/>
          </a:bodyPr>
          <a:lstStyle>
            <a:lvl1pPr>
              <a:lnSpc>
                <a:spcPct val="100000"/>
              </a:lnSpc>
              <a:spcAft>
                <a:spcPts val="0"/>
              </a:spcAft>
              <a:defRPr sz="1600" b="1"/>
            </a:lvl1pPr>
            <a:lvl2pPr>
              <a:lnSpc>
                <a:spcPct val="100000"/>
              </a:lnSpc>
              <a:spcAft>
                <a:spcPts val="0"/>
              </a:spcAft>
              <a:defRPr sz="1600" b="0"/>
            </a:lvl2pPr>
            <a:lvl3pPr>
              <a:defRPr sz="1400"/>
            </a:lvl3pPr>
            <a:lvl4pPr>
              <a:defRPr sz="1400"/>
            </a:lvl4pPr>
            <a:lvl5pPr>
              <a:defRPr sz="1400"/>
            </a:lvl5pPr>
          </a:lstStyle>
          <a:p>
            <a:pPr lvl="0"/>
            <a:r>
              <a:rPr lang="de-DE"/>
              <a:t>Mastertextformat bearbeiten</a:t>
            </a:r>
          </a:p>
          <a:p>
            <a:pPr lvl="1"/>
            <a:r>
              <a:rPr lang="de-DE"/>
              <a:t>Zweite Ebene</a:t>
            </a:r>
          </a:p>
        </p:txBody>
      </p:sp>
      <p:sp>
        <p:nvSpPr>
          <p:cNvPr id="17" name="Textplatzhalter 14">
            <a:extLst>
              <a:ext uri="{FF2B5EF4-FFF2-40B4-BE49-F238E27FC236}">
                <a16:creationId xmlns:a16="http://schemas.microsoft.com/office/drawing/2014/main" id="{D4489884-47EF-4323-8408-581D11CB6B02}"/>
              </a:ext>
            </a:extLst>
          </p:cNvPr>
          <p:cNvSpPr>
            <a:spLocks noGrp="1"/>
          </p:cNvSpPr>
          <p:nvPr>
            <p:ph type="body" sz="quarter" idx="26" hasCustomPrompt="1"/>
          </p:nvPr>
        </p:nvSpPr>
        <p:spPr>
          <a:xfrm>
            <a:off x="10346401" y="3078000"/>
            <a:ext cx="982000" cy="246221"/>
          </a:xfrm>
        </p:spPr>
        <p:txBody>
          <a:bodyPr wrap="square">
            <a:spAutoFit/>
          </a:bodyPr>
          <a:lstStyle>
            <a:lvl1pPr algn="r">
              <a:lnSpc>
                <a:spcPct val="100000"/>
              </a:lnSpc>
              <a:spcAft>
                <a:spcPts val="0"/>
              </a:spcAft>
              <a:defRPr sz="1600"/>
            </a:lvl1pPr>
          </a:lstStyle>
          <a:p>
            <a:pPr lvl="0"/>
            <a:r>
              <a:rPr lang="de-DE" dirty="0"/>
              <a:t>Duration</a:t>
            </a:r>
          </a:p>
        </p:txBody>
      </p:sp>
      <p:sp>
        <p:nvSpPr>
          <p:cNvPr id="18" name="Textplatzhalter 14">
            <a:extLst>
              <a:ext uri="{FF2B5EF4-FFF2-40B4-BE49-F238E27FC236}">
                <a16:creationId xmlns:a16="http://schemas.microsoft.com/office/drawing/2014/main" id="{AC21F120-2F0F-48B6-917E-FC923167B74C}"/>
              </a:ext>
            </a:extLst>
          </p:cNvPr>
          <p:cNvSpPr>
            <a:spLocks noGrp="1"/>
          </p:cNvSpPr>
          <p:nvPr>
            <p:ph type="body" sz="quarter" idx="27"/>
          </p:nvPr>
        </p:nvSpPr>
        <p:spPr>
          <a:xfrm>
            <a:off x="6770398" y="3870000"/>
            <a:ext cx="3282909" cy="492443"/>
          </a:xfrm>
        </p:spPr>
        <p:txBody>
          <a:bodyPr wrap="square">
            <a:spAutoFit/>
          </a:bodyPr>
          <a:lstStyle>
            <a:lvl1pPr>
              <a:lnSpc>
                <a:spcPct val="100000"/>
              </a:lnSpc>
              <a:spcAft>
                <a:spcPts val="0"/>
              </a:spcAft>
              <a:defRPr sz="1600" b="1"/>
            </a:lvl1pPr>
            <a:lvl2pPr>
              <a:lnSpc>
                <a:spcPct val="100000"/>
              </a:lnSpc>
              <a:spcAft>
                <a:spcPts val="0"/>
              </a:spcAft>
              <a:defRPr sz="1600" b="0"/>
            </a:lvl2pPr>
            <a:lvl3pPr>
              <a:defRPr sz="1400"/>
            </a:lvl3pPr>
            <a:lvl4pPr>
              <a:defRPr sz="1400"/>
            </a:lvl4pPr>
            <a:lvl5pPr>
              <a:defRPr sz="1400"/>
            </a:lvl5pPr>
          </a:lstStyle>
          <a:p>
            <a:pPr lvl="0"/>
            <a:r>
              <a:rPr lang="de-DE"/>
              <a:t>Mastertextformat bearbeiten</a:t>
            </a:r>
          </a:p>
          <a:p>
            <a:pPr lvl="1"/>
            <a:r>
              <a:rPr lang="de-DE"/>
              <a:t>Zweite Ebene</a:t>
            </a:r>
          </a:p>
        </p:txBody>
      </p:sp>
      <p:sp>
        <p:nvSpPr>
          <p:cNvPr id="19" name="Textplatzhalter 14">
            <a:extLst>
              <a:ext uri="{FF2B5EF4-FFF2-40B4-BE49-F238E27FC236}">
                <a16:creationId xmlns:a16="http://schemas.microsoft.com/office/drawing/2014/main" id="{CD1A11CA-865A-4427-B754-B88EDC16E44C}"/>
              </a:ext>
            </a:extLst>
          </p:cNvPr>
          <p:cNvSpPr>
            <a:spLocks noGrp="1"/>
          </p:cNvSpPr>
          <p:nvPr>
            <p:ph type="body" sz="quarter" idx="28" hasCustomPrompt="1"/>
          </p:nvPr>
        </p:nvSpPr>
        <p:spPr>
          <a:xfrm>
            <a:off x="10348799" y="3870000"/>
            <a:ext cx="982000" cy="246221"/>
          </a:xfrm>
        </p:spPr>
        <p:txBody>
          <a:bodyPr wrap="square">
            <a:spAutoFit/>
          </a:bodyPr>
          <a:lstStyle>
            <a:lvl1pPr algn="r">
              <a:lnSpc>
                <a:spcPct val="100000"/>
              </a:lnSpc>
              <a:spcAft>
                <a:spcPts val="0"/>
              </a:spcAft>
              <a:defRPr sz="1600"/>
            </a:lvl1pPr>
          </a:lstStyle>
          <a:p>
            <a:pPr lvl="0"/>
            <a:r>
              <a:rPr lang="de-DE" dirty="0"/>
              <a:t>Duration</a:t>
            </a:r>
          </a:p>
        </p:txBody>
      </p:sp>
      <p:sp>
        <p:nvSpPr>
          <p:cNvPr id="20" name="Textplatzhalter 14">
            <a:extLst>
              <a:ext uri="{FF2B5EF4-FFF2-40B4-BE49-F238E27FC236}">
                <a16:creationId xmlns:a16="http://schemas.microsoft.com/office/drawing/2014/main" id="{FC671DF8-D7DF-41B3-9E4A-F2B3AF954969}"/>
              </a:ext>
            </a:extLst>
          </p:cNvPr>
          <p:cNvSpPr>
            <a:spLocks noGrp="1"/>
          </p:cNvSpPr>
          <p:nvPr>
            <p:ph type="body" sz="quarter" idx="29"/>
          </p:nvPr>
        </p:nvSpPr>
        <p:spPr>
          <a:xfrm>
            <a:off x="6770398" y="4662000"/>
            <a:ext cx="3282909" cy="492443"/>
          </a:xfrm>
        </p:spPr>
        <p:txBody>
          <a:bodyPr wrap="square">
            <a:spAutoFit/>
          </a:bodyPr>
          <a:lstStyle>
            <a:lvl1pPr>
              <a:lnSpc>
                <a:spcPct val="100000"/>
              </a:lnSpc>
              <a:spcAft>
                <a:spcPts val="0"/>
              </a:spcAft>
              <a:defRPr sz="1600" b="1"/>
            </a:lvl1pPr>
            <a:lvl2pPr>
              <a:lnSpc>
                <a:spcPct val="100000"/>
              </a:lnSpc>
              <a:spcAft>
                <a:spcPts val="0"/>
              </a:spcAft>
              <a:defRPr sz="1600" b="0"/>
            </a:lvl2pPr>
            <a:lvl3pPr>
              <a:defRPr sz="1400"/>
            </a:lvl3pPr>
            <a:lvl4pPr>
              <a:defRPr sz="1400"/>
            </a:lvl4pPr>
            <a:lvl5pPr>
              <a:defRPr sz="1400"/>
            </a:lvl5pPr>
          </a:lstStyle>
          <a:p>
            <a:pPr lvl="0"/>
            <a:r>
              <a:rPr lang="de-DE"/>
              <a:t>Mastertextformat bearbeiten</a:t>
            </a:r>
          </a:p>
          <a:p>
            <a:pPr lvl="1"/>
            <a:r>
              <a:rPr lang="de-DE"/>
              <a:t>Zweite Ebene</a:t>
            </a:r>
          </a:p>
        </p:txBody>
      </p:sp>
      <p:sp>
        <p:nvSpPr>
          <p:cNvPr id="21" name="Textplatzhalter 14">
            <a:extLst>
              <a:ext uri="{FF2B5EF4-FFF2-40B4-BE49-F238E27FC236}">
                <a16:creationId xmlns:a16="http://schemas.microsoft.com/office/drawing/2014/main" id="{549943B1-AC8B-468A-85F5-68E5D1AAEA7A}"/>
              </a:ext>
            </a:extLst>
          </p:cNvPr>
          <p:cNvSpPr>
            <a:spLocks noGrp="1"/>
          </p:cNvSpPr>
          <p:nvPr>
            <p:ph type="body" sz="quarter" idx="30" hasCustomPrompt="1"/>
          </p:nvPr>
        </p:nvSpPr>
        <p:spPr>
          <a:xfrm>
            <a:off x="10348799" y="4662000"/>
            <a:ext cx="982000" cy="246221"/>
          </a:xfrm>
        </p:spPr>
        <p:txBody>
          <a:bodyPr wrap="square">
            <a:spAutoFit/>
          </a:bodyPr>
          <a:lstStyle>
            <a:lvl1pPr algn="r">
              <a:lnSpc>
                <a:spcPct val="100000"/>
              </a:lnSpc>
              <a:spcAft>
                <a:spcPts val="0"/>
              </a:spcAft>
              <a:defRPr sz="1600"/>
            </a:lvl1pPr>
          </a:lstStyle>
          <a:p>
            <a:pPr lvl="0"/>
            <a:r>
              <a:rPr lang="de-DE" dirty="0"/>
              <a:t>Duration</a:t>
            </a:r>
          </a:p>
        </p:txBody>
      </p:sp>
      <p:sp>
        <p:nvSpPr>
          <p:cNvPr id="22" name="Textplatzhalter 14">
            <a:extLst>
              <a:ext uri="{FF2B5EF4-FFF2-40B4-BE49-F238E27FC236}">
                <a16:creationId xmlns:a16="http://schemas.microsoft.com/office/drawing/2014/main" id="{642A6056-DCF4-438A-8923-9A56A65AE32F}"/>
              </a:ext>
            </a:extLst>
          </p:cNvPr>
          <p:cNvSpPr>
            <a:spLocks noGrp="1"/>
          </p:cNvSpPr>
          <p:nvPr>
            <p:ph type="body" sz="quarter" idx="31"/>
          </p:nvPr>
        </p:nvSpPr>
        <p:spPr>
          <a:xfrm>
            <a:off x="6770398" y="5454000"/>
            <a:ext cx="3282909" cy="492443"/>
          </a:xfrm>
        </p:spPr>
        <p:txBody>
          <a:bodyPr wrap="square">
            <a:spAutoFit/>
          </a:bodyPr>
          <a:lstStyle>
            <a:lvl1pPr>
              <a:lnSpc>
                <a:spcPct val="100000"/>
              </a:lnSpc>
              <a:spcAft>
                <a:spcPts val="0"/>
              </a:spcAft>
              <a:defRPr sz="1600" b="1"/>
            </a:lvl1pPr>
            <a:lvl2pPr>
              <a:lnSpc>
                <a:spcPct val="100000"/>
              </a:lnSpc>
              <a:spcAft>
                <a:spcPts val="0"/>
              </a:spcAft>
              <a:defRPr sz="1600" b="0"/>
            </a:lvl2pPr>
            <a:lvl3pPr>
              <a:defRPr sz="1400"/>
            </a:lvl3pPr>
            <a:lvl4pPr>
              <a:defRPr sz="1400"/>
            </a:lvl4pPr>
            <a:lvl5pPr>
              <a:defRPr sz="1400"/>
            </a:lvl5pPr>
          </a:lstStyle>
          <a:p>
            <a:pPr lvl="0"/>
            <a:r>
              <a:rPr lang="de-DE"/>
              <a:t>Mastertextformat bearbeiten</a:t>
            </a:r>
          </a:p>
          <a:p>
            <a:pPr lvl="1"/>
            <a:r>
              <a:rPr lang="de-DE"/>
              <a:t>Zweite Ebene</a:t>
            </a:r>
          </a:p>
        </p:txBody>
      </p:sp>
      <p:sp>
        <p:nvSpPr>
          <p:cNvPr id="23" name="Textplatzhalter 14">
            <a:extLst>
              <a:ext uri="{FF2B5EF4-FFF2-40B4-BE49-F238E27FC236}">
                <a16:creationId xmlns:a16="http://schemas.microsoft.com/office/drawing/2014/main" id="{143BC07A-6559-4402-B64B-1E83F3436A11}"/>
              </a:ext>
            </a:extLst>
          </p:cNvPr>
          <p:cNvSpPr>
            <a:spLocks noGrp="1"/>
          </p:cNvSpPr>
          <p:nvPr>
            <p:ph type="body" sz="quarter" idx="32" hasCustomPrompt="1"/>
          </p:nvPr>
        </p:nvSpPr>
        <p:spPr>
          <a:xfrm>
            <a:off x="10348799" y="5454000"/>
            <a:ext cx="982000" cy="246221"/>
          </a:xfrm>
        </p:spPr>
        <p:txBody>
          <a:bodyPr wrap="square">
            <a:spAutoFit/>
          </a:bodyPr>
          <a:lstStyle>
            <a:lvl1pPr algn="r">
              <a:lnSpc>
                <a:spcPct val="100000"/>
              </a:lnSpc>
              <a:spcAft>
                <a:spcPts val="0"/>
              </a:spcAft>
              <a:defRPr sz="1600"/>
            </a:lvl1pPr>
          </a:lstStyle>
          <a:p>
            <a:pPr lvl="0"/>
            <a:r>
              <a:rPr lang="de-DE" dirty="0"/>
              <a:t>Duration</a:t>
            </a:r>
          </a:p>
        </p:txBody>
      </p:sp>
    </p:spTree>
    <p:extLst>
      <p:ext uri="{BB962C8B-B14F-4D97-AF65-F5344CB8AC3E}">
        <p14:creationId xmlns:p14="http://schemas.microsoft.com/office/powerpoint/2010/main" val="5637769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9381E912-C342-4B5A-B0D7-4F51EFB6085E}"/>
              </a:ext>
            </a:extLst>
          </p:cNvPr>
          <p:cNvSpPr>
            <a:spLocks noGrp="1"/>
          </p:cNvSpPr>
          <p:nvPr>
            <p:ph type="title" hasCustomPrompt="1"/>
          </p:nvPr>
        </p:nvSpPr>
        <p:spPr>
          <a:xfrm>
            <a:off x="864000" y="576000"/>
            <a:ext cx="9186909" cy="580019"/>
          </a:xfrm>
          <a:prstGeom prst="rect">
            <a:avLst/>
          </a:prstGeom>
          <a:ln w="31750" cap="rnd">
            <a:noFill/>
          </a:ln>
        </p:spPr>
        <p:txBody>
          <a:bodyPr vert="horz" wrap="square" lIns="0" tIns="0" rIns="0" bIns="0" rtlCol="0" anchor="t">
            <a:noAutofit/>
          </a:bodyPr>
          <a:lstStyle>
            <a:lvl1pPr>
              <a:defRPr/>
            </a:lvl1pPr>
          </a:lstStyle>
          <a:p>
            <a:pPr marL="0" lvl="0"/>
            <a:r>
              <a:rPr lang="en-US" dirty="0"/>
              <a:t>Add Title</a:t>
            </a:r>
          </a:p>
        </p:txBody>
      </p:sp>
      <p:sp>
        <p:nvSpPr>
          <p:cNvPr id="7" name="Inhaltsplatzhalter 6">
            <a:extLst>
              <a:ext uri="{FF2B5EF4-FFF2-40B4-BE49-F238E27FC236}">
                <a16:creationId xmlns:a16="http://schemas.microsoft.com/office/drawing/2014/main" id="{E17971FF-EE95-4780-BD22-A24673B8B02C}"/>
              </a:ext>
            </a:extLst>
          </p:cNvPr>
          <p:cNvSpPr>
            <a:spLocks noGrp="1"/>
          </p:cNvSpPr>
          <p:nvPr>
            <p:ph sz="quarter" idx="10" hasCustomPrompt="1"/>
          </p:nvPr>
        </p:nvSpPr>
        <p:spPr>
          <a:xfrm>
            <a:off x="863600" y="2103438"/>
            <a:ext cx="10464800" cy="349287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dirty="0"/>
              <a:t>Add Subtitle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5" name="Textplatzhalter 6">
            <a:extLst>
              <a:ext uri="{FF2B5EF4-FFF2-40B4-BE49-F238E27FC236}">
                <a16:creationId xmlns:a16="http://schemas.microsoft.com/office/drawing/2014/main" id="{3AD6AB5B-7E60-4A48-974C-EEFD9BAA3DE7}"/>
              </a:ext>
            </a:extLst>
          </p:cNvPr>
          <p:cNvSpPr>
            <a:spLocks noGrp="1"/>
          </p:cNvSpPr>
          <p:nvPr>
            <p:ph type="body" sz="quarter" idx="15"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Tree>
    <p:extLst>
      <p:ext uri="{BB962C8B-B14F-4D97-AF65-F5344CB8AC3E}">
        <p14:creationId xmlns:p14="http://schemas.microsoft.com/office/powerpoint/2010/main" val="421117042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our Doughnut Charts">
    <p:spTree>
      <p:nvGrpSpPr>
        <p:cNvPr id="1" name=""/>
        <p:cNvGrpSpPr/>
        <p:nvPr/>
      </p:nvGrpSpPr>
      <p:grpSpPr>
        <a:xfrm>
          <a:off x="0" y="0"/>
          <a:ext cx="0" cy="0"/>
          <a:chOff x="0" y="0"/>
          <a:chExt cx="0" cy="0"/>
        </a:xfrm>
      </p:grpSpPr>
      <p:sp>
        <p:nvSpPr>
          <p:cNvPr id="17" name="Chart Placeholder 13">
            <a:extLst>
              <a:ext uri="{FF2B5EF4-FFF2-40B4-BE49-F238E27FC236}">
                <a16:creationId xmlns:a16="http://schemas.microsoft.com/office/drawing/2014/main" id="{3886766C-C834-4ACD-9654-004530746DF8}"/>
              </a:ext>
            </a:extLst>
          </p:cNvPr>
          <p:cNvSpPr>
            <a:spLocks noGrp="1"/>
          </p:cNvSpPr>
          <p:nvPr>
            <p:ph type="chart" sz="quarter" idx="13" hasCustomPrompt="1"/>
          </p:nvPr>
        </p:nvSpPr>
        <p:spPr>
          <a:xfrm>
            <a:off x="864000" y="2113200"/>
            <a:ext cx="2340000" cy="2340000"/>
          </a:xfrm>
        </p:spPr>
        <p:txBody>
          <a:bodyPr anchor="ctr">
            <a:noAutofit/>
          </a:bodyPr>
          <a:lstStyle>
            <a:lvl1pPr algn="ctr">
              <a:defRPr/>
            </a:lvl1pPr>
          </a:lstStyle>
          <a:p>
            <a:r>
              <a:rPr lang="en-US" dirty="0"/>
              <a:t>Add Chart</a:t>
            </a:r>
          </a:p>
        </p:txBody>
      </p:sp>
      <p:sp>
        <p:nvSpPr>
          <p:cNvPr id="18" name="Chart Placeholder 13">
            <a:extLst>
              <a:ext uri="{FF2B5EF4-FFF2-40B4-BE49-F238E27FC236}">
                <a16:creationId xmlns:a16="http://schemas.microsoft.com/office/drawing/2014/main" id="{C22294B6-66E8-4DF7-AB1D-56410C15B048}"/>
              </a:ext>
            </a:extLst>
          </p:cNvPr>
          <p:cNvSpPr>
            <a:spLocks noGrp="1"/>
          </p:cNvSpPr>
          <p:nvPr>
            <p:ph type="chart" sz="quarter" idx="31" hasCustomPrompt="1"/>
          </p:nvPr>
        </p:nvSpPr>
        <p:spPr>
          <a:xfrm>
            <a:off x="8988000" y="2113200"/>
            <a:ext cx="2340000" cy="2340000"/>
          </a:xfrm>
        </p:spPr>
        <p:txBody>
          <a:bodyPr anchor="ctr">
            <a:noAutofit/>
          </a:bodyPr>
          <a:lstStyle>
            <a:lvl1pPr algn="ctr">
              <a:defRPr/>
            </a:lvl1pPr>
          </a:lstStyle>
          <a:p>
            <a:r>
              <a:rPr lang="en-US" dirty="0"/>
              <a:t>Add Chart</a:t>
            </a:r>
          </a:p>
        </p:txBody>
      </p:sp>
      <p:sp>
        <p:nvSpPr>
          <p:cNvPr id="20" name="Chart Placeholder 13">
            <a:extLst>
              <a:ext uri="{FF2B5EF4-FFF2-40B4-BE49-F238E27FC236}">
                <a16:creationId xmlns:a16="http://schemas.microsoft.com/office/drawing/2014/main" id="{69249010-3EC2-4241-806D-ED68D5637FBE}"/>
              </a:ext>
            </a:extLst>
          </p:cNvPr>
          <p:cNvSpPr>
            <a:spLocks noGrp="1"/>
          </p:cNvSpPr>
          <p:nvPr>
            <p:ph type="chart" sz="quarter" idx="32" hasCustomPrompt="1"/>
          </p:nvPr>
        </p:nvSpPr>
        <p:spPr>
          <a:xfrm>
            <a:off x="6280000" y="2113200"/>
            <a:ext cx="2340000" cy="2340000"/>
          </a:xfrm>
        </p:spPr>
        <p:txBody>
          <a:bodyPr anchor="ctr">
            <a:noAutofit/>
          </a:bodyPr>
          <a:lstStyle>
            <a:lvl1pPr algn="ctr">
              <a:defRPr/>
            </a:lvl1pPr>
          </a:lstStyle>
          <a:p>
            <a:r>
              <a:rPr lang="en-US" dirty="0"/>
              <a:t>Add Chart</a:t>
            </a:r>
          </a:p>
        </p:txBody>
      </p:sp>
      <p:sp>
        <p:nvSpPr>
          <p:cNvPr id="21" name="Chart Placeholder 13">
            <a:extLst>
              <a:ext uri="{FF2B5EF4-FFF2-40B4-BE49-F238E27FC236}">
                <a16:creationId xmlns:a16="http://schemas.microsoft.com/office/drawing/2014/main" id="{BD1CE1B6-66D9-4938-A21C-71EF14E43698}"/>
              </a:ext>
            </a:extLst>
          </p:cNvPr>
          <p:cNvSpPr>
            <a:spLocks noGrp="1"/>
          </p:cNvSpPr>
          <p:nvPr>
            <p:ph type="chart" sz="quarter" idx="33" hasCustomPrompt="1"/>
          </p:nvPr>
        </p:nvSpPr>
        <p:spPr>
          <a:xfrm>
            <a:off x="3572000" y="2113200"/>
            <a:ext cx="2340000" cy="2340000"/>
          </a:xfrm>
        </p:spPr>
        <p:txBody>
          <a:bodyPr anchor="ctr">
            <a:noAutofit/>
          </a:bodyPr>
          <a:lstStyle>
            <a:lvl1pPr algn="ctr">
              <a:defRPr/>
            </a:lvl1pPr>
          </a:lstStyle>
          <a:p>
            <a:r>
              <a:rPr lang="en-US" dirty="0"/>
              <a:t>Add Chart</a:t>
            </a:r>
          </a:p>
        </p:txBody>
      </p:sp>
      <p:sp>
        <p:nvSpPr>
          <p:cNvPr id="16" name="Title Placeholder 1">
            <a:extLst>
              <a:ext uri="{FF2B5EF4-FFF2-40B4-BE49-F238E27FC236}">
                <a16:creationId xmlns:a16="http://schemas.microsoft.com/office/drawing/2014/main" id="{E8D217A4-03CA-4C51-9C9A-A64DBC29AD9D}"/>
              </a:ext>
            </a:extLst>
          </p:cNvPr>
          <p:cNvSpPr>
            <a:spLocks noGrp="1"/>
          </p:cNvSpPr>
          <p:nvPr>
            <p:ph type="title" hasCustomPrompt="1"/>
          </p:nvPr>
        </p:nvSpPr>
        <p:spPr>
          <a:xfrm>
            <a:off x="864000" y="576000"/>
            <a:ext cx="9186909" cy="580019"/>
          </a:xfrm>
          <a:prstGeom prst="rect">
            <a:avLst/>
          </a:prstGeom>
          <a:ln w="31750" cap="rnd">
            <a:noFill/>
          </a:ln>
        </p:spPr>
        <p:txBody>
          <a:bodyPr vert="horz" wrap="square" lIns="0" tIns="0" rIns="0" bIns="0" rtlCol="0" anchor="t">
            <a:noAutofit/>
          </a:bodyPr>
          <a:lstStyle>
            <a:lvl1pPr>
              <a:defRPr/>
            </a:lvl1pPr>
          </a:lstStyle>
          <a:p>
            <a:pPr marL="0" lvl="0"/>
            <a:r>
              <a:rPr lang="en-US" dirty="0"/>
              <a:t>Add Title</a:t>
            </a:r>
          </a:p>
        </p:txBody>
      </p:sp>
      <p:sp>
        <p:nvSpPr>
          <p:cNvPr id="15" name="Textplatzhalter 6">
            <a:extLst>
              <a:ext uri="{FF2B5EF4-FFF2-40B4-BE49-F238E27FC236}">
                <a16:creationId xmlns:a16="http://schemas.microsoft.com/office/drawing/2014/main" id="{4785D9B9-688A-4A31-A240-31847C6A4B5A}"/>
              </a:ext>
            </a:extLst>
          </p:cNvPr>
          <p:cNvSpPr>
            <a:spLocks noGrp="1"/>
          </p:cNvSpPr>
          <p:nvPr>
            <p:ph type="body" sz="quarter" idx="15"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
        <p:nvSpPr>
          <p:cNvPr id="12" name="Textplatzhalter 6">
            <a:extLst>
              <a:ext uri="{FF2B5EF4-FFF2-40B4-BE49-F238E27FC236}">
                <a16:creationId xmlns:a16="http://schemas.microsoft.com/office/drawing/2014/main" id="{A8246824-AF98-453C-960A-7E9C6A5E6C17}"/>
              </a:ext>
            </a:extLst>
          </p:cNvPr>
          <p:cNvSpPr>
            <a:spLocks noGrp="1"/>
          </p:cNvSpPr>
          <p:nvPr>
            <p:ph type="body" sz="quarter" idx="50" hasCustomPrompt="1"/>
          </p:nvPr>
        </p:nvSpPr>
        <p:spPr>
          <a:xfrm>
            <a:off x="864000" y="4597200"/>
            <a:ext cx="2340000" cy="1742015"/>
          </a:xfrm>
        </p:spPr>
        <p:txBody>
          <a:bodyPr/>
          <a:lstStyle>
            <a:lvl1pPr>
              <a:lnSpc>
                <a:spcPct val="100000"/>
              </a:lnSpc>
              <a:spcAft>
                <a:spcPts val="600"/>
              </a:spcAft>
              <a:defRPr sz="1400"/>
            </a:lvl1pPr>
            <a:lvl2pPr>
              <a:lnSpc>
                <a:spcPct val="100000"/>
              </a:lnSpc>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a:p>
            <a:pPr lvl="1"/>
            <a:endParaRPr lang="de-DE" dirty="0"/>
          </a:p>
        </p:txBody>
      </p:sp>
      <p:sp>
        <p:nvSpPr>
          <p:cNvPr id="13" name="Textplatzhalter 6">
            <a:extLst>
              <a:ext uri="{FF2B5EF4-FFF2-40B4-BE49-F238E27FC236}">
                <a16:creationId xmlns:a16="http://schemas.microsoft.com/office/drawing/2014/main" id="{72EBFE31-50FE-4C09-BBEB-76B0D15FCA88}"/>
              </a:ext>
            </a:extLst>
          </p:cNvPr>
          <p:cNvSpPr>
            <a:spLocks noGrp="1"/>
          </p:cNvSpPr>
          <p:nvPr>
            <p:ph type="body" sz="quarter" idx="54" hasCustomPrompt="1"/>
          </p:nvPr>
        </p:nvSpPr>
        <p:spPr>
          <a:xfrm>
            <a:off x="3572000" y="4597200"/>
            <a:ext cx="2340000" cy="1742015"/>
          </a:xfrm>
        </p:spPr>
        <p:txBody>
          <a:bodyPr/>
          <a:lstStyle>
            <a:lvl1pPr>
              <a:lnSpc>
                <a:spcPct val="100000"/>
              </a:lnSpc>
              <a:spcAft>
                <a:spcPts val="600"/>
              </a:spcAft>
              <a:defRPr sz="1400"/>
            </a:lvl1pPr>
            <a:lvl2pPr>
              <a:lnSpc>
                <a:spcPct val="100000"/>
              </a:lnSpc>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a:p>
            <a:pPr lvl="1"/>
            <a:endParaRPr lang="de-DE" dirty="0"/>
          </a:p>
        </p:txBody>
      </p:sp>
      <p:sp>
        <p:nvSpPr>
          <p:cNvPr id="14" name="Textplatzhalter 6">
            <a:extLst>
              <a:ext uri="{FF2B5EF4-FFF2-40B4-BE49-F238E27FC236}">
                <a16:creationId xmlns:a16="http://schemas.microsoft.com/office/drawing/2014/main" id="{70354CBC-9F31-4D97-9B04-BAA582053FC7}"/>
              </a:ext>
            </a:extLst>
          </p:cNvPr>
          <p:cNvSpPr>
            <a:spLocks noGrp="1"/>
          </p:cNvSpPr>
          <p:nvPr>
            <p:ph type="body" sz="quarter" idx="55" hasCustomPrompt="1"/>
          </p:nvPr>
        </p:nvSpPr>
        <p:spPr>
          <a:xfrm>
            <a:off x="6280000" y="4597200"/>
            <a:ext cx="2340000" cy="1742015"/>
          </a:xfrm>
        </p:spPr>
        <p:txBody>
          <a:bodyPr/>
          <a:lstStyle>
            <a:lvl1pPr>
              <a:lnSpc>
                <a:spcPct val="100000"/>
              </a:lnSpc>
              <a:spcAft>
                <a:spcPts val="600"/>
              </a:spcAft>
              <a:defRPr sz="1400"/>
            </a:lvl1pPr>
            <a:lvl2pPr>
              <a:lnSpc>
                <a:spcPct val="100000"/>
              </a:lnSpc>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a:p>
            <a:pPr lvl="1"/>
            <a:endParaRPr lang="de-DE" dirty="0"/>
          </a:p>
        </p:txBody>
      </p:sp>
      <p:sp>
        <p:nvSpPr>
          <p:cNvPr id="19" name="Textplatzhalter 6">
            <a:extLst>
              <a:ext uri="{FF2B5EF4-FFF2-40B4-BE49-F238E27FC236}">
                <a16:creationId xmlns:a16="http://schemas.microsoft.com/office/drawing/2014/main" id="{52DC6FF2-A55A-4C24-84D9-D52BCA6FDEB2}"/>
              </a:ext>
            </a:extLst>
          </p:cNvPr>
          <p:cNvSpPr>
            <a:spLocks noGrp="1"/>
          </p:cNvSpPr>
          <p:nvPr>
            <p:ph type="body" sz="quarter" idx="56" hasCustomPrompt="1"/>
          </p:nvPr>
        </p:nvSpPr>
        <p:spPr>
          <a:xfrm>
            <a:off x="8988000" y="4597200"/>
            <a:ext cx="2340000" cy="1742015"/>
          </a:xfrm>
        </p:spPr>
        <p:txBody>
          <a:bodyPr/>
          <a:lstStyle>
            <a:lvl1pPr>
              <a:lnSpc>
                <a:spcPct val="100000"/>
              </a:lnSpc>
              <a:spcAft>
                <a:spcPts val="600"/>
              </a:spcAft>
              <a:defRPr sz="1400"/>
            </a:lvl1pPr>
            <a:lvl2pPr>
              <a:lnSpc>
                <a:spcPct val="100000"/>
              </a:lnSpc>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a:p>
            <a:pPr lvl="1"/>
            <a:endParaRPr lang="de-DE" dirty="0"/>
          </a:p>
        </p:txBody>
      </p:sp>
    </p:spTree>
    <p:extLst>
      <p:ext uri="{BB962C8B-B14F-4D97-AF65-F5344CB8AC3E}">
        <p14:creationId xmlns:p14="http://schemas.microsoft.com/office/powerpoint/2010/main" val="98326519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Ring Chart and Text Blocks ">
    <p:spTree>
      <p:nvGrpSpPr>
        <p:cNvPr id="1" name=""/>
        <p:cNvGrpSpPr/>
        <p:nvPr/>
      </p:nvGrpSpPr>
      <p:grpSpPr>
        <a:xfrm>
          <a:off x="0" y="0"/>
          <a:ext cx="0" cy="0"/>
          <a:chOff x="0" y="0"/>
          <a:chExt cx="0" cy="0"/>
        </a:xfrm>
      </p:grpSpPr>
      <p:sp>
        <p:nvSpPr>
          <p:cNvPr id="38" name="Chart Placeholder 13">
            <a:extLst>
              <a:ext uri="{FF2B5EF4-FFF2-40B4-BE49-F238E27FC236}">
                <a16:creationId xmlns:a16="http://schemas.microsoft.com/office/drawing/2014/main" id="{68FD60B0-D138-4461-AB5F-4F4B6811B94E}"/>
              </a:ext>
            </a:extLst>
          </p:cNvPr>
          <p:cNvSpPr>
            <a:spLocks noGrp="1"/>
          </p:cNvSpPr>
          <p:nvPr>
            <p:ph type="chart" sz="quarter" idx="16" hasCustomPrompt="1"/>
          </p:nvPr>
        </p:nvSpPr>
        <p:spPr>
          <a:xfrm>
            <a:off x="1260000" y="1440000"/>
            <a:ext cx="4680000" cy="4567100"/>
          </a:xfrm>
        </p:spPr>
        <p:txBody>
          <a:bodyPr anchor="ctr">
            <a:noAutofit/>
          </a:bodyPr>
          <a:lstStyle>
            <a:lvl1pPr algn="ctr">
              <a:defRPr b="0"/>
            </a:lvl1pPr>
          </a:lstStyle>
          <a:p>
            <a:r>
              <a:rPr lang="en-US" dirty="0"/>
              <a:t>Add Chart</a:t>
            </a:r>
          </a:p>
        </p:txBody>
      </p:sp>
      <p:sp>
        <p:nvSpPr>
          <p:cNvPr id="17" name="Title Placeholder 1">
            <a:extLst>
              <a:ext uri="{FF2B5EF4-FFF2-40B4-BE49-F238E27FC236}">
                <a16:creationId xmlns:a16="http://schemas.microsoft.com/office/drawing/2014/main" id="{460304AA-55A2-401C-9059-1F9E49A3F5EF}"/>
              </a:ext>
            </a:extLst>
          </p:cNvPr>
          <p:cNvSpPr>
            <a:spLocks noGrp="1"/>
          </p:cNvSpPr>
          <p:nvPr>
            <p:ph type="title" hasCustomPrompt="1"/>
          </p:nvPr>
        </p:nvSpPr>
        <p:spPr>
          <a:xfrm>
            <a:off x="864000" y="576000"/>
            <a:ext cx="9186909" cy="580019"/>
          </a:xfrm>
          <a:prstGeom prst="rect">
            <a:avLst/>
          </a:prstGeom>
          <a:ln w="31750" cap="rnd">
            <a:noFill/>
          </a:ln>
        </p:spPr>
        <p:txBody>
          <a:bodyPr vert="horz" wrap="square" lIns="0" tIns="0" rIns="0" bIns="0" rtlCol="0" anchor="t">
            <a:noAutofit/>
          </a:bodyPr>
          <a:lstStyle>
            <a:lvl1pPr>
              <a:defRPr/>
            </a:lvl1pPr>
          </a:lstStyle>
          <a:p>
            <a:pPr marL="0" lvl="0"/>
            <a:r>
              <a:rPr lang="en-US" dirty="0"/>
              <a:t>Add Title</a:t>
            </a:r>
          </a:p>
        </p:txBody>
      </p:sp>
      <p:sp>
        <p:nvSpPr>
          <p:cNvPr id="16" name="Textplatzhalter 6">
            <a:extLst>
              <a:ext uri="{FF2B5EF4-FFF2-40B4-BE49-F238E27FC236}">
                <a16:creationId xmlns:a16="http://schemas.microsoft.com/office/drawing/2014/main" id="{29531C24-D0C9-4DDB-B758-D89D6F45421A}"/>
              </a:ext>
            </a:extLst>
          </p:cNvPr>
          <p:cNvSpPr>
            <a:spLocks noGrp="1"/>
          </p:cNvSpPr>
          <p:nvPr>
            <p:ph type="body" sz="quarter" idx="15"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
        <p:nvSpPr>
          <p:cNvPr id="18" name="Textplatzhalter 6">
            <a:extLst>
              <a:ext uri="{FF2B5EF4-FFF2-40B4-BE49-F238E27FC236}">
                <a16:creationId xmlns:a16="http://schemas.microsoft.com/office/drawing/2014/main" id="{B5D0C8A4-9056-4F17-8450-C9B7879F3FD7}"/>
              </a:ext>
            </a:extLst>
          </p:cNvPr>
          <p:cNvSpPr>
            <a:spLocks noGrp="1"/>
          </p:cNvSpPr>
          <p:nvPr>
            <p:ph type="body" sz="quarter" idx="55" hasCustomPrompt="1"/>
          </p:nvPr>
        </p:nvSpPr>
        <p:spPr>
          <a:xfrm>
            <a:off x="7560000" y="1620000"/>
            <a:ext cx="3768400" cy="590546"/>
          </a:xfrm>
        </p:spPr>
        <p:txBody>
          <a:bodyPr/>
          <a:lstStyle>
            <a:lvl1pPr>
              <a:spcAft>
                <a:spcPts val="0"/>
              </a:spcAft>
              <a:defRPr sz="1800"/>
            </a:lvl1pPr>
            <a:lvl2pPr>
              <a:defRPr sz="1800"/>
            </a:lvl2pPr>
          </a:lstStyle>
          <a:p>
            <a:pPr lvl="0"/>
            <a:r>
              <a:rPr lang="de-DE" dirty="0"/>
              <a:t>Add </a:t>
            </a:r>
            <a:r>
              <a:rPr lang="de-DE" dirty="0" err="1"/>
              <a:t>Subtitle</a:t>
            </a:r>
            <a:endParaRPr lang="de-DE" dirty="0"/>
          </a:p>
          <a:p>
            <a:pPr lvl="1"/>
            <a:r>
              <a:rPr lang="de-DE" dirty="0"/>
              <a:t>Add </a:t>
            </a:r>
            <a:r>
              <a:rPr lang="de-DE" dirty="0" err="1"/>
              <a:t>text</a:t>
            </a:r>
            <a:endParaRPr lang="de-DE" dirty="0"/>
          </a:p>
        </p:txBody>
      </p:sp>
      <p:sp>
        <p:nvSpPr>
          <p:cNvPr id="11" name="Textplatzhalter 6">
            <a:extLst>
              <a:ext uri="{FF2B5EF4-FFF2-40B4-BE49-F238E27FC236}">
                <a16:creationId xmlns:a16="http://schemas.microsoft.com/office/drawing/2014/main" id="{949C43FE-744C-4835-9457-8E2CED59DC4E}"/>
              </a:ext>
            </a:extLst>
          </p:cNvPr>
          <p:cNvSpPr>
            <a:spLocks noGrp="1"/>
          </p:cNvSpPr>
          <p:nvPr>
            <p:ph type="body" sz="quarter" idx="56" hasCustomPrompt="1"/>
          </p:nvPr>
        </p:nvSpPr>
        <p:spPr>
          <a:xfrm>
            <a:off x="7560000" y="2376000"/>
            <a:ext cx="3768400" cy="590546"/>
          </a:xfrm>
        </p:spPr>
        <p:txBody>
          <a:bodyPr/>
          <a:lstStyle>
            <a:lvl1pPr>
              <a:spcAft>
                <a:spcPts val="0"/>
              </a:spcAft>
              <a:defRPr sz="1800"/>
            </a:lvl1pPr>
            <a:lvl2pPr>
              <a:defRPr sz="1800"/>
            </a:lvl2pPr>
          </a:lstStyle>
          <a:p>
            <a:pPr lvl="0"/>
            <a:r>
              <a:rPr lang="de-DE" dirty="0"/>
              <a:t>Add </a:t>
            </a:r>
            <a:r>
              <a:rPr lang="de-DE" dirty="0" err="1"/>
              <a:t>Subtitle</a:t>
            </a:r>
            <a:endParaRPr lang="de-DE" dirty="0"/>
          </a:p>
          <a:p>
            <a:pPr lvl="1"/>
            <a:r>
              <a:rPr lang="de-DE" dirty="0"/>
              <a:t>Add </a:t>
            </a:r>
            <a:r>
              <a:rPr lang="de-DE" dirty="0" err="1"/>
              <a:t>text</a:t>
            </a:r>
            <a:endParaRPr lang="de-DE" dirty="0"/>
          </a:p>
        </p:txBody>
      </p:sp>
      <p:sp>
        <p:nvSpPr>
          <p:cNvPr id="12" name="Textplatzhalter 6">
            <a:extLst>
              <a:ext uri="{FF2B5EF4-FFF2-40B4-BE49-F238E27FC236}">
                <a16:creationId xmlns:a16="http://schemas.microsoft.com/office/drawing/2014/main" id="{B2BEF19C-1E1E-4977-926A-AA8534447AF4}"/>
              </a:ext>
            </a:extLst>
          </p:cNvPr>
          <p:cNvSpPr>
            <a:spLocks noGrp="1"/>
          </p:cNvSpPr>
          <p:nvPr>
            <p:ph type="body" sz="quarter" idx="57" hasCustomPrompt="1"/>
          </p:nvPr>
        </p:nvSpPr>
        <p:spPr>
          <a:xfrm>
            <a:off x="7560000" y="3132000"/>
            <a:ext cx="3768400" cy="590546"/>
          </a:xfrm>
        </p:spPr>
        <p:txBody>
          <a:bodyPr/>
          <a:lstStyle>
            <a:lvl1pPr>
              <a:spcAft>
                <a:spcPts val="0"/>
              </a:spcAft>
              <a:defRPr sz="1800"/>
            </a:lvl1pPr>
            <a:lvl2pPr>
              <a:defRPr sz="1800"/>
            </a:lvl2pPr>
          </a:lstStyle>
          <a:p>
            <a:pPr lvl="0"/>
            <a:r>
              <a:rPr lang="de-DE" dirty="0"/>
              <a:t>Add </a:t>
            </a:r>
            <a:r>
              <a:rPr lang="de-DE" dirty="0" err="1"/>
              <a:t>Subtitle</a:t>
            </a:r>
            <a:endParaRPr lang="de-DE" dirty="0"/>
          </a:p>
          <a:p>
            <a:pPr lvl="1"/>
            <a:r>
              <a:rPr lang="de-DE" dirty="0"/>
              <a:t>Add </a:t>
            </a:r>
            <a:r>
              <a:rPr lang="de-DE" dirty="0" err="1"/>
              <a:t>text</a:t>
            </a:r>
            <a:endParaRPr lang="de-DE" dirty="0"/>
          </a:p>
        </p:txBody>
      </p:sp>
      <p:sp>
        <p:nvSpPr>
          <p:cNvPr id="13" name="Textplatzhalter 6">
            <a:extLst>
              <a:ext uri="{FF2B5EF4-FFF2-40B4-BE49-F238E27FC236}">
                <a16:creationId xmlns:a16="http://schemas.microsoft.com/office/drawing/2014/main" id="{E3C3B66A-4447-40CF-A757-53C56CB7A26B}"/>
              </a:ext>
            </a:extLst>
          </p:cNvPr>
          <p:cNvSpPr>
            <a:spLocks noGrp="1"/>
          </p:cNvSpPr>
          <p:nvPr>
            <p:ph type="body" sz="quarter" idx="58" hasCustomPrompt="1"/>
          </p:nvPr>
        </p:nvSpPr>
        <p:spPr>
          <a:xfrm>
            <a:off x="7560000" y="3888000"/>
            <a:ext cx="3768400" cy="590546"/>
          </a:xfrm>
        </p:spPr>
        <p:txBody>
          <a:bodyPr/>
          <a:lstStyle>
            <a:lvl1pPr>
              <a:spcAft>
                <a:spcPts val="0"/>
              </a:spcAft>
              <a:defRPr sz="1800"/>
            </a:lvl1pPr>
            <a:lvl2pPr>
              <a:defRPr sz="1800"/>
            </a:lvl2pPr>
          </a:lstStyle>
          <a:p>
            <a:pPr lvl="0"/>
            <a:r>
              <a:rPr lang="de-DE" dirty="0"/>
              <a:t>Add </a:t>
            </a:r>
            <a:r>
              <a:rPr lang="de-DE" dirty="0" err="1"/>
              <a:t>Subtitle</a:t>
            </a:r>
            <a:endParaRPr lang="de-DE" dirty="0"/>
          </a:p>
          <a:p>
            <a:pPr lvl="1"/>
            <a:r>
              <a:rPr lang="de-DE" dirty="0"/>
              <a:t>Add </a:t>
            </a:r>
            <a:r>
              <a:rPr lang="de-DE" dirty="0" err="1"/>
              <a:t>text</a:t>
            </a:r>
            <a:endParaRPr lang="de-DE" dirty="0"/>
          </a:p>
        </p:txBody>
      </p:sp>
      <p:sp>
        <p:nvSpPr>
          <p:cNvPr id="14" name="Textplatzhalter 6">
            <a:extLst>
              <a:ext uri="{FF2B5EF4-FFF2-40B4-BE49-F238E27FC236}">
                <a16:creationId xmlns:a16="http://schemas.microsoft.com/office/drawing/2014/main" id="{0674336C-8A45-4B0E-890C-A39E1E1D3E34}"/>
              </a:ext>
            </a:extLst>
          </p:cNvPr>
          <p:cNvSpPr>
            <a:spLocks noGrp="1"/>
          </p:cNvSpPr>
          <p:nvPr>
            <p:ph type="body" sz="quarter" idx="59" hasCustomPrompt="1"/>
          </p:nvPr>
        </p:nvSpPr>
        <p:spPr>
          <a:xfrm>
            <a:off x="7560000" y="4644000"/>
            <a:ext cx="3768400" cy="590546"/>
          </a:xfrm>
        </p:spPr>
        <p:txBody>
          <a:bodyPr/>
          <a:lstStyle>
            <a:lvl1pPr>
              <a:spcAft>
                <a:spcPts val="0"/>
              </a:spcAft>
              <a:defRPr sz="1800"/>
            </a:lvl1pPr>
            <a:lvl2pPr>
              <a:defRPr sz="1800"/>
            </a:lvl2pPr>
          </a:lstStyle>
          <a:p>
            <a:pPr lvl="0"/>
            <a:r>
              <a:rPr lang="de-DE" dirty="0"/>
              <a:t>Add </a:t>
            </a:r>
            <a:r>
              <a:rPr lang="de-DE" dirty="0" err="1"/>
              <a:t>Subtitle</a:t>
            </a:r>
            <a:endParaRPr lang="de-DE" dirty="0"/>
          </a:p>
          <a:p>
            <a:pPr lvl="1"/>
            <a:r>
              <a:rPr lang="de-DE" dirty="0"/>
              <a:t>Add </a:t>
            </a:r>
            <a:r>
              <a:rPr lang="de-DE" dirty="0" err="1"/>
              <a:t>text</a:t>
            </a:r>
            <a:endParaRPr lang="de-DE" dirty="0"/>
          </a:p>
        </p:txBody>
      </p:sp>
      <p:sp>
        <p:nvSpPr>
          <p:cNvPr id="15" name="Textplatzhalter 6">
            <a:extLst>
              <a:ext uri="{FF2B5EF4-FFF2-40B4-BE49-F238E27FC236}">
                <a16:creationId xmlns:a16="http://schemas.microsoft.com/office/drawing/2014/main" id="{B18E0164-088C-4E70-B342-DE78F0C5919B}"/>
              </a:ext>
            </a:extLst>
          </p:cNvPr>
          <p:cNvSpPr>
            <a:spLocks noGrp="1"/>
          </p:cNvSpPr>
          <p:nvPr>
            <p:ph type="body" sz="quarter" idx="60" hasCustomPrompt="1"/>
          </p:nvPr>
        </p:nvSpPr>
        <p:spPr>
          <a:xfrm>
            <a:off x="7560000" y="5400000"/>
            <a:ext cx="3768400" cy="590546"/>
          </a:xfrm>
        </p:spPr>
        <p:txBody>
          <a:bodyPr/>
          <a:lstStyle>
            <a:lvl1pPr>
              <a:spcAft>
                <a:spcPts val="0"/>
              </a:spcAft>
              <a:defRPr sz="1800"/>
            </a:lvl1pPr>
            <a:lvl2pPr>
              <a:defRPr sz="1800"/>
            </a:lvl2pPr>
          </a:lstStyle>
          <a:p>
            <a:pPr lvl="0"/>
            <a:r>
              <a:rPr lang="de-DE" dirty="0"/>
              <a:t>Add </a:t>
            </a:r>
            <a:r>
              <a:rPr lang="de-DE" dirty="0" err="1"/>
              <a:t>Subtitle</a:t>
            </a:r>
            <a:endParaRPr lang="de-DE" dirty="0"/>
          </a:p>
          <a:p>
            <a:pPr lvl="1"/>
            <a:r>
              <a:rPr lang="de-DE" dirty="0"/>
              <a:t>Add </a:t>
            </a:r>
            <a:r>
              <a:rPr lang="de-DE" dirty="0" err="1"/>
              <a:t>text</a:t>
            </a:r>
            <a:endParaRPr lang="de-DE" dirty="0"/>
          </a:p>
        </p:txBody>
      </p:sp>
    </p:spTree>
    <p:extLst>
      <p:ext uri="{BB962C8B-B14F-4D97-AF65-F5344CB8AC3E}">
        <p14:creationId xmlns:p14="http://schemas.microsoft.com/office/powerpoint/2010/main" val="19541164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martArt and Text Blocks ">
    <p:spTree>
      <p:nvGrpSpPr>
        <p:cNvPr id="1" name=""/>
        <p:cNvGrpSpPr/>
        <p:nvPr/>
      </p:nvGrpSpPr>
      <p:grpSpPr>
        <a:xfrm>
          <a:off x="0" y="0"/>
          <a:ext cx="0" cy="0"/>
          <a:chOff x="0" y="0"/>
          <a:chExt cx="0" cy="0"/>
        </a:xfrm>
      </p:grpSpPr>
      <p:sp>
        <p:nvSpPr>
          <p:cNvPr id="17" name="Title Placeholder 1">
            <a:extLst>
              <a:ext uri="{FF2B5EF4-FFF2-40B4-BE49-F238E27FC236}">
                <a16:creationId xmlns:a16="http://schemas.microsoft.com/office/drawing/2014/main" id="{460304AA-55A2-401C-9059-1F9E49A3F5EF}"/>
              </a:ext>
            </a:extLst>
          </p:cNvPr>
          <p:cNvSpPr>
            <a:spLocks noGrp="1"/>
          </p:cNvSpPr>
          <p:nvPr>
            <p:ph type="title" hasCustomPrompt="1"/>
          </p:nvPr>
        </p:nvSpPr>
        <p:spPr>
          <a:xfrm>
            <a:off x="864000" y="576000"/>
            <a:ext cx="9186909" cy="580019"/>
          </a:xfrm>
          <a:prstGeom prst="rect">
            <a:avLst/>
          </a:prstGeom>
          <a:ln w="31750" cap="rnd">
            <a:noFill/>
          </a:ln>
        </p:spPr>
        <p:txBody>
          <a:bodyPr vert="horz" wrap="square" lIns="0" tIns="0" rIns="0" bIns="0" rtlCol="0" anchor="t">
            <a:noAutofit/>
          </a:bodyPr>
          <a:lstStyle>
            <a:lvl1pPr>
              <a:defRPr/>
            </a:lvl1pPr>
          </a:lstStyle>
          <a:p>
            <a:pPr marL="0" lvl="0"/>
            <a:r>
              <a:rPr lang="en-US" dirty="0"/>
              <a:t>Add Title</a:t>
            </a:r>
          </a:p>
        </p:txBody>
      </p:sp>
      <p:sp>
        <p:nvSpPr>
          <p:cNvPr id="16" name="Textplatzhalter 6">
            <a:extLst>
              <a:ext uri="{FF2B5EF4-FFF2-40B4-BE49-F238E27FC236}">
                <a16:creationId xmlns:a16="http://schemas.microsoft.com/office/drawing/2014/main" id="{29531C24-D0C9-4DDB-B758-D89D6F45421A}"/>
              </a:ext>
            </a:extLst>
          </p:cNvPr>
          <p:cNvSpPr>
            <a:spLocks noGrp="1"/>
          </p:cNvSpPr>
          <p:nvPr>
            <p:ph type="body" sz="quarter" idx="15"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
        <p:nvSpPr>
          <p:cNvPr id="18" name="Textplatzhalter 6">
            <a:extLst>
              <a:ext uri="{FF2B5EF4-FFF2-40B4-BE49-F238E27FC236}">
                <a16:creationId xmlns:a16="http://schemas.microsoft.com/office/drawing/2014/main" id="{B5D0C8A4-9056-4F17-8450-C9B7879F3FD7}"/>
              </a:ext>
            </a:extLst>
          </p:cNvPr>
          <p:cNvSpPr>
            <a:spLocks noGrp="1"/>
          </p:cNvSpPr>
          <p:nvPr>
            <p:ph type="body" sz="quarter" idx="55" hasCustomPrompt="1"/>
          </p:nvPr>
        </p:nvSpPr>
        <p:spPr>
          <a:xfrm>
            <a:off x="7560000" y="1620000"/>
            <a:ext cx="3768400" cy="590546"/>
          </a:xfrm>
        </p:spPr>
        <p:txBody>
          <a:bodyPr/>
          <a:lstStyle>
            <a:lvl1pPr>
              <a:spcAft>
                <a:spcPts val="0"/>
              </a:spcAft>
              <a:defRPr sz="1800"/>
            </a:lvl1pPr>
            <a:lvl2pPr>
              <a:defRPr sz="1800"/>
            </a:lvl2pPr>
          </a:lstStyle>
          <a:p>
            <a:pPr lvl="0"/>
            <a:r>
              <a:rPr lang="de-DE" dirty="0"/>
              <a:t>Add </a:t>
            </a:r>
            <a:r>
              <a:rPr lang="de-DE" dirty="0" err="1"/>
              <a:t>Subtitle</a:t>
            </a:r>
            <a:endParaRPr lang="de-DE" dirty="0"/>
          </a:p>
          <a:p>
            <a:pPr lvl="1"/>
            <a:r>
              <a:rPr lang="de-DE" dirty="0"/>
              <a:t>Add </a:t>
            </a:r>
            <a:r>
              <a:rPr lang="de-DE" dirty="0" err="1"/>
              <a:t>text</a:t>
            </a:r>
            <a:endParaRPr lang="de-DE" dirty="0"/>
          </a:p>
        </p:txBody>
      </p:sp>
      <p:sp>
        <p:nvSpPr>
          <p:cNvPr id="11" name="Textplatzhalter 6">
            <a:extLst>
              <a:ext uri="{FF2B5EF4-FFF2-40B4-BE49-F238E27FC236}">
                <a16:creationId xmlns:a16="http://schemas.microsoft.com/office/drawing/2014/main" id="{949C43FE-744C-4835-9457-8E2CED59DC4E}"/>
              </a:ext>
            </a:extLst>
          </p:cNvPr>
          <p:cNvSpPr>
            <a:spLocks noGrp="1"/>
          </p:cNvSpPr>
          <p:nvPr>
            <p:ph type="body" sz="quarter" idx="56" hasCustomPrompt="1"/>
          </p:nvPr>
        </p:nvSpPr>
        <p:spPr>
          <a:xfrm>
            <a:off x="7560000" y="2376000"/>
            <a:ext cx="3768400" cy="590546"/>
          </a:xfrm>
        </p:spPr>
        <p:txBody>
          <a:bodyPr/>
          <a:lstStyle>
            <a:lvl1pPr>
              <a:spcAft>
                <a:spcPts val="0"/>
              </a:spcAft>
              <a:defRPr sz="1800"/>
            </a:lvl1pPr>
            <a:lvl2pPr>
              <a:defRPr sz="1800"/>
            </a:lvl2pPr>
          </a:lstStyle>
          <a:p>
            <a:pPr lvl="0"/>
            <a:r>
              <a:rPr lang="de-DE" dirty="0"/>
              <a:t>Add </a:t>
            </a:r>
            <a:r>
              <a:rPr lang="de-DE" dirty="0" err="1"/>
              <a:t>Subtitle</a:t>
            </a:r>
            <a:endParaRPr lang="de-DE" dirty="0"/>
          </a:p>
          <a:p>
            <a:pPr lvl="1"/>
            <a:r>
              <a:rPr lang="de-DE" dirty="0"/>
              <a:t>Add </a:t>
            </a:r>
            <a:r>
              <a:rPr lang="de-DE" dirty="0" err="1"/>
              <a:t>text</a:t>
            </a:r>
            <a:endParaRPr lang="de-DE" dirty="0"/>
          </a:p>
        </p:txBody>
      </p:sp>
      <p:sp>
        <p:nvSpPr>
          <p:cNvPr id="12" name="Textplatzhalter 6">
            <a:extLst>
              <a:ext uri="{FF2B5EF4-FFF2-40B4-BE49-F238E27FC236}">
                <a16:creationId xmlns:a16="http://schemas.microsoft.com/office/drawing/2014/main" id="{B2BEF19C-1E1E-4977-926A-AA8534447AF4}"/>
              </a:ext>
            </a:extLst>
          </p:cNvPr>
          <p:cNvSpPr>
            <a:spLocks noGrp="1"/>
          </p:cNvSpPr>
          <p:nvPr>
            <p:ph type="body" sz="quarter" idx="57" hasCustomPrompt="1"/>
          </p:nvPr>
        </p:nvSpPr>
        <p:spPr>
          <a:xfrm>
            <a:off x="7560000" y="3132000"/>
            <a:ext cx="3768400" cy="590546"/>
          </a:xfrm>
        </p:spPr>
        <p:txBody>
          <a:bodyPr/>
          <a:lstStyle>
            <a:lvl1pPr>
              <a:spcAft>
                <a:spcPts val="0"/>
              </a:spcAft>
              <a:defRPr sz="1800"/>
            </a:lvl1pPr>
            <a:lvl2pPr>
              <a:defRPr sz="1800"/>
            </a:lvl2pPr>
          </a:lstStyle>
          <a:p>
            <a:pPr lvl="0"/>
            <a:r>
              <a:rPr lang="de-DE" dirty="0"/>
              <a:t>Add </a:t>
            </a:r>
            <a:r>
              <a:rPr lang="de-DE" dirty="0" err="1"/>
              <a:t>Subtitle</a:t>
            </a:r>
            <a:endParaRPr lang="de-DE" dirty="0"/>
          </a:p>
          <a:p>
            <a:pPr lvl="1"/>
            <a:r>
              <a:rPr lang="de-DE" dirty="0"/>
              <a:t>Add </a:t>
            </a:r>
            <a:r>
              <a:rPr lang="de-DE" dirty="0" err="1"/>
              <a:t>text</a:t>
            </a:r>
            <a:endParaRPr lang="de-DE" dirty="0"/>
          </a:p>
        </p:txBody>
      </p:sp>
      <p:sp>
        <p:nvSpPr>
          <p:cNvPr id="13" name="Textplatzhalter 6">
            <a:extLst>
              <a:ext uri="{FF2B5EF4-FFF2-40B4-BE49-F238E27FC236}">
                <a16:creationId xmlns:a16="http://schemas.microsoft.com/office/drawing/2014/main" id="{E3C3B66A-4447-40CF-A757-53C56CB7A26B}"/>
              </a:ext>
            </a:extLst>
          </p:cNvPr>
          <p:cNvSpPr>
            <a:spLocks noGrp="1"/>
          </p:cNvSpPr>
          <p:nvPr>
            <p:ph type="body" sz="quarter" idx="58" hasCustomPrompt="1"/>
          </p:nvPr>
        </p:nvSpPr>
        <p:spPr>
          <a:xfrm>
            <a:off x="7560000" y="3888000"/>
            <a:ext cx="3768400" cy="590546"/>
          </a:xfrm>
        </p:spPr>
        <p:txBody>
          <a:bodyPr/>
          <a:lstStyle>
            <a:lvl1pPr>
              <a:spcAft>
                <a:spcPts val="0"/>
              </a:spcAft>
              <a:defRPr sz="1800"/>
            </a:lvl1pPr>
            <a:lvl2pPr>
              <a:defRPr sz="1800"/>
            </a:lvl2pPr>
          </a:lstStyle>
          <a:p>
            <a:pPr lvl="0"/>
            <a:r>
              <a:rPr lang="de-DE" dirty="0"/>
              <a:t>Add </a:t>
            </a:r>
            <a:r>
              <a:rPr lang="de-DE" dirty="0" err="1"/>
              <a:t>Subtitle</a:t>
            </a:r>
            <a:endParaRPr lang="de-DE" dirty="0"/>
          </a:p>
          <a:p>
            <a:pPr lvl="1"/>
            <a:r>
              <a:rPr lang="de-DE" dirty="0"/>
              <a:t>Add </a:t>
            </a:r>
            <a:r>
              <a:rPr lang="de-DE" dirty="0" err="1"/>
              <a:t>text</a:t>
            </a:r>
            <a:endParaRPr lang="de-DE" dirty="0"/>
          </a:p>
        </p:txBody>
      </p:sp>
      <p:sp>
        <p:nvSpPr>
          <p:cNvPr id="14" name="Textplatzhalter 6">
            <a:extLst>
              <a:ext uri="{FF2B5EF4-FFF2-40B4-BE49-F238E27FC236}">
                <a16:creationId xmlns:a16="http://schemas.microsoft.com/office/drawing/2014/main" id="{0674336C-8A45-4B0E-890C-A39E1E1D3E34}"/>
              </a:ext>
            </a:extLst>
          </p:cNvPr>
          <p:cNvSpPr>
            <a:spLocks noGrp="1"/>
          </p:cNvSpPr>
          <p:nvPr>
            <p:ph type="body" sz="quarter" idx="59" hasCustomPrompt="1"/>
          </p:nvPr>
        </p:nvSpPr>
        <p:spPr>
          <a:xfrm>
            <a:off x="7560000" y="4644000"/>
            <a:ext cx="3768400" cy="590546"/>
          </a:xfrm>
        </p:spPr>
        <p:txBody>
          <a:bodyPr/>
          <a:lstStyle>
            <a:lvl1pPr>
              <a:spcAft>
                <a:spcPts val="0"/>
              </a:spcAft>
              <a:defRPr sz="1800"/>
            </a:lvl1pPr>
            <a:lvl2pPr>
              <a:defRPr sz="1800"/>
            </a:lvl2pPr>
          </a:lstStyle>
          <a:p>
            <a:pPr lvl="0"/>
            <a:r>
              <a:rPr lang="de-DE" dirty="0"/>
              <a:t>Add </a:t>
            </a:r>
            <a:r>
              <a:rPr lang="de-DE" dirty="0" err="1"/>
              <a:t>Subtitle</a:t>
            </a:r>
            <a:endParaRPr lang="de-DE" dirty="0"/>
          </a:p>
          <a:p>
            <a:pPr lvl="1"/>
            <a:r>
              <a:rPr lang="de-DE" dirty="0"/>
              <a:t>Add </a:t>
            </a:r>
            <a:r>
              <a:rPr lang="de-DE" dirty="0" err="1"/>
              <a:t>text</a:t>
            </a:r>
            <a:endParaRPr lang="de-DE" dirty="0"/>
          </a:p>
        </p:txBody>
      </p:sp>
      <p:sp>
        <p:nvSpPr>
          <p:cNvPr id="15" name="Textplatzhalter 6">
            <a:extLst>
              <a:ext uri="{FF2B5EF4-FFF2-40B4-BE49-F238E27FC236}">
                <a16:creationId xmlns:a16="http://schemas.microsoft.com/office/drawing/2014/main" id="{B18E0164-088C-4E70-B342-DE78F0C5919B}"/>
              </a:ext>
            </a:extLst>
          </p:cNvPr>
          <p:cNvSpPr>
            <a:spLocks noGrp="1"/>
          </p:cNvSpPr>
          <p:nvPr>
            <p:ph type="body" sz="quarter" idx="60" hasCustomPrompt="1"/>
          </p:nvPr>
        </p:nvSpPr>
        <p:spPr>
          <a:xfrm>
            <a:off x="7560000" y="5400000"/>
            <a:ext cx="3768400" cy="590546"/>
          </a:xfrm>
        </p:spPr>
        <p:txBody>
          <a:bodyPr/>
          <a:lstStyle>
            <a:lvl1pPr>
              <a:spcAft>
                <a:spcPts val="0"/>
              </a:spcAft>
              <a:defRPr sz="1800"/>
            </a:lvl1pPr>
            <a:lvl2pPr>
              <a:defRPr sz="1800"/>
            </a:lvl2pPr>
          </a:lstStyle>
          <a:p>
            <a:pPr lvl="0"/>
            <a:r>
              <a:rPr lang="de-DE" dirty="0"/>
              <a:t>Add </a:t>
            </a:r>
            <a:r>
              <a:rPr lang="de-DE" dirty="0" err="1"/>
              <a:t>Subtitle</a:t>
            </a:r>
            <a:endParaRPr lang="de-DE" dirty="0"/>
          </a:p>
          <a:p>
            <a:pPr lvl="1"/>
            <a:r>
              <a:rPr lang="de-DE" dirty="0"/>
              <a:t>Add </a:t>
            </a:r>
            <a:r>
              <a:rPr lang="de-DE" dirty="0" err="1"/>
              <a:t>text</a:t>
            </a:r>
            <a:endParaRPr lang="de-DE" dirty="0"/>
          </a:p>
        </p:txBody>
      </p:sp>
      <p:sp>
        <p:nvSpPr>
          <p:cNvPr id="3" name="SmartArt-Platzhalter 2">
            <a:extLst>
              <a:ext uri="{FF2B5EF4-FFF2-40B4-BE49-F238E27FC236}">
                <a16:creationId xmlns:a16="http://schemas.microsoft.com/office/drawing/2014/main" id="{11F0ABA3-3AEA-4209-9D98-7611E769374E}"/>
              </a:ext>
            </a:extLst>
          </p:cNvPr>
          <p:cNvSpPr>
            <a:spLocks noGrp="1"/>
          </p:cNvSpPr>
          <p:nvPr>
            <p:ph type="dgm" sz="quarter" idx="61"/>
          </p:nvPr>
        </p:nvSpPr>
        <p:spPr>
          <a:xfrm>
            <a:off x="1260000" y="1440000"/>
            <a:ext cx="4680000" cy="4567100"/>
          </a:xfrm>
        </p:spPr>
        <p:txBody>
          <a:bodyPr>
            <a:noAutofit/>
          </a:bodyPr>
          <a:lstStyle>
            <a:lvl1pPr>
              <a:defRPr b="0"/>
            </a:lvl1pPr>
          </a:lstStyle>
          <a:p>
            <a:endParaRPr lang="de-DE" dirty="0"/>
          </a:p>
        </p:txBody>
      </p:sp>
    </p:spTree>
    <p:extLst>
      <p:ext uri="{BB962C8B-B14F-4D97-AF65-F5344CB8AC3E}">
        <p14:creationId xmlns:p14="http://schemas.microsoft.com/office/powerpoint/2010/main" val="196995674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martArt and 1 Text Block">
    <p:spTree>
      <p:nvGrpSpPr>
        <p:cNvPr id="1" name=""/>
        <p:cNvGrpSpPr/>
        <p:nvPr/>
      </p:nvGrpSpPr>
      <p:grpSpPr>
        <a:xfrm>
          <a:off x="0" y="0"/>
          <a:ext cx="0" cy="0"/>
          <a:chOff x="0" y="0"/>
          <a:chExt cx="0" cy="0"/>
        </a:xfrm>
      </p:grpSpPr>
      <p:sp>
        <p:nvSpPr>
          <p:cNvPr id="17" name="Title Placeholder 1">
            <a:extLst>
              <a:ext uri="{FF2B5EF4-FFF2-40B4-BE49-F238E27FC236}">
                <a16:creationId xmlns:a16="http://schemas.microsoft.com/office/drawing/2014/main" id="{460304AA-55A2-401C-9059-1F9E49A3F5EF}"/>
              </a:ext>
            </a:extLst>
          </p:cNvPr>
          <p:cNvSpPr>
            <a:spLocks noGrp="1"/>
          </p:cNvSpPr>
          <p:nvPr>
            <p:ph type="title" hasCustomPrompt="1"/>
          </p:nvPr>
        </p:nvSpPr>
        <p:spPr>
          <a:xfrm>
            <a:off x="864000" y="576000"/>
            <a:ext cx="9186909" cy="580019"/>
          </a:xfrm>
          <a:prstGeom prst="rect">
            <a:avLst/>
          </a:prstGeom>
          <a:ln w="31750" cap="rnd">
            <a:noFill/>
          </a:ln>
        </p:spPr>
        <p:txBody>
          <a:bodyPr vert="horz" wrap="square" lIns="0" tIns="0" rIns="0" bIns="0" rtlCol="0" anchor="t">
            <a:noAutofit/>
          </a:bodyPr>
          <a:lstStyle>
            <a:lvl1pPr>
              <a:defRPr/>
            </a:lvl1pPr>
          </a:lstStyle>
          <a:p>
            <a:pPr marL="0" lvl="0"/>
            <a:r>
              <a:rPr lang="en-US" dirty="0"/>
              <a:t>Add Title</a:t>
            </a:r>
          </a:p>
        </p:txBody>
      </p:sp>
      <p:sp>
        <p:nvSpPr>
          <p:cNvPr id="16" name="Textplatzhalter 6">
            <a:extLst>
              <a:ext uri="{FF2B5EF4-FFF2-40B4-BE49-F238E27FC236}">
                <a16:creationId xmlns:a16="http://schemas.microsoft.com/office/drawing/2014/main" id="{29531C24-D0C9-4DDB-B758-D89D6F45421A}"/>
              </a:ext>
            </a:extLst>
          </p:cNvPr>
          <p:cNvSpPr>
            <a:spLocks noGrp="1"/>
          </p:cNvSpPr>
          <p:nvPr>
            <p:ph type="body" sz="quarter" idx="15"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
        <p:nvSpPr>
          <p:cNvPr id="18" name="Textplatzhalter 6">
            <a:extLst>
              <a:ext uri="{FF2B5EF4-FFF2-40B4-BE49-F238E27FC236}">
                <a16:creationId xmlns:a16="http://schemas.microsoft.com/office/drawing/2014/main" id="{B5D0C8A4-9056-4F17-8450-C9B7879F3FD7}"/>
              </a:ext>
            </a:extLst>
          </p:cNvPr>
          <p:cNvSpPr>
            <a:spLocks noGrp="1"/>
          </p:cNvSpPr>
          <p:nvPr>
            <p:ph type="body" sz="quarter" idx="55" hasCustomPrompt="1"/>
          </p:nvPr>
        </p:nvSpPr>
        <p:spPr>
          <a:xfrm>
            <a:off x="7560000" y="2103438"/>
            <a:ext cx="3768400" cy="744435"/>
          </a:xfrm>
        </p:spPr>
        <p:txBody>
          <a:bodyPr/>
          <a:lstStyle>
            <a:lvl1pPr>
              <a:spcAft>
                <a:spcPts val="1200"/>
              </a:spcAft>
              <a:defRPr sz="1800"/>
            </a:lvl1pPr>
            <a:lvl2pPr>
              <a:defRPr sz="1800"/>
            </a:lvl2pPr>
          </a:lstStyle>
          <a:p>
            <a:pPr lvl="0"/>
            <a:r>
              <a:rPr lang="de-DE" dirty="0"/>
              <a:t>Add </a:t>
            </a:r>
            <a:r>
              <a:rPr lang="de-DE" dirty="0" err="1"/>
              <a:t>Subtitle</a:t>
            </a:r>
            <a:endParaRPr lang="de-DE" dirty="0"/>
          </a:p>
          <a:p>
            <a:pPr lvl="1"/>
            <a:r>
              <a:rPr lang="de-DE" dirty="0"/>
              <a:t>Add </a:t>
            </a:r>
            <a:r>
              <a:rPr lang="de-DE" dirty="0" err="1"/>
              <a:t>text</a:t>
            </a:r>
            <a:endParaRPr lang="de-DE" dirty="0"/>
          </a:p>
        </p:txBody>
      </p:sp>
      <p:sp>
        <p:nvSpPr>
          <p:cNvPr id="3" name="SmartArt-Platzhalter 2">
            <a:extLst>
              <a:ext uri="{FF2B5EF4-FFF2-40B4-BE49-F238E27FC236}">
                <a16:creationId xmlns:a16="http://schemas.microsoft.com/office/drawing/2014/main" id="{11F0ABA3-3AEA-4209-9D98-7611E769374E}"/>
              </a:ext>
            </a:extLst>
          </p:cNvPr>
          <p:cNvSpPr>
            <a:spLocks noGrp="1"/>
          </p:cNvSpPr>
          <p:nvPr>
            <p:ph type="dgm" sz="quarter" idx="61"/>
          </p:nvPr>
        </p:nvSpPr>
        <p:spPr>
          <a:xfrm>
            <a:off x="1260000" y="1440000"/>
            <a:ext cx="4680000" cy="4567100"/>
          </a:xfrm>
        </p:spPr>
        <p:txBody>
          <a:bodyPr>
            <a:noAutofit/>
          </a:bodyPr>
          <a:lstStyle>
            <a:lvl1pPr>
              <a:defRPr b="0"/>
            </a:lvl1pPr>
          </a:lstStyle>
          <a:p>
            <a:endParaRPr lang="de-DE" dirty="0"/>
          </a:p>
        </p:txBody>
      </p:sp>
    </p:spTree>
    <p:extLst>
      <p:ext uri="{BB962C8B-B14F-4D97-AF65-F5344CB8AC3E}">
        <p14:creationId xmlns:p14="http://schemas.microsoft.com/office/powerpoint/2010/main" val="14279723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arge SmartArt and 1 Text Block">
    <p:spTree>
      <p:nvGrpSpPr>
        <p:cNvPr id="1" name=""/>
        <p:cNvGrpSpPr/>
        <p:nvPr/>
      </p:nvGrpSpPr>
      <p:grpSpPr>
        <a:xfrm>
          <a:off x="0" y="0"/>
          <a:ext cx="0" cy="0"/>
          <a:chOff x="0" y="0"/>
          <a:chExt cx="0" cy="0"/>
        </a:xfrm>
      </p:grpSpPr>
      <p:sp>
        <p:nvSpPr>
          <p:cNvPr id="17" name="Title Placeholder 1">
            <a:extLst>
              <a:ext uri="{FF2B5EF4-FFF2-40B4-BE49-F238E27FC236}">
                <a16:creationId xmlns:a16="http://schemas.microsoft.com/office/drawing/2014/main" id="{460304AA-55A2-401C-9059-1F9E49A3F5EF}"/>
              </a:ext>
            </a:extLst>
          </p:cNvPr>
          <p:cNvSpPr>
            <a:spLocks noGrp="1"/>
          </p:cNvSpPr>
          <p:nvPr>
            <p:ph type="title" hasCustomPrompt="1"/>
          </p:nvPr>
        </p:nvSpPr>
        <p:spPr>
          <a:xfrm>
            <a:off x="864000" y="576000"/>
            <a:ext cx="9186909" cy="580019"/>
          </a:xfrm>
          <a:prstGeom prst="rect">
            <a:avLst/>
          </a:prstGeom>
          <a:ln w="31750" cap="rnd">
            <a:noFill/>
          </a:ln>
        </p:spPr>
        <p:txBody>
          <a:bodyPr vert="horz" wrap="square" lIns="0" tIns="0" rIns="0" bIns="0" rtlCol="0" anchor="t">
            <a:noAutofit/>
          </a:bodyPr>
          <a:lstStyle>
            <a:lvl1pPr>
              <a:defRPr/>
            </a:lvl1pPr>
          </a:lstStyle>
          <a:p>
            <a:pPr marL="0" lvl="0"/>
            <a:r>
              <a:rPr lang="en-US" dirty="0"/>
              <a:t>Add Title</a:t>
            </a:r>
          </a:p>
        </p:txBody>
      </p:sp>
      <p:sp>
        <p:nvSpPr>
          <p:cNvPr id="16" name="Textplatzhalter 6">
            <a:extLst>
              <a:ext uri="{FF2B5EF4-FFF2-40B4-BE49-F238E27FC236}">
                <a16:creationId xmlns:a16="http://schemas.microsoft.com/office/drawing/2014/main" id="{29531C24-D0C9-4DDB-B758-D89D6F45421A}"/>
              </a:ext>
            </a:extLst>
          </p:cNvPr>
          <p:cNvSpPr>
            <a:spLocks noGrp="1"/>
          </p:cNvSpPr>
          <p:nvPr>
            <p:ph type="body" sz="quarter" idx="15"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
        <p:nvSpPr>
          <p:cNvPr id="18" name="Textplatzhalter 6">
            <a:extLst>
              <a:ext uri="{FF2B5EF4-FFF2-40B4-BE49-F238E27FC236}">
                <a16:creationId xmlns:a16="http://schemas.microsoft.com/office/drawing/2014/main" id="{B5D0C8A4-9056-4F17-8450-C9B7879F3FD7}"/>
              </a:ext>
            </a:extLst>
          </p:cNvPr>
          <p:cNvSpPr>
            <a:spLocks noGrp="1"/>
          </p:cNvSpPr>
          <p:nvPr>
            <p:ph type="body" sz="quarter" idx="55" hasCustomPrompt="1"/>
          </p:nvPr>
        </p:nvSpPr>
        <p:spPr>
          <a:xfrm>
            <a:off x="8624888" y="3225800"/>
            <a:ext cx="2703512" cy="1715085"/>
          </a:xfrm>
        </p:spPr>
        <p:txBody>
          <a:bodyPr/>
          <a:lstStyle>
            <a:lvl1pPr>
              <a:spcAft>
                <a:spcPts val="0"/>
              </a:spcAft>
              <a:defRPr sz="1400"/>
            </a:lvl1pPr>
            <a:lvl2pPr>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a:p>
            <a:pPr lvl="1"/>
            <a:endParaRPr lang="de-DE" dirty="0"/>
          </a:p>
        </p:txBody>
      </p:sp>
      <p:sp>
        <p:nvSpPr>
          <p:cNvPr id="3" name="SmartArt-Platzhalter 2">
            <a:extLst>
              <a:ext uri="{FF2B5EF4-FFF2-40B4-BE49-F238E27FC236}">
                <a16:creationId xmlns:a16="http://schemas.microsoft.com/office/drawing/2014/main" id="{11F0ABA3-3AEA-4209-9D98-7611E769374E}"/>
              </a:ext>
            </a:extLst>
          </p:cNvPr>
          <p:cNvSpPr>
            <a:spLocks noGrp="1"/>
          </p:cNvSpPr>
          <p:nvPr>
            <p:ph type="dgm" sz="quarter" idx="61"/>
          </p:nvPr>
        </p:nvSpPr>
        <p:spPr>
          <a:xfrm>
            <a:off x="863999" y="1440000"/>
            <a:ext cx="7264001" cy="4567100"/>
          </a:xfrm>
        </p:spPr>
        <p:txBody>
          <a:bodyPr>
            <a:noAutofit/>
          </a:bodyPr>
          <a:lstStyle>
            <a:lvl1pPr>
              <a:defRPr b="0"/>
            </a:lvl1pPr>
          </a:lstStyle>
          <a:p>
            <a:endParaRPr lang="de-DE" dirty="0"/>
          </a:p>
        </p:txBody>
      </p:sp>
    </p:spTree>
    <p:extLst>
      <p:ext uri="{BB962C8B-B14F-4D97-AF65-F5344CB8AC3E}">
        <p14:creationId xmlns:p14="http://schemas.microsoft.com/office/powerpoint/2010/main" val="91293607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asic Process">
    <p:spTree>
      <p:nvGrpSpPr>
        <p:cNvPr id="1" name=""/>
        <p:cNvGrpSpPr/>
        <p:nvPr/>
      </p:nvGrpSpPr>
      <p:grpSpPr>
        <a:xfrm>
          <a:off x="0" y="0"/>
          <a:ext cx="0" cy="0"/>
          <a:chOff x="0" y="0"/>
          <a:chExt cx="0" cy="0"/>
        </a:xfrm>
      </p:grpSpPr>
      <p:sp>
        <p:nvSpPr>
          <p:cNvPr id="16" name="SmartArt Placeholder 13">
            <a:extLst>
              <a:ext uri="{FF2B5EF4-FFF2-40B4-BE49-F238E27FC236}">
                <a16:creationId xmlns:a16="http://schemas.microsoft.com/office/drawing/2014/main" id="{D649A27F-CD41-4FF5-B81C-1870992A7CAC}"/>
              </a:ext>
            </a:extLst>
          </p:cNvPr>
          <p:cNvSpPr>
            <a:spLocks noGrp="1"/>
          </p:cNvSpPr>
          <p:nvPr>
            <p:ph type="dgm" sz="quarter" idx="49" hasCustomPrompt="1"/>
          </p:nvPr>
        </p:nvSpPr>
        <p:spPr>
          <a:xfrm>
            <a:off x="864000" y="2113200"/>
            <a:ext cx="10464400" cy="1728000"/>
          </a:xfrm>
        </p:spPr>
        <p:txBody>
          <a:bodyPr anchor="ctr">
            <a:noAutofit/>
          </a:bodyPr>
          <a:lstStyle>
            <a:lvl1pPr algn="ctr">
              <a:lnSpc>
                <a:spcPct val="100000"/>
              </a:lnSpc>
              <a:defRPr/>
            </a:lvl1pPr>
          </a:lstStyle>
          <a:p>
            <a:r>
              <a:rPr lang="en-US" dirty="0"/>
              <a:t>Add SmartArt</a:t>
            </a:r>
          </a:p>
        </p:txBody>
      </p:sp>
      <p:sp>
        <p:nvSpPr>
          <p:cNvPr id="13" name="Title Placeholder 1">
            <a:extLst>
              <a:ext uri="{FF2B5EF4-FFF2-40B4-BE49-F238E27FC236}">
                <a16:creationId xmlns:a16="http://schemas.microsoft.com/office/drawing/2014/main" id="{0C324FB4-64B8-4C50-88B4-47296E86E207}"/>
              </a:ext>
            </a:extLst>
          </p:cNvPr>
          <p:cNvSpPr>
            <a:spLocks noGrp="1"/>
          </p:cNvSpPr>
          <p:nvPr>
            <p:ph type="title" hasCustomPrompt="1"/>
          </p:nvPr>
        </p:nvSpPr>
        <p:spPr>
          <a:xfrm>
            <a:off x="864000" y="576000"/>
            <a:ext cx="9186909" cy="580019"/>
          </a:xfrm>
          <a:prstGeom prst="rect">
            <a:avLst/>
          </a:prstGeom>
          <a:ln w="31750" cap="rnd">
            <a:noFill/>
          </a:ln>
        </p:spPr>
        <p:txBody>
          <a:bodyPr vert="horz" wrap="square" lIns="0" tIns="0" rIns="0" bIns="0" rtlCol="0" anchor="t">
            <a:noAutofit/>
          </a:bodyPr>
          <a:lstStyle>
            <a:lvl1pPr>
              <a:defRPr/>
            </a:lvl1pPr>
          </a:lstStyle>
          <a:p>
            <a:pPr marL="0" lvl="0"/>
            <a:r>
              <a:rPr lang="en-US" dirty="0"/>
              <a:t>Add Title</a:t>
            </a:r>
          </a:p>
        </p:txBody>
      </p:sp>
      <p:sp>
        <p:nvSpPr>
          <p:cNvPr id="12" name="Textplatzhalter 6">
            <a:extLst>
              <a:ext uri="{FF2B5EF4-FFF2-40B4-BE49-F238E27FC236}">
                <a16:creationId xmlns:a16="http://schemas.microsoft.com/office/drawing/2014/main" id="{D63C18BB-D223-46CA-84C7-1ED4474528BB}"/>
              </a:ext>
            </a:extLst>
          </p:cNvPr>
          <p:cNvSpPr>
            <a:spLocks noGrp="1"/>
          </p:cNvSpPr>
          <p:nvPr>
            <p:ph type="body" sz="quarter" idx="50"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
        <p:nvSpPr>
          <p:cNvPr id="14" name="Textplatzhalter 6">
            <a:extLst>
              <a:ext uri="{FF2B5EF4-FFF2-40B4-BE49-F238E27FC236}">
                <a16:creationId xmlns:a16="http://schemas.microsoft.com/office/drawing/2014/main" id="{5C7F4C3A-B485-46E0-BC71-9DA364182E05}"/>
              </a:ext>
            </a:extLst>
          </p:cNvPr>
          <p:cNvSpPr>
            <a:spLocks noGrp="1"/>
          </p:cNvSpPr>
          <p:nvPr>
            <p:ph type="body" sz="quarter" idx="51" hasCustomPrompt="1"/>
          </p:nvPr>
        </p:nvSpPr>
        <p:spPr>
          <a:xfrm>
            <a:off x="864000" y="4106603"/>
            <a:ext cx="2340000" cy="1742015"/>
          </a:xfrm>
        </p:spPr>
        <p:txBody>
          <a:bodyPr/>
          <a:lstStyle>
            <a:lvl1pPr>
              <a:lnSpc>
                <a:spcPct val="100000"/>
              </a:lnSpc>
              <a:spcAft>
                <a:spcPts val="600"/>
              </a:spcAft>
              <a:defRPr sz="1400"/>
            </a:lvl1pPr>
            <a:lvl2pPr>
              <a:lnSpc>
                <a:spcPct val="100000"/>
              </a:lnSpc>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a:p>
            <a:pPr lvl="1"/>
            <a:endParaRPr lang="de-DE" dirty="0"/>
          </a:p>
        </p:txBody>
      </p:sp>
      <p:sp>
        <p:nvSpPr>
          <p:cNvPr id="15" name="Textplatzhalter 6">
            <a:extLst>
              <a:ext uri="{FF2B5EF4-FFF2-40B4-BE49-F238E27FC236}">
                <a16:creationId xmlns:a16="http://schemas.microsoft.com/office/drawing/2014/main" id="{E51B5A4B-E38F-4068-8138-55907841651C}"/>
              </a:ext>
            </a:extLst>
          </p:cNvPr>
          <p:cNvSpPr>
            <a:spLocks noGrp="1"/>
          </p:cNvSpPr>
          <p:nvPr>
            <p:ph type="body" sz="quarter" idx="52" hasCustomPrompt="1"/>
          </p:nvPr>
        </p:nvSpPr>
        <p:spPr>
          <a:xfrm>
            <a:off x="3573323" y="4106603"/>
            <a:ext cx="2340000" cy="1742015"/>
          </a:xfrm>
        </p:spPr>
        <p:txBody>
          <a:bodyPr/>
          <a:lstStyle>
            <a:lvl1pPr>
              <a:lnSpc>
                <a:spcPct val="100000"/>
              </a:lnSpc>
              <a:spcAft>
                <a:spcPts val="600"/>
              </a:spcAft>
              <a:defRPr sz="1400"/>
            </a:lvl1pPr>
            <a:lvl2pPr>
              <a:lnSpc>
                <a:spcPct val="100000"/>
              </a:lnSpc>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a:p>
            <a:pPr lvl="1"/>
            <a:endParaRPr lang="de-DE" dirty="0"/>
          </a:p>
        </p:txBody>
      </p:sp>
      <p:sp>
        <p:nvSpPr>
          <p:cNvPr id="17" name="Textplatzhalter 6">
            <a:extLst>
              <a:ext uri="{FF2B5EF4-FFF2-40B4-BE49-F238E27FC236}">
                <a16:creationId xmlns:a16="http://schemas.microsoft.com/office/drawing/2014/main" id="{355906CD-BABA-4632-990C-C5D9303C0E02}"/>
              </a:ext>
            </a:extLst>
          </p:cNvPr>
          <p:cNvSpPr>
            <a:spLocks noGrp="1"/>
          </p:cNvSpPr>
          <p:nvPr>
            <p:ph type="body" sz="quarter" idx="53" hasCustomPrompt="1"/>
          </p:nvPr>
        </p:nvSpPr>
        <p:spPr>
          <a:xfrm>
            <a:off x="6282646" y="4106603"/>
            <a:ext cx="2340000" cy="1742015"/>
          </a:xfrm>
        </p:spPr>
        <p:txBody>
          <a:bodyPr/>
          <a:lstStyle>
            <a:lvl1pPr>
              <a:lnSpc>
                <a:spcPct val="100000"/>
              </a:lnSpc>
              <a:spcAft>
                <a:spcPts val="600"/>
              </a:spcAft>
              <a:defRPr sz="1400"/>
            </a:lvl1pPr>
            <a:lvl2pPr>
              <a:lnSpc>
                <a:spcPct val="100000"/>
              </a:lnSpc>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a:p>
            <a:pPr lvl="1"/>
            <a:endParaRPr lang="de-DE" dirty="0"/>
          </a:p>
        </p:txBody>
      </p:sp>
      <p:sp>
        <p:nvSpPr>
          <p:cNvPr id="18" name="Textplatzhalter 6">
            <a:extLst>
              <a:ext uri="{FF2B5EF4-FFF2-40B4-BE49-F238E27FC236}">
                <a16:creationId xmlns:a16="http://schemas.microsoft.com/office/drawing/2014/main" id="{0248B93E-A702-4608-95B5-6E496C190638}"/>
              </a:ext>
            </a:extLst>
          </p:cNvPr>
          <p:cNvSpPr>
            <a:spLocks noGrp="1"/>
          </p:cNvSpPr>
          <p:nvPr>
            <p:ph type="body" sz="quarter" idx="54" hasCustomPrompt="1"/>
          </p:nvPr>
        </p:nvSpPr>
        <p:spPr>
          <a:xfrm>
            <a:off x="8991970" y="4106603"/>
            <a:ext cx="2340000" cy="1742015"/>
          </a:xfrm>
        </p:spPr>
        <p:txBody>
          <a:bodyPr/>
          <a:lstStyle>
            <a:lvl1pPr>
              <a:lnSpc>
                <a:spcPct val="100000"/>
              </a:lnSpc>
              <a:spcAft>
                <a:spcPts val="600"/>
              </a:spcAft>
              <a:defRPr sz="1400"/>
            </a:lvl1pPr>
            <a:lvl2pPr>
              <a:lnSpc>
                <a:spcPct val="100000"/>
              </a:lnSpc>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endParaRPr lang="de-DE" dirty="0"/>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a:p>
            <a:pPr lvl="1"/>
            <a:endParaRPr lang="de-DE" dirty="0"/>
          </a:p>
        </p:txBody>
      </p:sp>
    </p:spTree>
    <p:extLst>
      <p:ext uri="{BB962C8B-B14F-4D97-AF65-F5344CB8AC3E}">
        <p14:creationId xmlns:p14="http://schemas.microsoft.com/office/powerpoint/2010/main" val="8954018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Full Smart Art">
    <p:spTree>
      <p:nvGrpSpPr>
        <p:cNvPr id="1" name=""/>
        <p:cNvGrpSpPr/>
        <p:nvPr/>
      </p:nvGrpSpPr>
      <p:grpSpPr>
        <a:xfrm>
          <a:off x="0" y="0"/>
          <a:ext cx="0" cy="0"/>
          <a:chOff x="0" y="0"/>
          <a:chExt cx="0" cy="0"/>
        </a:xfrm>
      </p:grpSpPr>
      <p:sp>
        <p:nvSpPr>
          <p:cNvPr id="7" name="SmartArt Placeholder 13">
            <a:extLst>
              <a:ext uri="{FF2B5EF4-FFF2-40B4-BE49-F238E27FC236}">
                <a16:creationId xmlns:a16="http://schemas.microsoft.com/office/drawing/2014/main" id="{5EEF05C5-BA27-4253-B7BB-8150BB69EEBF}"/>
              </a:ext>
            </a:extLst>
          </p:cNvPr>
          <p:cNvSpPr>
            <a:spLocks noGrp="1"/>
          </p:cNvSpPr>
          <p:nvPr>
            <p:ph type="dgm" sz="quarter" idx="49" hasCustomPrompt="1"/>
          </p:nvPr>
        </p:nvSpPr>
        <p:spPr>
          <a:xfrm>
            <a:off x="863600" y="2103968"/>
            <a:ext cx="10464800" cy="3890433"/>
          </a:xfrm>
        </p:spPr>
        <p:txBody>
          <a:bodyPr anchor="ctr">
            <a:noAutofit/>
          </a:bodyPr>
          <a:lstStyle>
            <a:lvl1pPr algn="ctr">
              <a:defRPr/>
            </a:lvl1pPr>
          </a:lstStyle>
          <a:p>
            <a:r>
              <a:rPr lang="en-US" dirty="0"/>
              <a:t>Add SmartArt</a:t>
            </a:r>
          </a:p>
        </p:txBody>
      </p:sp>
      <p:sp>
        <p:nvSpPr>
          <p:cNvPr id="5" name="Title Placeholder 1">
            <a:extLst>
              <a:ext uri="{FF2B5EF4-FFF2-40B4-BE49-F238E27FC236}">
                <a16:creationId xmlns:a16="http://schemas.microsoft.com/office/drawing/2014/main" id="{AA4E7687-6DEF-4B91-9DC6-27B8755117AD}"/>
              </a:ext>
            </a:extLst>
          </p:cNvPr>
          <p:cNvSpPr>
            <a:spLocks noGrp="1"/>
          </p:cNvSpPr>
          <p:nvPr>
            <p:ph type="title" hasCustomPrompt="1"/>
          </p:nvPr>
        </p:nvSpPr>
        <p:spPr>
          <a:xfrm>
            <a:off x="864000" y="576000"/>
            <a:ext cx="9186909" cy="580019"/>
          </a:xfrm>
          <a:prstGeom prst="rect">
            <a:avLst/>
          </a:prstGeom>
          <a:ln w="31750" cap="rnd">
            <a:noFill/>
          </a:ln>
        </p:spPr>
        <p:txBody>
          <a:bodyPr vert="horz" wrap="square" lIns="0" tIns="0" rIns="0" bIns="0" rtlCol="0" anchor="t">
            <a:noAutofit/>
          </a:bodyPr>
          <a:lstStyle>
            <a:lvl1pPr>
              <a:defRPr/>
            </a:lvl1pPr>
          </a:lstStyle>
          <a:p>
            <a:pPr marL="0" lvl="0"/>
            <a:r>
              <a:rPr lang="en-US" dirty="0"/>
              <a:t>Add Title</a:t>
            </a:r>
          </a:p>
        </p:txBody>
      </p:sp>
      <p:sp>
        <p:nvSpPr>
          <p:cNvPr id="4" name="Textplatzhalter 6">
            <a:extLst>
              <a:ext uri="{FF2B5EF4-FFF2-40B4-BE49-F238E27FC236}">
                <a16:creationId xmlns:a16="http://schemas.microsoft.com/office/drawing/2014/main" id="{010F6B95-5108-433E-9402-EE65A6632BBA}"/>
              </a:ext>
            </a:extLst>
          </p:cNvPr>
          <p:cNvSpPr>
            <a:spLocks noGrp="1"/>
          </p:cNvSpPr>
          <p:nvPr>
            <p:ph type="body" sz="quarter" idx="15"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Tree>
    <p:extLst>
      <p:ext uri="{BB962C8B-B14F-4D97-AF65-F5344CB8AC3E}">
        <p14:creationId xmlns:p14="http://schemas.microsoft.com/office/powerpoint/2010/main" val="220023308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Milestone Timeline Years ">
    <p:spTree>
      <p:nvGrpSpPr>
        <p:cNvPr id="1" name=""/>
        <p:cNvGrpSpPr/>
        <p:nvPr/>
      </p:nvGrpSpPr>
      <p:grpSpPr>
        <a:xfrm>
          <a:off x="0" y="0"/>
          <a:ext cx="0" cy="0"/>
          <a:chOff x="0" y="0"/>
          <a:chExt cx="0" cy="0"/>
        </a:xfrm>
      </p:grpSpPr>
      <p:sp>
        <p:nvSpPr>
          <p:cNvPr id="46" name="Text Placeholder 2">
            <a:extLst>
              <a:ext uri="{FF2B5EF4-FFF2-40B4-BE49-F238E27FC236}">
                <a16:creationId xmlns:a16="http://schemas.microsoft.com/office/drawing/2014/main" id="{A6FB0FA7-250F-4DB6-90FF-53613F4A1357}"/>
              </a:ext>
            </a:extLst>
          </p:cNvPr>
          <p:cNvSpPr>
            <a:spLocks noGrp="1"/>
          </p:cNvSpPr>
          <p:nvPr>
            <p:ph type="body" sz="quarter" idx="23" hasCustomPrompt="1"/>
          </p:nvPr>
        </p:nvSpPr>
        <p:spPr>
          <a:xfrm>
            <a:off x="5866788" y="4151893"/>
            <a:ext cx="474489" cy="241285"/>
          </a:xfrm>
        </p:spPr>
        <p:txBody>
          <a:bodyPr wrap="square" bIns="0" anchor="ctr"/>
          <a:lstStyle>
            <a:lvl1pPr marL="0" indent="0" algn="ctr">
              <a:lnSpc>
                <a:spcPct val="98000"/>
              </a:lnSpc>
              <a:spcAft>
                <a:spcPts val="0"/>
              </a:spcAft>
              <a:buNone/>
              <a:defRPr sz="1600" b="0">
                <a:solidFill>
                  <a:schemeClr val="accent3"/>
                </a:solidFill>
                <a:latin typeface="SMA Futura Global" panose="020B0502020204020303" pitchFamily="34" charset="-128"/>
              </a:defRPr>
            </a:lvl1pPr>
            <a:lvl2pPr marL="0" indent="0">
              <a:lnSpc>
                <a:spcPct val="101000"/>
              </a:lnSpc>
              <a:spcAft>
                <a:spcPts val="0"/>
              </a:spcAft>
              <a:buNone/>
              <a:defRPr sz="1467" b="1">
                <a:solidFill>
                  <a:schemeClr val="tx1"/>
                </a:solidFill>
                <a:latin typeface="+mj-lt"/>
              </a:defRPr>
            </a:lvl2pPr>
            <a:lvl3pPr marL="0" indent="0">
              <a:lnSpc>
                <a:spcPct val="101000"/>
              </a:lnSpc>
              <a:spcAft>
                <a:spcPts val="0"/>
              </a:spcAft>
              <a:buNone/>
              <a:defRPr sz="1467" b="1">
                <a:solidFill>
                  <a:schemeClr val="tx1"/>
                </a:solidFill>
                <a:latin typeface="+mj-lt"/>
              </a:defRPr>
            </a:lvl3pPr>
            <a:lvl4pPr marL="0" indent="0">
              <a:lnSpc>
                <a:spcPct val="101000"/>
              </a:lnSpc>
              <a:spcAft>
                <a:spcPts val="0"/>
              </a:spcAft>
              <a:buNone/>
              <a:defRPr sz="1467" b="1">
                <a:solidFill>
                  <a:schemeClr val="tx1"/>
                </a:solidFill>
                <a:latin typeface="+mj-lt"/>
              </a:defRPr>
            </a:lvl4pPr>
            <a:lvl5pPr marL="0" indent="0">
              <a:lnSpc>
                <a:spcPct val="101000"/>
              </a:lnSpc>
              <a:spcAft>
                <a:spcPts val="0"/>
              </a:spcAft>
              <a:buNone/>
              <a:defRPr sz="1467" b="1">
                <a:solidFill>
                  <a:schemeClr val="tx1"/>
                </a:solidFill>
                <a:latin typeface="+mj-lt"/>
              </a:defRPr>
            </a:lvl5pPr>
            <a:lvl6pPr marL="0" indent="0">
              <a:lnSpc>
                <a:spcPct val="101000"/>
              </a:lnSpc>
              <a:spcAft>
                <a:spcPts val="0"/>
              </a:spcAft>
              <a:buNone/>
              <a:defRPr sz="1467" b="1">
                <a:solidFill>
                  <a:schemeClr val="tx1"/>
                </a:solidFill>
                <a:latin typeface="+mj-lt"/>
              </a:defRPr>
            </a:lvl6pPr>
            <a:lvl7pPr marL="0" indent="0">
              <a:lnSpc>
                <a:spcPct val="101000"/>
              </a:lnSpc>
              <a:spcAft>
                <a:spcPts val="0"/>
              </a:spcAft>
              <a:buNone/>
              <a:defRPr sz="1467" b="1">
                <a:solidFill>
                  <a:schemeClr val="tx1"/>
                </a:solidFill>
                <a:latin typeface="+mj-lt"/>
              </a:defRPr>
            </a:lvl7pPr>
            <a:lvl8pPr marL="0" indent="0">
              <a:lnSpc>
                <a:spcPct val="101000"/>
              </a:lnSpc>
              <a:spcAft>
                <a:spcPts val="0"/>
              </a:spcAft>
              <a:buNone/>
              <a:defRPr sz="1467" b="1">
                <a:solidFill>
                  <a:schemeClr val="tx1"/>
                </a:solidFill>
                <a:latin typeface="+mj-lt"/>
              </a:defRPr>
            </a:lvl8pPr>
            <a:lvl9pPr marL="0" indent="0">
              <a:lnSpc>
                <a:spcPct val="101000"/>
              </a:lnSpc>
              <a:spcAft>
                <a:spcPts val="0"/>
              </a:spcAft>
              <a:buNone/>
              <a:defRPr sz="1467" b="1">
                <a:solidFill>
                  <a:schemeClr val="tx1"/>
                </a:solidFill>
                <a:latin typeface="+mj-lt"/>
              </a:defRPr>
            </a:lvl9pPr>
          </a:lstStyle>
          <a:p>
            <a:pPr lvl="0"/>
            <a:r>
              <a:rPr lang="en-US" dirty="0"/>
              <a:t>####</a:t>
            </a:r>
          </a:p>
        </p:txBody>
      </p:sp>
      <p:sp>
        <p:nvSpPr>
          <p:cNvPr id="48" name="Text Placeholder 2">
            <a:extLst>
              <a:ext uri="{FF2B5EF4-FFF2-40B4-BE49-F238E27FC236}">
                <a16:creationId xmlns:a16="http://schemas.microsoft.com/office/drawing/2014/main" id="{4C11A957-EC0B-4B15-9159-378FCE84319C}"/>
              </a:ext>
            </a:extLst>
          </p:cNvPr>
          <p:cNvSpPr>
            <a:spLocks noGrp="1"/>
          </p:cNvSpPr>
          <p:nvPr>
            <p:ph type="body" sz="quarter" idx="25" hasCustomPrompt="1"/>
          </p:nvPr>
        </p:nvSpPr>
        <p:spPr>
          <a:xfrm>
            <a:off x="4042306" y="3491066"/>
            <a:ext cx="474489" cy="241285"/>
          </a:xfrm>
        </p:spPr>
        <p:txBody>
          <a:bodyPr wrap="square" bIns="0" anchor="ctr"/>
          <a:lstStyle>
            <a:lvl1pPr marL="0" indent="0" algn="ctr">
              <a:lnSpc>
                <a:spcPct val="98000"/>
              </a:lnSpc>
              <a:spcAft>
                <a:spcPts val="0"/>
              </a:spcAft>
              <a:buNone/>
              <a:defRPr sz="1600" b="0">
                <a:solidFill>
                  <a:schemeClr val="accent3"/>
                </a:solidFill>
                <a:latin typeface="SMA Futura Global" panose="020B0502020204020303" pitchFamily="34" charset="-128"/>
              </a:defRPr>
            </a:lvl1pPr>
            <a:lvl2pPr marL="0" indent="0">
              <a:lnSpc>
                <a:spcPct val="101000"/>
              </a:lnSpc>
              <a:spcAft>
                <a:spcPts val="0"/>
              </a:spcAft>
              <a:buNone/>
              <a:defRPr sz="1467" b="1">
                <a:solidFill>
                  <a:schemeClr val="tx1"/>
                </a:solidFill>
                <a:latin typeface="+mj-lt"/>
              </a:defRPr>
            </a:lvl2pPr>
            <a:lvl3pPr marL="0" indent="0">
              <a:lnSpc>
                <a:spcPct val="101000"/>
              </a:lnSpc>
              <a:spcAft>
                <a:spcPts val="0"/>
              </a:spcAft>
              <a:buNone/>
              <a:defRPr sz="1467" b="1">
                <a:solidFill>
                  <a:schemeClr val="tx1"/>
                </a:solidFill>
                <a:latin typeface="+mj-lt"/>
              </a:defRPr>
            </a:lvl3pPr>
            <a:lvl4pPr marL="0" indent="0">
              <a:lnSpc>
                <a:spcPct val="101000"/>
              </a:lnSpc>
              <a:spcAft>
                <a:spcPts val="0"/>
              </a:spcAft>
              <a:buNone/>
              <a:defRPr sz="1467" b="1">
                <a:solidFill>
                  <a:schemeClr val="tx1"/>
                </a:solidFill>
                <a:latin typeface="+mj-lt"/>
              </a:defRPr>
            </a:lvl4pPr>
            <a:lvl5pPr marL="0" indent="0">
              <a:lnSpc>
                <a:spcPct val="101000"/>
              </a:lnSpc>
              <a:spcAft>
                <a:spcPts val="0"/>
              </a:spcAft>
              <a:buNone/>
              <a:defRPr sz="1467" b="1">
                <a:solidFill>
                  <a:schemeClr val="tx1"/>
                </a:solidFill>
                <a:latin typeface="+mj-lt"/>
              </a:defRPr>
            </a:lvl5pPr>
            <a:lvl6pPr marL="0" indent="0">
              <a:lnSpc>
                <a:spcPct val="101000"/>
              </a:lnSpc>
              <a:spcAft>
                <a:spcPts val="0"/>
              </a:spcAft>
              <a:buNone/>
              <a:defRPr sz="1467" b="1">
                <a:solidFill>
                  <a:schemeClr val="tx1"/>
                </a:solidFill>
                <a:latin typeface="+mj-lt"/>
              </a:defRPr>
            </a:lvl6pPr>
            <a:lvl7pPr marL="0" indent="0">
              <a:lnSpc>
                <a:spcPct val="101000"/>
              </a:lnSpc>
              <a:spcAft>
                <a:spcPts val="0"/>
              </a:spcAft>
              <a:buNone/>
              <a:defRPr sz="1467" b="1">
                <a:solidFill>
                  <a:schemeClr val="tx1"/>
                </a:solidFill>
                <a:latin typeface="+mj-lt"/>
              </a:defRPr>
            </a:lvl7pPr>
            <a:lvl8pPr marL="0" indent="0">
              <a:lnSpc>
                <a:spcPct val="101000"/>
              </a:lnSpc>
              <a:spcAft>
                <a:spcPts val="0"/>
              </a:spcAft>
              <a:buNone/>
              <a:defRPr sz="1467" b="1">
                <a:solidFill>
                  <a:schemeClr val="tx1"/>
                </a:solidFill>
                <a:latin typeface="+mj-lt"/>
              </a:defRPr>
            </a:lvl8pPr>
            <a:lvl9pPr marL="0" indent="0">
              <a:lnSpc>
                <a:spcPct val="101000"/>
              </a:lnSpc>
              <a:spcAft>
                <a:spcPts val="0"/>
              </a:spcAft>
              <a:buNone/>
              <a:defRPr sz="1467" b="1">
                <a:solidFill>
                  <a:schemeClr val="tx1"/>
                </a:solidFill>
                <a:latin typeface="+mj-lt"/>
              </a:defRPr>
            </a:lvl9pPr>
          </a:lstStyle>
          <a:p>
            <a:pPr lvl="0"/>
            <a:r>
              <a:rPr lang="en-US" dirty="0"/>
              <a:t>####</a:t>
            </a:r>
          </a:p>
        </p:txBody>
      </p:sp>
      <p:sp>
        <p:nvSpPr>
          <p:cNvPr id="49" name="Text Placeholder 2">
            <a:extLst>
              <a:ext uri="{FF2B5EF4-FFF2-40B4-BE49-F238E27FC236}">
                <a16:creationId xmlns:a16="http://schemas.microsoft.com/office/drawing/2014/main" id="{B7B1E193-7AB0-47B1-A6CA-0F86C5B6F7F2}"/>
              </a:ext>
            </a:extLst>
          </p:cNvPr>
          <p:cNvSpPr>
            <a:spLocks noGrp="1"/>
          </p:cNvSpPr>
          <p:nvPr>
            <p:ph type="body" sz="quarter" idx="26" hasCustomPrompt="1"/>
          </p:nvPr>
        </p:nvSpPr>
        <p:spPr>
          <a:xfrm>
            <a:off x="7691270" y="3497049"/>
            <a:ext cx="474489" cy="241285"/>
          </a:xfrm>
        </p:spPr>
        <p:txBody>
          <a:bodyPr wrap="square" bIns="0" anchor="ctr"/>
          <a:lstStyle>
            <a:lvl1pPr marL="0" indent="0" algn="ctr">
              <a:lnSpc>
                <a:spcPct val="98000"/>
              </a:lnSpc>
              <a:spcAft>
                <a:spcPts val="0"/>
              </a:spcAft>
              <a:buNone/>
              <a:defRPr sz="1600" b="0">
                <a:solidFill>
                  <a:schemeClr val="accent3"/>
                </a:solidFill>
                <a:latin typeface="SMA Futura Global" panose="020B0502020204020303" pitchFamily="34" charset="-128"/>
              </a:defRPr>
            </a:lvl1pPr>
            <a:lvl2pPr marL="0" indent="0">
              <a:lnSpc>
                <a:spcPct val="101000"/>
              </a:lnSpc>
              <a:spcAft>
                <a:spcPts val="0"/>
              </a:spcAft>
              <a:buNone/>
              <a:defRPr sz="1467" b="1">
                <a:solidFill>
                  <a:schemeClr val="tx1"/>
                </a:solidFill>
                <a:latin typeface="+mj-lt"/>
              </a:defRPr>
            </a:lvl2pPr>
            <a:lvl3pPr marL="0" indent="0">
              <a:lnSpc>
                <a:spcPct val="101000"/>
              </a:lnSpc>
              <a:spcAft>
                <a:spcPts val="0"/>
              </a:spcAft>
              <a:buNone/>
              <a:defRPr sz="1467" b="1">
                <a:solidFill>
                  <a:schemeClr val="tx1"/>
                </a:solidFill>
                <a:latin typeface="+mj-lt"/>
              </a:defRPr>
            </a:lvl3pPr>
            <a:lvl4pPr marL="0" indent="0">
              <a:lnSpc>
                <a:spcPct val="101000"/>
              </a:lnSpc>
              <a:spcAft>
                <a:spcPts val="0"/>
              </a:spcAft>
              <a:buNone/>
              <a:defRPr sz="1467" b="1">
                <a:solidFill>
                  <a:schemeClr val="tx1"/>
                </a:solidFill>
                <a:latin typeface="+mj-lt"/>
              </a:defRPr>
            </a:lvl4pPr>
            <a:lvl5pPr marL="0" indent="0">
              <a:lnSpc>
                <a:spcPct val="101000"/>
              </a:lnSpc>
              <a:spcAft>
                <a:spcPts val="0"/>
              </a:spcAft>
              <a:buNone/>
              <a:defRPr sz="1467" b="1">
                <a:solidFill>
                  <a:schemeClr val="tx1"/>
                </a:solidFill>
                <a:latin typeface="+mj-lt"/>
              </a:defRPr>
            </a:lvl5pPr>
            <a:lvl6pPr marL="0" indent="0">
              <a:lnSpc>
                <a:spcPct val="101000"/>
              </a:lnSpc>
              <a:spcAft>
                <a:spcPts val="0"/>
              </a:spcAft>
              <a:buNone/>
              <a:defRPr sz="1467" b="1">
                <a:solidFill>
                  <a:schemeClr val="tx1"/>
                </a:solidFill>
                <a:latin typeface="+mj-lt"/>
              </a:defRPr>
            </a:lvl6pPr>
            <a:lvl7pPr marL="0" indent="0">
              <a:lnSpc>
                <a:spcPct val="101000"/>
              </a:lnSpc>
              <a:spcAft>
                <a:spcPts val="0"/>
              </a:spcAft>
              <a:buNone/>
              <a:defRPr sz="1467" b="1">
                <a:solidFill>
                  <a:schemeClr val="tx1"/>
                </a:solidFill>
                <a:latin typeface="+mj-lt"/>
              </a:defRPr>
            </a:lvl7pPr>
            <a:lvl8pPr marL="0" indent="0">
              <a:lnSpc>
                <a:spcPct val="101000"/>
              </a:lnSpc>
              <a:spcAft>
                <a:spcPts val="0"/>
              </a:spcAft>
              <a:buNone/>
              <a:defRPr sz="1467" b="1">
                <a:solidFill>
                  <a:schemeClr val="tx1"/>
                </a:solidFill>
                <a:latin typeface="+mj-lt"/>
              </a:defRPr>
            </a:lvl8pPr>
            <a:lvl9pPr marL="0" indent="0">
              <a:lnSpc>
                <a:spcPct val="101000"/>
              </a:lnSpc>
              <a:spcAft>
                <a:spcPts val="0"/>
              </a:spcAft>
              <a:buNone/>
              <a:defRPr sz="1467" b="1">
                <a:solidFill>
                  <a:schemeClr val="tx1"/>
                </a:solidFill>
                <a:latin typeface="+mj-lt"/>
              </a:defRPr>
            </a:lvl9pPr>
          </a:lstStyle>
          <a:p>
            <a:pPr lvl="0"/>
            <a:r>
              <a:rPr lang="en-US" dirty="0"/>
              <a:t>####</a:t>
            </a:r>
          </a:p>
        </p:txBody>
      </p:sp>
      <p:sp>
        <p:nvSpPr>
          <p:cNvPr id="20" name="Title Placeholder 1">
            <a:extLst>
              <a:ext uri="{FF2B5EF4-FFF2-40B4-BE49-F238E27FC236}">
                <a16:creationId xmlns:a16="http://schemas.microsoft.com/office/drawing/2014/main" id="{A1D5A2D6-AAE2-4664-B280-868BBE422CCF}"/>
              </a:ext>
            </a:extLst>
          </p:cNvPr>
          <p:cNvSpPr>
            <a:spLocks noGrp="1"/>
          </p:cNvSpPr>
          <p:nvPr>
            <p:ph type="title" hasCustomPrompt="1"/>
          </p:nvPr>
        </p:nvSpPr>
        <p:spPr>
          <a:xfrm>
            <a:off x="864000" y="576000"/>
            <a:ext cx="9186909" cy="580019"/>
          </a:xfrm>
          <a:prstGeom prst="rect">
            <a:avLst/>
          </a:prstGeom>
          <a:ln w="31750" cap="rnd">
            <a:noFill/>
          </a:ln>
        </p:spPr>
        <p:txBody>
          <a:bodyPr vert="horz" wrap="square" lIns="0" tIns="0" rIns="0" bIns="0" rtlCol="0" anchor="t">
            <a:noAutofit/>
          </a:bodyPr>
          <a:lstStyle>
            <a:lvl1pPr>
              <a:defRPr/>
            </a:lvl1pPr>
          </a:lstStyle>
          <a:p>
            <a:pPr marL="0" lvl="0"/>
            <a:r>
              <a:rPr lang="en-US" dirty="0"/>
              <a:t>Add Title</a:t>
            </a:r>
          </a:p>
        </p:txBody>
      </p:sp>
      <p:sp>
        <p:nvSpPr>
          <p:cNvPr id="19" name="Textplatzhalter 6">
            <a:extLst>
              <a:ext uri="{FF2B5EF4-FFF2-40B4-BE49-F238E27FC236}">
                <a16:creationId xmlns:a16="http://schemas.microsoft.com/office/drawing/2014/main" id="{43A81B16-0E46-4CA4-84B0-B5D536CAE252}"/>
              </a:ext>
            </a:extLst>
          </p:cNvPr>
          <p:cNvSpPr>
            <a:spLocks noGrp="1"/>
          </p:cNvSpPr>
          <p:nvPr>
            <p:ph type="body" sz="quarter" idx="27"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cxnSp>
        <p:nvCxnSpPr>
          <p:cNvPr id="11" name="Straight Connector 2">
            <a:extLst>
              <a:ext uri="{FF2B5EF4-FFF2-40B4-BE49-F238E27FC236}">
                <a16:creationId xmlns:a16="http://schemas.microsoft.com/office/drawing/2014/main" id="{C89E05E7-204C-43E8-9F40-981BC6986438}"/>
              </a:ext>
            </a:extLst>
          </p:cNvPr>
          <p:cNvCxnSpPr>
            <a:cxnSpLocks/>
          </p:cNvCxnSpPr>
          <p:nvPr userDrawn="1"/>
        </p:nvCxnSpPr>
        <p:spPr>
          <a:xfrm>
            <a:off x="0" y="3937071"/>
            <a:ext cx="12192000" cy="0"/>
          </a:xfrm>
          <a:prstGeom prst="line">
            <a:avLst/>
          </a:prstGeom>
          <a:ln w="19050" cmpd="sng">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Textplatzhalter 6">
            <a:extLst>
              <a:ext uri="{FF2B5EF4-FFF2-40B4-BE49-F238E27FC236}">
                <a16:creationId xmlns:a16="http://schemas.microsoft.com/office/drawing/2014/main" id="{7CFCDB10-640D-4317-9C2D-9E3A7D4B03E6}"/>
              </a:ext>
            </a:extLst>
          </p:cNvPr>
          <p:cNvSpPr>
            <a:spLocks noGrp="1"/>
          </p:cNvSpPr>
          <p:nvPr>
            <p:ph type="body" sz="quarter" idx="50" hasCustomPrompt="1"/>
          </p:nvPr>
        </p:nvSpPr>
        <p:spPr>
          <a:xfrm>
            <a:off x="1375068" y="1552271"/>
            <a:ext cx="2160000" cy="1693541"/>
          </a:xfrm>
        </p:spPr>
        <p:txBody>
          <a:bodyPr anchor="b" anchorCtr="0"/>
          <a:lstStyle>
            <a:lvl1pPr algn="l">
              <a:lnSpc>
                <a:spcPct val="100000"/>
              </a:lnSpc>
              <a:spcAft>
                <a:spcPts val="0"/>
              </a:spcAft>
              <a:defRPr sz="1400"/>
            </a:lvl1pPr>
            <a:lvl2pPr algn="l">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r>
              <a:rPr lang="de-DE" dirty="0"/>
              <a:t> </a:t>
            </a:r>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a:p>
            <a:pPr lvl="1"/>
            <a:endParaRPr lang="de-DE" dirty="0"/>
          </a:p>
        </p:txBody>
      </p:sp>
      <p:sp>
        <p:nvSpPr>
          <p:cNvPr id="16" name="Textplatzhalter 6">
            <a:extLst>
              <a:ext uri="{FF2B5EF4-FFF2-40B4-BE49-F238E27FC236}">
                <a16:creationId xmlns:a16="http://schemas.microsoft.com/office/drawing/2014/main" id="{63898616-5786-4F0A-9B51-C4F2C7AB8819}"/>
              </a:ext>
            </a:extLst>
          </p:cNvPr>
          <p:cNvSpPr>
            <a:spLocks noGrp="1"/>
          </p:cNvSpPr>
          <p:nvPr>
            <p:ph type="body" sz="quarter" idx="51" hasCustomPrompt="1"/>
          </p:nvPr>
        </p:nvSpPr>
        <p:spPr>
          <a:xfrm>
            <a:off x="5015998" y="1552271"/>
            <a:ext cx="2160000" cy="1693541"/>
          </a:xfrm>
        </p:spPr>
        <p:txBody>
          <a:bodyPr anchor="b" anchorCtr="0"/>
          <a:lstStyle>
            <a:lvl1pPr algn="l">
              <a:lnSpc>
                <a:spcPct val="100000"/>
              </a:lnSpc>
              <a:spcAft>
                <a:spcPts val="0"/>
              </a:spcAft>
              <a:defRPr sz="1400"/>
            </a:lvl1pPr>
            <a:lvl2pPr algn="l">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r>
              <a:rPr lang="de-DE" dirty="0"/>
              <a:t> </a:t>
            </a:r>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a:p>
            <a:pPr lvl="1"/>
            <a:endParaRPr lang="de-DE" dirty="0"/>
          </a:p>
        </p:txBody>
      </p:sp>
      <p:sp>
        <p:nvSpPr>
          <p:cNvPr id="17" name="Textplatzhalter 6">
            <a:extLst>
              <a:ext uri="{FF2B5EF4-FFF2-40B4-BE49-F238E27FC236}">
                <a16:creationId xmlns:a16="http://schemas.microsoft.com/office/drawing/2014/main" id="{9853DF2B-4BD4-45B2-9C9F-CDE841E93937}"/>
              </a:ext>
            </a:extLst>
          </p:cNvPr>
          <p:cNvSpPr>
            <a:spLocks noGrp="1"/>
          </p:cNvSpPr>
          <p:nvPr>
            <p:ph type="body" sz="quarter" idx="52" hasCustomPrompt="1"/>
          </p:nvPr>
        </p:nvSpPr>
        <p:spPr>
          <a:xfrm>
            <a:off x="8672996" y="1552271"/>
            <a:ext cx="2160000" cy="1693541"/>
          </a:xfrm>
        </p:spPr>
        <p:txBody>
          <a:bodyPr anchor="b" anchorCtr="0"/>
          <a:lstStyle>
            <a:lvl1pPr algn="l">
              <a:lnSpc>
                <a:spcPct val="100000"/>
              </a:lnSpc>
              <a:spcAft>
                <a:spcPts val="0"/>
              </a:spcAft>
              <a:defRPr sz="1400"/>
            </a:lvl1pPr>
            <a:lvl2pPr algn="l">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r>
              <a:rPr lang="de-DE" dirty="0"/>
              <a:t> </a:t>
            </a:r>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a:p>
            <a:pPr lvl="1"/>
            <a:endParaRPr lang="de-DE" dirty="0"/>
          </a:p>
        </p:txBody>
      </p:sp>
      <p:sp>
        <p:nvSpPr>
          <p:cNvPr id="24" name="Textplatzhalter 6">
            <a:extLst>
              <a:ext uri="{FF2B5EF4-FFF2-40B4-BE49-F238E27FC236}">
                <a16:creationId xmlns:a16="http://schemas.microsoft.com/office/drawing/2014/main" id="{BA68E989-DEE5-4BA0-A79C-2042FF8F4D10}"/>
              </a:ext>
            </a:extLst>
          </p:cNvPr>
          <p:cNvSpPr>
            <a:spLocks noGrp="1"/>
          </p:cNvSpPr>
          <p:nvPr>
            <p:ph type="body" sz="quarter" idx="54" hasCustomPrompt="1"/>
          </p:nvPr>
        </p:nvSpPr>
        <p:spPr>
          <a:xfrm>
            <a:off x="3195138" y="4608000"/>
            <a:ext cx="2160000" cy="1693541"/>
          </a:xfrm>
        </p:spPr>
        <p:txBody>
          <a:bodyPr/>
          <a:lstStyle>
            <a:lvl1pPr algn="l">
              <a:lnSpc>
                <a:spcPct val="100000"/>
              </a:lnSpc>
              <a:spcAft>
                <a:spcPts val="0"/>
              </a:spcAft>
              <a:defRPr sz="1400"/>
            </a:lvl1pPr>
            <a:lvl2pPr algn="l">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r>
              <a:rPr lang="de-DE" dirty="0"/>
              <a:t> </a:t>
            </a:r>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a:p>
            <a:pPr lvl="1"/>
            <a:endParaRPr lang="de-DE" dirty="0"/>
          </a:p>
        </p:txBody>
      </p:sp>
      <p:sp>
        <p:nvSpPr>
          <p:cNvPr id="25" name="Textplatzhalter 6">
            <a:extLst>
              <a:ext uri="{FF2B5EF4-FFF2-40B4-BE49-F238E27FC236}">
                <a16:creationId xmlns:a16="http://schemas.microsoft.com/office/drawing/2014/main" id="{8A39F589-715E-48C2-81CA-FFFC0C173A0B}"/>
              </a:ext>
            </a:extLst>
          </p:cNvPr>
          <p:cNvSpPr>
            <a:spLocks noGrp="1"/>
          </p:cNvSpPr>
          <p:nvPr>
            <p:ph type="body" sz="quarter" idx="66" hasCustomPrompt="1"/>
          </p:nvPr>
        </p:nvSpPr>
        <p:spPr>
          <a:xfrm>
            <a:off x="6848514" y="4608000"/>
            <a:ext cx="2160000" cy="1693541"/>
          </a:xfrm>
        </p:spPr>
        <p:txBody>
          <a:bodyPr/>
          <a:lstStyle>
            <a:lvl1pPr algn="l">
              <a:lnSpc>
                <a:spcPct val="100000"/>
              </a:lnSpc>
              <a:spcAft>
                <a:spcPts val="0"/>
              </a:spcAft>
              <a:defRPr sz="1400"/>
            </a:lvl1pPr>
            <a:lvl2pPr algn="l">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r>
              <a:rPr lang="de-DE" dirty="0"/>
              <a:t> </a:t>
            </a:r>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a:p>
            <a:pPr lvl="1"/>
            <a:endParaRPr lang="de-DE" dirty="0"/>
          </a:p>
        </p:txBody>
      </p:sp>
      <p:sp>
        <p:nvSpPr>
          <p:cNvPr id="26" name="Text Placeholder 2">
            <a:extLst>
              <a:ext uri="{FF2B5EF4-FFF2-40B4-BE49-F238E27FC236}">
                <a16:creationId xmlns:a16="http://schemas.microsoft.com/office/drawing/2014/main" id="{409AEBC3-06A8-4211-B773-CD67CED67975}"/>
              </a:ext>
            </a:extLst>
          </p:cNvPr>
          <p:cNvSpPr>
            <a:spLocks noGrp="1"/>
          </p:cNvSpPr>
          <p:nvPr>
            <p:ph type="body" sz="quarter" idx="67" hasCustomPrompt="1"/>
          </p:nvPr>
        </p:nvSpPr>
        <p:spPr>
          <a:xfrm>
            <a:off x="2217824" y="4149420"/>
            <a:ext cx="474489" cy="241285"/>
          </a:xfrm>
        </p:spPr>
        <p:txBody>
          <a:bodyPr wrap="square" bIns="0" anchor="ctr"/>
          <a:lstStyle>
            <a:lvl1pPr marL="0" indent="0" algn="ctr">
              <a:lnSpc>
                <a:spcPct val="98000"/>
              </a:lnSpc>
              <a:spcAft>
                <a:spcPts val="0"/>
              </a:spcAft>
              <a:buNone/>
              <a:defRPr sz="1600" b="0">
                <a:solidFill>
                  <a:schemeClr val="accent3"/>
                </a:solidFill>
                <a:latin typeface="SMA Futura Global" panose="020B0502020204020303" pitchFamily="34" charset="-128"/>
              </a:defRPr>
            </a:lvl1pPr>
            <a:lvl2pPr marL="0" indent="0">
              <a:lnSpc>
                <a:spcPct val="101000"/>
              </a:lnSpc>
              <a:spcAft>
                <a:spcPts val="0"/>
              </a:spcAft>
              <a:buNone/>
              <a:defRPr sz="1467" b="1">
                <a:solidFill>
                  <a:schemeClr val="tx1"/>
                </a:solidFill>
                <a:latin typeface="+mj-lt"/>
              </a:defRPr>
            </a:lvl2pPr>
            <a:lvl3pPr marL="0" indent="0">
              <a:lnSpc>
                <a:spcPct val="101000"/>
              </a:lnSpc>
              <a:spcAft>
                <a:spcPts val="0"/>
              </a:spcAft>
              <a:buNone/>
              <a:defRPr sz="1467" b="1">
                <a:solidFill>
                  <a:schemeClr val="tx1"/>
                </a:solidFill>
                <a:latin typeface="+mj-lt"/>
              </a:defRPr>
            </a:lvl3pPr>
            <a:lvl4pPr marL="0" indent="0">
              <a:lnSpc>
                <a:spcPct val="101000"/>
              </a:lnSpc>
              <a:spcAft>
                <a:spcPts val="0"/>
              </a:spcAft>
              <a:buNone/>
              <a:defRPr sz="1467" b="1">
                <a:solidFill>
                  <a:schemeClr val="tx1"/>
                </a:solidFill>
                <a:latin typeface="+mj-lt"/>
              </a:defRPr>
            </a:lvl4pPr>
            <a:lvl5pPr marL="0" indent="0">
              <a:lnSpc>
                <a:spcPct val="101000"/>
              </a:lnSpc>
              <a:spcAft>
                <a:spcPts val="0"/>
              </a:spcAft>
              <a:buNone/>
              <a:defRPr sz="1467" b="1">
                <a:solidFill>
                  <a:schemeClr val="tx1"/>
                </a:solidFill>
                <a:latin typeface="+mj-lt"/>
              </a:defRPr>
            </a:lvl5pPr>
            <a:lvl6pPr marL="0" indent="0">
              <a:lnSpc>
                <a:spcPct val="101000"/>
              </a:lnSpc>
              <a:spcAft>
                <a:spcPts val="0"/>
              </a:spcAft>
              <a:buNone/>
              <a:defRPr sz="1467" b="1">
                <a:solidFill>
                  <a:schemeClr val="tx1"/>
                </a:solidFill>
                <a:latin typeface="+mj-lt"/>
              </a:defRPr>
            </a:lvl6pPr>
            <a:lvl7pPr marL="0" indent="0">
              <a:lnSpc>
                <a:spcPct val="101000"/>
              </a:lnSpc>
              <a:spcAft>
                <a:spcPts val="0"/>
              </a:spcAft>
              <a:buNone/>
              <a:defRPr sz="1467" b="1">
                <a:solidFill>
                  <a:schemeClr val="tx1"/>
                </a:solidFill>
                <a:latin typeface="+mj-lt"/>
              </a:defRPr>
            </a:lvl7pPr>
            <a:lvl8pPr marL="0" indent="0">
              <a:lnSpc>
                <a:spcPct val="101000"/>
              </a:lnSpc>
              <a:spcAft>
                <a:spcPts val="0"/>
              </a:spcAft>
              <a:buNone/>
              <a:defRPr sz="1467" b="1">
                <a:solidFill>
                  <a:schemeClr val="tx1"/>
                </a:solidFill>
                <a:latin typeface="+mj-lt"/>
              </a:defRPr>
            </a:lvl8pPr>
            <a:lvl9pPr marL="0" indent="0">
              <a:lnSpc>
                <a:spcPct val="101000"/>
              </a:lnSpc>
              <a:spcAft>
                <a:spcPts val="0"/>
              </a:spcAft>
              <a:buNone/>
              <a:defRPr sz="1467" b="1">
                <a:solidFill>
                  <a:schemeClr val="tx1"/>
                </a:solidFill>
                <a:latin typeface="+mj-lt"/>
              </a:defRPr>
            </a:lvl9pPr>
          </a:lstStyle>
          <a:p>
            <a:pPr lvl="0"/>
            <a:r>
              <a:rPr lang="en-US" dirty="0"/>
              <a:t>####</a:t>
            </a:r>
          </a:p>
        </p:txBody>
      </p:sp>
      <p:sp>
        <p:nvSpPr>
          <p:cNvPr id="28" name="Text Placeholder 2">
            <a:extLst>
              <a:ext uri="{FF2B5EF4-FFF2-40B4-BE49-F238E27FC236}">
                <a16:creationId xmlns:a16="http://schemas.microsoft.com/office/drawing/2014/main" id="{92FEF4FB-996C-4F4F-B80A-20FD115E05F6}"/>
              </a:ext>
            </a:extLst>
          </p:cNvPr>
          <p:cNvSpPr>
            <a:spLocks noGrp="1"/>
          </p:cNvSpPr>
          <p:nvPr>
            <p:ph type="body" sz="quarter" idx="68" hasCustomPrompt="1"/>
          </p:nvPr>
        </p:nvSpPr>
        <p:spPr>
          <a:xfrm>
            <a:off x="9515752" y="4151893"/>
            <a:ext cx="474489" cy="241285"/>
          </a:xfrm>
        </p:spPr>
        <p:txBody>
          <a:bodyPr wrap="square" bIns="0" anchor="ctr"/>
          <a:lstStyle>
            <a:lvl1pPr marL="0" indent="0" algn="ctr">
              <a:lnSpc>
                <a:spcPct val="98000"/>
              </a:lnSpc>
              <a:spcAft>
                <a:spcPts val="0"/>
              </a:spcAft>
              <a:buNone/>
              <a:defRPr sz="1600" b="0">
                <a:solidFill>
                  <a:schemeClr val="accent3"/>
                </a:solidFill>
                <a:latin typeface="SMA Futura Global" panose="020B0502020204020303" pitchFamily="34" charset="-128"/>
              </a:defRPr>
            </a:lvl1pPr>
            <a:lvl2pPr marL="0" indent="0">
              <a:lnSpc>
                <a:spcPct val="101000"/>
              </a:lnSpc>
              <a:spcAft>
                <a:spcPts val="0"/>
              </a:spcAft>
              <a:buNone/>
              <a:defRPr sz="1467" b="1">
                <a:solidFill>
                  <a:schemeClr val="tx1"/>
                </a:solidFill>
                <a:latin typeface="+mj-lt"/>
              </a:defRPr>
            </a:lvl2pPr>
            <a:lvl3pPr marL="0" indent="0">
              <a:lnSpc>
                <a:spcPct val="101000"/>
              </a:lnSpc>
              <a:spcAft>
                <a:spcPts val="0"/>
              </a:spcAft>
              <a:buNone/>
              <a:defRPr sz="1467" b="1">
                <a:solidFill>
                  <a:schemeClr val="tx1"/>
                </a:solidFill>
                <a:latin typeface="+mj-lt"/>
              </a:defRPr>
            </a:lvl3pPr>
            <a:lvl4pPr marL="0" indent="0">
              <a:lnSpc>
                <a:spcPct val="101000"/>
              </a:lnSpc>
              <a:spcAft>
                <a:spcPts val="0"/>
              </a:spcAft>
              <a:buNone/>
              <a:defRPr sz="1467" b="1">
                <a:solidFill>
                  <a:schemeClr val="tx1"/>
                </a:solidFill>
                <a:latin typeface="+mj-lt"/>
              </a:defRPr>
            </a:lvl4pPr>
            <a:lvl5pPr marL="0" indent="0">
              <a:lnSpc>
                <a:spcPct val="101000"/>
              </a:lnSpc>
              <a:spcAft>
                <a:spcPts val="0"/>
              </a:spcAft>
              <a:buNone/>
              <a:defRPr sz="1467" b="1">
                <a:solidFill>
                  <a:schemeClr val="tx1"/>
                </a:solidFill>
                <a:latin typeface="+mj-lt"/>
              </a:defRPr>
            </a:lvl5pPr>
            <a:lvl6pPr marL="0" indent="0">
              <a:lnSpc>
                <a:spcPct val="101000"/>
              </a:lnSpc>
              <a:spcAft>
                <a:spcPts val="0"/>
              </a:spcAft>
              <a:buNone/>
              <a:defRPr sz="1467" b="1">
                <a:solidFill>
                  <a:schemeClr val="tx1"/>
                </a:solidFill>
                <a:latin typeface="+mj-lt"/>
              </a:defRPr>
            </a:lvl6pPr>
            <a:lvl7pPr marL="0" indent="0">
              <a:lnSpc>
                <a:spcPct val="101000"/>
              </a:lnSpc>
              <a:spcAft>
                <a:spcPts val="0"/>
              </a:spcAft>
              <a:buNone/>
              <a:defRPr sz="1467" b="1">
                <a:solidFill>
                  <a:schemeClr val="tx1"/>
                </a:solidFill>
                <a:latin typeface="+mj-lt"/>
              </a:defRPr>
            </a:lvl7pPr>
            <a:lvl8pPr marL="0" indent="0">
              <a:lnSpc>
                <a:spcPct val="101000"/>
              </a:lnSpc>
              <a:spcAft>
                <a:spcPts val="0"/>
              </a:spcAft>
              <a:buNone/>
              <a:defRPr sz="1467" b="1">
                <a:solidFill>
                  <a:schemeClr val="tx1"/>
                </a:solidFill>
                <a:latin typeface="+mj-lt"/>
              </a:defRPr>
            </a:lvl8pPr>
            <a:lvl9pPr marL="0" indent="0">
              <a:lnSpc>
                <a:spcPct val="101000"/>
              </a:lnSpc>
              <a:spcAft>
                <a:spcPts val="0"/>
              </a:spcAft>
              <a:buNone/>
              <a:defRPr sz="1467" b="1">
                <a:solidFill>
                  <a:schemeClr val="tx1"/>
                </a:solidFill>
                <a:latin typeface="+mj-lt"/>
              </a:defRPr>
            </a:lvl9pPr>
          </a:lstStyle>
          <a:p>
            <a:pPr lvl="0"/>
            <a:r>
              <a:rPr lang="en-US" dirty="0"/>
              <a:t>####</a:t>
            </a:r>
          </a:p>
        </p:txBody>
      </p:sp>
    </p:spTree>
    <p:extLst>
      <p:ext uri="{BB962C8B-B14F-4D97-AF65-F5344CB8AC3E}">
        <p14:creationId xmlns:p14="http://schemas.microsoft.com/office/powerpoint/2010/main" val="51861392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Milestone Timeline Month">
    <p:spTree>
      <p:nvGrpSpPr>
        <p:cNvPr id="1" name=""/>
        <p:cNvGrpSpPr/>
        <p:nvPr/>
      </p:nvGrpSpPr>
      <p:grpSpPr>
        <a:xfrm>
          <a:off x="0" y="0"/>
          <a:ext cx="0" cy="0"/>
          <a:chOff x="0" y="0"/>
          <a:chExt cx="0" cy="0"/>
        </a:xfrm>
      </p:grpSpPr>
      <p:sp>
        <p:nvSpPr>
          <p:cNvPr id="45" name="Text Placeholder 2">
            <a:extLst>
              <a:ext uri="{FF2B5EF4-FFF2-40B4-BE49-F238E27FC236}">
                <a16:creationId xmlns:a16="http://schemas.microsoft.com/office/drawing/2014/main" id="{661CFC69-7618-43B1-8414-9432A8F45769}"/>
              </a:ext>
            </a:extLst>
          </p:cNvPr>
          <p:cNvSpPr>
            <a:spLocks noGrp="1"/>
          </p:cNvSpPr>
          <p:nvPr>
            <p:ph type="body" sz="quarter" idx="22" hasCustomPrompt="1"/>
          </p:nvPr>
        </p:nvSpPr>
        <p:spPr>
          <a:xfrm>
            <a:off x="1180011" y="3854132"/>
            <a:ext cx="484108" cy="165879"/>
          </a:xfrm>
        </p:spPr>
        <p:txBody>
          <a:bodyPr wrap="square" bIns="0" anchor="ctr"/>
          <a:lstStyle>
            <a:lvl1pPr marL="0" indent="0" algn="ctr">
              <a:lnSpc>
                <a:spcPct val="98000"/>
              </a:lnSpc>
              <a:spcAft>
                <a:spcPts val="0"/>
              </a:spcAft>
              <a:buNone/>
              <a:defRPr sz="1100" b="0" cap="all" baseline="0">
                <a:solidFill>
                  <a:schemeClr val="accent3"/>
                </a:solidFill>
                <a:latin typeface="SMA Futura Global" panose="020B0502020204020303" pitchFamily="34" charset="-128"/>
              </a:defRPr>
            </a:lvl1pPr>
            <a:lvl2pPr marL="0" indent="0">
              <a:lnSpc>
                <a:spcPct val="101000"/>
              </a:lnSpc>
              <a:spcAft>
                <a:spcPts val="0"/>
              </a:spcAft>
              <a:buNone/>
              <a:defRPr sz="1467" b="1">
                <a:solidFill>
                  <a:schemeClr val="tx1"/>
                </a:solidFill>
                <a:latin typeface="+mj-lt"/>
              </a:defRPr>
            </a:lvl2pPr>
            <a:lvl3pPr marL="0" indent="0">
              <a:lnSpc>
                <a:spcPct val="101000"/>
              </a:lnSpc>
              <a:spcAft>
                <a:spcPts val="0"/>
              </a:spcAft>
              <a:buNone/>
              <a:defRPr sz="1467" b="1">
                <a:solidFill>
                  <a:schemeClr val="tx1"/>
                </a:solidFill>
                <a:latin typeface="+mj-lt"/>
              </a:defRPr>
            </a:lvl3pPr>
            <a:lvl4pPr marL="0" indent="0">
              <a:lnSpc>
                <a:spcPct val="101000"/>
              </a:lnSpc>
              <a:spcAft>
                <a:spcPts val="0"/>
              </a:spcAft>
              <a:buNone/>
              <a:defRPr sz="1467" b="1">
                <a:solidFill>
                  <a:schemeClr val="tx1"/>
                </a:solidFill>
                <a:latin typeface="+mj-lt"/>
              </a:defRPr>
            </a:lvl4pPr>
            <a:lvl5pPr marL="0" indent="0">
              <a:lnSpc>
                <a:spcPct val="101000"/>
              </a:lnSpc>
              <a:spcAft>
                <a:spcPts val="0"/>
              </a:spcAft>
              <a:buNone/>
              <a:defRPr sz="1467" b="1">
                <a:solidFill>
                  <a:schemeClr val="tx1"/>
                </a:solidFill>
                <a:latin typeface="+mj-lt"/>
              </a:defRPr>
            </a:lvl5pPr>
            <a:lvl6pPr marL="0" indent="0">
              <a:lnSpc>
                <a:spcPct val="101000"/>
              </a:lnSpc>
              <a:spcAft>
                <a:spcPts val="0"/>
              </a:spcAft>
              <a:buNone/>
              <a:defRPr sz="1467" b="1">
                <a:solidFill>
                  <a:schemeClr val="tx1"/>
                </a:solidFill>
                <a:latin typeface="+mj-lt"/>
              </a:defRPr>
            </a:lvl6pPr>
            <a:lvl7pPr marL="0" indent="0">
              <a:lnSpc>
                <a:spcPct val="101000"/>
              </a:lnSpc>
              <a:spcAft>
                <a:spcPts val="0"/>
              </a:spcAft>
              <a:buNone/>
              <a:defRPr sz="1467" b="1">
                <a:solidFill>
                  <a:schemeClr val="tx1"/>
                </a:solidFill>
                <a:latin typeface="+mj-lt"/>
              </a:defRPr>
            </a:lvl7pPr>
            <a:lvl8pPr marL="0" indent="0">
              <a:lnSpc>
                <a:spcPct val="101000"/>
              </a:lnSpc>
              <a:spcAft>
                <a:spcPts val="0"/>
              </a:spcAft>
              <a:buNone/>
              <a:defRPr sz="1467" b="1">
                <a:solidFill>
                  <a:schemeClr val="tx1"/>
                </a:solidFill>
                <a:latin typeface="+mj-lt"/>
              </a:defRPr>
            </a:lvl8pPr>
            <a:lvl9pPr marL="0" indent="0">
              <a:lnSpc>
                <a:spcPct val="101000"/>
              </a:lnSpc>
              <a:spcAft>
                <a:spcPts val="0"/>
              </a:spcAft>
              <a:buNone/>
              <a:defRPr sz="1467" b="1">
                <a:solidFill>
                  <a:schemeClr val="tx1"/>
                </a:solidFill>
                <a:latin typeface="+mj-lt"/>
              </a:defRPr>
            </a:lvl9pPr>
          </a:lstStyle>
          <a:p>
            <a:pPr lvl="0"/>
            <a:r>
              <a:rPr lang="en-US" dirty="0"/>
              <a:t>month</a:t>
            </a:r>
          </a:p>
        </p:txBody>
      </p:sp>
      <p:sp>
        <p:nvSpPr>
          <p:cNvPr id="35" name="Title Placeholder 1">
            <a:extLst>
              <a:ext uri="{FF2B5EF4-FFF2-40B4-BE49-F238E27FC236}">
                <a16:creationId xmlns:a16="http://schemas.microsoft.com/office/drawing/2014/main" id="{C2E1BA93-A1CD-4835-B894-D32174594D41}"/>
              </a:ext>
            </a:extLst>
          </p:cNvPr>
          <p:cNvSpPr>
            <a:spLocks noGrp="1"/>
          </p:cNvSpPr>
          <p:nvPr>
            <p:ph type="title" hasCustomPrompt="1"/>
          </p:nvPr>
        </p:nvSpPr>
        <p:spPr>
          <a:xfrm>
            <a:off x="864000" y="576000"/>
            <a:ext cx="9186909" cy="580019"/>
          </a:xfrm>
          <a:prstGeom prst="rect">
            <a:avLst/>
          </a:prstGeom>
          <a:ln w="31750" cap="rnd">
            <a:noFill/>
          </a:ln>
        </p:spPr>
        <p:txBody>
          <a:bodyPr vert="horz" wrap="square" lIns="0" tIns="0" rIns="0" bIns="0" rtlCol="0" anchor="t">
            <a:noAutofit/>
          </a:bodyPr>
          <a:lstStyle>
            <a:lvl1pPr>
              <a:defRPr/>
            </a:lvl1pPr>
          </a:lstStyle>
          <a:p>
            <a:pPr marL="0" lvl="0"/>
            <a:r>
              <a:rPr lang="en-US" dirty="0"/>
              <a:t>Add Title</a:t>
            </a:r>
          </a:p>
        </p:txBody>
      </p:sp>
      <p:sp>
        <p:nvSpPr>
          <p:cNvPr id="34" name="Textplatzhalter 6">
            <a:extLst>
              <a:ext uri="{FF2B5EF4-FFF2-40B4-BE49-F238E27FC236}">
                <a16:creationId xmlns:a16="http://schemas.microsoft.com/office/drawing/2014/main" id="{195498E9-6D5A-4566-948C-B7D0C2FD22B5}"/>
              </a:ext>
            </a:extLst>
          </p:cNvPr>
          <p:cNvSpPr>
            <a:spLocks noGrp="1"/>
          </p:cNvSpPr>
          <p:nvPr>
            <p:ph type="body" sz="quarter" idx="27" hasCustomPrompt="1"/>
          </p:nvPr>
        </p:nvSpPr>
        <p:spPr>
          <a:xfrm>
            <a:off x="864000" y="6007100"/>
            <a:ext cx="10464400" cy="274900"/>
          </a:xfrm>
        </p:spPr>
        <p:txBody>
          <a:bodyPr anchor="t"/>
          <a:lstStyle>
            <a:lvl1pPr marL="88900" indent="-88900">
              <a:buClr>
                <a:schemeClr val="tx1"/>
              </a:buClr>
              <a:buSzPct val="100000"/>
              <a:buFont typeface="+mj-lt"/>
              <a:buAutoNum type="arabicPeriod"/>
              <a:defRPr sz="800" b="0">
                <a:solidFill>
                  <a:schemeClr val="tx1"/>
                </a:solidFill>
              </a:defRPr>
            </a:lvl1pPr>
          </a:lstStyle>
          <a:p>
            <a:pPr lvl="0"/>
            <a:r>
              <a:rPr lang="de-DE" dirty="0"/>
              <a:t>Foot Note</a:t>
            </a:r>
          </a:p>
        </p:txBody>
      </p:sp>
      <p:sp>
        <p:nvSpPr>
          <p:cNvPr id="50" name="Textplatzhalter 6">
            <a:extLst>
              <a:ext uri="{FF2B5EF4-FFF2-40B4-BE49-F238E27FC236}">
                <a16:creationId xmlns:a16="http://schemas.microsoft.com/office/drawing/2014/main" id="{D5B3A375-7513-4423-BA3D-286DAB7ED0F1}"/>
              </a:ext>
            </a:extLst>
          </p:cNvPr>
          <p:cNvSpPr>
            <a:spLocks noGrp="1"/>
          </p:cNvSpPr>
          <p:nvPr>
            <p:ph type="body" sz="quarter" idx="50" hasCustomPrompt="1"/>
          </p:nvPr>
        </p:nvSpPr>
        <p:spPr>
          <a:xfrm>
            <a:off x="1314572" y="1552271"/>
            <a:ext cx="2160000" cy="1693541"/>
          </a:xfrm>
        </p:spPr>
        <p:txBody>
          <a:bodyPr anchor="b" anchorCtr="0"/>
          <a:lstStyle>
            <a:lvl1pPr algn="l">
              <a:lnSpc>
                <a:spcPct val="100000"/>
              </a:lnSpc>
              <a:spcAft>
                <a:spcPts val="0"/>
              </a:spcAft>
              <a:defRPr sz="1400"/>
            </a:lvl1pPr>
            <a:lvl2pPr algn="l">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r>
              <a:rPr lang="de-DE" dirty="0"/>
              <a:t> </a:t>
            </a:r>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a:p>
            <a:pPr lvl="1"/>
            <a:endParaRPr lang="de-DE" dirty="0"/>
          </a:p>
        </p:txBody>
      </p:sp>
      <p:sp>
        <p:nvSpPr>
          <p:cNvPr id="15" name="Textplatzhalter 6">
            <a:extLst>
              <a:ext uri="{FF2B5EF4-FFF2-40B4-BE49-F238E27FC236}">
                <a16:creationId xmlns:a16="http://schemas.microsoft.com/office/drawing/2014/main" id="{40B5BF39-9287-4ED7-A18B-77C7C3BCBD24}"/>
              </a:ext>
            </a:extLst>
          </p:cNvPr>
          <p:cNvSpPr>
            <a:spLocks noGrp="1"/>
          </p:cNvSpPr>
          <p:nvPr>
            <p:ph type="body" sz="quarter" idx="51" hasCustomPrompt="1"/>
          </p:nvPr>
        </p:nvSpPr>
        <p:spPr>
          <a:xfrm>
            <a:off x="5015998" y="1552271"/>
            <a:ext cx="2160000" cy="1693541"/>
          </a:xfrm>
        </p:spPr>
        <p:txBody>
          <a:bodyPr anchor="b" anchorCtr="0"/>
          <a:lstStyle>
            <a:lvl1pPr algn="l">
              <a:lnSpc>
                <a:spcPct val="100000"/>
              </a:lnSpc>
              <a:spcAft>
                <a:spcPts val="0"/>
              </a:spcAft>
              <a:defRPr sz="1400"/>
            </a:lvl1pPr>
            <a:lvl2pPr algn="l">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r>
              <a:rPr lang="de-DE" dirty="0"/>
              <a:t> </a:t>
            </a:r>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a:p>
            <a:pPr lvl="1"/>
            <a:endParaRPr lang="de-DE" dirty="0"/>
          </a:p>
        </p:txBody>
      </p:sp>
      <p:sp>
        <p:nvSpPr>
          <p:cNvPr id="16" name="Textplatzhalter 6">
            <a:extLst>
              <a:ext uri="{FF2B5EF4-FFF2-40B4-BE49-F238E27FC236}">
                <a16:creationId xmlns:a16="http://schemas.microsoft.com/office/drawing/2014/main" id="{111B052E-3598-425B-94F2-3B0780B9C7EC}"/>
              </a:ext>
            </a:extLst>
          </p:cNvPr>
          <p:cNvSpPr>
            <a:spLocks noGrp="1"/>
          </p:cNvSpPr>
          <p:nvPr>
            <p:ph type="body" sz="quarter" idx="52" hasCustomPrompt="1"/>
          </p:nvPr>
        </p:nvSpPr>
        <p:spPr>
          <a:xfrm>
            <a:off x="8710256" y="1552271"/>
            <a:ext cx="2160000" cy="1693541"/>
          </a:xfrm>
        </p:spPr>
        <p:txBody>
          <a:bodyPr anchor="b" anchorCtr="0"/>
          <a:lstStyle>
            <a:lvl1pPr algn="l">
              <a:lnSpc>
                <a:spcPct val="100000"/>
              </a:lnSpc>
              <a:spcAft>
                <a:spcPts val="0"/>
              </a:spcAft>
              <a:defRPr sz="1400"/>
            </a:lvl1pPr>
            <a:lvl2pPr algn="l">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r>
              <a:rPr lang="de-DE" dirty="0"/>
              <a:t> </a:t>
            </a:r>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a:p>
            <a:pPr lvl="1"/>
            <a:endParaRPr lang="de-DE" dirty="0"/>
          </a:p>
        </p:txBody>
      </p:sp>
      <p:sp>
        <p:nvSpPr>
          <p:cNvPr id="17" name="Textplatzhalter 6">
            <a:extLst>
              <a:ext uri="{FF2B5EF4-FFF2-40B4-BE49-F238E27FC236}">
                <a16:creationId xmlns:a16="http://schemas.microsoft.com/office/drawing/2014/main" id="{1E7024D7-28E3-4D6A-B86A-19394B1496E5}"/>
              </a:ext>
            </a:extLst>
          </p:cNvPr>
          <p:cNvSpPr>
            <a:spLocks noGrp="1"/>
          </p:cNvSpPr>
          <p:nvPr>
            <p:ph type="body" sz="quarter" idx="53" hasCustomPrompt="1"/>
          </p:nvPr>
        </p:nvSpPr>
        <p:spPr>
          <a:xfrm>
            <a:off x="1316741" y="4608000"/>
            <a:ext cx="2160000" cy="1693541"/>
          </a:xfrm>
        </p:spPr>
        <p:txBody>
          <a:bodyPr/>
          <a:lstStyle>
            <a:lvl1pPr algn="l">
              <a:lnSpc>
                <a:spcPct val="100000"/>
              </a:lnSpc>
              <a:spcAft>
                <a:spcPts val="0"/>
              </a:spcAft>
              <a:defRPr sz="1400"/>
            </a:lvl1pPr>
            <a:lvl2pPr algn="l">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r>
              <a:rPr lang="de-DE" dirty="0"/>
              <a:t> </a:t>
            </a:r>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a:p>
            <a:pPr lvl="1"/>
            <a:endParaRPr lang="de-DE" dirty="0"/>
          </a:p>
        </p:txBody>
      </p:sp>
      <p:sp>
        <p:nvSpPr>
          <p:cNvPr id="18" name="Textplatzhalter 6">
            <a:extLst>
              <a:ext uri="{FF2B5EF4-FFF2-40B4-BE49-F238E27FC236}">
                <a16:creationId xmlns:a16="http://schemas.microsoft.com/office/drawing/2014/main" id="{A15067C9-10A4-45B9-9AA9-ACB60FAD27D8}"/>
              </a:ext>
            </a:extLst>
          </p:cNvPr>
          <p:cNvSpPr>
            <a:spLocks noGrp="1"/>
          </p:cNvSpPr>
          <p:nvPr>
            <p:ph type="body" sz="quarter" idx="54" hasCustomPrompt="1"/>
          </p:nvPr>
        </p:nvSpPr>
        <p:spPr>
          <a:xfrm>
            <a:off x="5015998" y="4608000"/>
            <a:ext cx="2160000" cy="1693541"/>
          </a:xfrm>
        </p:spPr>
        <p:txBody>
          <a:bodyPr/>
          <a:lstStyle>
            <a:lvl1pPr algn="l">
              <a:lnSpc>
                <a:spcPct val="100000"/>
              </a:lnSpc>
              <a:spcAft>
                <a:spcPts val="0"/>
              </a:spcAft>
              <a:defRPr sz="1400"/>
            </a:lvl1pPr>
            <a:lvl2pPr algn="l">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r>
              <a:rPr lang="de-DE" dirty="0"/>
              <a:t> </a:t>
            </a:r>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a:p>
            <a:pPr lvl="1"/>
            <a:endParaRPr lang="de-DE" dirty="0"/>
          </a:p>
        </p:txBody>
      </p:sp>
      <p:sp>
        <p:nvSpPr>
          <p:cNvPr id="19" name="Text Placeholder 2">
            <a:extLst>
              <a:ext uri="{FF2B5EF4-FFF2-40B4-BE49-F238E27FC236}">
                <a16:creationId xmlns:a16="http://schemas.microsoft.com/office/drawing/2014/main" id="{D25A1CF4-4CD3-46F2-ADEC-3196DEA09C22}"/>
              </a:ext>
            </a:extLst>
          </p:cNvPr>
          <p:cNvSpPr>
            <a:spLocks noGrp="1"/>
          </p:cNvSpPr>
          <p:nvPr>
            <p:ph type="body" sz="quarter" idx="55" hasCustomPrompt="1"/>
          </p:nvPr>
        </p:nvSpPr>
        <p:spPr>
          <a:xfrm>
            <a:off x="2879697" y="3854132"/>
            <a:ext cx="484108" cy="165879"/>
          </a:xfrm>
        </p:spPr>
        <p:txBody>
          <a:bodyPr wrap="square" bIns="0" anchor="ctr"/>
          <a:lstStyle>
            <a:lvl1pPr marL="0" indent="0" algn="ctr">
              <a:lnSpc>
                <a:spcPct val="98000"/>
              </a:lnSpc>
              <a:spcAft>
                <a:spcPts val="0"/>
              </a:spcAft>
              <a:buNone/>
              <a:defRPr sz="1100" b="0" cap="all" baseline="0">
                <a:solidFill>
                  <a:schemeClr val="accent3"/>
                </a:solidFill>
                <a:latin typeface="SMA Futura Global" panose="020B0502020204020303" pitchFamily="34" charset="-128"/>
              </a:defRPr>
            </a:lvl1pPr>
            <a:lvl2pPr marL="0" indent="0">
              <a:lnSpc>
                <a:spcPct val="101000"/>
              </a:lnSpc>
              <a:spcAft>
                <a:spcPts val="0"/>
              </a:spcAft>
              <a:buNone/>
              <a:defRPr sz="1467" b="1">
                <a:solidFill>
                  <a:schemeClr val="tx1"/>
                </a:solidFill>
                <a:latin typeface="+mj-lt"/>
              </a:defRPr>
            </a:lvl2pPr>
            <a:lvl3pPr marL="0" indent="0">
              <a:lnSpc>
                <a:spcPct val="101000"/>
              </a:lnSpc>
              <a:spcAft>
                <a:spcPts val="0"/>
              </a:spcAft>
              <a:buNone/>
              <a:defRPr sz="1467" b="1">
                <a:solidFill>
                  <a:schemeClr val="tx1"/>
                </a:solidFill>
                <a:latin typeface="+mj-lt"/>
              </a:defRPr>
            </a:lvl3pPr>
            <a:lvl4pPr marL="0" indent="0">
              <a:lnSpc>
                <a:spcPct val="101000"/>
              </a:lnSpc>
              <a:spcAft>
                <a:spcPts val="0"/>
              </a:spcAft>
              <a:buNone/>
              <a:defRPr sz="1467" b="1">
                <a:solidFill>
                  <a:schemeClr val="tx1"/>
                </a:solidFill>
                <a:latin typeface="+mj-lt"/>
              </a:defRPr>
            </a:lvl4pPr>
            <a:lvl5pPr marL="0" indent="0">
              <a:lnSpc>
                <a:spcPct val="101000"/>
              </a:lnSpc>
              <a:spcAft>
                <a:spcPts val="0"/>
              </a:spcAft>
              <a:buNone/>
              <a:defRPr sz="1467" b="1">
                <a:solidFill>
                  <a:schemeClr val="tx1"/>
                </a:solidFill>
                <a:latin typeface="+mj-lt"/>
              </a:defRPr>
            </a:lvl5pPr>
            <a:lvl6pPr marL="0" indent="0">
              <a:lnSpc>
                <a:spcPct val="101000"/>
              </a:lnSpc>
              <a:spcAft>
                <a:spcPts val="0"/>
              </a:spcAft>
              <a:buNone/>
              <a:defRPr sz="1467" b="1">
                <a:solidFill>
                  <a:schemeClr val="tx1"/>
                </a:solidFill>
                <a:latin typeface="+mj-lt"/>
              </a:defRPr>
            </a:lvl6pPr>
            <a:lvl7pPr marL="0" indent="0">
              <a:lnSpc>
                <a:spcPct val="101000"/>
              </a:lnSpc>
              <a:spcAft>
                <a:spcPts val="0"/>
              </a:spcAft>
              <a:buNone/>
              <a:defRPr sz="1467" b="1">
                <a:solidFill>
                  <a:schemeClr val="tx1"/>
                </a:solidFill>
                <a:latin typeface="+mj-lt"/>
              </a:defRPr>
            </a:lvl7pPr>
            <a:lvl8pPr marL="0" indent="0">
              <a:lnSpc>
                <a:spcPct val="101000"/>
              </a:lnSpc>
              <a:spcAft>
                <a:spcPts val="0"/>
              </a:spcAft>
              <a:buNone/>
              <a:defRPr sz="1467" b="1">
                <a:solidFill>
                  <a:schemeClr val="tx1"/>
                </a:solidFill>
                <a:latin typeface="+mj-lt"/>
              </a:defRPr>
            </a:lvl8pPr>
            <a:lvl9pPr marL="0" indent="0">
              <a:lnSpc>
                <a:spcPct val="101000"/>
              </a:lnSpc>
              <a:spcAft>
                <a:spcPts val="0"/>
              </a:spcAft>
              <a:buNone/>
              <a:defRPr sz="1467" b="1">
                <a:solidFill>
                  <a:schemeClr val="tx1"/>
                </a:solidFill>
                <a:latin typeface="+mj-lt"/>
              </a:defRPr>
            </a:lvl9pPr>
          </a:lstStyle>
          <a:p>
            <a:pPr lvl="0"/>
            <a:r>
              <a:rPr lang="en-US" dirty="0"/>
              <a:t>month</a:t>
            </a:r>
          </a:p>
        </p:txBody>
      </p:sp>
      <p:sp>
        <p:nvSpPr>
          <p:cNvPr id="20" name="Text Placeholder 2">
            <a:extLst>
              <a:ext uri="{FF2B5EF4-FFF2-40B4-BE49-F238E27FC236}">
                <a16:creationId xmlns:a16="http://schemas.microsoft.com/office/drawing/2014/main" id="{CFA27E55-AB36-4437-BCBC-4652B59F7512}"/>
              </a:ext>
            </a:extLst>
          </p:cNvPr>
          <p:cNvSpPr>
            <a:spLocks noGrp="1"/>
          </p:cNvSpPr>
          <p:nvPr>
            <p:ph type="body" sz="quarter" idx="56" hasCustomPrompt="1"/>
          </p:nvPr>
        </p:nvSpPr>
        <p:spPr>
          <a:xfrm>
            <a:off x="4579383" y="3854132"/>
            <a:ext cx="484108" cy="165879"/>
          </a:xfrm>
        </p:spPr>
        <p:txBody>
          <a:bodyPr wrap="square" bIns="0" anchor="ctr"/>
          <a:lstStyle>
            <a:lvl1pPr marL="0" indent="0" algn="ctr">
              <a:lnSpc>
                <a:spcPct val="98000"/>
              </a:lnSpc>
              <a:spcAft>
                <a:spcPts val="0"/>
              </a:spcAft>
              <a:buNone/>
              <a:defRPr sz="1100" b="0" cap="all" baseline="0">
                <a:solidFill>
                  <a:schemeClr val="accent3"/>
                </a:solidFill>
                <a:latin typeface="SMA Futura Global" panose="020B0502020204020303" pitchFamily="34" charset="-128"/>
              </a:defRPr>
            </a:lvl1pPr>
            <a:lvl2pPr marL="0" indent="0">
              <a:lnSpc>
                <a:spcPct val="101000"/>
              </a:lnSpc>
              <a:spcAft>
                <a:spcPts val="0"/>
              </a:spcAft>
              <a:buNone/>
              <a:defRPr sz="1467" b="1">
                <a:solidFill>
                  <a:schemeClr val="tx1"/>
                </a:solidFill>
                <a:latin typeface="+mj-lt"/>
              </a:defRPr>
            </a:lvl2pPr>
            <a:lvl3pPr marL="0" indent="0">
              <a:lnSpc>
                <a:spcPct val="101000"/>
              </a:lnSpc>
              <a:spcAft>
                <a:spcPts val="0"/>
              </a:spcAft>
              <a:buNone/>
              <a:defRPr sz="1467" b="1">
                <a:solidFill>
                  <a:schemeClr val="tx1"/>
                </a:solidFill>
                <a:latin typeface="+mj-lt"/>
              </a:defRPr>
            </a:lvl3pPr>
            <a:lvl4pPr marL="0" indent="0">
              <a:lnSpc>
                <a:spcPct val="101000"/>
              </a:lnSpc>
              <a:spcAft>
                <a:spcPts val="0"/>
              </a:spcAft>
              <a:buNone/>
              <a:defRPr sz="1467" b="1">
                <a:solidFill>
                  <a:schemeClr val="tx1"/>
                </a:solidFill>
                <a:latin typeface="+mj-lt"/>
              </a:defRPr>
            </a:lvl4pPr>
            <a:lvl5pPr marL="0" indent="0">
              <a:lnSpc>
                <a:spcPct val="101000"/>
              </a:lnSpc>
              <a:spcAft>
                <a:spcPts val="0"/>
              </a:spcAft>
              <a:buNone/>
              <a:defRPr sz="1467" b="1">
                <a:solidFill>
                  <a:schemeClr val="tx1"/>
                </a:solidFill>
                <a:latin typeface="+mj-lt"/>
              </a:defRPr>
            </a:lvl5pPr>
            <a:lvl6pPr marL="0" indent="0">
              <a:lnSpc>
                <a:spcPct val="101000"/>
              </a:lnSpc>
              <a:spcAft>
                <a:spcPts val="0"/>
              </a:spcAft>
              <a:buNone/>
              <a:defRPr sz="1467" b="1">
                <a:solidFill>
                  <a:schemeClr val="tx1"/>
                </a:solidFill>
                <a:latin typeface="+mj-lt"/>
              </a:defRPr>
            </a:lvl6pPr>
            <a:lvl7pPr marL="0" indent="0">
              <a:lnSpc>
                <a:spcPct val="101000"/>
              </a:lnSpc>
              <a:spcAft>
                <a:spcPts val="0"/>
              </a:spcAft>
              <a:buNone/>
              <a:defRPr sz="1467" b="1">
                <a:solidFill>
                  <a:schemeClr val="tx1"/>
                </a:solidFill>
                <a:latin typeface="+mj-lt"/>
              </a:defRPr>
            </a:lvl7pPr>
            <a:lvl8pPr marL="0" indent="0">
              <a:lnSpc>
                <a:spcPct val="101000"/>
              </a:lnSpc>
              <a:spcAft>
                <a:spcPts val="0"/>
              </a:spcAft>
              <a:buNone/>
              <a:defRPr sz="1467" b="1">
                <a:solidFill>
                  <a:schemeClr val="tx1"/>
                </a:solidFill>
                <a:latin typeface="+mj-lt"/>
              </a:defRPr>
            </a:lvl8pPr>
            <a:lvl9pPr marL="0" indent="0">
              <a:lnSpc>
                <a:spcPct val="101000"/>
              </a:lnSpc>
              <a:spcAft>
                <a:spcPts val="0"/>
              </a:spcAft>
              <a:buNone/>
              <a:defRPr sz="1467" b="1">
                <a:solidFill>
                  <a:schemeClr val="tx1"/>
                </a:solidFill>
                <a:latin typeface="+mj-lt"/>
              </a:defRPr>
            </a:lvl9pPr>
          </a:lstStyle>
          <a:p>
            <a:pPr lvl="0"/>
            <a:r>
              <a:rPr lang="en-US" dirty="0"/>
              <a:t>month</a:t>
            </a:r>
          </a:p>
        </p:txBody>
      </p:sp>
      <p:sp>
        <p:nvSpPr>
          <p:cNvPr id="21" name="Text Placeholder 2">
            <a:extLst>
              <a:ext uri="{FF2B5EF4-FFF2-40B4-BE49-F238E27FC236}">
                <a16:creationId xmlns:a16="http://schemas.microsoft.com/office/drawing/2014/main" id="{A069633D-FC2A-41DE-8F75-8FF409F652AC}"/>
              </a:ext>
            </a:extLst>
          </p:cNvPr>
          <p:cNvSpPr>
            <a:spLocks noGrp="1"/>
          </p:cNvSpPr>
          <p:nvPr>
            <p:ph type="body" sz="quarter" idx="57" hasCustomPrompt="1"/>
          </p:nvPr>
        </p:nvSpPr>
        <p:spPr>
          <a:xfrm>
            <a:off x="6279069" y="3854132"/>
            <a:ext cx="484108" cy="165879"/>
          </a:xfrm>
        </p:spPr>
        <p:txBody>
          <a:bodyPr wrap="square" bIns="0" anchor="ctr"/>
          <a:lstStyle>
            <a:lvl1pPr marL="0" indent="0" algn="ctr">
              <a:lnSpc>
                <a:spcPct val="98000"/>
              </a:lnSpc>
              <a:spcAft>
                <a:spcPts val="0"/>
              </a:spcAft>
              <a:buNone/>
              <a:defRPr sz="1100" b="0" cap="all" baseline="0">
                <a:solidFill>
                  <a:schemeClr val="accent3"/>
                </a:solidFill>
                <a:latin typeface="SMA Futura Global" panose="020B0502020204020303" pitchFamily="34" charset="-128"/>
              </a:defRPr>
            </a:lvl1pPr>
            <a:lvl2pPr marL="0" indent="0">
              <a:lnSpc>
                <a:spcPct val="101000"/>
              </a:lnSpc>
              <a:spcAft>
                <a:spcPts val="0"/>
              </a:spcAft>
              <a:buNone/>
              <a:defRPr sz="1467" b="1">
                <a:solidFill>
                  <a:schemeClr val="tx1"/>
                </a:solidFill>
                <a:latin typeface="+mj-lt"/>
              </a:defRPr>
            </a:lvl2pPr>
            <a:lvl3pPr marL="0" indent="0">
              <a:lnSpc>
                <a:spcPct val="101000"/>
              </a:lnSpc>
              <a:spcAft>
                <a:spcPts val="0"/>
              </a:spcAft>
              <a:buNone/>
              <a:defRPr sz="1467" b="1">
                <a:solidFill>
                  <a:schemeClr val="tx1"/>
                </a:solidFill>
                <a:latin typeface="+mj-lt"/>
              </a:defRPr>
            </a:lvl3pPr>
            <a:lvl4pPr marL="0" indent="0">
              <a:lnSpc>
                <a:spcPct val="101000"/>
              </a:lnSpc>
              <a:spcAft>
                <a:spcPts val="0"/>
              </a:spcAft>
              <a:buNone/>
              <a:defRPr sz="1467" b="1">
                <a:solidFill>
                  <a:schemeClr val="tx1"/>
                </a:solidFill>
                <a:latin typeface="+mj-lt"/>
              </a:defRPr>
            </a:lvl4pPr>
            <a:lvl5pPr marL="0" indent="0">
              <a:lnSpc>
                <a:spcPct val="101000"/>
              </a:lnSpc>
              <a:spcAft>
                <a:spcPts val="0"/>
              </a:spcAft>
              <a:buNone/>
              <a:defRPr sz="1467" b="1">
                <a:solidFill>
                  <a:schemeClr val="tx1"/>
                </a:solidFill>
                <a:latin typeface="+mj-lt"/>
              </a:defRPr>
            </a:lvl5pPr>
            <a:lvl6pPr marL="0" indent="0">
              <a:lnSpc>
                <a:spcPct val="101000"/>
              </a:lnSpc>
              <a:spcAft>
                <a:spcPts val="0"/>
              </a:spcAft>
              <a:buNone/>
              <a:defRPr sz="1467" b="1">
                <a:solidFill>
                  <a:schemeClr val="tx1"/>
                </a:solidFill>
                <a:latin typeface="+mj-lt"/>
              </a:defRPr>
            </a:lvl6pPr>
            <a:lvl7pPr marL="0" indent="0">
              <a:lnSpc>
                <a:spcPct val="101000"/>
              </a:lnSpc>
              <a:spcAft>
                <a:spcPts val="0"/>
              </a:spcAft>
              <a:buNone/>
              <a:defRPr sz="1467" b="1">
                <a:solidFill>
                  <a:schemeClr val="tx1"/>
                </a:solidFill>
                <a:latin typeface="+mj-lt"/>
              </a:defRPr>
            </a:lvl7pPr>
            <a:lvl8pPr marL="0" indent="0">
              <a:lnSpc>
                <a:spcPct val="101000"/>
              </a:lnSpc>
              <a:spcAft>
                <a:spcPts val="0"/>
              </a:spcAft>
              <a:buNone/>
              <a:defRPr sz="1467" b="1">
                <a:solidFill>
                  <a:schemeClr val="tx1"/>
                </a:solidFill>
                <a:latin typeface="+mj-lt"/>
              </a:defRPr>
            </a:lvl8pPr>
            <a:lvl9pPr marL="0" indent="0">
              <a:lnSpc>
                <a:spcPct val="101000"/>
              </a:lnSpc>
              <a:spcAft>
                <a:spcPts val="0"/>
              </a:spcAft>
              <a:buNone/>
              <a:defRPr sz="1467" b="1">
                <a:solidFill>
                  <a:schemeClr val="tx1"/>
                </a:solidFill>
                <a:latin typeface="+mj-lt"/>
              </a:defRPr>
            </a:lvl9pPr>
          </a:lstStyle>
          <a:p>
            <a:pPr lvl="0"/>
            <a:r>
              <a:rPr lang="en-US" dirty="0"/>
              <a:t>month</a:t>
            </a:r>
          </a:p>
        </p:txBody>
      </p:sp>
      <p:sp>
        <p:nvSpPr>
          <p:cNvPr id="22" name="Text Placeholder 2">
            <a:extLst>
              <a:ext uri="{FF2B5EF4-FFF2-40B4-BE49-F238E27FC236}">
                <a16:creationId xmlns:a16="http://schemas.microsoft.com/office/drawing/2014/main" id="{1D3112E3-4013-4744-AF47-73D484620C33}"/>
              </a:ext>
            </a:extLst>
          </p:cNvPr>
          <p:cNvSpPr>
            <a:spLocks noGrp="1"/>
          </p:cNvSpPr>
          <p:nvPr>
            <p:ph type="body" sz="quarter" idx="58" hasCustomPrompt="1"/>
          </p:nvPr>
        </p:nvSpPr>
        <p:spPr>
          <a:xfrm>
            <a:off x="7978755" y="3854132"/>
            <a:ext cx="484108" cy="165879"/>
          </a:xfrm>
        </p:spPr>
        <p:txBody>
          <a:bodyPr wrap="square" bIns="0" anchor="ctr"/>
          <a:lstStyle>
            <a:lvl1pPr marL="0" indent="0" algn="ctr">
              <a:lnSpc>
                <a:spcPct val="98000"/>
              </a:lnSpc>
              <a:spcAft>
                <a:spcPts val="0"/>
              </a:spcAft>
              <a:buNone/>
              <a:defRPr sz="1100" b="0" cap="all" baseline="0">
                <a:solidFill>
                  <a:schemeClr val="accent3"/>
                </a:solidFill>
                <a:latin typeface="SMA Futura Global" panose="020B0502020204020303" pitchFamily="34" charset="-128"/>
              </a:defRPr>
            </a:lvl1pPr>
            <a:lvl2pPr marL="0" indent="0">
              <a:lnSpc>
                <a:spcPct val="101000"/>
              </a:lnSpc>
              <a:spcAft>
                <a:spcPts val="0"/>
              </a:spcAft>
              <a:buNone/>
              <a:defRPr sz="1467" b="1">
                <a:solidFill>
                  <a:schemeClr val="tx1"/>
                </a:solidFill>
                <a:latin typeface="+mj-lt"/>
              </a:defRPr>
            </a:lvl2pPr>
            <a:lvl3pPr marL="0" indent="0">
              <a:lnSpc>
                <a:spcPct val="101000"/>
              </a:lnSpc>
              <a:spcAft>
                <a:spcPts val="0"/>
              </a:spcAft>
              <a:buNone/>
              <a:defRPr sz="1467" b="1">
                <a:solidFill>
                  <a:schemeClr val="tx1"/>
                </a:solidFill>
                <a:latin typeface="+mj-lt"/>
              </a:defRPr>
            </a:lvl3pPr>
            <a:lvl4pPr marL="0" indent="0">
              <a:lnSpc>
                <a:spcPct val="101000"/>
              </a:lnSpc>
              <a:spcAft>
                <a:spcPts val="0"/>
              </a:spcAft>
              <a:buNone/>
              <a:defRPr sz="1467" b="1">
                <a:solidFill>
                  <a:schemeClr val="tx1"/>
                </a:solidFill>
                <a:latin typeface="+mj-lt"/>
              </a:defRPr>
            </a:lvl4pPr>
            <a:lvl5pPr marL="0" indent="0">
              <a:lnSpc>
                <a:spcPct val="101000"/>
              </a:lnSpc>
              <a:spcAft>
                <a:spcPts val="0"/>
              </a:spcAft>
              <a:buNone/>
              <a:defRPr sz="1467" b="1">
                <a:solidFill>
                  <a:schemeClr val="tx1"/>
                </a:solidFill>
                <a:latin typeface="+mj-lt"/>
              </a:defRPr>
            </a:lvl5pPr>
            <a:lvl6pPr marL="0" indent="0">
              <a:lnSpc>
                <a:spcPct val="101000"/>
              </a:lnSpc>
              <a:spcAft>
                <a:spcPts val="0"/>
              </a:spcAft>
              <a:buNone/>
              <a:defRPr sz="1467" b="1">
                <a:solidFill>
                  <a:schemeClr val="tx1"/>
                </a:solidFill>
                <a:latin typeface="+mj-lt"/>
              </a:defRPr>
            </a:lvl6pPr>
            <a:lvl7pPr marL="0" indent="0">
              <a:lnSpc>
                <a:spcPct val="101000"/>
              </a:lnSpc>
              <a:spcAft>
                <a:spcPts val="0"/>
              </a:spcAft>
              <a:buNone/>
              <a:defRPr sz="1467" b="1">
                <a:solidFill>
                  <a:schemeClr val="tx1"/>
                </a:solidFill>
                <a:latin typeface="+mj-lt"/>
              </a:defRPr>
            </a:lvl7pPr>
            <a:lvl8pPr marL="0" indent="0">
              <a:lnSpc>
                <a:spcPct val="101000"/>
              </a:lnSpc>
              <a:spcAft>
                <a:spcPts val="0"/>
              </a:spcAft>
              <a:buNone/>
              <a:defRPr sz="1467" b="1">
                <a:solidFill>
                  <a:schemeClr val="tx1"/>
                </a:solidFill>
                <a:latin typeface="+mj-lt"/>
              </a:defRPr>
            </a:lvl8pPr>
            <a:lvl9pPr marL="0" indent="0">
              <a:lnSpc>
                <a:spcPct val="101000"/>
              </a:lnSpc>
              <a:spcAft>
                <a:spcPts val="0"/>
              </a:spcAft>
              <a:buNone/>
              <a:defRPr sz="1467" b="1">
                <a:solidFill>
                  <a:schemeClr val="tx1"/>
                </a:solidFill>
                <a:latin typeface="+mj-lt"/>
              </a:defRPr>
            </a:lvl9pPr>
          </a:lstStyle>
          <a:p>
            <a:pPr lvl="0"/>
            <a:r>
              <a:rPr lang="en-US" dirty="0"/>
              <a:t>month</a:t>
            </a:r>
          </a:p>
        </p:txBody>
      </p:sp>
      <p:sp>
        <p:nvSpPr>
          <p:cNvPr id="23" name="Text Placeholder 2">
            <a:extLst>
              <a:ext uri="{FF2B5EF4-FFF2-40B4-BE49-F238E27FC236}">
                <a16:creationId xmlns:a16="http://schemas.microsoft.com/office/drawing/2014/main" id="{37E8F650-9779-4AED-8E67-E98553BFFB8F}"/>
              </a:ext>
            </a:extLst>
          </p:cNvPr>
          <p:cNvSpPr>
            <a:spLocks noGrp="1"/>
          </p:cNvSpPr>
          <p:nvPr>
            <p:ph type="body" sz="quarter" idx="59" hasCustomPrompt="1"/>
          </p:nvPr>
        </p:nvSpPr>
        <p:spPr>
          <a:xfrm>
            <a:off x="9678441" y="3854132"/>
            <a:ext cx="484108" cy="165879"/>
          </a:xfrm>
        </p:spPr>
        <p:txBody>
          <a:bodyPr wrap="square" bIns="0" anchor="ctr"/>
          <a:lstStyle>
            <a:lvl1pPr marL="0" indent="0" algn="ctr">
              <a:lnSpc>
                <a:spcPct val="98000"/>
              </a:lnSpc>
              <a:spcAft>
                <a:spcPts val="0"/>
              </a:spcAft>
              <a:buNone/>
              <a:defRPr sz="1100" b="0" cap="all" baseline="0">
                <a:solidFill>
                  <a:schemeClr val="accent3"/>
                </a:solidFill>
                <a:latin typeface="SMA Futura Global" panose="020B0502020204020303" pitchFamily="34" charset="-128"/>
              </a:defRPr>
            </a:lvl1pPr>
            <a:lvl2pPr marL="0" indent="0">
              <a:lnSpc>
                <a:spcPct val="101000"/>
              </a:lnSpc>
              <a:spcAft>
                <a:spcPts val="0"/>
              </a:spcAft>
              <a:buNone/>
              <a:defRPr sz="1467" b="1">
                <a:solidFill>
                  <a:schemeClr val="tx1"/>
                </a:solidFill>
                <a:latin typeface="+mj-lt"/>
              </a:defRPr>
            </a:lvl2pPr>
            <a:lvl3pPr marL="0" indent="0">
              <a:lnSpc>
                <a:spcPct val="101000"/>
              </a:lnSpc>
              <a:spcAft>
                <a:spcPts val="0"/>
              </a:spcAft>
              <a:buNone/>
              <a:defRPr sz="1467" b="1">
                <a:solidFill>
                  <a:schemeClr val="tx1"/>
                </a:solidFill>
                <a:latin typeface="+mj-lt"/>
              </a:defRPr>
            </a:lvl3pPr>
            <a:lvl4pPr marL="0" indent="0">
              <a:lnSpc>
                <a:spcPct val="101000"/>
              </a:lnSpc>
              <a:spcAft>
                <a:spcPts val="0"/>
              </a:spcAft>
              <a:buNone/>
              <a:defRPr sz="1467" b="1">
                <a:solidFill>
                  <a:schemeClr val="tx1"/>
                </a:solidFill>
                <a:latin typeface="+mj-lt"/>
              </a:defRPr>
            </a:lvl4pPr>
            <a:lvl5pPr marL="0" indent="0">
              <a:lnSpc>
                <a:spcPct val="101000"/>
              </a:lnSpc>
              <a:spcAft>
                <a:spcPts val="0"/>
              </a:spcAft>
              <a:buNone/>
              <a:defRPr sz="1467" b="1">
                <a:solidFill>
                  <a:schemeClr val="tx1"/>
                </a:solidFill>
                <a:latin typeface="+mj-lt"/>
              </a:defRPr>
            </a:lvl5pPr>
            <a:lvl6pPr marL="0" indent="0">
              <a:lnSpc>
                <a:spcPct val="101000"/>
              </a:lnSpc>
              <a:spcAft>
                <a:spcPts val="0"/>
              </a:spcAft>
              <a:buNone/>
              <a:defRPr sz="1467" b="1">
                <a:solidFill>
                  <a:schemeClr val="tx1"/>
                </a:solidFill>
                <a:latin typeface="+mj-lt"/>
              </a:defRPr>
            </a:lvl6pPr>
            <a:lvl7pPr marL="0" indent="0">
              <a:lnSpc>
                <a:spcPct val="101000"/>
              </a:lnSpc>
              <a:spcAft>
                <a:spcPts val="0"/>
              </a:spcAft>
              <a:buNone/>
              <a:defRPr sz="1467" b="1">
                <a:solidFill>
                  <a:schemeClr val="tx1"/>
                </a:solidFill>
                <a:latin typeface="+mj-lt"/>
              </a:defRPr>
            </a:lvl7pPr>
            <a:lvl8pPr marL="0" indent="0">
              <a:lnSpc>
                <a:spcPct val="101000"/>
              </a:lnSpc>
              <a:spcAft>
                <a:spcPts val="0"/>
              </a:spcAft>
              <a:buNone/>
              <a:defRPr sz="1467" b="1">
                <a:solidFill>
                  <a:schemeClr val="tx1"/>
                </a:solidFill>
                <a:latin typeface="+mj-lt"/>
              </a:defRPr>
            </a:lvl8pPr>
            <a:lvl9pPr marL="0" indent="0">
              <a:lnSpc>
                <a:spcPct val="101000"/>
              </a:lnSpc>
              <a:spcAft>
                <a:spcPts val="0"/>
              </a:spcAft>
              <a:buNone/>
              <a:defRPr sz="1467" b="1">
                <a:solidFill>
                  <a:schemeClr val="tx1"/>
                </a:solidFill>
                <a:latin typeface="+mj-lt"/>
              </a:defRPr>
            </a:lvl9pPr>
          </a:lstStyle>
          <a:p>
            <a:pPr lvl="0"/>
            <a:r>
              <a:rPr lang="en-US" dirty="0"/>
              <a:t>month</a:t>
            </a:r>
          </a:p>
        </p:txBody>
      </p:sp>
      <p:sp>
        <p:nvSpPr>
          <p:cNvPr id="24" name="Text Placeholder 2">
            <a:extLst>
              <a:ext uri="{FF2B5EF4-FFF2-40B4-BE49-F238E27FC236}">
                <a16:creationId xmlns:a16="http://schemas.microsoft.com/office/drawing/2014/main" id="{CD1D12BC-6191-4A3E-9661-17935885B674}"/>
              </a:ext>
            </a:extLst>
          </p:cNvPr>
          <p:cNvSpPr>
            <a:spLocks noGrp="1"/>
          </p:cNvSpPr>
          <p:nvPr>
            <p:ph type="body" sz="quarter" idx="60" hasCustomPrompt="1"/>
          </p:nvPr>
        </p:nvSpPr>
        <p:spPr>
          <a:xfrm>
            <a:off x="10528282" y="3854132"/>
            <a:ext cx="484108" cy="165879"/>
          </a:xfrm>
        </p:spPr>
        <p:txBody>
          <a:bodyPr wrap="square" bIns="0" anchor="ctr"/>
          <a:lstStyle>
            <a:lvl1pPr marL="0" indent="0" algn="ctr">
              <a:lnSpc>
                <a:spcPct val="98000"/>
              </a:lnSpc>
              <a:spcAft>
                <a:spcPts val="0"/>
              </a:spcAft>
              <a:buNone/>
              <a:defRPr sz="1100" b="0" cap="all" baseline="0">
                <a:solidFill>
                  <a:schemeClr val="accent3"/>
                </a:solidFill>
                <a:latin typeface="SMA Futura Global" panose="020B0502020204020303" pitchFamily="34" charset="-128"/>
              </a:defRPr>
            </a:lvl1pPr>
            <a:lvl2pPr marL="0" indent="0">
              <a:lnSpc>
                <a:spcPct val="101000"/>
              </a:lnSpc>
              <a:spcAft>
                <a:spcPts val="0"/>
              </a:spcAft>
              <a:buNone/>
              <a:defRPr sz="1467" b="1">
                <a:solidFill>
                  <a:schemeClr val="tx1"/>
                </a:solidFill>
                <a:latin typeface="+mj-lt"/>
              </a:defRPr>
            </a:lvl2pPr>
            <a:lvl3pPr marL="0" indent="0">
              <a:lnSpc>
                <a:spcPct val="101000"/>
              </a:lnSpc>
              <a:spcAft>
                <a:spcPts val="0"/>
              </a:spcAft>
              <a:buNone/>
              <a:defRPr sz="1467" b="1">
                <a:solidFill>
                  <a:schemeClr val="tx1"/>
                </a:solidFill>
                <a:latin typeface="+mj-lt"/>
              </a:defRPr>
            </a:lvl3pPr>
            <a:lvl4pPr marL="0" indent="0">
              <a:lnSpc>
                <a:spcPct val="101000"/>
              </a:lnSpc>
              <a:spcAft>
                <a:spcPts val="0"/>
              </a:spcAft>
              <a:buNone/>
              <a:defRPr sz="1467" b="1">
                <a:solidFill>
                  <a:schemeClr val="tx1"/>
                </a:solidFill>
                <a:latin typeface="+mj-lt"/>
              </a:defRPr>
            </a:lvl4pPr>
            <a:lvl5pPr marL="0" indent="0">
              <a:lnSpc>
                <a:spcPct val="101000"/>
              </a:lnSpc>
              <a:spcAft>
                <a:spcPts val="0"/>
              </a:spcAft>
              <a:buNone/>
              <a:defRPr sz="1467" b="1">
                <a:solidFill>
                  <a:schemeClr val="tx1"/>
                </a:solidFill>
                <a:latin typeface="+mj-lt"/>
              </a:defRPr>
            </a:lvl5pPr>
            <a:lvl6pPr marL="0" indent="0">
              <a:lnSpc>
                <a:spcPct val="101000"/>
              </a:lnSpc>
              <a:spcAft>
                <a:spcPts val="0"/>
              </a:spcAft>
              <a:buNone/>
              <a:defRPr sz="1467" b="1">
                <a:solidFill>
                  <a:schemeClr val="tx1"/>
                </a:solidFill>
                <a:latin typeface="+mj-lt"/>
              </a:defRPr>
            </a:lvl6pPr>
            <a:lvl7pPr marL="0" indent="0">
              <a:lnSpc>
                <a:spcPct val="101000"/>
              </a:lnSpc>
              <a:spcAft>
                <a:spcPts val="0"/>
              </a:spcAft>
              <a:buNone/>
              <a:defRPr sz="1467" b="1">
                <a:solidFill>
                  <a:schemeClr val="tx1"/>
                </a:solidFill>
                <a:latin typeface="+mj-lt"/>
              </a:defRPr>
            </a:lvl7pPr>
            <a:lvl8pPr marL="0" indent="0">
              <a:lnSpc>
                <a:spcPct val="101000"/>
              </a:lnSpc>
              <a:spcAft>
                <a:spcPts val="0"/>
              </a:spcAft>
              <a:buNone/>
              <a:defRPr sz="1467" b="1">
                <a:solidFill>
                  <a:schemeClr val="tx1"/>
                </a:solidFill>
                <a:latin typeface="+mj-lt"/>
              </a:defRPr>
            </a:lvl8pPr>
            <a:lvl9pPr marL="0" indent="0">
              <a:lnSpc>
                <a:spcPct val="101000"/>
              </a:lnSpc>
              <a:spcAft>
                <a:spcPts val="0"/>
              </a:spcAft>
              <a:buNone/>
              <a:defRPr sz="1467" b="1">
                <a:solidFill>
                  <a:schemeClr val="tx1"/>
                </a:solidFill>
                <a:latin typeface="+mj-lt"/>
              </a:defRPr>
            </a:lvl9pPr>
          </a:lstStyle>
          <a:p>
            <a:pPr lvl="0"/>
            <a:r>
              <a:rPr lang="en-US" dirty="0"/>
              <a:t>month</a:t>
            </a:r>
          </a:p>
        </p:txBody>
      </p:sp>
      <p:sp>
        <p:nvSpPr>
          <p:cNvPr id="25" name="Text Placeholder 2">
            <a:extLst>
              <a:ext uri="{FF2B5EF4-FFF2-40B4-BE49-F238E27FC236}">
                <a16:creationId xmlns:a16="http://schemas.microsoft.com/office/drawing/2014/main" id="{0AB93146-D4DA-4A7D-85E0-7AB440502D60}"/>
              </a:ext>
            </a:extLst>
          </p:cNvPr>
          <p:cNvSpPr>
            <a:spLocks noGrp="1"/>
          </p:cNvSpPr>
          <p:nvPr>
            <p:ph type="body" sz="quarter" idx="61" hasCustomPrompt="1"/>
          </p:nvPr>
        </p:nvSpPr>
        <p:spPr>
          <a:xfrm>
            <a:off x="2029854" y="3854132"/>
            <a:ext cx="484108" cy="165879"/>
          </a:xfrm>
        </p:spPr>
        <p:txBody>
          <a:bodyPr wrap="square" bIns="0" anchor="ctr"/>
          <a:lstStyle>
            <a:lvl1pPr marL="0" indent="0" algn="ctr">
              <a:lnSpc>
                <a:spcPct val="98000"/>
              </a:lnSpc>
              <a:spcAft>
                <a:spcPts val="0"/>
              </a:spcAft>
              <a:buNone/>
              <a:defRPr sz="1100" b="0" cap="all" baseline="0">
                <a:solidFill>
                  <a:schemeClr val="accent3"/>
                </a:solidFill>
                <a:latin typeface="SMA Futura Global" panose="020B0502020204020303" pitchFamily="34" charset="-128"/>
              </a:defRPr>
            </a:lvl1pPr>
            <a:lvl2pPr marL="0" indent="0">
              <a:lnSpc>
                <a:spcPct val="101000"/>
              </a:lnSpc>
              <a:spcAft>
                <a:spcPts val="0"/>
              </a:spcAft>
              <a:buNone/>
              <a:defRPr sz="1467" b="1">
                <a:solidFill>
                  <a:schemeClr val="tx1"/>
                </a:solidFill>
                <a:latin typeface="+mj-lt"/>
              </a:defRPr>
            </a:lvl2pPr>
            <a:lvl3pPr marL="0" indent="0">
              <a:lnSpc>
                <a:spcPct val="101000"/>
              </a:lnSpc>
              <a:spcAft>
                <a:spcPts val="0"/>
              </a:spcAft>
              <a:buNone/>
              <a:defRPr sz="1467" b="1">
                <a:solidFill>
                  <a:schemeClr val="tx1"/>
                </a:solidFill>
                <a:latin typeface="+mj-lt"/>
              </a:defRPr>
            </a:lvl3pPr>
            <a:lvl4pPr marL="0" indent="0">
              <a:lnSpc>
                <a:spcPct val="101000"/>
              </a:lnSpc>
              <a:spcAft>
                <a:spcPts val="0"/>
              </a:spcAft>
              <a:buNone/>
              <a:defRPr sz="1467" b="1">
                <a:solidFill>
                  <a:schemeClr val="tx1"/>
                </a:solidFill>
                <a:latin typeface="+mj-lt"/>
              </a:defRPr>
            </a:lvl4pPr>
            <a:lvl5pPr marL="0" indent="0">
              <a:lnSpc>
                <a:spcPct val="101000"/>
              </a:lnSpc>
              <a:spcAft>
                <a:spcPts val="0"/>
              </a:spcAft>
              <a:buNone/>
              <a:defRPr sz="1467" b="1">
                <a:solidFill>
                  <a:schemeClr val="tx1"/>
                </a:solidFill>
                <a:latin typeface="+mj-lt"/>
              </a:defRPr>
            </a:lvl5pPr>
            <a:lvl6pPr marL="0" indent="0">
              <a:lnSpc>
                <a:spcPct val="101000"/>
              </a:lnSpc>
              <a:spcAft>
                <a:spcPts val="0"/>
              </a:spcAft>
              <a:buNone/>
              <a:defRPr sz="1467" b="1">
                <a:solidFill>
                  <a:schemeClr val="tx1"/>
                </a:solidFill>
                <a:latin typeface="+mj-lt"/>
              </a:defRPr>
            </a:lvl6pPr>
            <a:lvl7pPr marL="0" indent="0">
              <a:lnSpc>
                <a:spcPct val="101000"/>
              </a:lnSpc>
              <a:spcAft>
                <a:spcPts val="0"/>
              </a:spcAft>
              <a:buNone/>
              <a:defRPr sz="1467" b="1">
                <a:solidFill>
                  <a:schemeClr val="tx1"/>
                </a:solidFill>
                <a:latin typeface="+mj-lt"/>
              </a:defRPr>
            </a:lvl7pPr>
            <a:lvl8pPr marL="0" indent="0">
              <a:lnSpc>
                <a:spcPct val="101000"/>
              </a:lnSpc>
              <a:spcAft>
                <a:spcPts val="0"/>
              </a:spcAft>
              <a:buNone/>
              <a:defRPr sz="1467" b="1">
                <a:solidFill>
                  <a:schemeClr val="tx1"/>
                </a:solidFill>
                <a:latin typeface="+mj-lt"/>
              </a:defRPr>
            </a:lvl8pPr>
            <a:lvl9pPr marL="0" indent="0">
              <a:lnSpc>
                <a:spcPct val="101000"/>
              </a:lnSpc>
              <a:spcAft>
                <a:spcPts val="0"/>
              </a:spcAft>
              <a:buNone/>
              <a:defRPr sz="1467" b="1">
                <a:solidFill>
                  <a:schemeClr val="tx1"/>
                </a:solidFill>
                <a:latin typeface="+mj-lt"/>
              </a:defRPr>
            </a:lvl9pPr>
          </a:lstStyle>
          <a:p>
            <a:pPr lvl="0"/>
            <a:r>
              <a:rPr lang="en-US" dirty="0"/>
              <a:t>month</a:t>
            </a:r>
          </a:p>
        </p:txBody>
      </p:sp>
      <p:sp>
        <p:nvSpPr>
          <p:cNvPr id="26" name="Text Placeholder 2">
            <a:extLst>
              <a:ext uri="{FF2B5EF4-FFF2-40B4-BE49-F238E27FC236}">
                <a16:creationId xmlns:a16="http://schemas.microsoft.com/office/drawing/2014/main" id="{73E08B5A-D421-4055-8372-0E86D394C60C}"/>
              </a:ext>
            </a:extLst>
          </p:cNvPr>
          <p:cNvSpPr>
            <a:spLocks noGrp="1"/>
          </p:cNvSpPr>
          <p:nvPr>
            <p:ph type="body" sz="quarter" idx="62" hasCustomPrompt="1"/>
          </p:nvPr>
        </p:nvSpPr>
        <p:spPr>
          <a:xfrm>
            <a:off x="3729540" y="3854132"/>
            <a:ext cx="484108" cy="165879"/>
          </a:xfrm>
        </p:spPr>
        <p:txBody>
          <a:bodyPr wrap="square" bIns="0" anchor="ctr"/>
          <a:lstStyle>
            <a:lvl1pPr marL="0" indent="0" algn="ctr">
              <a:lnSpc>
                <a:spcPct val="98000"/>
              </a:lnSpc>
              <a:spcAft>
                <a:spcPts val="0"/>
              </a:spcAft>
              <a:buNone/>
              <a:defRPr sz="1100" b="0" cap="all" baseline="0">
                <a:solidFill>
                  <a:schemeClr val="accent3"/>
                </a:solidFill>
                <a:latin typeface="SMA Futura Global" panose="020B0502020204020303" pitchFamily="34" charset="-128"/>
              </a:defRPr>
            </a:lvl1pPr>
            <a:lvl2pPr marL="0" indent="0">
              <a:lnSpc>
                <a:spcPct val="101000"/>
              </a:lnSpc>
              <a:spcAft>
                <a:spcPts val="0"/>
              </a:spcAft>
              <a:buNone/>
              <a:defRPr sz="1467" b="1">
                <a:solidFill>
                  <a:schemeClr val="tx1"/>
                </a:solidFill>
                <a:latin typeface="+mj-lt"/>
              </a:defRPr>
            </a:lvl2pPr>
            <a:lvl3pPr marL="0" indent="0">
              <a:lnSpc>
                <a:spcPct val="101000"/>
              </a:lnSpc>
              <a:spcAft>
                <a:spcPts val="0"/>
              </a:spcAft>
              <a:buNone/>
              <a:defRPr sz="1467" b="1">
                <a:solidFill>
                  <a:schemeClr val="tx1"/>
                </a:solidFill>
                <a:latin typeface="+mj-lt"/>
              </a:defRPr>
            </a:lvl3pPr>
            <a:lvl4pPr marL="0" indent="0">
              <a:lnSpc>
                <a:spcPct val="101000"/>
              </a:lnSpc>
              <a:spcAft>
                <a:spcPts val="0"/>
              </a:spcAft>
              <a:buNone/>
              <a:defRPr sz="1467" b="1">
                <a:solidFill>
                  <a:schemeClr val="tx1"/>
                </a:solidFill>
                <a:latin typeface="+mj-lt"/>
              </a:defRPr>
            </a:lvl4pPr>
            <a:lvl5pPr marL="0" indent="0">
              <a:lnSpc>
                <a:spcPct val="101000"/>
              </a:lnSpc>
              <a:spcAft>
                <a:spcPts val="0"/>
              </a:spcAft>
              <a:buNone/>
              <a:defRPr sz="1467" b="1">
                <a:solidFill>
                  <a:schemeClr val="tx1"/>
                </a:solidFill>
                <a:latin typeface="+mj-lt"/>
              </a:defRPr>
            </a:lvl5pPr>
            <a:lvl6pPr marL="0" indent="0">
              <a:lnSpc>
                <a:spcPct val="101000"/>
              </a:lnSpc>
              <a:spcAft>
                <a:spcPts val="0"/>
              </a:spcAft>
              <a:buNone/>
              <a:defRPr sz="1467" b="1">
                <a:solidFill>
                  <a:schemeClr val="tx1"/>
                </a:solidFill>
                <a:latin typeface="+mj-lt"/>
              </a:defRPr>
            </a:lvl6pPr>
            <a:lvl7pPr marL="0" indent="0">
              <a:lnSpc>
                <a:spcPct val="101000"/>
              </a:lnSpc>
              <a:spcAft>
                <a:spcPts val="0"/>
              </a:spcAft>
              <a:buNone/>
              <a:defRPr sz="1467" b="1">
                <a:solidFill>
                  <a:schemeClr val="tx1"/>
                </a:solidFill>
                <a:latin typeface="+mj-lt"/>
              </a:defRPr>
            </a:lvl7pPr>
            <a:lvl8pPr marL="0" indent="0">
              <a:lnSpc>
                <a:spcPct val="101000"/>
              </a:lnSpc>
              <a:spcAft>
                <a:spcPts val="0"/>
              </a:spcAft>
              <a:buNone/>
              <a:defRPr sz="1467" b="1">
                <a:solidFill>
                  <a:schemeClr val="tx1"/>
                </a:solidFill>
                <a:latin typeface="+mj-lt"/>
              </a:defRPr>
            </a:lvl8pPr>
            <a:lvl9pPr marL="0" indent="0">
              <a:lnSpc>
                <a:spcPct val="101000"/>
              </a:lnSpc>
              <a:spcAft>
                <a:spcPts val="0"/>
              </a:spcAft>
              <a:buNone/>
              <a:defRPr sz="1467" b="1">
                <a:solidFill>
                  <a:schemeClr val="tx1"/>
                </a:solidFill>
                <a:latin typeface="+mj-lt"/>
              </a:defRPr>
            </a:lvl9pPr>
          </a:lstStyle>
          <a:p>
            <a:pPr lvl="0"/>
            <a:r>
              <a:rPr lang="en-US" dirty="0"/>
              <a:t>month</a:t>
            </a:r>
          </a:p>
        </p:txBody>
      </p:sp>
      <p:sp>
        <p:nvSpPr>
          <p:cNvPr id="27" name="Text Placeholder 2">
            <a:extLst>
              <a:ext uri="{FF2B5EF4-FFF2-40B4-BE49-F238E27FC236}">
                <a16:creationId xmlns:a16="http://schemas.microsoft.com/office/drawing/2014/main" id="{A34A9BD7-CEB4-470B-A5C2-C568B8783667}"/>
              </a:ext>
            </a:extLst>
          </p:cNvPr>
          <p:cNvSpPr>
            <a:spLocks noGrp="1"/>
          </p:cNvSpPr>
          <p:nvPr>
            <p:ph type="body" sz="quarter" idx="63" hasCustomPrompt="1"/>
          </p:nvPr>
        </p:nvSpPr>
        <p:spPr>
          <a:xfrm>
            <a:off x="5429226" y="3854132"/>
            <a:ext cx="484108" cy="165879"/>
          </a:xfrm>
        </p:spPr>
        <p:txBody>
          <a:bodyPr wrap="square" bIns="0" anchor="ctr"/>
          <a:lstStyle>
            <a:lvl1pPr marL="0" indent="0" algn="ctr">
              <a:lnSpc>
                <a:spcPct val="98000"/>
              </a:lnSpc>
              <a:spcAft>
                <a:spcPts val="0"/>
              </a:spcAft>
              <a:buNone/>
              <a:defRPr sz="1100" b="0" cap="all" baseline="0">
                <a:solidFill>
                  <a:schemeClr val="accent3"/>
                </a:solidFill>
                <a:latin typeface="SMA Futura Global" panose="020B0502020204020303" pitchFamily="34" charset="-128"/>
              </a:defRPr>
            </a:lvl1pPr>
            <a:lvl2pPr marL="0" indent="0">
              <a:lnSpc>
                <a:spcPct val="101000"/>
              </a:lnSpc>
              <a:spcAft>
                <a:spcPts val="0"/>
              </a:spcAft>
              <a:buNone/>
              <a:defRPr sz="1467" b="1">
                <a:solidFill>
                  <a:schemeClr val="tx1"/>
                </a:solidFill>
                <a:latin typeface="+mj-lt"/>
              </a:defRPr>
            </a:lvl2pPr>
            <a:lvl3pPr marL="0" indent="0">
              <a:lnSpc>
                <a:spcPct val="101000"/>
              </a:lnSpc>
              <a:spcAft>
                <a:spcPts val="0"/>
              </a:spcAft>
              <a:buNone/>
              <a:defRPr sz="1467" b="1">
                <a:solidFill>
                  <a:schemeClr val="tx1"/>
                </a:solidFill>
                <a:latin typeface="+mj-lt"/>
              </a:defRPr>
            </a:lvl3pPr>
            <a:lvl4pPr marL="0" indent="0">
              <a:lnSpc>
                <a:spcPct val="101000"/>
              </a:lnSpc>
              <a:spcAft>
                <a:spcPts val="0"/>
              </a:spcAft>
              <a:buNone/>
              <a:defRPr sz="1467" b="1">
                <a:solidFill>
                  <a:schemeClr val="tx1"/>
                </a:solidFill>
                <a:latin typeface="+mj-lt"/>
              </a:defRPr>
            </a:lvl4pPr>
            <a:lvl5pPr marL="0" indent="0">
              <a:lnSpc>
                <a:spcPct val="101000"/>
              </a:lnSpc>
              <a:spcAft>
                <a:spcPts val="0"/>
              </a:spcAft>
              <a:buNone/>
              <a:defRPr sz="1467" b="1">
                <a:solidFill>
                  <a:schemeClr val="tx1"/>
                </a:solidFill>
                <a:latin typeface="+mj-lt"/>
              </a:defRPr>
            </a:lvl5pPr>
            <a:lvl6pPr marL="0" indent="0">
              <a:lnSpc>
                <a:spcPct val="101000"/>
              </a:lnSpc>
              <a:spcAft>
                <a:spcPts val="0"/>
              </a:spcAft>
              <a:buNone/>
              <a:defRPr sz="1467" b="1">
                <a:solidFill>
                  <a:schemeClr val="tx1"/>
                </a:solidFill>
                <a:latin typeface="+mj-lt"/>
              </a:defRPr>
            </a:lvl6pPr>
            <a:lvl7pPr marL="0" indent="0">
              <a:lnSpc>
                <a:spcPct val="101000"/>
              </a:lnSpc>
              <a:spcAft>
                <a:spcPts val="0"/>
              </a:spcAft>
              <a:buNone/>
              <a:defRPr sz="1467" b="1">
                <a:solidFill>
                  <a:schemeClr val="tx1"/>
                </a:solidFill>
                <a:latin typeface="+mj-lt"/>
              </a:defRPr>
            </a:lvl7pPr>
            <a:lvl8pPr marL="0" indent="0">
              <a:lnSpc>
                <a:spcPct val="101000"/>
              </a:lnSpc>
              <a:spcAft>
                <a:spcPts val="0"/>
              </a:spcAft>
              <a:buNone/>
              <a:defRPr sz="1467" b="1">
                <a:solidFill>
                  <a:schemeClr val="tx1"/>
                </a:solidFill>
                <a:latin typeface="+mj-lt"/>
              </a:defRPr>
            </a:lvl8pPr>
            <a:lvl9pPr marL="0" indent="0">
              <a:lnSpc>
                <a:spcPct val="101000"/>
              </a:lnSpc>
              <a:spcAft>
                <a:spcPts val="0"/>
              </a:spcAft>
              <a:buNone/>
              <a:defRPr sz="1467" b="1">
                <a:solidFill>
                  <a:schemeClr val="tx1"/>
                </a:solidFill>
                <a:latin typeface="+mj-lt"/>
              </a:defRPr>
            </a:lvl9pPr>
          </a:lstStyle>
          <a:p>
            <a:pPr lvl="0"/>
            <a:r>
              <a:rPr lang="en-US" dirty="0"/>
              <a:t>month</a:t>
            </a:r>
          </a:p>
        </p:txBody>
      </p:sp>
      <p:sp>
        <p:nvSpPr>
          <p:cNvPr id="28" name="Text Placeholder 2">
            <a:extLst>
              <a:ext uri="{FF2B5EF4-FFF2-40B4-BE49-F238E27FC236}">
                <a16:creationId xmlns:a16="http://schemas.microsoft.com/office/drawing/2014/main" id="{6DDFACC5-E1D5-4414-AB03-C680BCC7FFC4}"/>
              </a:ext>
            </a:extLst>
          </p:cNvPr>
          <p:cNvSpPr>
            <a:spLocks noGrp="1"/>
          </p:cNvSpPr>
          <p:nvPr>
            <p:ph type="body" sz="quarter" idx="64" hasCustomPrompt="1"/>
          </p:nvPr>
        </p:nvSpPr>
        <p:spPr>
          <a:xfrm>
            <a:off x="7128912" y="3854132"/>
            <a:ext cx="484108" cy="165879"/>
          </a:xfrm>
        </p:spPr>
        <p:txBody>
          <a:bodyPr wrap="square" bIns="0" anchor="ctr"/>
          <a:lstStyle>
            <a:lvl1pPr marL="0" indent="0" algn="ctr">
              <a:lnSpc>
                <a:spcPct val="98000"/>
              </a:lnSpc>
              <a:spcAft>
                <a:spcPts val="0"/>
              </a:spcAft>
              <a:buNone/>
              <a:defRPr sz="1100" b="0" cap="all" baseline="0">
                <a:solidFill>
                  <a:schemeClr val="accent3"/>
                </a:solidFill>
                <a:latin typeface="SMA Futura Global" panose="020B0502020204020303" pitchFamily="34" charset="-128"/>
              </a:defRPr>
            </a:lvl1pPr>
            <a:lvl2pPr marL="0" indent="0">
              <a:lnSpc>
                <a:spcPct val="101000"/>
              </a:lnSpc>
              <a:spcAft>
                <a:spcPts val="0"/>
              </a:spcAft>
              <a:buNone/>
              <a:defRPr sz="1467" b="1">
                <a:solidFill>
                  <a:schemeClr val="tx1"/>
                </a:solidFill>
                <a:latin typeface="+mj-lt"/>
              </a:defRPr>
            </a:lvl2pPr>
            <a:lvl3pPr marL="0" indent="0">
              <a:lnSpc>
                <a:spcPct val="101000"/>
              </a:lnSpc>
              <a:spcAft>
                <a:spcPts val="0"/>
              </a:spcAft>
              <a:buNone/>
              <a:defRPr sz="1467" b="1">
                <a:solidFill>
                  <a:schemeClr val="tx1"/>
                </a:solidFill>
                <a:latin typeface="+mj-lt"/>
              </a:defRPr>
            </a:lvl3pPr>
            <a:lvl4pPr marL="0" indent="0">
              <a:lnSpc>
                <a:spcPct val="101000"/>
              </a:lnSpc>
              <a:spcAft>
                <a:spcPts val="0"/>
              </a:spcAft>
              <a:buNone/>
              <a:defRPr sz="1467" b="1">
                <a:solidFill>
                  <a:schemeClr val="tx1"/>
                </a:solidFill>
                <a:latin typeface="+mj-lt"/>
              </a:defRPr>
            </a:lvl4pPr>
            <a:lvl5pPr marL="0" indent="0">
              <a:lnSpc>
                <a:spcPct val="101000"/>
              </a:lnSpc>
              <a:spcAft>
                <a:spcPts val="0"/>
              </a:spcAft>
              <a:buNone/>
              <a:defRPr sz="1467" b="1">
                <a:solidFill>
                  <a:schemeClr val="tx1"/>
                </a:solidFill>
                <a:latin typeface="+mj-lt"/>
              </a:defRPr>
            </a:lvl5pPr>
            <a:lvl6pPr marL="0" indent="0">
              <a:lnSpc>
                <a:spcPct val="101000"/>
              </a:lnSpc>
              <a:spcAft>
                <a:spcPts val="0"/>
              </a:spcAft>
              <a:buNone/>
              <a:defRPr sz="1467" b="1">
                <a:solidFill>
                  <a:schemeClr val="tx1"/>
                </a:solidFill>
                <a:latin typeface="+mj-lt"/>
              </a:defRPr>
            </a:lvl6pPr>
            <a:lvl7pPr marL="0" indent="0">
              <a:lnSpc>
                <a:spcPct val="101000"/>
              </a:lnSpc>
              <a:spcAft>
                <a:spcPts val="0"/>
              </a:spcAft>
              <a:buNone/>
              <a:defRPr sz="1467" b="1">
                <a:solidFill>
                  <a:schemeClr val="tx1"/>
                </a:solidFill>
                <a:latin typeface="+mj-lt"/>
              </a:defRPr>
            </a:lvl7pPr>
            <a:lvl8pPr marL="0" indent="0">
              <a:lnSpc>
                <a:spcPct val="101000"/>
              </a:lnSpc>
              <a:spcAft>
                <a:spcPts val="0"/>
              </a:spcAft>
              <a:buNone/>
              <a:defRPr sz="1467" b="1">
                <a:solidFill>
                  <a:schemeClr val="tx1"/>
                </a:solidFill>
                <a:latin typeface="+mj-lt"/>
              </a:defRPr>
            </a:lvl8pPr>
            <a:lvl9pPr marL="0" indent="0">
              <a:lnSpc>
                <a:spcPct val="101000"/>
              </a:lnSpc>
              <a:spcAft>
                <a:spcPts val="0"/>
              </a:spcAft>
              <a:buNone/>
              <a:defRPr sz="1467" b="1">
                <a:solidFill>
                  <a:schemeClr val="tx1"/>
                </a:solidFill>
                <a:latin typeface="+mj-lt"/>
              </a:defRPr>
            </a:lvl9pPr>
          </a:lstStyle>
          <a:p>
            <a:pPr lvl="0"/>
            <a:r>
              <a:rPr lang="en-US" dirty="0"/>
              <a:t>month</a:t>
            </a:r>
          </a:p>
        </p:txBody>
      </p:sp>
      <p:sp>
        <p:nvSpPr>
          <p:cNvPr id="29" name="Text Placeholder 2">
            <a:extLst>
              <a:ext uri="{FF2B5EF4-FFF2-40B4-BE49-F238E27FC236}">
                <a16:creationId xmlns:a16="http://schemas.microsoft.com/office/drawing/2014/main" id="{ACD031A8-E44C-456C-B91C-B6E6261F8920}"/>
              </a:ext>
            </a:extLst>
          </p:cNvPr>
          <p:cNvSpPr>
            <a:spLocks noGrp="1"/>
          </p:cNvSpPr>
          <p:nvPr>
            <p:ph type="body" sz="quarter" idx="65" hasCustomPrompt="1"/>
          </p:nvPr>
        </p:nvSpPr>
        <p:spPr>
          <a:xfrm>
            <a:off x="8828598" y="3854132"/>
            <a:ext cx="484108" cy="165879"/>
          </a:xfrm>
        </p:spPr>
        <p:txBody>
          <a:bodyPr wrap="square" bIns="0" anchor="ctr"/>
          <a:lstStyle>
            <a:lvl1pPr marL="0" indent="0" algn="ctr">
              <a:lnSpc>
                <a:spcPct val="98000"/>
              </a:lnSpc>
              <a:spcAft>
                <a:spcPts val="0"/>
              </a:spcAft>
              <a:buNone/>
              <a:defRPr sz="1100" b="0" cap="all" baseline="0">
                <a:solidFill>
                  <a:schemeClr val="accent3"/>
                </a:solidFill>
                <a:latin typeface="SMA Futura Global" panose="020B0502020204020303" pitchFamily="34" charset="-128"/>
              </a:defRPr>
            </a:lvl1pPr>
            <a:lvl2pPr marL="0" indent="0">
              <a:lnSpc>
                <a:spcPct val="101000"/>
              </a:lnSpc>
              <a:spcAft>
                <a:spcPts val="0"/>
              </a:spcAft>
              <a:buNone/>
              <a:defRPr sz="1467" b="1">
                <a:solidFill>
                  <a:schemeClr val="tx1"/>
                </a:solidFill>
                <a:latin typeface="+mj-lt"/>
              </a:defRPr>
            </a:lvl2pPr>
            <a:lvl3pPr marL="0" indent="0">
              <a:lnSpc>
                <a:spcPct val="101000"/>
              </a:lnSpc>
              <a:spcAft>
                <a:spcPts val="0"/>
              </a:spcAft>
              <a:buNone/>
              <a:defRPr sz="1467" b="1">
                <a:solidFill>
                  <a:schemeClr val="tx1"/>
                </a:solidFill>
                <a:latin typeface="+mj-lt"/>
              </a:defRPr>
            </a:lvl3pPr>
            <a:lvl4pPr marL="0" indent="0">
              <a:lnSpc>
                <a:spcPct val="101000"/>
              </a:lnSpc>
              <a:spcAft>
                <a:spcPts val="0"/>
              </a:spcAft>
              <a:buNone/>
              <a:defRPr sz="1467" b="1">
                <a:solidFill>
                  <a:schemeClr val="tx1"/>
                </a:solidFill>
                <a:latin typeface="+mj-lt"/>
              </a:defRPr>
            </a:lvl4pPr>
            <a:lvl5pPr marL="0" indent="0">
              <a:lnSpc>
                <a:spcPct val="101000"/>
              </a:lnSpc>
              <a:spcAft>
                <a:spcPts val="0"/>
              </a:spcAft>
              <a:buNone/>
              <a:defRPr sz="1467" b="1">
                <a:solidFill>
                  <a:schemeClr val="tx1"/>
                </a:solidFill>
                <a:latin typeface="+mj-lt"/>
              </a:defRPr>
            </a:lvl5pPr>
            <a:lvl6pPr marL="0" indent="0">
              <a:lnSpc>
                <a:spcPct val="101000"/>
              </a:lnSpc>
              <a:spcAft>
                <a:spcPts val="0"/>
              </a:spcAft>
              <a:buNone/>
              <a:defRPr sz="1467" b="1">
                <a:solidFill>
                  <a:schemeClr val="tx1"/>
                </a:solidFill>
                <a:latin typeface="+mj-lt"/>
              </a:defRPr>
            </a:lvl6pPr>
            <a:lvl7pPr marL="0" indent="0">
              <a:lnSpc>
                <a:spcPct val="101000"/>
              </a:lnSpc>
              <a:spcAft>
                <a:spcPts val="0"/>
              </a:spcAft>
              <a:buNone/>
              <a:defRPr sz="1467" b="1">
                <a:solidFill>
                  <a:schemeClr val="tx1"/>
                </a:solidFill>
                <a:latin typeface="+mj-lt"/>
              </a:defRPr>
            </a:lvl7pPr>
            <a:lvl8pPr marL="0" indent="0">
              <a:lnSpc>
                <a:spcPct val="101000"/>
              </a:lnSpc>
              <a:spcAft>
                <a:spcPts val="0"/>
              </a:spcAft>
              <a:buNone/>
              <a:defRPr sz="1467" b="1">
                <a:solidFill>
                  <a:schemeClr val="tx1"/>
                </a:solidFill>
                <a:latin typeface="+mj-lt"/>
              </a:defRPr>
            </a:lvl8pPr>
            <a:lvl9pPr marL="0" indent="0">
              <a:lnSpc>
                <a:spcPct val="101000"/>
              </a:lnSpc>
              <a:spcAft>
                <a:spcPts val="0"/>
              </a:spcAft>
              <a:buNone/>
              <a:defRPr sz="1467" b="1">
                <a:solidFill>
                  <a:schemeClr val="tx1"/>
                </a:solidFill>
                <a:latin typeface="+mj-lt"/>
              </a:defRPr>
            </a:lvl9pPr>
          </a:lstStyle>
          <a:p>
            <a:pPr lvl="0"/>
            <a:r>
              <a:rPr lang="en-US" dirty="0"/>
              <a:t>month</a:t>
            </a:r>
          </a:p>
        </p:txBody>
      </p:sp>
      <p:sp>
        <p:nvSpPr>
          <p:cNvPr id="31" name="Textplatzhalter 6">
            <a:extLst>
              <a:ext uri="{FF2B5EF4-FFF2-40B4-BE49-F238E27FC236}">
                <a16:creationId xmlns:a16="http://schemas.microsoft.com/office/drawing/2014/main" id="{BED466CB-D6E7-4F80-A1CA-C13A4224B2CD}"/>
              </a:ext>
            </a:extLst>
          </p:cNvPr>
          <p:cNvSpPr>
            <a:spLocks noGrp="1"/>
          </p:cNvSpPr>
          <p:nvPr>
            <p:ph type="body" sz="quarter" idx="66" hasCustomPrompt="1"/>
          </p:nvPr>
        </p:nvSpPr>
        <p:spPr>
          <a:xfrm>
            <a:off x="8716522" y="4608000"/>
            <a:ext cx="2160000" cy="1693541"/>
          </a:xfrm>
        </p:spPr>
        <p:txBody>
          <a:bodyPr/>
          <a:lstStyle>
            <a:lvl1pPr algn="l">
              <a:lnSpc>
                <a:spcPct val="100000"/>
              </a:lnSpc>
              <a:spcAft>
                <a:spcPts val="0"/>
              </a:spcAft>
              <a:defRPr sz="1400"/>
            </a:lvl1pPr>
            <a:lvl2pPr algn="l">
              <a:defRPr sz="1400"/>
            </a:lvl2pPr>
            <a:lvl3pPr>
              <a:defRPr sz="1400"/>
            </a:lvl3pPr>
            <a:lvl4pPr>
              <a:defRPr sz="1400"/>
            </a:lvl4pPr>
            <a:lvl5pPr>
              <a:defRPr sz="1400"/>
            </a:lvl5pPr>
          </a:lstStyle>
          <a:p>
            <a:pPr lvl="0"/>
            <a:r>
              <a:rPr lang="de-DE" dirty="0"/>
              <a:t>Add </a:t>
            </a:r>
            <a:r>
              <a:rPr lang="de-DE" dirty="0" err="1"/>
              <a:t>Subtitle</a:t>
            </a:r>
            <a:endParaRPr lang="de-DE" dirty="0"/>
          </a:p>
          <a:p>
            <a:pPr lvl="1"/>
            <a:r>
              <a:rPr lang="de-DE" dirty="0"/>
              <a:t>Add </a:t>
            </a:r>
            <a:r>
              <a:rPr lang="de-DE" dirty="0" err="1"/>
              <a:t>text</a:t>
            </a:r>
            <a:r>
              <a:rPr lang="de-DE" dirty="0"/>
              <a:t> </a:t>
            </a:r>
          </a:p>
          <a:p>
            <a:pPr lvl="2"/>
            <a:r>
              <a:rPr lang="de-DE" dirty="0"/>
              <a:t>Third </a:t>
            </a:r>
            <a:r>
              <a:rPr lang="de-DE" dirty="0" err="1"/>
              <a:t>level</a:t>
            </a:r>
            <a:endParaRPr lang="de-DE" dirty="0"/>
          </a:p>
          <a:p>
            <a:pPr lvl="3"/>
            <a:r>
              <a:rPr lang="de-DE" dirty="0"/>
              <a:t>Forth </a:t>
            </a:r>
            <a:r>
              <a:rPr lang="de-DE" dirty="0" err="1"/>
              <a:t>level</a:t>
            </a:r>
            <a:endParaRPr lang="de-DE" dirty="0"/>
          </a:p>
          <a:p>
            <a:pPr lvl="4"/>
            <a:r>
              <a:rPr lang="de-DE" dirty="0" err="1"/>
              <a:t>Fifth</a:t>
            </a:r>
            <a:r>
              <a:rPr lang="de-DE" dirty="0"/>
              <a:t> </a:t>
            </a:r>
            <a:r>
              <a:rPr lang="de-DE" dirty="0" err="1"/>
              <a:t>level</a:t>
            </a:r>
            <a:endParaRPr lang="de-DE" dirty="0"/>
          </a:p>
          <a:p>
            <a:pPr lvl="1"/>
            <a:endParaRPr lang="de-DE" dirty="0"/>
          </a:p>
        </p:txBody>
      </p:sp>
      <p:sp>
        <p:nvSpPr>
          <p:cNvPr id="2" name="Rechteck 1">
            <a:extLst>
              <a:ext uri="{FF2B5EF4-FFF2-40B4-BE49-F238E27FC236}">
                <a16:creationId xmlns:a16="http://schemas.microsoft.com/office/drawing/2014/main" id="{866B3688-8EFC-46C1-8731-9CF239F1FB91}"/>
              </a:ext>
            </a:extLst>
          </p:cNvPr>
          <p:cNvSpPr/>
          <p:nvPr userDrawn="1"/>
        </p:nvSpPr>
        <p:spPr>
          <a:xfrm>
            <a:off x="0" y="3793071"/>
            <a:ext cx="12193200" cy="288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3000" dirty="0">
              <a:solidFill>
                <a:schemeClr val="accent1"/>
              </a:solidFill>
              <a:latin typeface="+mj-lt"/>
            </a:endParaRPr>
          </a:p>
        </p:txBody>
      </p:sp>
    </p:spTree>
    <p:extLst>
      <p:ext uri="{BB962C8B-B14F-4D97-AF65-F5344CB8AC3E}">
        <p14:creationId xmlns:p14="http://schemas.microsoft.com/office/powerpoint/2010/main" val="91071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II">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5B80BAE8-342E-4C95-A2BC-CE3B985D7F76}"/>
              </a:ext>
            </a:extLst>
          </p:cNvPr>
          <p:cNvSpPr>
            <a:spLocks noGrp="1"/>
          </p:cNvSpPr>
          <p:nvPr>
            <p:ph type="pic" sz="quarter" idx="16" hasCustomPrompt="1"/>
          </p:nvPr>
        </p:nvSpPr>
        <p:spPr>
          <a:xfrm>
            <a:off x="0" y="1548000"/>
            <a:ext cx="5878800" cy="4644000"/>
          </a:xfrm>
          <a:solidFill>
            <a:schemeClr val="tx1">
              <a:alpha val="3000"/>
            </a:schemeClr>
          </a:solidFill>
        </p:spPr>
        <p:txBody>
          <a:bodyPr lIns="144000" tIns="144000">
            <a:noAutofit/>
          </a:bodyPr>
          <a:lstStyle>
            <a:lvl1pPr>
              <a:defRPr b="0"/>
            </a:lvl1pPr>
          </a:lstStyle>
          <a:p>
            <a:r>
              <a:rPr lang="de-DE" dirty="0"/>
              <a:t>Add Picture and </a:t>
            </a:r>
            <a:r>
              <a:rPr lang="de-DE" dirty="0" err="1"/>
              <a:t>put</a:t>
            </a:r>
            <a:r>
              <a:rPr lang="de-DE" dirty="0"/>
              <a:t> </a:t>
            </a:r>
            <a:r>
              <a:rPr lang="de-DE" dirty="0" err="1"/>
              <a:t>into</a:t>
            </a:r>
            <a:r>
              <a:rPr lang="de-DE" dirty="0"/>
              <a:t> </a:t>
            </a:r>
            <a:r>
              <a:rPr lang="de-DE" dirty="0" err="1"/>
              <a:t>background</a:t>
            </a:r>
            <a:endParaRPr lang="de-DE" dirty="0"/>
          </a:p>
        </p:txBody>
      </p:sp>
      <p:sp>
        <p:nvSpPr>
          <p:cNvPr id="26" name="Textplatzhalter 11">
            <a:extLst>
              <a:ext uri="{FF2B5EF4-FFF2-40B4-BE49-F238E27FC236}">
                <a16:creationId xmlns:a16="http://schemas.microsoft.com/office/drawing/2014/main" id="{6716B33F-49F1-4237-840C-99819D16275C}"/>
              </a:ext>
            </a:extLst>
          </p:cNvPr>
          <p:cNvSpPr>
            <a:spLocks noGrp="1"/>
          </p:cNvSpPr>
          <p:nvPr>
            <p:ph type="body" sz="quarter" idx="35" hasCustomPrompt="1"/>
          </p:nvPr>
        </p:nvSpPr>
        <p:spPr>
          <a:xfrm>
            <a:off x="3863505" y="0"/>
            <a:ext cx="5099795" cy="6858000"/>
          </a:xfrm>
          <a:prstGeom prst="parallelogram">
            <a:avLst>
              <a:gd name="adj" fmla="val 48514"/>
            </a:avLst>
          </a:prstGeom>
          <a:solidFill>
            <a:schemeClr val="accent1">
              <a:alpha val="25000"/>
            </a:schemeClr>
          </a:solidFill>
        </p:spPr>
        <p:txBody>
          <a:bodyPr>
            <a:noAutofit/>
          </a:bodyPr>
          <a:lstStyle>
            <a:lvl1pPr>
              <a:defRPr sz="500">
                <a:solidFill>
                  <a:srgbClr val="000000">
                    <a:alpha val="0"/>
                  </a:srgbClr>
                </a:solidFill>
              </a:defRPr>
            </a:lvl1pPr>
          </a:lstStyle>
          <a:p>
            <a:pPr lvl="0"/>
            <a:r>
              <a:rPr lang="de-DE" dirty="0"/>
              <a:t> q</a:t>
            </a:r>
          </a:p>
        </p:txBody>
      </p:sp>
      <p:sp>
        <p:nvSpPr>
          <p:cNvPr id="4" name="Title Placeholder 1">
            <a:extLst>
              <a:ext uri="{FF2B5EF4-FFF2-40B4-BE49-F238E27FC236}">
                <a16:creationId xmlns:a16="http://schemas.microsoft.com/office/drawing/2014/main" id="{05D24721-7B82-4AF7-900D-EEFE2702BA53}"/>
              </a:ext>
            </a:extLst>
          </p:cNvPr>
          <p:cNvSpPr>
            <a:spLocks noGrp="1"/>
          </p:cNvSpPr>
          <p:nvPr>
            <p:ph type="title" hasCustomPrompt="1"/>
          </p:nvPr>
        </p:nvSpPr>
        <p:spPr>
          <a:xfrm>
            <a:off x="864000" y="576000"/>
            <a:ext cx="9186909" cy="580019"/>
          </a:xfrm>
          <a:prstGeom prst="rect">
            <a:avLst/>
          </a:prstGeom>
          <a:ln w="31750" cap="rnd">
            <a:noFill/>
          </a:ln>
        </p:spPr>
        <p:txBody>
          <a:bodyPr vert="horz" wrap="square" lIns="0" tIns="0" rIns="0" bIns="0" rtlCol="0" anchor="t">
            <a:noAutofit/>
          </a:bodyPr>
          <a:lstStyle>
            <a:lvl1pPr>
              <a:defRPr/>
            </a:lvl1pPr>
          </a:lstStyle>
          <a:p>
            <a:pPr marL="0" lvl="0"/>
            <a:r>
              <a:rPr lang="en-US" dirty="0"/>
              <a:t>Add Title</a:t>
            </a:r>
          </a:p>
        </p:txBody>
      </p:sp>
      <p:sp>
        <p:nvSpPr>
          <p:cNvPr id="7" name="Textplatzhalter 6">
            <a:extLst>
              <a:ext uri="{FF2B5EF4-FFF2-40B4-BE49-F238E27FC236}">
                <a16:creationId xmlns:a16="http://schemas.microsoft.com/office/drawing/2014/main" id="{B6ABBCA5-B318-4A31-9445-660F83CE0541}"/>
              </a:ext>
            </a:extLst>
          </p:cNvPr>
          <p:cNvSpPr>
            <a:spLocks noGrp="1"/>
          </p:cNvSpPr>
          <p:nvPr>
            <p:ph type="body" sz="quarter" idx="17" hasCustomPrompt="1"/>
          </p:nvPr>
        </p:nvSpPr>
        <p:spPr>
          <a:xfrm>
            <a:off x="6047707" y="1548000"/>
            <a:ext cx="720000" cy="830997"/>
          </a:xfrm>
        </p:spPr>
        <p:txBody>
          <a:bodyPr anchor="ctr" anchorCtr="0">
            <a:spAutoFit/>
          </a:bodyPr>
          <a:lstStyle>
            <a:lvl1pPr algn="ctr">
              <a:lnSpc>
                <a:spcPct val="100000"/>
              </a:lnSpc>
              <a:spcAft>
                <a:spcPts val="0"/>
              </a:spcAft>
              <a:defRPr sz="5400" b="1">
                <a:solidFill>
                  <a:schemeClr val="bg1"/>
                </a:solidFill>
              </a:defRPr>
            </a:lvl1pPr>
          </a:lstStyle>
          <a:p>
            <a:pPr lvl="0"/>
            <a:r>
              <a:rPr lang="de-DE" dirty="0"/>
              <a:t>#</a:t>
            </a:r>
          </a:p>
        </p:txBody>
      </p:sp>
      <p:sp>
        <p:nvSpPr>
          <p:cNvPr id="8" name="Textplatzhalter 6">
            <a:extLst>
              <a:ext uri="{FF2B5EF4-FFF2-40B4-BE49-F238E27FC236}">
                <a16:creationId xmlns:a16="http://schemas.microsoft.com/office/drawing/2014/main" id="{290465B4-00CF-4228-8AF4-48F888F66646}"/>
              </a:ext>
            </a:extLst>
          </p:cNvPr>
          <p:cNvSpPr>
            <a:spLocks noGrp="1"/>
          </p:cNvSpPr>
          <p:nvPr>
            <p:ph type="body" sz="quarter" idx="18" hasCustomPrompt="1"/>
          </p:nvPr>
        </p:nvSpPr>
        <p:spPr>
          <a:xfrm>
            <a:off x="6047707" y="2340000"/>
            <a:ext cx="720000" cy="830997"/>
          </a:xfrm>
        </p:spPr>
        <p:txBody>
          <a:bodyPr>
            <a:spAutoFit/>
          </a:bodyPr>
          <a:lstStyle>
            <a:lvl1pPr algn="ctr">
              <a:lnSpc>
                <a:spcPct val="100000"/>
              </a:lnSpc>
              <a:spcAft>
                <a:spcPts val="0"/>
              </a:spcAft>
              <a:defRPr sz="5400" b="1">
                <a:solidFill>
                  <a:schemeClr val="bg1"/>
                </a:solidFill>
              </a:defRPr>
            </a:lvl1pPr>
          </a:lstStyle>
          <a:p>
            <a:pPr lvl="0"/>
            <a:r>
              <a:rPr lang="de-DE" dirty="0"/>
              <a:t>#</a:t>
            </a:r>
          </a:p>
        </p:txBody>
      </p:sp>
      <p:sp>
        <p:nvSpPr>
          <p:cNvPr id="9" name="Textplatzhalter 6">
            <a:extLst>
              <a:ext uri="{FF2B5EF4-FFF2-40B4-BE49-F238E27FC236}">
                <a16:creationId xmlns:a16="http://schemas.microsoft.com/office/drawing/2014/main" id="{17402F30-06D2-4072-A2A9-8ED5E6D5D1CF}"/>
              </a:ext>
            </a:extLst>
          </p:cNvPr>
          <p:cNvSpPr>
            <a:spLocks noGrp="1"/>
          </p:cNvSpPr>
          <p:nvPr>
            <p:ph type="body" sz="quarter" idx="19" hasCustomPrompt="1"/>
          </p:nvPr>
        </p:nvSpPr>
        <p:spPr>
          <a:xfrm>
            <a:off x="6047707" y="3132000"/>
            <a:ext cx="720000" cy="830997"/>
          </a:xfrm>
        </p:spPr>
        <p:txBody>
          <a:bodyPr anchor="ctr" anchorCtr="0">
            <a:spAutoFit/>
          </a:bodyPr>
          <a:lstStyle>
            <a:lvl1pPr algn="ctr">
              <a:lnSpc>
                <a:spcPct val="100000"/>
              </a:lnSpc>
              <a:spcAft>
                <a:spcPts val="0"/>
              </a:spcAft>
              <a:defRPr sz="5400" b="1">
                <a:solidFill>
                  <a:schemeClr val="bg1"/>
                </a:solidFill>
              </a:defRPr>
            </a:lvl1pPr>
          </a:lstStyle>
          <a:p>
            <a:pPr lvl="0"/>
            <a:r>
              <a:rPr lang="de-DE" dirty="0"/>
              <a:t>#</a:t>
            </a:r>
          </a:p>
        </p:txBody>
      </p:sp>
      <p:sp>
        <p:nvSpPr>
          <p:cNvPr id="10" name="Textplatzhalter 6">
            <a:extLst>
              <a:ext uri="{FF2B5EF4-FFF2-40B4-BE49-F238E27FC236}">
                <a16:creationId xmlns:a16="http://schemas.microsoft.com/office/drawing/2014/main" id="{31591042-A734-4F23-B2CD-5338FF581E21}"/>
              </a:ext>
            </a:extLst>
          </p:cNvPr>
          <p:cNvSpPr>
            <a:spLocks noGrp="1"/>
          </p:cNvSpPr>
          <p:nvPr>
            <p:ph type="body" sz="quarter" idx="20" hasCustomPrompt="1"/>
          </p:nvPr>
        </p:nvSpPr>
        <p:spPr>
          <a:xfrm>
            <a:off x="6047707" y="3924000"/>
            <a:ext cx="720000" cy="830997"/>
          </a:xfrm>
        </p:spPr>
        <p:txBody>
          <a:bodyPr>
            <a:spAutoFit/>
          </a:bodyPr>
          <a:lstStyle>
            <a:lvl1pPr algn="ctr">
              <a:lnSpc>
                <a:spcPct val="100000"/>
              </a:lnSpc>
              <a:spcAft>
                <a:spcPts val="0"/>
              </a:spcAft>
              <a:defRPr sz="5400" b="1">
                <a:solidFill>
                  <a:schemeClr val="bg1"/>
                </a:solidFill>
              </a:defRPr>
            </a:lvl1pPr>
          </a:lstStyle>
          <a:p>
            <a:pPr lvl="0"/>
            <a:r>
              <a:rPr lang="de-DE" dirty="0"/>
              <a:t>#</a:t>
            </a:r>
          </a:p>
        </p:txBody>
      </p:sp>
      <p:sp>
        <p:nvSpPr>
          <p:cNvPr id="11" name="Textplatzhalter 6">
            <a:extLst>
              <a:ext uri="{FF2B5EF4-FFF2-40B4-BE49-F238E27FC236}">
                <a16:creationId xmlns:a16="http://schemas.microsoft.com/office/drawing/2014/main" id="{4D0CEDAE-73D9-46C0-ADC2-60CED5E4AB17}"/>
              </a:ext>
            </a:extLst>
          </p:cNvPr>
          <p:cNvSpPr>
            <a:spLocks noGrp="1"/>
          </p:cNvSpPr>
          <p:nvPr>
            <p:ph type="body" sz="quarter" idx="21" hasCustomPrompt="1"/>
          </p:nvPr>
        </p:nvSpPr>
        <p:spPr>
          <a:xfrm>
            <a:off x="6047707" y="4716000"/>
            <a:ext cx="720000" cy="830997"/>
          </a:xfrm>
        </p:spPr>
        <p:txBody>
          <a:bodyPr anchor="ctr" anchorCtr="0">
            <a:spAutoFit/>
          </a:bodyPr>
          <a:lstStyle>
            <a:lvl1pPr algn="ctr">
              <a:lnSpc>
                <a:spcPct val="100000"/>
              </a:lnSpc>
              <a:spcAft>
                <a:spcPts val="0"/>
              </a:spcAft>
              <a:defRPr sz="5400" b="1">
                <a:solidFill>
                  <a:schemeClr val="bg1"/>
                </a:solidFill>
              </a:defRPr>
            </a:lvl1pPr>
          </a:lstStyle>
          <a:p>
            <a:pPr lvl="0"/>
            <a:r>
              <a:rPr lang="de-DE" dirty="0"/>
              <a:t>#</a:t>
            </a:r>
          </a:p>
        </p:txBody>
      </p:sp>
      <p:sp>
        <p:nvSpPr>
          <p:cNvPr id="12" name="Textplatzhalter 6">
            <a:extLst>
              <a:ext uri="{FF2B5EF4-FFF2-40B4-BE49-F238E27FC236}">
                <a16:creationId xmlns:a16="http://schemas.microsoft.com/office/drawing/2014/main" id="{1F37A3E3-B481-4BB9-B987-9A5292A4150A}"/>
              </a:ext>
            </a:extLst>
          </p:cNvPr>
          <p:cNvSpPr>
            <a:spLocks noGrp="1"/>
          </p:cNvSpPr>
          <p:nvPr>
            <p:ph type="body" sz="quarter" idx="22" hasCustomPrompt="1"/>
          </p:nvPr>
        </p:nvSpPr>
        <p:spPr>
          <a:xfrm>
            <a:off x="6047707" y="5508000"/>
            <a:ext cx="720000" cy="830997"/>
          </a:xfrm>
        </p:spPr>
        <p:txBody>
          <a:bodyPr>
            <a:spAutoFit/>
          </a:bodyPr>
          <a:lstStyle>
            <a:lvl1pPr algn="ctr">
              <a:lnSpc>
                <a:spcPct val="100000"/>
              </a:lnSpc>
              <a:spcAft>
                <a:spcPts val="0"/>
              </a:spcAft>
              <a:defRPr sz="5400" b="1">
                <a:solidFill>
                  <a:schemeClr val="bg1"/>
                </a:solidFill>
              </a:defRPr>
            </a:lvl1pPr>
          </a:lstStyle>
          <a:p>
            <a:pPr lvl="0"/>
            <a:r>
              <a:rPr lang="de-DE" dirty="0"/>
              <a:t>#</a:t>
            </a:r>
          </a:p>
        </p:txBody>
      </p:sp>
      <p:sp>
        <p:nvSpPr>
          <p:cNvPr id="13" name="Textplatzhalter 14">
            <a:extLst>
              <a:ext uri="{FF2B5EF4-FFF2-40B4-BE49-F238E27FC236}">
                <a16:creationId xmlns:a16="http://schemas.microsoft.com/office/drawing/2014/main" id="{E93E4791-95C8-4899-BFF5-E22E80F9E608}"/>
              </a:ext>
            </a:extLst>
          </p:cNvPr>
          <p:cNvSpPr>
            <a:spLocks noGrp="1"/>
          </p:cNvSpPr>
          <p:nvPr>
            <p:ph type="body" sz="quarter" idx="23"/>
          </p:nvPr>
        </p:nvSpPr>
        <p:spPr>
          <a:xfrm>
            <a:off x="6767999" y="1726795"/>
            <a:ext cx="3282909" cy="492443"/>
          </a:xfrm>
        </p:spPr>
        <p:txBody>
          <a:bodyPr wrap="square">
            <a:spAutoFit/>
          </a:bodyPr>
          <a:lstStyle>
            <a:lvl1pPr>
              <a:lnSpc>
                <a:spcPct val="100000"/>
              </a:lnSpc>
              <a:spcAft>
                <a:spcPts val="0"/>
              </a:spcAft>
              <a:defRPr sz="1600" b="1"/>
            </a:lvl1pPr>
            <a:lvl2pPr>
              <a:lnSpc>
                <a:spcPct val="100000"/>
              </a:lnSpc>
              <a:spcAft>
                <a:spcPts val="0"/>
              </a:spcAft>
              <a:defRPr sz="1600" b="0"/>
            </a:lvl2pPr>
            <a:lvl3pPr>
              <a:defRPr sz="1400"/>
            </a:lvl3pPr>
            <a:lvl4pPr>
              <a:defRPr sz="1400"/>
            </a:lvl4pPr>
            <a:lvl5pPr>
              <a:defRPr sz="1400"/>
            </a:lvl5pPr>
          </a:lstStyle>
          <a:p>
            <a:pPr lvl="0"/>
            <a:r>
              <a:rPr lang="de-DE"/>
              <a:t>Mastertextformat bearbeiten</a:t>
            </a:r>
          </a:p>
          <a:p>
            <a:pPr lvl="1"/>
            <a:r>
              <a:rPr lang="de-DE"/>
              <a:t>Zweite Ebene</a:t>
            </a:r>
          </a:p>
        </p:txBody>
      </p:sp>
      <p:sp>
        <p:nvSpPr>
          <p:cNvPr id="15" name="Textplatzhalter 14">
            <a:extLst>
              <a:ext uri="{FF2B5EF4-FFF2-40B4-BE49-F238E27FC236}">
                <a16:creationId xmlns:a16="http://schemas.microsoft.com/office/drawing/2014/main" id="{E73DFDA9-0C82-4C5F-BF96-B77A33FA2DDD}"/>
              </a:ext>
            </a:extLst>
          </p:cNvPr>
          <p:cNvSpPr>
            <a:spLocks noGrp="1"/>
          </p:cNvSpPr>
          <p:nvPr>
            <p:ph type="body" sz="quarter" idx="24" hasCustomPrompt="1"/>
          </p:nvPr>
        </p:nvSpPr>
        <p:spPr>
          <a:xfrm>
            <a:off x="10346400" y="1726795"/>
            <a:ext cx="982000" cy="246221"/>
          </a:xfrm>
        </p:spPr>
        <p:txBody>
          <a:bodyPr wrap="square">
            <a:spAutoFit/>
          </a:bodyPr>
          <a:lstStyle>
            <a:lvl1pPr algn="r">
              <a:lnSpc>
                <a:spcPct val="100000"/>
              </a:lnSpc>
              <a:spcAft>
                <a:spcPts val="0"/>
              </a:spcAft>
              <a:defRPr sz="1600"/>
            </a:lvl1pPr>
          </a:lstStyle>
          <a:p>
            <a:pPr lvl="0"/>
            <a:r>
              <a:rPr lang="de-DE" dirty="0"/>
              <a:t>Duration</a:t>
            </a:r>
          </a:p>
        </p:txBody>
      </p:sp>
      <p:sp>
        <p:nvSpPr>
          <p:cNvPr id="16" name="Textplatzhalter 14">
            <a:extLst>
              <a:ext uri="{FF2B5EF4-FFF2-40B4-BE49-F238E27FC236}">
                <a16:creationId xmlns:a16="http://schemas.microsoft.com/office/drawing/2014/main" id="{6E8A1C6F-3730-4D10-AAF7-4CB72BF353E1}"/>
              </a:ext>
            </a:extLst>
          </p:cNvPr>
          <p:cNvSpPr>
            <a:spLocks noGrp="1"/>
          </p:cNvSpPr>
          <p:nvPr>
            <p:ph type="body" sz="quarter" idx="25"/>
          </p:nvPr>
        </p:nvSpPr>
        <p:spPr>
          <a:xfrm>
            <a:off x="6768000" y="2518795"/>
            <a:ext cx="3282909" cy="492443"/>
          </a:xfrm>
        </p:spPr>
        <p:txBody>
          <a:bodyPr wrap="square">
            <a:spAutoFit/>
          </a:bodyPr>
          <a:lstStyle>
            <a:lvl1pPr>
              <a:lnSpc>
                <a:spcPct val="100000"/>
              </a:lnSpc>
              <a:spcAft>
                <a:spcPts val="0"/>
              </a:spcAft>
              <a:defRPr sz="1600" b="1"/>
            </a:lvl1pPr>
            <a:lvl2pPr>
              <a:lnSpc>
                <a:spcPct val="100000"/>
              </a:lnSpc>
              <a:spcAft>
                <a:spcPts val="0"/>
              </a:spcAft>
              <a:defRPr sz="1600" b="0"/>
            </a:lvl2pPr>
            <a:lvl3pPr>
              <a:defRPr sz="1400"/>
            </a:lvl3pPr>
            <a:lvl4pPr>
              <a:defRPr sz="1400"/>
            </a:lvl4pPr>
            <a:lvl5pPr>
              <a:defRPr sz="1400"/>
            </a:lvl5pPr>
          </a:lstStyle>
          <a:p>
            <a:pPr lvl="0"/>
            <a:r>
              <a:rPr lang="de-DE"/>
              <a:t>Mastertextformat bearbeiten</a:t>
            </a:r>
          </a:p>
          <a:p>
            <a:pPr lvl="1"/>
            <a:r>
              <a:rPr lang="de-DE"/>
              <a:t>Zweite Ebene</a:t>
            </a:r>
          </a:p>
        </p:txBody>
      </p:sp>
      <p:sp>
        <p:nvSpPr>
          <p:cNvPr id="17" name="Textplatzhalter 14">
            <a:extLst>
              <a:ext uri="{FF2B5EF4-FFF2-40B4-BE49-F238E27FC236}">
                <a16:creationId xmlns:a16="http://schemas.microsoft.com/office/drawing/2014/main" id="{D4489884-47EF-4323-8408-581D11CB6B02}"/>
              </a:ext>
            </a:extLst>
          </p:cNvPr>
          <p:cNvSpPr>
            <a:spLocks noGrp="1"/>
          </p:cNvSpPr>
          <p:nvPr>
            <p:ph type="body" sz="quarter" idx="26" hasCustomPrompt="1"/>
          </p:nvPr>
        </p:nvSpPr>
        <p:spPr>
          <a:xfrm>
            <a:off x="10346401" y="2518795"/>
            <a:ext cx="982000" cy="246221"/>
          </a:xfrm>
        </p:spPr>
        <p:txBody>
          <a:bodyPr wrap="square">
            <a:spAutoFit/>
          </a:bodyPr>
          <a:lstStyle>
            <a:lvl1pPr algn="r">
              <a:lnSpc>
                <a:spcPct val="100000"/>
              </a:lnSpc>
              <a:spcAft>
                <a:spcPts val="0"/>
              </a:spcAft>
              <a:defRPr sz="1600"/>
            </a:lvl1pPr>
          </a:lstStyle>
          <a:p>
            <a:pPr lvl="0"/>
            <a:r>
              <a:rPr lang="de-DE" dirty="0"/>
              <a:t>Duration</a:t>
            </a:r>
          </a:p>
        </p:txBody>
      </p:sp>
      <p:sp>
        <p:nvSpPr>
          <p:cNvPr id="18" name="Textplatzhalter 14">
            <a:extLst>
              <a:ext uri="{FF2B5EF4-FFF2-40B4-BE49-F238E27FC236}">
                <a16:creationId xmlns:a16="http://schemas.microsoft.com/office/drawing/2014/main" id="{AC21F120-2F0F-48B6-917E-FC923167B74C}"/>
              </a:ext>
            </a:extLst>
          </p:cNvPr>
          <p:cNvSpPr>
            <a:spLocks noGrp="1"/>
          </p:cNvSpPr>
          <p:nvPr>
            <p:ph type="body" sz="quarter" idx="27"/>
          </p:nvPr>
        </p:nvSpPr>
        <p:spPr>
          <a:xfrm>
            <a:off x="6770398" y="3310795"/>
            <a:ext cx="3282909" cy="492443"/>
          </a:xfrm>
        </p:spPr>
        <p:txBody>
          <a:bodyPr wrap="square">
            <a:spAutoFit/>
          </a:bodyPr>
          <a:lstStyle>
            <a:lvl1pPr>
              <a:lnSpc>
                <a:spcPct val="100000"/>
              </a:lnSpc>
              <a:spcAft>
                <a:spcPts val="0"/>
              </a:spcAft>
              <a:defRPr sz="1600" b="1"/>
            </a:lvl1pPr>
            <a:lvl2pPr>
              <a:lnSpc>
                <a:spcPct val="100000"/>
              </a:lnSpc>
              <a:spcAft>
                <a:spcPts val="0"/>
              </a:spcAft>
              <a:defRPr sz="1600" b="0"/>
            </a:lvl2pPr>
            <a:lvl3pPr>
              <a:defRPr sz="1400"/>
            </a:lvl3pPr>
            <a:lvl4pPr>
              <a:defRPr sz="1400"/>
            </a:lvl4pPr>
            <a:lvl5pPr>
              <a:defRPr sz="1400"/>
            </a:lvl5pPr>
          </a:lstStyle>
          <a:p>
            <a:pPr lvl="0"/>
            <a:r>
              <a:rPr lang="de-DE"/>
              <a:t>Mastertextformat bearbeiten</a:t>
            </a:r>
          </a:p>
          <a:p>
            <a:pPr lvl="1"/>
            <a:r>
              <a:rPr lang="de-DE"/>
              <a:t>Zweite Ebene</a:t>
            </a:r>
          </a:p>
        </p:txBody>
      </p:sp>
      <p:sp>
        <p:nvSpPr>
          <p:cNvPr id="19" name="Textplatzhalter 14">
            <a:extLst>
              <a:ext uri="{FF2B5EF4-FFF2-40B4-BE49-F238E27FC236}">
                <a16:creationId xmlns:a16="http://schemas.microsoft.com/office/drawing/2014/main" id="{CD1A11CA-865A-4427-B754-B88EDC16E44C}"/>
              </a:ext>
            </a:extLst>
          </p:cNvPr>
          <p:cNvSpPr>
            <a:spLocks noGrp="1"/>
          </p:cNvSpPr>
          <p:nvPr>
            <p:ph type="body" sz="quarter" idx="28" hasCustomPrompt="1"/>
          </p:nvPr>
        </p:nvSpPr>
        <p:spPr>
          <a:xfrm>
            <a:off x="10348799" y="3310795"/>
            <a:ext cx="982000" cy="246221"/>
          </a:xfrm>
        </p:spPr>
        <p:txBody>
          <a:bodyPr wrap="square">
            <a:spAutoFit/>
          </a:bodyPr>
          <a:lstStyle>
            <a:lvl1pPr algn="r">
              <a:lnSpc>
                <a:spcPct val="100000"/>
              </a:lnSpc>
              <a:spcAft>
                <a:spcPts val="0"/>
              </a:spcAft>
              <a:defRPr sz="1600"/>
            </a:lvl1pPr>
          </a:lstStyle>
          <a:p>
            <a:pPr lvl="0"/>
            <a:r>
              <a:rPr lang="de-DE" dirty="0"/>
              <a:t>Duration</a:t>
            </a:r>
          </a:p>
        </p:txBody>
      </p:sp>
      <p:sp>
        <p:nvSpPr>
          <p:cNvPr id="20" name="Textplatzhalter 14">
            <a:extLst>
              <a:ext uri="{FF2B5EF4-FFF2-40B4-BE49-F238E27FC236}">
                <a16:creationId xmlns:a16="http://schemas.microsoft.com/office/drawing/2014/main" id="{FC671DF8-D7DF-41B3-9E4A-F2B3AF954969}"/>
              </a:ext>
            </a:extLst>
          </p:cNvPr>
          <p:cNvSpPr>
            <a:spLocks noGrp="1"/>
          </p:cNvSpPr>
          <p:nvPr>
            <p:ph type="body" sz="quarter" idx="29"/>
          </p:nvPr>
        </p:nvSpPr>
        <p:spPr>
          <a:xfrm>
            <a:off x="6770398" y="4102795"/>
            <a:ext cx="3282909" cy="492443"/>
          </a:xfrm>
        </p:spPr>
        <p:txBody>
          <a:bodyPr wrap="square">
            <a:spAutoFit/>
          </a:bodyPr>
          <a:lstStyle>
            <a:lvl1pPr>
              <a:lnSpc>
                <a:spcPct val="100000"/>
              </a:lnSpc>
              <a:spcAft>
                <a:spcPts val="0"/>
              </a:spcAft>
              <a:defRPr sz="1600" b="1"/>
            </a:lvl1pPr>
            <a:lvl2pPr>
              <a:lnSpc>
                <a:spcPct val="100000"/>
              </a:lnSpc>
              <a:spcAft>
                <a:spcPts val="0"/>
              </a:spcAft>
              <a:defRPr sz="1600" b="0"/>
            </a:lvl2pPr>
            <a:lvl3pPr>
              <a:defRPr sz="1400"/>
            </a:lvl3pPr>
            <a:lvl4pPr>
              <a:defRPr sz="1400"/>
            </a:lvl4pPr>
            <a:lvl5pPr>
              <a:defRPr sz="1400"/>
            </a:lvl5pPr>
          </a:lstStyle>
          <a:p>
            <a:pPr lvl="0"/>
            <a:r>
              <a:rPr lang="de-DE"/>
              <a:t>Mastertextformat bearbeiten</a:t>
            </a:r>
          </a:p>
          <a:p>
            <a:pPr lvl="1"/>
            <a:r>
              <a:rPr lang="de-DE"/>
              <a:t>Zweite Ebene</a:t>
            </a:r>
          </a:p>
        </p:txBody>
      </p:sp>
      <p:sp>
        <p:nvSpPr>
          <p:cNvPr id="21" name="Textplatzhalter 14">
            <a:extLst>
              <a:ext uri="{FF2B5EF4-FFF2-40B4-BE49-F238E27FC236}">
                <a16:creationId xmlns:a16="http://schemas.microsoft.com/office/drawing/2014/main" id="{549943B1-AC8B-468A-85F5-68E5D1AAEA7A}"/>
              </a:ext>
            </a:extLst>
          </p:cNvPr>
          <p:cNvSpPr>
            <a:spLocks noGrp="1"/>
          </p:cNvSpPr>
          <p:nvPr>
            <p:ph type="body" sz="quarter" idx="30" hasCustomPrompt="1"/>
          </p:nvPr>
        </p:nvSpPr>
        <p:spPr>
          <a:xfrm>
            <a:off x="10348799" y="4102795"/>
            <a:ext cx="982000" cy="246221"/>
          </a:xfrm>
        </p:spPr>
        <p:txBody>
          <a:bodyPr wrap="square">
            <a:spAutoFit/>
          </a:bodyPr>
          <a:lstStyle>
            <a:lvl1pPr algn="r">
              <a:lnSpc>
                <a:spcPct val="100000"/>
              </a:lnSpc>
              <a:spcAft>
                <a:spcPts val="0"/>
              </a:spcAft>
              <a:defRPr sz="1600"/>
            </a:lvl1pPr>
          </a:lstStyle>
          <a:p>
            <a:pPr lvl="0"/>
            <a:r>
              <a:rPr lang="de-DE" dirty="0"/>
              <a:t>Duration</a:t>
            </a:r>
          </a:p>
        </p:txBody>
      </p:sp>
      <p:sp>
        <p:nvSpPr>
          <p:cNvPr id="22" name="Textplatzhalter 14">
            <a:extLst>
              <a:ext uri="{FF2B5EF4-FFF2-40B4-BE49-F238E27FC236}">
                <a16:creationId xmlns:a16="http://schemas.microsoft.com/office/drawing/2014/main" id="{642A6056-DCF4-438A-8923-9A56A65AE32F}"/>
              </a:ext>
            </a:extLst>
          </p:cNvPr>
          <p:cNvSpPr>
            <a:spLocks noGrp="1"/>
          </p:cNvSpPr>
          <p:nvPr>
            <p:ph type="body" sz="quarter" idx="31"/>
          </p:nvPr>
        </p:nvSpPr>
        <p:spPr>
          <a:xfrm>
            <a:off x="6770398" y="4894795"/>
            <a:ext cx="3282909" cy="492443"/>
          </a:xfrm>
        </p:spPr>
        <p:txBody>
          <a:bodyPr wrap="square">
            <a:spAutoFit/>
          </a:bodyPr>
          <a:lstStyle>
            <a:lvl1pPr>
              <a:lnSpc>
                <a:spcPct val="100000"/>
              </a:lnSpc>
              <a:spcAft>
                <a:spcPts val="0"/>
              </a:spcAft>
              <a:defRPr sz="1600" b="1"/>
            </a:lvl1pPr>
            <a:lvl2pPr>
              <a:lnSpc>
                <a:spcPct val="100000"/>
              </a:lnSpc>
              <a:spcAft>
                <a:spcPts val="0"/>
              </a:spcAft>
              <a:defRPr sz="1600" b="0"/>
            </a:lvl2pPr>
            <a:lvl3pPr>
              <a:defRPr sz="1400"/>
            </a:lvl3pPr>
            <a:lvl4pPr>
              <a:defRPr sz="1400"/>
            </a:lvl4pPr>
            <a:lvl5pPr>
              <a:defRPr sz="1400"/>
            </a:lvl5pPr>
          </a:lstStyle>
          <a:p>
            <a:pPr lvl="0"/>
            <a:r>
              <a:rPr lang="de-DE"/>
              <a:t>Mastertextformat bearbeiten</a:t>
            </a:r>
          </a:p>
          <a:p>
            <a:pPr lvl="1"/>
            <a:r>
              <a:rPr lang="de-DE"/>
              <a:t>Zweite Ebene</a:t>
            </a:r>
          </a:p>
        </p:txBody>
      </p:sp>
      <p:sp>
        <p:nvSpPr>
          <p:cNvPr id="23" name="Textplatzhalter 14">
            <a:extLst>
              <a:ext uri="{FF2B5EF4-FFF2-40B4-BE49-F238E27FC236}">
                <a16:creationId xmlns:a16="http://schemas.microsoft.com/office/drawing/2014/main" id="{143BC07A-6559-4402-B64B-1E83F3436A11}"/>
              </a:ext>
            </a:extLst>
          </p:cNvPr>
          <p:cNvSpPr>
            <a:spLocks noGrp="1"/>
          </p:cNvSpPr>
          <p:nvPr>
            <p:ph type="body" sz="quarter" idx="32" hasCustomPrompt="1"/>
          </p:nvPr>
        </p:nvSpPr>
        <p:spPr>
          <a:xfrm>
            <a:off x="10348799" y="4894795"/>
            <a:ext cx="982000" cy="246221"/>
          </a:xfrm>
        </p:spPr>
        <p:txBody>
          <a:bodyPr wrap="square">
            <a:spAutoFit/>
          </a:bodyPr>
          <a:lstStyle>
            <a:lvl1pPr algn="r">
              <a:lnSpc>
                <a:spcPct val="100000"/>
              </a:lnSpc>
              <a:spcAft>
                <a:spcPts val="0"/>
              </a:spcAft>
              <a:defRPr sz="1600"/>
            </a:lvl1pPr>
          </a:lstStyle>
          <a:p>
            <a:pPr lvl="0"/>
            <a:r>
              <a:rPr lang="de-DE" dirty="0"/>
              <a:t>Duration</a:t>
            </a:r>
          </a:p>
        </p:txBody>
      </p:sp>
      <p:sp>
        <p:nvSpPr>
          <p:cNvPr id="24" name="Textplatzhalter 14">
            <a:extLst>
              <a:ext uri="{FF2B5EF4-FFF2-40B4-BE49-F238E27FC236}">
                <a16:creationId xmlns:a16="http://schemas.microsoft.com/office/drawing/2014/main" id="{691EBE03-D3E9-4B84-8F4C-C717DC217181}"/>
              </a:ext>
            </a:extLst>
          </p:cNvPr>
          <p:cNvSpPr>
            <a:spLocks noGrp="1"/>
          </p:cNvSpPr>
          <p:nvPr>
            <p:ph type="body" sz="quarter" idx="33"/>
          </p:nvPr>
        </p:nvSpPr>
        <p:spPr>
          <a:xfrm>
            <a:off x="6761442" y="5686795"/>
            <a:ext cx="3282909" cy="492443"/>
          </a:xfrm>
        </p:spPr>
        <p:txBody>
          <a:bodyPr wrap="square">
            <a:spAutoFit/>
          </a:bodyPr>
          <a:lstStyle>
            <a:lvl1pPr>
              <a:lnSpc>
                <a:spcPct val="100000"/>
              </a:lnSpc>
              <a:spcAft>
                <a:spcPts val="0"/>
              </a:spcAft>
              <a:defRPr sz="1600" b="1"/>
            </a:lvl1pPr>
            <a:lvl2pPr>
              <a:lnSpc>
                <a:spcPct val="100000"/>
              </a:lnSpc>
              <a:spcAft>
                <a:spcPts val="0"/>
              </a:spcAft>
              <a:defRPr sz="1600" b="0"/>
            </a:lvl2pPr>
            <a:lvl3pPr>
              <a:defRPr sz="1400"/>
            </a:lvl3pPr>
            <a:lvl4pPr>
              <a:defRPr sz="1400"/>
            </a:lvl4pPr>
            <a:lvl5pPr>
              <a:defRPr sz="1400"/>
            </a:lvl5pPr>
          </a:lstStyle>
          <a:p>
            <a:pPr lvl="0"/>
            <a:r>
              <a:rPr lang="de-DE"/>
              <a:t>Mastertextformat bearbeiten</a:t>
            </a:r>
          </a:p>
          <a:p>
            <a:pPr lvl="1"/>
            <a:r>
              <a:rPr lang="de-DE"/>
              <a:t>Zweite Ebene</a:t>
            </a:r>
          </a:p>
        </p:txBody>
      </p:sp>
      <p:sp>
        <p:nvSpPr>
          <p:cNvPr id="25" name="Textplatzhalter 14">
            <a:extLst>
              <a:ext uri="{FF2B5EF4-FFF2-40B4-BE49-F238E27FC236}">
                <a16:creationId xmlns:a16="http://schemas.microsoft.com/office/drawing/2014/main" id="{0F2E9FEB-31F3-403A-84CC-90CAFE50A248}"/>
              </a:ext>
            </a:extLst>
          </p:cNvPr>
          <p:cNvSpPr>
            <a:spLocks noGrp="1"/>
          </p:cNvSpPr>
          <p:nvPr>
            <p:ph type="body" sz="quarter" idx="34" hasCustomPrompt="1"/>
          </p:nvPr>
        </p:nvSpPr>
        <p:spPr>
          <a:xfrm>
            <a:off x="10339843" y="5686795"/>
            <a:ext cx="982000" cy="246221"/>
          </a:xfrm>
        </p:spPr>
        <p:txBody>
          <a:bodyPr wrap="square">
            <a:spAutoFit/>
          </a:bodyPr>
          <a:lstStyle>
            <a:lvl1pPr algn="r">
              <a:lnSpc>
                <a:spcPct val="100000"/>
              </a:lnSpc>
              <a:spcAft>
                <a:spcPts val="0"/>
              </a:spcAft>
              <a:defRPr sz="1600"/>
            </a:lvl1pPr>
          </a:lstStyle>
          <a:p>
            <a:pPr lvl="0"/>
            <a:r>
              <a:rPr lang="de-DE" dirty="0"/>
              <a:t>Duration</a:t>
            </a:r>
          </a:p>
        </p:txBody>
      </p:sp>
      <p:cxnSp>
        <p:nvCxnSpPr>
          <p:cNvPr id="5" name="Gerader Verbinder 4" hidden="1">
            <a:extLst>
              <a:ext uri="{FF2B5EF4-FFF2-40B4-BE49-F238E27FC236}">
                <a16:creationId xmlns:a16="http://schemas.microsoft.com/office/drawing/2014/main" id="{573EB530-A787-4068-921D-D3B8956F66FE}"/>
              </a:ext>
            </a:extLst>
          </p:cNvPr>
          <p:cNvCxnSpPr>
            <a:cxnSpLocks/>
          </p:cNvCxnSpPr>
          <p:nvPr userDrawn="1"/>
        </p:nvCxnSpPr>
        <p:spPr>
          <a:xfrm rot="1200000">
            <a:off x="5827513" y="341440"/>
            <a:ext cx="0" cy="1821718"/>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662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III">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05D24721-7B82-4AF7-900D-EEFE2702BA53}"/>
              </a:ext>
            </a:extLst>
          </p:cNvPr>
          <p:cNvSpPr>
            <a:spLocks noGrp="1"/>
          </p:cNvSpPr>
          <p:nvPr>
            <p:ph type="title" hasCustomPrompt="1"/>
          </p:nvPr>
        </p:nvSpPr>
        <p:spPr>
          <a:xfrm>
            <a:off x="6742113" y="576000"/>
            <a:ext cx="3308796" cy="580019"/>
          </a:xfrm>
          <a:prstGeom prst="rect">
            <a:avLst/>
          </a:prstGeom>
          <a:ln w="31750" cap="rnd">
            <a:noFill/>
          </a:ln>
        </p:spPr>
        <p:txBody>
          <a:bodyPr vert="horz" wrap="square" lIns="0" tIns="0" rIns="0" bIns="0" rtlCol="0" anchor="t">
            <a:noAutofit/>
          </a:bodyPr>
          <a:lstStyle>
            <a:lvl1pPr>
              <a:defRPr/>
            </a:lvl1pPr>
          </a:lstStyle>
          <a:p>
            <a:pPr marL="0" lvl="0"/>
            <a:r>
              <a:rPr lang="en-US" dirty="0"/>
              <a:t>Add Title</a:t>
            </a:r>
          </a:p>
        </p:txBody>
      </p:sp>
      <p:sp>
        <p:nvSpPr>
          <p:cNvPr id="3" name="Bildplatzhalter 2">
            <a:extLst>
              <a:ext uri="{FF2B5EF4-FFF2-40B4-BE49-F238E27FC236}">
                <a16:creationId xmlns:a16="http://schemas.microsoft.com/office/drawing/2014/main" id="{5B80BAE8-342E-4C95-A2BC-CE3B985D7F76}"/>
              </a:ext>
            </a:extLst>
          </p:cNvPr>
          <p:cNvSpPr>
            <a:spLocks noGrp="1"/>
          </p:cNvSpPr>
          <p:nvPr>
            <p:ph type="pic" sz="quarter" idx="16" hasCustomPrompt="1"/>
          </p:nvPr>
        </p:nvSpPr>
        <p:spPr>
          <a:xfrm>
            <a:off x="0" y="0"/>
            <a:ext cx="5880100" cy="6858000"/>
          </a:xfrm>
          <a:solidFill>
            <a:schemeClr val="bg2"/>
          </a:solidFill>
        </p:spPr>
        <p:txBody>
          <a:bodyPr lIns="144000" tIns="144000">
            <a:noAutofit/>
          </a:bodyPr>
          <a:lstStyle>
            <a:lvl1pPr>
              <a:defRPr b="0"/>
            </a:lvl1pPr>
          </a:lstStyle>
          <a:p>
            <a:r>
              <a:rPr lang="de-DE" dirty="0"/>
              <a:t>Add Picture</a:t>
            </a:r>
          </a:p>
        </p:txBody>
      </p:sp>
      <p:sp>
        <p:nvSpPr>
          <p:cNvPr id="7" name="Textplatzhalter 6">
            <a:extLst>
              <a:ext uri="{FF2B5EF4-FFF2-40B4-BE49-F238E27FC236}">
                <a16:creationId xmlns:a16="http://schemas.microsoft.com/office/drawing/2014/main" id="{B6ABBCA5-B318-4A31-9445-660F83CE0541}"/>
              </a:ext>
            </a:extLst>
          </p:cNvPr>
          <p:cNvSpPr>
            <a:spLocks noGrp="1"/>
          </p:cNvSpPr>
          <p:nvPr>
            <p:ph type="body" sz="quarter" idx="17" hasCustomPrompt="1"/>
          </p:nvPr>
        </p:nvSpPr>
        <p:spPr>
          <a:xfrm>
            <a:off x="6543309" y="1548000"/>
            <a:ext cx="720000" cy="830997"/>
          </a:xfrm>
        </p:spPr>
        <p:txBody>
          <a:bodyPr anchor="ctr" anchorCtr="0">
            <a:spAutoFit/>
          </a:bodyPr>
          <a:lstStyle>
            <a:lvl1pPr algn="ctr">
              <a:lnSpc>
                <a:spcPct val="100000"/>
              </a:lnSpc>
              <a:spcAft>
                <a:spcPts val="0"/>
              </a:spcAft>
              <a:defRPr sz="5400" b="1">
                <a:solidFill>
                  <a:schemeClr val="bg1">
                    <a:lumMod val="75000"/>
                  </a:schemeClr>
                </a:solidFill>
              </a:defRPr>
            </a:lvl1pPr>
          </a:lstStyle>
          <a:p>
            <a:pPr lvl="0"/>
            <a:r>
              <a:rPr lang="de-DE" dirty="0"/>
              <a:t>#</a:t>
            </a:r>
          </a:p>
        </p:txBody>
      </p:sp>
      <p:sp>
        <p:nvSpPr>
          <p:cNvPr id="8" name="Textplatzhalter 6">
            <a:extLst>
              <a:ext uri="{FF2B5EF4-FFF2-40B4-BE49-F238E27FC236}">
                <a16:creationId xmlns:a16="http://schemas.microsoft.com/office/drawing/2014/main" id="{290465B4-00CF-4228-8AF4-48F888F66646}"/>
              </a:ext>
            </a:extLst>
          </p:cNvPr>
          <p:cNvSpPr>
            <a:spLocks noGrp="1"/>
          </p:cNvSpPr>
          <p:nvPr>
            <p:ph type="body" sz="quarter" idx="18" hasCustomPrompt="1"/>
          </p:nvPr>
        </p:nvSpPr>
        <p:spPr>
          <a:xfrm>
            <a:off x="6543309" y="2340000"/>
            <a:ext cx="720000" cy="830997"/>
          </a:xfrm>
        </p:spPr>
        <p:txBody>
          <a:bodyPr>
            <a:spAutoFit/>
          </a:bodyPr>
          <a:lstStyle>
            <a:lvl1pPr algn="ctr">
              <a:lnSpc>
                <a:spcPct val="100000"/>
              </a:lnSpc>
              <a:spcAft>
                <a:spcPts val="0"/>
              </a:spcAft>
              <a:defRPr sz="5400" b="1">
                <a:solidFill>
                  <a:schemeClr val="bg1">
                    <a:lumMod val="75000"/>
                  </a:schemeClr>
                </a:solidFill>
              </a:defRPr>
            </a:lvl1pPr>
          </a:lstStyle>
          <a:p>
            <a:pPr lvl="0"/>
            <a:r>
              <a:rPr lang="de-DE" dirty="0"/>
              <a:t>#</a:t>
            </a:r>
          </a:p>
        </p:txBody>
      </p:sp>
      <p:sp>
        <p:nvSpPr>
          <p:cNvPr id="9" name="Textplatzhalter 6">
            <a:extLst>
              <a:ext uri="{FF2B5EF4-FFF2-40B4-BE49-F238E27FC236}">
                <a16:creationId xmlns:a16="http://schemas.microsoft.com/office/drawing/2014/main" id="{17402F30-06D2-4072-A2A9-8ED5E6D5D1CF}"/>
              </a:ext>
            </a:extLst>
          </p:cNvPr>
          <p:cNvSpPr>
            <a:spLocks noGrp="1"/>
          </p:cNvSpPr>
          <p:nvPr>
            <p:ph type="body" sz="quarter" idx="19" hasCustomPrompt="1"/>
          </p:nvPr>
        </p:nvSpPr>
        <p:spPr>
          <a:xfrm>
            <a:off x="6543309" y="3132000"/>
            <a:ext cx="720000" cy="830997"/>
          </a:xfrm>
        </p:spPr>
        <p:txBody>
          <a:bodyPr anchor="ctr" anchorCtr="0">
            <a:spAutoFit/>
          </a:bodyPr>
          <a:lstStyle>
            <a:lvl1pPr algn="ctr">
              <a:lnSpc>
                <a:spcPct val="100000"/>
              </a:lnSpc>
              <a:spcAft>
                <a:spcPts val="0"/>
              </a:spcAft>
              <a:defRPr sz="5400" b="1">
                <a:solidFill>
                  <a:schemeClr val="bg1">
                    <a:lumMod val="75000"/>
                  </a:schemeClr>
                </a:solidFill>
              </a:defRPr>
            </a:lvl1pPr>
          </a:lstStyle>
          <a:p>
            <a:pPr lvl="0"/>
            <a:r>
              <a:rPr lang="de-DE" dirty="0"/>
              <a:t>#</a:t>
            </a:r>
          </a:p>
        </p:txBody>
      </p:sp>
      <p:sp>
        <p:nvSpPr>
          <p:cNvPr id="10" name="Textplatzhalter 6">
            <a:extLst>
              <a:ext uri="{FF2B5EF4-FFF2-40B4-BE49-F238E27FC236}">
                <a16:creationId xmlns:a16="http://schemas.microsoft.com/office/drawing/2014/main" id="{31591042-A734-4F23-B2CD-5338FF581E21}"/>
              </a:ext>
            </a:extLst>
          </p:cNvPr>
          <p:cNvSpPr>
            <a:spLocks noGrp="1"/>
          </p:cNvSpPr>
          <p:nvPr>
            <p:ph type="body" sz="quarter" idx="20" hasCustomPrompt="1"/>
          </p:nvPr>
        </p:nvSpPr>
        <p:spPr>
          <a:xfrm>
            <a:off x="6543309" y="3924000"/>
            <a:ext cx="720000" cy="830997"/>
          </a:xfrm>
        </p:spPr>
        <p:txBody>
          <a:bodyPr>
            <a:spAutoFit/>
          </a:bodyPr>
          <a:lstStyle>
            <a:lvl1pPr algn="ctr">
              <a:lnSpc>
                <a:spcPct val="100000"/>
              </a:lnSpc>
              <a:spcAft>
                <a:spcPts val="0"/>
              </a:spcAft>
              <a:defRPr sz="5400" b="1">
                <a:solidFill>
                  <a:schemeClr val="bg1">
                    <a:lumMod val="75000"/>
                  </a:schemeClr>
                </a:solidFill>
              </a:defRPr>
            </a:lvl1pPr>
          </a:lstStyle>
          <a:p>
            <a:pPr lvl="0"/>
            <a:r>
              <a:rPr lang="de-DE" dirty="0"/>
              <a:t>#</a:t>
            </a:r>
          </a:p>
        </p:txBody>
      </p:sp>
      <p:sp>
        <p:nvSpPr>
          <p:cNvPr id="11" name="Textplatzhalter 6">
            <a:extLst>
              <a:ext uri="{FF2B5EF4-FFF2-40B4-BE49-F238E27FC236}">
                <a16:creationId xmlns:a16="http://schemas.microsoft.com/office/drawing/2014/main" id="{4D0CEDAE-73D9-46C0-ADC2-60CED5E4AB17}"/>
              </a:ext>
            </a:extLst>
          </p:cNvPr>
          <p:cNvSpPr>
            <a:spLocks noGrp="1"/>
          </p:cNvSpPr>
          <p:nvPr>
            <p:ph type="body" sz="quarter" idx="21" hasCustomPrompt="1"/>
          </p:nvPr>
        </p:nvSpPr>
        <p:spPr>
          <a:xfrm>
            <a:off x="6543309" y="4716000"/>
            <a:ext cx="720000" cy="830997"/>
          </a:xfrm>
        </p:spPr>
        <p:txBody>
          <a:bodyPr anchor="ctr" anchorCtr="0">
            <a:spAutoFit/>
          </a:bodyPr>
          <a:lstStyle>
            <a:lvl1pPr algn="ctr">
              <a:lnSpc>
                <a:spcPct val="100000"/>
              </a:lnSpc>
              <a:spcAft>
                <a:spcPts val="0"/>
              </a:spcAft>
              <a:defRPr sz="5400" b="1">
                <a:solidFill>
                  <a:schemeClr val="bg1">
                    <a:lumMod val="75000"/>
                  </a:schemeClr>
                </a:solidFill>
              </a:defRPr>
            </a:lvl1pPr>
          </a:lstStyle>
          <a:p>
            <a:pPr lvl="0"/>
            <a:r>
              <a:rPr lang="de-DE" dirty="0"/>
              <a:t>#</a:t>
            </a:r>
          </a:p>
        </p:txBody>
      </p:sp>
      <p:sp>
        <p:nvSpPr>
          <p:cNvPr id="12" name="Textplatzhalter 6">
            <a:extLst>
              <a:ext uri="{FF2B5EF4-FFF2-40B4-BE49-F238E27FC236}">
                <a16:creationId xmlns:a16="http://schemas.microsoft.com/office/drawing/2014/main" id="{1F37A3E3-B481-4BB9-B987-9A5292A4150A}"/>
              </a:ext>
            </a:extLst>
          </p:cNvPr>
          <p:cNvSpPr>
            <a:spLocks noGrp="1"/>
          </p:cNvSpPr>
          <p:nvPr>
            <p:ph type="body" sz="quarter" idx="22" hasCustomPrompt="1"/>
          </p:nvPr>
        </p:nvSpPr>
        <p:spPr>
          <a:xfrm>
            <a:off x="6543309" y="5508000"/>
            <a:ext cx="720000" cy="830997"/>
          </a:xfrm>
        </p:spPr>
        <p:txBody>
          <a:bodyPr>
            <a:spAutoFit/>
          </a:bodyPr>
          <a:lstStyle>
            <a:lvl1pPr algn="ctr">
              <a:lnSpc>
                <a:spcPct val="100000"/>
              </a:lnSpc>
              <a:spcAft>
                <a:spcPts val="0"/>
              </a:spcAft>
              <a:defRPr sz="5400" b="1">
                <a:solidFill>
                  <a:schemeClr val="bg1">
                    <a:lumMod val="75000"/>
                  </a:schemeClr>
                </a:solidFill>
              </a:defRPr>
            </a:lvl1pPr>
          </a:lstStyle>
          <a:p>
            <a:pPr lvl="0"/>
            <a:r>
              <a:rPr lang="de-DE" dirty="0"/>
              <a:t>#</a:t>
            </a:r>
          </a:p>
        </p:txBody>
      </p:sp>
      <p:sp>
        <p:nvSpPr>
          <p:cNvPr id="13" name="Textplatzhalter 14">
            <a:extLst>
              <a:ext uri="{FF2B5EF4-FFF2-40B4-BE49-F238E27FC236}">
                <a16:creationId xmlns:a16="http://schemas.microsoft.com/office/drawing/2014/main" id="{E93E4791-95C8-4899-BFF5-E22E80F9E608}"/>
              </a:ext>
            </a:extLst>
          </p:cNvPr>
          <p:cNvSpPr>
            <a:spLocks noGrp="1"/>
          </p:cNvSpPr>
          <p:nvPr>
            <p:ph type="body" sz="quarter" idx="23"/>
          </p:nvPr>
        </p:nvSpPr>
        <p:spPr>
          <a:xfrm>
            <a:off x="7272557" y="1686499"/>
            <a:ext cx="2775953" cy="276999"/>
          </a:xfrm>
        </p:spPr>
        <p:txBody>
          <a:bodyPr wrap="square">
            <a:spAutoFit/>
          </a:bodyPr>
          <a:lstStyle>
            <a:lvl1pPr>
              <a:lnSpc>
                <a:spcPct val="90000"/>
              </a:lnSpc>
              <a:spcAft>
                <a:spcPts val="0"/>
              </a:spcAft>
              <a:defRPr sz="2000" b="0"/>
            </a:lvl1pPr>
            <a:lvl2pPr>
              <a:lnSpc>
                <a:spcPct val="100000"/>
              </a:lnSpc>
              <a:spcBef>
                <a:spcPts val="0"/>
              </a:spcBef>
              <a:spcAft>
                <a:spcPts val="0"/>
              </a:spcAft>
              <a:defRPr sz="1600" b="0"/>
            </a:lvl2pPr>
            <a:lvl3pPr>
              <a:defRPr sz="1400"/>
            </a:lvl3pPr>
            <a:lvl4pPr>
              <a:defRPr sz="1400"/>
            </a:lvl4pPr>
            <a:lvl5pPr>
              <a:defRPr sz="1400"/>
            </a:lvl5pPr>
          </a:lstStyle>
          <a:p>
            <a:pPr lvl="0"/>
            <a:r>
              <a:rPr lang="de-DE"/>
              <a:t>Mastertextformat bearbeiten</a:t>
            </a:r>
          </a:p>
        </p:txBody>
      </p:sp>
      <p:sp>
        <p:nvSpPr>
          <p:cNvPr id="15" name="Textplatzhalter 14">
            <a:extLst>
              <a:ext uri="{FF2B5EF4-FFF2-40B4-BE49-F238E27FC236}">
                <a16:creationId xmlns:a16="http://schemas.microsoft.com/office/drawing/2014/main" id="{E73DFDA9-0C82-4C5F-BF96-B77A33FA2DDD}"/>
              </a:ext>
            </a:extLst>
          </p:cNvPr>
          <p:cNvSpPr>
            <a:spLocks noGrp="1"/>
          </p:cNvSpPr>
          <p:nvPr>
            <p:ph type="body" sz="quarter" idx="24" hasCustomPrompt="1"/>
          </p:nvPr>
        </p:nvSpPr>
        <p:spPr>
          <a:xfrm>
            <a:off x="10512557" y="1686499"/>
            <a:ext cx="831356" cy="246221"/>
          </a:xfrm>
        </p:spPr>
        <p:txBody>
          <a:bodyPr wrap="square">
            <a:spAutoFit/>
          </a:bodyPr>
          <a:lstStyle>
            <a:lvl1pPr algn="r">
              <a:lnSpc>
                <a:spcPct val="100000"/>
              </a:lnSpc>
              <a:spcAft>
                <a:spcPts val="0"/>
              </a:spcAft>
              <a:defRPr sz="1600"/>
            </a:lvl1pPr>
          </a:lstStyle>
          <a:p>
            <a:pPr lvl="0"/>
            <a:r>
              <a:rPr lang="de-DE" dirty="0"/>
              <a:t>Duration</a:t>
            </a:r>
          </a:p>
        </p:txBody>
      </p:sp>
      <p:sp>
        <p:nvSpPr>
          <p:cNvPr id="16" name="Textplatzhalter 14">
            <a:extLst>
              <a:ext uri="{FF2B5EF4-FFF2-40B4-BE49-F238E27FC236}">
                <a16:creationId xmlns:a16="http://schemas.microsoft.com/office/drawing/2014/main" id="{6E8A1C6F-3730-4D10-AAF7-4CB72BF353E1}"/>
              </a:ext>
            </a:extLst>
          </p:cNvPr>
          <p:cNvSpPr>
            <a:spLocks noGrp="1"/>
          </p:cNvSpPr>
          <p:nvPr>
            <p:ph type="body" sz="quarter" idx="25"/>
          </p:nvPr>
        </p:nvSpPr>
        <p:spPr>
          <a:xfrm>
            <a:off x="7272558" y="2478499"/>
            <a:ext cx="2775953" cy="276999"/>
          </a:xfrm>
        </p:spPr>
        <p:txBody>
          <a:bodyPr wrap="square">
            <a:spAutoFit/>
          </a:bodyPr>
          <a:lstStyle>
            <a:lvl1pPr>
              <a:lnSpc>
                <a:spcPct val="90000"/>
              </a:lnSpc>
              <a:spcAft>
                <a:spcPts val="0"/>
              </a:spcAft>
              <a:defRPr sz="2000" b="0"/>
            </a:lvl1pPr>
            <a:lvl2pPr>
              <a:lnSpc>
                <a:spcPct val="100000"/>
              </a:lnSpc>
              <a:spcBef>
                <a:spcPts val="0"/>
              </a:spcBef>
              <a:spcAft>
                <a:spcPts val="0"/>
              </a:spcAft>
              <a:defRPr sz="1600" b="0"/>
            </a:lvl2pPr>
            <a:lvl3pPr>
              <a:defRPr sz="1400"/>
            </a:lvl3pPr>
            <a:lvl4pPr>
              <a:defRPr sz="1400"/>
            </a:lvl4pPr>
            <a:lvl5pPr>
              <a:defRPr sz="1400"/>
            </a:lvl5pPr>
          </a:lstStyle>
          <a:p>
            <a:pPr lvl="0"/>
            <a:r>
              <a:rPr lang="de-DE"/>
              <a:t>Mastertextformat bearbeiten</a:t>
            </a:r>
          </a:p>
        </p:txBody>
      </p:sp>
      <p:sp>
        <p:nvSpPr>
          <p:cNvPr id="17" name="Textplatzhalter 14">
            <a:extLst>
              <a:ext uri="{FF2B5EF4-FFF2-40B4-BE49-F238E27FC236}">
                <a16:creationId xmlns:a16="http://schemas.microsoft.com/office/drawing/2014/main" id="{D4489884-47EF-4323-8408-581D11CB6B02}"/>
              </a:ext>
            </a:extLst>
          </p:cNvPr>
          <p:cNvSpPr>
            <a:spLocks noGrp="1"/>
          </p:cNvSpPr>
          <p:nvPr>
            <p:ph type="body" sz="quarter" idx="26" hasCustomPrompt="1"/>
          </p:nvPr>
        </p:nvSpPr>
        <p:spPr>
          <a:xfrm>
            <a:off x="10512558" y="2478499"/>
            <a:ext cx="831356" cy="246221"/>
          </a:xfrm>
        </p:spPr>
        <p:txBody>
          <a:bodyPr wrap="square">
            <a:spAutoFit/>
          </a:bodyPr>
          <a:lstStyle>
            <a:lvl1pPr algn="r">
              <a:lnSpc>
                <a:spcPct val="100000"/>
              </a:lnSpc>
              <a:spcAft>
                <a:spcPts val="0"/>
              </a:spcAft>
              <a:defRPr sz="1600"/>
            </a:lvl1pPr>
          </a:lstStyle>
          <a:p>
            <a:pPr lvl="0"/>
            <a:r>
              <a:rPr lang="de-DE" dirty="0"/>
              <a:t>Duration</a:t>
            </a:r>
          </a:p>
        </p:txBody>
      </p:sp>
      <p:sp>
        <p:nvSpPr>
          <p:cNvPr id="18" name="Textplatzhalter 14">
            <a:extLst>
              <a:ext uri="{FF2B5EF4-FFF2-40B4-BE49-F238E27FC236}">
                <a16:creationId xmlns:a16="http://schemas.microsoft.com/office/drawing/2014/main" id="{AC21F120-2F0F-48B6-917E-FC923167B74C}"/>
              </a:ext>
            </a:extLst>
          </p:cNvPr>
          <p:cNvSpPr>
            <a:spLocks noGrp="1"/>
          </p:cNvSpPr>
          <p:nvPr>
            <p:ph type="body" sz="quarter" idx="27"/>
          </p:nvPr>
        </p:nvSpPr>
        <p:spPr>
          <a:xfrm>
            <a:off x="7274956" y="3270499"/>
            <a:ext cx="2775953" cy="276999"/>
          </a:xfrm>
        </p:spPr>
        <p:txBody>
          <a:bodyPr wrap="square">
            <a:spAutoFit/>
          </a:bodyPr>
          <a:lstStyle>
            <a:lvl1pPr>
              <a:lnSpc>
                <a:spcPct val="90000"/>
              </a:lnSpc>
              <a:spcAft>
                <a:spcPts val="0"/>
              </a:spcAft>
              <a:defRPr sz="2000" b="0"/>
            </a:lvl1pPr>
            <a:lvl2pPr>
              <a:lnSpc>
                <a:spcPct val="100000"/>
              </a:lnSpc>
              <a:spcBef>
                <a:spcPts val="0"/>
              </a:spcBef>
              <a:spcAft>
                <a:spcPts val="0"/>
              </a:spcAft>
              <a:defRPr sz="1600" b="0"/>
            </a:lvl2pPr>
            <a:lvl3pPr>
              <a:defRPr sz="1400"/>
            </a:lvl3pPr>
            <a:lvl4pPr>
              <a:defRPr sz="1400"/>
            </a:lvl4pPr>
            <a:lvl5pPr>
              <a:defRPr sz="1400"/>
            </a:lvl5pPr>
          </a:lstStyle>
          <a:p>
            <a:pPr lvl="0"/>
            <a:r>
              <a:rPr lang="de-DE"/>
              <a:t>Mastertextformat bearbeiten</a:t>
            </a:r>
          </a:p>
        </p:txBody>
      </p:sp>
      <p:sp>
        <p:nvSpPr>
          <p:cNvPr id="19" name="Textplatzhalter 14">
            <a:extLst>
              <a:ext uri="{FF2B5EF4-FFF2-40B4-BE49-F238E27FC236}">
                <a16:creationId xmlns:a16="http://schemas.microsoft.com/office/drawing/2014/main" id="{CD1A11CA-865A-4427-B754-B88EDC16E44C}"/>
              </a:ext>
            </a:extLst>
          </p:cNvPr>
          <p:cNvSpPr>
            <a:spLocks noGrp="1"/>
          </p:cNvSpPr>
          <p:nvPr>
            <p:ph type="body" sz="quarter" idx="28" hasCustomPrompt="1"/>
          </p:nvPr>
        </p:nvSpPr>
        <p:spPr>
          <a:xfrm>
            <a:off x="10514956" y="3270499"/>
            <a:ext cx="831356" cy="246221"/>
          </a:xfrm>
        </p:spPr>
        <p:txBody>
          <a:bodyPr wrap="square">
            <a:spAutoFit/>
          </a:bodyPr>
          <a:lstStyle>
            <a:lvl1pPr algn="r">
              <a:lnSpc>
                <a:spcPct val="100000"/>
              </a:lnSpc>
              <a:spcAft>
                <a:spcPts val="0"/>
              </a:spcAft>
              <a:defRPr sz="1600"/>
            </a:lvl1pPr>
          </a:lstStyle>
          <a:p>
            <a:pPr lvl="0"/>
            <a:r>
              <a:rPr lang="de-DE" dirty="0"/>
              <a:t>Duration</a:t>
            </a:r>
          </a:p>
        </p:txBody>
      </p:sp>
      <p:sp>
        <p:nvSpPr>
          <p:cNvPr id="20" name="Textplatzhalter 14">
            <a:extLst>
              <a:ext uri="{FF2B5EF4-FFF2-40B4-BE49-F238E27FC236}">
                <a16:creationId xmlns:a16="http://schemas.microsoft.com/office/drawing/2014/main" id="{FC671DF8-D7DF-41B3-9E4A-F2B3AF954969}"/>
              </a:ext>
            </a:extLst>
          </p:cNvPr>
          <p:cNvSpPr>
            <a:spLocks noGrp="1"/>
          </p:cNvSpPr>
          <p:nvPr>
            <p:ph type="body" sz="quarter" idx="29"/>
          </p:nvPr>
        </p:nvSpPr>
        <p:spPr>
          <a:xfrm>
            <a:off x="7274956" y="4062499"/>
            <a:ext cx="2775953" cy="276999"/>
          </a:xfrm>
        </p:spPr>
        <p:txBody>
          <a:bodyPr wrap="square">
            <a:spAutoFit/>
          </a:bodyPr>
          <a:lstStyle>
            <a:lvl1pPr>
              <a:lnSpc>
                <a:spcPct val="90000"/>
              </a:lnSpc>
              <a:spcAft>
                <a:spcPts val="0"/>
              </a:spcAft>
              <a:defRPr sz="2000" b="0"/>
            </a:lvl1pPr>
            <a:lvl2pPr>
              <a:lnSpc>
                <a:spcPct val="100000"/>
              </a:lnSpc>
              <a:spcBef>
                <a:spcPts val="0"/>
              </a:spcBef>
              <a:spcAft>
                <a:spcPts val="0"/>
              </a:spcAft>
              <a:defRPr sz="1600" b="0"/>
            </a:lvl2pPr>
            <a:lvl3pPr>
              <a:defRPr sz="1400"/>
            </a:lvl3pPr>
            <a:lvl4pPr>
              <a:defRPr sz="1400"/>
            </a:lvl4pPr>
            <a:lvl5pPr>
              <a:defRPr sz="1400"/>
            </a:lvl5pPr>
          </a:lstStyle>
          <a:p>
            <a:pPr lvl="0"/>
            <a:r>
              <a:rPr lang="de-DE"/>
              <a:t>Mastertextformat bearbeiten</a:t>
            </a:r>
          </a:p>
        </p:txBody>
      </p:sp>
      <p:sp>
        <p:nvSpPr>
          <p:cNvPr id="21" name="Textplatzhalter 14">
            <a:extLst>
              <a:ext uri="{FF2B5EF4-FFF2-40B4-BE49-F238E27FC236}">
                <a16:creationId xmlns:a16="http://schemas.microsoft.com/office/drawing/2014/main" id="{549943B1-AC8B-468A-85F5-68E5D1AAEA7A}"/>
              </a:ext>
            </a:extLst>
          </p:cNvPr>
          <p:cNvSpPr>
            <a:spLocks noGrp="1"/>
          </p:cNvSpPr>
          <p:nvPr>
            <p:ph type="body" sz="quarter" idx="30" hasCustomPrompt="1"/>
          </p:nvPr>
        </p:nvSpPr>
        <p:spPr>
          <a:xfrm>
            <a:off x="10514956" y="4062499"/>
            <a:ext cx="831356" cy="246221"/>
          </a:xfrm>
        </p:spPr>
        <p:txBody>
          <a:bodyPr wrap="square">
            <a:spAutoFit/>
          </a:bodyPr>
          <a:lstStyle>
            <a:lvl1pPr algn="r">
              <a:lnSpc>
                <a:spcPct val="100000"/>
              </a:lnSpc>
              <a:spcAft>
                <a:spcPts val="0"/>
              </a:spcAft>
              <a:defRPr sz="1600"/>
            </a:lvl1pPr>
          </a:lstStyle>
          <a:p>
            <a:pPr lvl="0"/>
            <a:r>
              <a:rPr lang="de-DE" dirty="0"/>
              <a:t>Duration</a:t>
            </a:r>
          </a:p>
        </p:txBody>
      </p:sp>
      <p:sp>
        <p:nvSpPr>
          <p:cNvPr id="22" name="Textplatzhalter 14">
            <a:extLst>
              <a:ext uri="{FF2B5EF4-FFF2-40B4-BE49-F238E27FC236}">
                <a16:creationId xmlns:a16="http://schemas.microsoft.com/office/drawing/2014/main" id="{642A6056-DCF4-438A-8923-9A56A65AE32F}"/>
              </a:ext>
            </a:extLst>
          </p:cNvPr>
          <p:cNvSpPr>
            <a:spLocks noGrp="1"/>
          </p:cNvSpPr>
          <p:nvPr>
            <p:ph type="body" sz="quarter" idx="31"/>
          </p:nvPr>
        </p:nvSpPr>
        <p:spPr>
          <a:xfrm>
            <a:off x="7274956" y="4854499"/>
            <a:ext cx="2775953" cy="276999"/>
          </a:xfrm>
        </p:spPr>
        <p:txBody>
          <a:bodyPr wrap="square">
            <a:spAutoFit/>
          </a:bodyPr>
          <a:lstStyle>
            <a:lvl1pPr>
              <a:lnSpc>
                <a:spcPct val="90000"/>
              </a:lnSpc>
              <a:spcAft>
                <a:spcPts val="0"/>
              </a:spcAft>
              <a:defRPr sz="2000" b="0"/>
            </a:lvl1pPr>
            <a:lvl2pPr>
              <a:lnSpc>
                <a:spcPct val="100000"/>
              </a:lnSpc>
              <a:spcBef>
                <a:spcPts val="0"/>
              </a:spcBef>
              <a:spcAft>
                <a:spcPts val="0"/>
              </a:spcAft>
              <a:defRPr sz="1600" b="0"/>
            </a:lvl2pPr>
            <a:lvl3pPr>
              <a:defRPr sz="1400"/>
            </a:lvl3pPr>
            <a:lvl4pPr>
              <a:defRPr sz="1400"/>
            </a:lvl4pPr>
            <a:lvl5pPr>
              <a:defRPr sz="1400"/>
            </a:lvl5pPr>
          </a:lstStyle>
          <a:p>
            <a:pPr lvl="0"/>
            <a:r>
              <a:rPr lang="de-DE"/>
              <a:t>Mastertextformat bearbeiten</a:t>
            </a:r>
          </a:p>
        </p:txBody>
      </p:sp>
      <p:sp>
        <p:nvSpPr>
          <p:cNvPr id="23" name="Textplatzhalter 14">
            <a:extLst>
              <a:ext uri="{FF2B5EF4-FFF2-40B4-BE49-F238E27FC236}">
                <a16:creationId xmlns:a16="http://schemas.microsoft.com/office/drawing/2014/main" id="{143BC07A-6559-4402-B64B-1E83F3436A11}"/>
              </a:ext>
            </a:extLst>
          </p:cNvPr>
          <p:cNvSpPr>
            <a:spLocks noGrp="1"/>
          </p:cNvSpPr>
          <p:nvPr>
            <p:ph type="body" sz="quarter" idx="32" hasCustomPrompt="1"/>
          </p:nvPr>
        </p:nvSpPr>
        <p:spPr>
          <a:xfrm>
            <a:off x="10514956" y="4854499"/>
            <a:ext cx="831356" cy="246221"/>
          </a:xfrm>
        </p:spPr>
        <p:txBody>
          <a:bodyPr wrap="square">
            <a:spAutoFit/>
          </a:bodyPr>
          <a:lstStyle>
            <a:lvl1pPr algn="r">
              <a:lnSpc>
                <a:spcPct val="100000"/>
              </a:lnSpc>
              <a:spcAft>
                <a:spcPts val="0"/>
              </a:spcAft>
              <a:defRPr sz="1600"/>
            </a:lvl1pPr>
          </a:lstStyle>
          <a:p>
            <a:pPr lvl="0"/>
            <a:r>
              <a:rPr lang="de-DE" dirty="0"/>
              <a:t>Duration</a:t>
            </a:r>
          </a:p>
        </p:txBody>
      </p:sp>
      <p:sp>
        <p:nvSpPr>
          <p:cNvPr id="24" name="Textplatzhalter 14">
            <a:extLst>
              <a:ext uri="{FF2B5EF4-FFF2-40B4-BE49-F238E27FC236}">
                <a16:creationId xmlns:a16="http://schemas.microsoft.com/office/drawing/2014/main" id="{691EBE03-D3E9-4B84-8F4C-C717DC217181}"/>
              </a:ext>
            </a:extLst>
          </p:cNvPr>
          <p:cNvSpPr>
            <a:spLocks noGrp="1"/>
          </p:cNvSpPr>
          <p:nvPr>
            <p:ph type="body" sz="quarter" idx="33"/>
          </p:nvPr>
        </p:nvSpPr>
        <p:spPr>
          <a:xfrm>
            <a:off x="7266000" y="5646499"/>
            <a:ext cx="2775953" cy="276999"/>
          </a:xfrm>
        </p:spPr>
        <p:txBody>
          <a:bodyPr wrap="square">
            <a:spAutoFit/>
          </a:bodyPr>
          <a:lstStyle>
            <a:lvl1pPr>
              <a:lnSpc>
                <a:spcPct val="90000"/>
              </a:lnSpc>
              <a:spcAft>
                <a:spcPts val="0"/>
              </a:spcAft>
              <a:defRPr sz="2000" b="0"/>
            </a:lvl1pPr>
            <a:lvl2pPr>
              <a:lnSpc>
                <a:spcPct val="100000"/>
              </a:lnSpc>
              <a:spcBef>
                <a:spcPts val="0"/>
              </a:spcBef>
              <a:spcAft>
                <a:spcPts val="0"/>
              </a:spcAft>
              <a:defRPr sz="1600" b="0"/>
            </a:lvl2pPr>
            <a:lvl3pPr>
              <a:defRPr sz="1400"/>
            </a:lvl3pPr>
            <a:lvl4pPr>
              <a:defRPr sz="1400"/>
            </a:lvl4pPr>
            <a:lvl5pPr>
              <a:defRPr sz="1400"/>
            </a:lvl5pPr>
          </a:lstStyle>
          <a:p>
            <a:pPr lvl="0"/>
            <a:r>
              <a:rPr lang="de-DE"/>
              <a:t>Mastertextformat bearbeiten</a:t>
            </a:r>
          </a:p>
        </p:txBody>
      </p:sp>
      <p:sp>
        <p:nvSpPr>
          <p:cNvPr id="25" name="Textplatzhalter 14">
            <a:extLst>
              <a:ext uri="{FF2B5EF4-FFF2-40B4-BE49-F238E27FC236}">
                <a16:creationId xmlns:a16="http://schemas.microsoft.com/office/drawing/2014/main" id="{0F2E9FEB-31F3-403A-84CC-90CAFE50A248}"/>
              </a:ext>
            </a:extLst>
          </p:cNvPr>
          <p:cNvSpPr>
            <a:spLocks noGrp="1"/>
          </p:cNvSpPr>
          <p:nvPr>
            <p:ph type="body" sz="quarter" idx="34" hasCustomPrompt="1"/>
          </p:nvPr>
        </p:nvSpPr>
        <p:spPr>
          <a:xfrm>
            <a:off x="10506000" y="5646499"/>
            <a:ext cx="831356" cy="246221"/>
          </a:xfrm>
        </p:spPr>
        <p:txBody>
          <a:bodyPr wrap="square">
            <a:spAutoFit/>
          </a:bodyPr>
          <a:lstStyle>
            <a:lvl1pPr algn="r">
              <a:lnSpc>
                <a:spcPct val="100000"/>
              </a:lnSpc>
              <a:spcAft>
                <a:spcPts val="0"/>
              </a:spcAft>
              <a:defRPr sz="1600"/>
            </a:lvl1pPr>
          </a:lstStyle>
          <a:p>
            <a:pPr lvl="0"/>
            <a:r>
              <a:rPr lang="de-DE" dirty="0"/>
              <a:t>Duration</a:t>
            </a:r>
          </a:p>
        </p:txBody>
      </p:sp>
      <p:sp>
        <p:nvSpPr>
          <p:cNvPr id="26" name="Rechteck 25" hidden="1">
            <a:extLst>
              <a:ext uri="{FF2B5EF4-FFF2-40B4-BE49-F238E27FC236}">
                <a16:creationId xmlns:a16="http://schemas.microsoft.com/office/drawing/2014/main" id="{A921B7E8-4CE1-4D53-B330-12E81BD269AE}"/>
              </a:ext>
            </a:extLst>
          </p:cNvPr>
          <p:cNvSpPr/>
          <p:nvPr userDrawn="1"/>
        </p:nvSpPr>
        <p:spPr>
          <a:xfrm>
            <a:off x="6490800" y="576000"/>
            <a:ext cx="46800" cy="7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000" tIns="288000" rIns="288000" bIns="288000" numCol="1" spcCol="0" rtlCol="0" fromWordArt="0" anchor="ctr" anchorCtr="0" forceAA="0" compatLnSpc="1">
            <a:prstTxWarp prst="textNoShape">
              <a:avLst/>
            </a:prstTxWarp>
            <a:noAutofit/>
          </a:bodyPr>
          <a:lstStyle/>
          <a:p>
            <a:pPr algn="ctr">
              <a:lnSpc>
                <a:spcPct val="96000"/>
              </a:lnSpc>
            </a:pPr>
            <a:r>
              <a:rPr lang="de-DE" sz="4000" dirty="0">
                <a:solidFill>
                  <a:srgbClr val="000000"/>
                </a:solidFill>
                <a:latin typeface="+mj-lt"/>
              </a:rPr>
              <a:t> </a:t>
            </a:r>
          </a:p>
        </p:txBody>
      </p:sp>
    </p:spTree>
    <p:extLst>
      <p:ext uri="{BB962C8B-B14F-4D97-AF65-F5344CB8AC3E}">
        <p14:creationId xmlns:p14="http://schemas.microsoft.com/office/powerpoint/2010/main" val="3718665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9381E912-C342-4B5A-B0D7-4F51EFB6085E}"/>
              </a:ext>
            </a:extLst>
          </p:cNvPr>
          <p:cNvSpPr>
            <a:spLocks noGrp="1"/>
          </p:cNvSpPr>
          <p:nvPr>
            <p:ph type="title" hasCustomPrompt="1"/>
          </p:nvPr>
        </p:nvSpPr>
        <p:spPr>
          <a:xfrm>
            <a:off x="864000" y="576000"/>
            <a:ext cx="9186909" cy="580019"/>
          </a:xfrm>
          <a:prstGeom prst="rect">
            <a:avLst/>
          </a:prstGeom>
          <a:ln w="31750" cap="rnd">
            <a:noFill/>
          </a:ln>
        </p:spPr>
        <p:txBody>
          <a:bodyPr vert="horz" wrap="square" lIns="0" tIns="0" rIns="0" bIns="0" rtlCol="0" anchor="t">
            <a:noAutofit/>
          </a:bodyPr>
          <a:lstStyle>
            <a:lvl1pPr>
              <a:defRPr/>
            </a:lvl1pPr>
          </a:lstStyle>
          <a:p>
            <a:pPr marL="0" lvl="0"/>
            <a:r>
              <a:rPr lang="en-US" dirty="0"/>
              <a:t>Add Title</a:t>
            </a:r>
          </a:p>
        </p:txBody>
      </p:sp>
      <p:sp>
        <p:nvSpPr>
          <p:cNvPr id="8" name="Textplatzhalter 2">
            <a:extLst>
              <a:ext uri="{FF2B5EF4-FFF2-40B4-BE49-F238E27FC236}">
                <a16:creationId xmlns:a16="http://schemas.microsoft.com/office/drawing/2014/main" id="{4A5D4B6C-DDF6-4708-A606-6A9E9BE212AA}"/>
              </a:ext>
            </a:extLst>
          </p:cNvPr>
          <p:cNvSpPr>
            <a:spLocks noGrp="1"/>
          </p:cNvSpPr>
          <p:nvPr>
            <p:ph type="body" sz="quarter" idx="19" hasCustomPrompt="1"/>
          </p:nvPr>
        </p:nvSpPr>
        <p:spPr>
          <a:xfrm>
            <a:off x="863600" y="2103438"/>
            <a:ext cx="9187200" cy="3415935"/>
          </a:xfrm>
        </p:spPr>
        <p:txBody>
          <a:bodyPr>
            <a:spAutoFit/>
          </a:bodyPr>
          <a:lstStyle>
            <a:lvl1pPr>
              <a:spcBef>
                <a:spcPts val="600"/>
              </a:spcBef>
              <a:spcAft>
                <a:spcPts val="600"/>
              </a:spcAft>
              <a:defRPr baseline="0"/>
            </a:lvl1pPr>
            <a:lvl2pPr>
              <a:spcBef>
                <a:spcPts val="0"/>
              </a:spcBef>
              <a:defRPr/>
            </a:lvl2pPr>
            <a:lvl3pPr marL="268288" indent="-268288">
              <a:defRPr/>
            </a:lvl3pPr>
            <a:lvl4pPr marL="536575" indent="-268288">
              <a:defRPr/>
            </a:lvl4pPr>
            <a:lvl5pPr marL="804863" indent="-268288">
              <a:defRPr/>
            </a:lvl5pPr>
            <a:lvl6pPr marL="1076325" indent="-271463">
              <a:defRPr/>
            </a:lvl6pPr>
            <a:lvl7pPr marL="1344613" indent="-268288">
              <a:defRPr/>
            </a:lvl7pPr>
            <a:lvl8pPr marL="1612900" indent="-268288">
              <a:defRPr/>
            </a:lvl8pPr>
            <a:lvl9pPr marL="1881188" indent="-268288">
              <a:defRPr/>
            </a:lvl9pPr>
          </a:lstStyle>
          <a:p>
            <a:pPr lvl="0"/>
            <a:r>
              <a:rPr lang="en-US" dirty="0"/>
              <a:t>Add Subtitle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3" name="Textplatzhalter 2">
            <a:extLst>
              <a:ext uri="{FF2B5EF4-FFF2-40B4-BE49-F238E27FC236}">
                <a16:creationId xmlns:a16="http://schemas.microsoft.com/office/drawing/2014/main" id="{FEDD9269-8F1E-42ED-A2A6-AA62FE24CEA9}"/>
              </a:ext>
            </a:extLst>
          </p:cNvPr>
          <p:cNvSpPr>
            <a:spLocks noGrp="1"/>
          </p:cNvSpPr>
          <p:nvPr>
            <p:ph type="body" sz="quarter" idx="20" hasCustomPrompt="1"/>
          </p:nvPr>
        </p:nvSpPr>
        <p:spPr>
          <a:xfrm>
            <a:off x="868625" y="5940000"/>
            <a:ext cx="9187309" cy="315664"/>
          </a:xfrm>
        </p:spPr>
        <p:txBody>
          <a:bodyPr anchor="b" anchorCtr="0"/>
          <a:lstStyle>
            <a:lvl1pPr>
              <a:lnSpc>
                <a:spcPct val="100000"/>
              </a:lnSpc>
              <a:spcBef>
                <a:spcPts val="0"/>
              </a:spcBef>
              <a:spcAft>
                <a:spcPts val="0"/>
              </a:spcAft>
              <a:defRPr sz="2000"/>
            </a:lvl1pPr>
          </a:lstStyle>
          <a:p>
            <a:pPr lvl="0"/>
            <a:r>
              <a:rPr lang="de-DE" dirty="0"/>
              <a:t>Add </a:t>
            </a:r>
            <a:r>
              <a:rPr lang="de-DE" dirty="0" err="1"/>
              <a:t>Conclusion</a:t>
            </a:r>
            <a:endParaRPr lang="de-DE" dirty="0"/>
          </a:p>
        </p:txBody>
      </p:sp>
    </p:spTree>
    <p:extLst>
      <p:ext uri="{BB962C8B-B14F-4D97-AF65-F5344CB8AC3E}">
        <p14:creationId xmlns:p14="http://schemas.microsoft.com/office/powerpoint/2010/main" val="3573359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3" Type="http://schemas.openxmlformats.org/officeDocument/2006/relationships/slideLayout" Target="../slideLayouts/slideLayout40.xml"/><Relationship Id="rId21" Type="http://schemas.openxmlformats.org/officeDocument/2006/relationships/slideLayout" Target="../slideLayouts/slideLayout58.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image" Target="../media/image1.png"/><Relationship Id="rId10" Type="http://schemas.openxmlformats.org/officeDocument/2006/relationships/slideLayout" Target="../slideLayouts/slideLayout47.xml"/><Relationship Id="rId19" Type="http://schemas.openxmlformats.org/officeDocument/2006/relationships/slideLayout" Target="../slideLayouts/slideLayout56.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image" Target="../media/image1.png"/><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3.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Title Placeholder 1">
            <a:extLst>
              <a:ext uri="{FF2B5EF4-FFF2-40B4-BE49-F238E27FC236}">
                <a16:creationId xmlns:a16="http://schemas.microsoft.com/office/drawing/2014/main" id="{FB129FF7-B1E5-4B15-AAB6-AB91287A1FE3}"/>
              </a:ext>
            </a:extLst>
          </p:cNvPr>
          <p:cNvSpPr>
            <a:spLocks noGrp="1"/>
          </p:cNvSpPr>
          <p:nvPr>
            <p:ph type="title"/>
          </p:nvPr>
        </p:nvSpPr>
        <p:spPr>
          <a:xfrm>
            <a:off x="864000" y="576000"/>
            <a:ext cx="9186909" cy="580019"/>
          </a:xfrm>
          <a:prstGeom prst="rect">
            <a:avLst/>
          </a:prstGeom>
          <a:ln w="31750" cap="rnd">
            <a:noFill/>
          </a:ln>
        </p:spPr>
        <p:txBody>
          <a:bodyPr vert="horz" wrap="square" lIns="0" tIns="0" rIns="0" bIns="0" rtlCol="0" anchor="t">
            <a:noAutofit/>
          </a:bodyPr>
          <a:lstStyle/>
          <a:p>
            <a:pPr marL="0" lvl="0"/>
            <a:r>
              <a:rPr lang="en-US" dirty="0"/>
              <a:t>Click to edit master title</a:t>
            </a:r>
          </a:p>
        </p:txBody>
      </p:sp>
      <p:sp>
        <p:nvSpPr>
          <p:cNvPr id="22" name="Slide Number Placeholder 5">
            <a:extLst>
              <a:ext uri="{FF2B5EF4-FFF2-40B4-BE49-F238E27FC236}">
                <a16:creationId xmlns:a16="http://schemas.microsoft.com/office/drawing/2014/main" id="{D55141D1-026B-4E9F-9F35-94A69C366C13}"/>
              </a:ext>
            </a:extLst>
          </p:cNvPr>
          <p:cNvSpPr txBox="1">
            <a:spLocks/>
          </p:cNvSpPr>
          <p:nvPr userDrawn="1"/>
        </p:nvSpPr>
        <p:spPr>
          <a:xfrm>
            <a:off x="10896885" y="6426000"/>
            <a:ext cx="431800" cy="432000"/>
          </a:xfrm>
          <a:prstGeom prst="rect">
            <a:avLst/>
          </a:prstGeom>
        </p:spPr>
        <p:txBody>
          <a:bodyPr vert="horz" wrap="none" lIns="0" tIns="0" rIns="0" bIns="0" rtlCol="0" anchor="t">
            <a:noAutofit/>
          </a:bodyPr>
          <a:lstStyle>
            <a:defPPr>
              <a:defRPr lang="en-US"/>
            </a:defPPr>
            <a:lvl1pPr marL="0" algn="ctr" defTabSz="914400" rtl="0" eaLnBrk="1" fontAlgn="base" latinLnBrk="0" hangingPunct="1">
              <a:defRPr sz="13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fontAlgn="base"/>
            <a:fld id="{2C5567C4-2333-1843-91D3-E0DA93A2B0CA}" type="slidenum">
              <a:rPr lang="en-US" sz="1000" b="0" i="0" smtClean="0">
                <a:solidFill>
                  <a:srgbClr val="000000"/>
                </a:solidFill>
                <a:latin typeface="SMA Futura Global" panose="020B0502020204020303" pitchFamily="34" charset="-128"/>
                <a:ea typeface="Malgun Gothic" panose="020B0503020000020004" pitchFamily="34" charset="-127"/>
              </a:rPr>
              <a:pPr algn="r" fontAlgn="base"/>
              <a:t>‹Nr.›</a:t>
            </a:fld>
            <a:endParaRPr lang="en-US" sz="1200" b="0" i="0" dirty="0">
              <a:solidFill>
                <a:srgbClr val="000000"/>
              </a:solidFill>
              <a:latin typeface="SMA Futura Global" panose="020B0502020204020303" pitchFamily="34" charset="-128"/>
              <a:ea typeface="Malgun Gothic" panose="020B0503020000020004" pitchFamily="34" charset="-127"/>
            </a:endParaRPr>
          </a:p>
        </p:txBody>
      </p:sp>
      <p:sp>
        <p:nvSpPr>
          <p:cNvPr id="11" name="Footer Placeholder 4">
            <a:extLst>
              <a:ext uri="{FF2B5EF4-FFF2-40B4-BE49-F238E27FC236}">
                <a16:creationId xmlns:a16="http://schemas.microsoft.com/office/drawing/2014/main" id="{9FED3618-36C5-4575-98DB-916B193DE6E9}"/>
              </a:ext>
            </a:extLst>
          </p:cNvPr>
          <p:cNvSpPr txBox="1">
            <a:spLocks/>
          </p:cNvSpPr>
          <p:nvPr userDrawn="1"/>
        </p:nvSpPr>
        <p:spPr>
          <a:xfrm>
            <a:off x="863601" y="6426000"/>
            <a:ext cx="2214988" cy="432000"/>
          </a:xfrm>
          <a:prstGeom prst="rect">
            <a:avLst/>
          </a:prstGeom>
        </p:spPr>
        <p:txBody>
          <a:bodyPr vert="horz" wrap="none" lIns="0" tIns="0" rIns="0" bIns="0" rtlCol="0" anchor="t">
            <a:noAutofit/>
          </a:bodyPr>
          <a:lstStyle>
            <a:defPPr>
              <a:defRPr lang="en-US"/>
            </a:defPPr>
            <a:lvl1pPr marL="0" algn="l" defTabSz="914400" rtl="0" eaLnBrk="1" fontAlgn="base"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base"/>
            <a:r>
              <a:rPr lang="en-US" sz="1000" b="0" i="0" spc="0" baseline="0" dirty="0">
                <a:solidFill>
                  <a:srgbClr val="000000"/>
                </a:solidFill>
                <a:latin typeface="SMA Futura Global" panose="020B0502020204020303" pitchFamily="34" charset="-128"/>
                <a:ea typeface="Malgun Gothic" panose="020B0503020000020004" pitchFamily="34" charset="-127"/>
              </a:rPr>
              <a:t>SMA Solar Technology</a:t>
            </a:r>
          </a:p>
        </p:txBody>
      </p:sp>
      <p:sp>
        <p:nvSpPr>
          <p:cNvPr id="2" name="Textplatzhalter 1">
            <a:extLst>
              <a:ext uri="{FF2B5EF4-FFF2-40B4-BE49-F238E27FC236}">
                <a16:creationId xmlns:a16="http://schemas.microsoft.com/office/drawing/2014/main" id="{31B571AA-2DAE-48AB-8C54-FD3913056B22}"/>
              </a:ext>
            </a:extLst>
          </p:cNvPr>
          <p:cNvSpPr>
            <a:spLocks noGrp="1"/>
          </p:cNvSpPr>
          <p:nvPr>
            <p:ph type="body" idx="1"/>
          </p:nvPr>
        </p:nvSpPr>
        <p:spPr>
          <a:xfrm>
            <a:off x="864000" y="2118166"/>
            <a:ext cx="10464400" cy="3415935"/>
          </a:xfrm>
          <a:prstGeom prst="rect">
            <a:avLst/>
          </a:prstGeom>
        </p:spPr>
        <p:txBody>
          <a:bodyPr vert="horz" lIns="0" tIns="0" rIns="0" bIns="0" rtlCol="0">
            <a:spAutoFit/>
          </a:bodyPr>
          <a:lstStyle/>
          <a:p>
            <a:pPr lvl="0"/>
            <a:r>
              <a:rPr lang="en-US" dirty="0"/>
              <a:t>Add Subtitle </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13" name="Rechteck 12">
            <a:extLst>
              <a:ext uri="{FF2B5EF4-FFF2-40B4-BE49-F238E27FC236}">
                <a16:creationId xmlns:a16="http://schemas.microsoft.com/office/drawing/2014/main" id="{8245A7C6-7592-475F-9851-8192028E238E}"/>
              </a:ext>
            </a:extLst>
          </p:cNvPr>
          <p:cNvSpPr/>
          <p:nvPr userDrawn="1"/>
        </p:nvSpPr>
        <p:spPr>
          <a:xfrm>
            <a:off x="612000" y="576000"/>
            <a:ext cx="46800" cy="7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000" tIns="288000" rIns="288000" bIns="288000" numCol="1" spcCol="0" rtlCol="0" fromWordArt="0" anchor="ctr" anchorCtr="0" forceAA="0" compatLnSpc="1">
            <a:prstTxWarp prst="textNoShape">
              <a:avLst/>
            </a:prstTxWarp>
            <a:noAutofit/>
          </a:bodyPr>
          <a:lstStyle/>
          <a:p>
            <a:pPr algn="ctr">
              <a:lnSpc>
                <a:spcPct val="96000"/>
              </a:lnSpc>
            </a:pPr>
            <a:r>
              <a:rPr lang="de-DE" sz="4000" dirty="0">
                <a:solidFill>
                  <a:srgbClr val="000000"/>
                </a:solidFill>
                <a:latin typeface="+mj-lt"/>
              </a:rPr>
              <a:t> </a:t>
            </a:r>
          </a:p>
        </p:txBody>
      </p:sp>
      <p:pic>
        <p:nvPicPr>
          <p:cNvPr id="8" name="Logo" descr="Ein Bild, das Zeichnung enthält.&#10;&#10;Automatisch generierte Beschreibung">
            <a:extLst>
              <a:ext uri="{FF2B5EF4-FFF2-40B4-BE49-F238E27FC236}">
                <a16:creationId xmlns:a16="http://schemas.microsoft.com/office/drawing/2014/main" id="{A75B67C7-67F3-44FF-A2B2-FCC9B717AFC5}"/>
              </a:ext>
            </a:extLst>
          </p:cNvPr>
          <p:cNvPicPr>
            <a:picLocks noChangeAspect="1"/>
          </p:cNvPicPr>
          <p:nvPr userDrawn="1"/>
        </p:nvPicPr>
        <p:blipFill>
          <a:blip r:embed="rId39"/>
          <a:stretch>
            <a:fillRect/>
          </a:stretch>
        </p:blipFill>
        <p:spPr>
          <a:xfrm>
            <a:off x="10347277" y="576000"/>
            <a:ext cx="981123" cy="608400"/>
          </a:xfrm>
          <a:prstGeom prst="rect">
            <a:avLst/>
          </a:prstGeom>
        </p:spPr>
      </p:pic>
    </p:spTree>
    <p:extLst>
      <p:ext uri="{BB962C8B-B14F-4D97-AF65-F5344CB8AC3E}">
        <p14:creationId xmlns:p14="http://schemas.microsoft.com/office/powerpoint/2010/main" val="1884987327"/>
      </p:ext>
    </p:extLst>
  </p:cSld>
  <p:clrMap bg1="lt1" tx1="dk1" bg2="lt2" tx2="dk2" accent1="accent1" accent2="accent2" accent3="accent3" accent4="accent4" accent5="accent5" accent6="accent6" hlink="hlink" folHlink="folHlink"/>
  <p:sldLayoutIdLst>
    <p:sldLayoutId id="2147483925" r:id="rId1"/>
    <p:sldLayoutId id="2147484039" r:id="rId2"/>
    <p:sldLayoutId id="2147484073" r:id="rId3"/>
    <p:sldLayoutId id="2147484074" r:id="rId4"/>
    <p:sldLayoutId id="2147484076" r:id="rId5"/>
    <p:sldLayoutId id="2147483885" r:id="rId6"/>
    <p:sldLayoutId id="2147483945" r:id="rId7"/>
    <p:sldLayoutId id="2147483946" r:id="rId8"/>
    <p:sldLayoutId id="2147483838" r:id="rId9"/>
    <p:sldLayoutId id="2147483947" r:id="rId10"/>
    <p:sldLayoutId id="2147483948" r:id="rId11"/>
    <p:sldLayoutId id="2147484067" r:id="rId12"/>
    <p:sldLayoutId id="2147484068" r:id="rId13"/>
    <p:sldLayoutId id="2147483939" r:id="rId14"/>
    <p:sldLayoutId id="2147483842" r:id="rId15"/>
    <p:sldLayoutId id="2147483950" r:id="rId16"/>
    <p:sldLayoutId id="2147483951" r:id="rId17"/>
    <p:sldLayoutId id="2147484050" r:id="rId18"/>
    <p:sldLayoutId id="2147483952" r:id="rId19"/>
    <p:sldLayoutId id="2147483953" r:id="rId20"/>
    <p:sldLayoutId id="2147484051" r:id="rId21"/>
    <p:sldLayoutId id="2147483995" r:id="rId22"/>
    <p:sldLayoutId id="2147484052" r:id="rId23"/>
    <p:sldLayoutId id="2147483949" r:id="rId24"/>
    <p:sldLayoutId id="2147483860" r:id="rId25"/>
    <p:sldLayoutId id="2147483942" r:id="rId26"/>
    <p:sldLayoutId id="2147483943" r:id="rId27"/>
    <p:sldLayoutId id="2147484061" r:id="rId28"/>
    <p:sldLayoutId id="2147484070" r:id="rId29"/>
    <p:sldLayoutId id="2147484071" r:id="rId30"/>
    <p:sldLayoutId id="2147484072" r:id="rId31"/>
    <p:sldLayoutId id="2147484056" r:id="rId32"/>
    <p:sldLayoutId id="2147484057" r:id="rId33"/>
    <p:sldLayoutId id="2147484043" r:id="rId34"/>
    <p:sldLayoutId id="2147484066" r:id="rId35"/>
    <p:sldLayoutId id="2147484044" r:id="rId36"/>
    <p:sldLayoutId id="2147484046" r:id="rId37"/>
  </p:sldLayoutIdLst>
  <p:hf hdr="0"/>
  <p:txStyles>
    <p:titleStyle>
      <a:lvl1pPr algn="l" defTabSz="914377" rtl="0" eaLnBrk="1" fontAlgn="base" latinLnBrk="0" hangingPunct="1">
        <a:lnSpc>
          <a:spcPct val="101000"/>
        </a:lnSpc>
        <a:spcBef>
          <a:spcPct val="0"/>
        </a:spcBef>
        <a:buNone/>
        <a:defRPr lang="en-US" sz="2800" b="0" i="0" kern="1200" cap="none" baseline="0" dirty="0" smtClean="0">
          <a:solidFill>
            <a:srgbClr val="000000"/>
          </a:solidFill>
          <a:latin typeface="SMA Futura Global" panose="020B0502020204020303" pitchFamily="34" charset="-128"/>
          <a:ea typeface="Malgun Gothic Semilight" panose="020B0502040204020203" pitchFamily="34" charset="-128"/>
          <a:cs typeface="Malgun Gothic Semilight" panose="020B0502040204020203" pitchFamily="34" charset="-128"/>
        </a:defRPr>
      </a:lvl1pPr>
    </p:titleStyle>
    <p:bodyStyle>
      <a:lvl1pPr marL="0" indent="0" algn="l" defTabSz="914377" rtl="0" eaLnBrk="1" fontAlgn="base" latinLnBrk="0" hangingPunct="1">
        <a:lnSpc>
          <a:spcPct val="110000"/>
        </a:lnSpc>
        <a:spcBef>
          <a:spcPts val="600"/>
        </a:spcBef>
        <a:spcAft>
          <a:spcPts val="600"/>
        </a:spcAft>
        <a:buClr>
          <a:schemeClr val="accent2"/>
        </a:buClr>
        <a:buFont typeface="Arial" panose="020B0604020202020204" pitchFamily="34" charset="0"/>
        <a:buNone/>
        <a:defRPr sz="1800" b="1" kern="1200">
          <a:solidFill>
            <a:srgbClr val="000000"/>
          </a:solidFill>
          <a:latin typeface="SMA Futura Global" panose="020B0502020204020303" pitchFamily="34" charset="-128"/>
          <a:ea typeface="+mn-ea"/>
          <a:cs typeface="+mn-cs"/>
        </a:defRPr>
      </a:lvl1pPr>
      <a:lvl2pPr marL="0" indent="0" algn="l" defTabSz="914377" rtl="0" eaLnBrk="1" fontAlgn="base" latinLnBrk="0" hangingPunct="1">
        <a:lnSpc>
          <a:spcPct val="110000"/>
        </a:lnSpc>
        <a:spcBef>
          <a:spcPts val="0"/>
        </a:spcBef>
        <a:spcAft>
          <a:spcPts val="600"/>
        </a:spcAft>
        <a:buClr>
          <a:schemeClr val="accent2"/>
        </a:buClr>
        <a:buFont typeface="Arial" panose="020B0604020202020204" pitchFamily="34" charset="0"/>
        <a:buNone/>
        <a:defRPr lang="en-US" sz="1800" b="0" kern="1200" dirty="0">
          <a:solidFill>
            <a:srgbClr val="000000"/>
          </a:solidFill>
          <a:latin typeface="SMA Futura Global" panose="020B0502020204020303" pitchFamily="34" charset="-128"/>
          <a:ea typeface="+mn-ea"/>
          <a:cs typeface="+mn-cs"/>
        </a:defRPr>
      </a:lvl2pPr>
      <a:lvl3pPr marL="266700" indent="-266700" algn="l" defTabSz="914377" rtl="0" eaLnBrk="1" fontAlgn="base" latinLnBrk="0" hangingPunct="1">
        <a:lnSpc>
          <a:spcPct val="110000"/>
        </a:lnSpc>
        <a:spcBef>
          <a:spcPts val="0"/>
        </a:spcBef>
        <a:spcAft>
          <a:spcPts val="600"/>
        </a:spcAft>
        <a:buClr>
          <a:schemeClr val="accent2"/>
        </a:buClr>
        <a:buFont typeface="Arial" panose="020B0604020202020204" pitchFamily="34" charset="0"/>
        <a:buChar char="•"/>
        <a:defRPr sz="1800" kern="1200">
          <a:solidFill>
            <a:srgbClr val="000000"/>
          </a:solidFill>
          <a:latin typeface="SMA Futura Global" panose="020B0502020204020303" pitchFamily="34" charset="-128"/>
          <a:ea typeface="+mn-ea"/>
          <a:cs typeface="+mn-cs"/>
        </a:defRPr>
      </a:lvl3pPr>
      <a:lvl4pPr marL="536575" indent="-269875" algn="l" defTabSz="914377" rtl="0" eaLnBrk="1" fontAlgn="base" latinLnBrk="0" hangingPunct="1">
        <a:lnSpc>
          <a:spcPct val="110000"/>
        </a:lnSpc>
        <a:spcBef>
          <a:spcPts val="0"/>
        </a:spcBef>
        <a:spcAft>
          <a:spcPts val="600"/>
        </a:spcAft>
        <a:buClr>
          <a:schemeClr val="accent2"/>
        </a:buClr>
        <a:buFont typeface="Arial" panose="020B0604020202020204" pitchFamily="34" charset="0"/>
        <a:buChar char="•"/>
        <a:defRPr sz="1800" kern="1200">
          <a:solidFill>
            <a:srgbClr val="000000"/>
          </a:solidFill>
          <a:latin typeface="SMA Futura Global" panose="020B0502020204020303" pitchFamily="34" charset="-128"/>
          <a:ea typeface="+mn-ea"/>
          <a:cs typeface="+mn-cs"/>
        </a:defRPr>
      </a:lvl4pPr>
      <a:lvl5pPr marL="806450" indent="-269875" algn="l" defTabSz="914377" rtl="0" eaLnBrk="1" fontAlgn="base" latinLnBrk="0" hangingPunct="1">
        <a:lnSpc>
          <a:spcPct val="110000"/>
        </a:lnSpc>
        <a:spcBef>
          <a:spcPts val="0"/>
        </a:spcBef>
        <a:spcAft>
          <a:spcPts val="600"/>
        </a:spcAft>
        <a:buClr>
          <a:schemeClr val="accent2"/>
        </a:buClr>
        <a:buFont typeface="Arial" panose="020B0604020202020204" pitchFamily="34" charset="0"/>
        <a:buChar char="•"/>
        <a:defRPr sz="1800" kern="1200">
          <a:solidFill>
            <a:srgbClr val="000000"/>
          </a:solidFill>
          <a:latin typeface="SMA Futura Global" panose="020B0502020204020303" pitchFamily="34" charset="-128"/>
          <a:ea typeface="+mn-ea"/>
          <a:cs typeface="+mn-cs"/>
        </a:defRPr>
      </a:lvl5pPr>
      <a:lvl6pPr marL="1077913" indent="-271463" algn="l" defTabSz="914377" rtl="0" eaLnBrk="1" fontAlgn="base" latinLnBrk="0" hangingPunct="1">
        <a:lnSpc>
          <a:spcPct val="110000"/>
        </a:lnSpc>
        <a:spcBef>
          <a:spcPts val="0"/>
        </a:spcBef>
        <a:spcAft>
          <a:spcPts val="600"/>
        </a:spcAft>
        <a:buClr>
          <a:schemeClr val="accent2"/>
        </a:buClr>
        <a:buFont typeface="Arial" panose="020B0604020202020204" pitchFamily="34" charset="0"/>
        <a:buChar char="•"/>
        <a:defRPr sz="1800" kern="1200">
          <a:solidFill>
            <a:srgbClr val="000000"/>
          </a:solidFill>
          <a:latin typeface="SMA Futura Global" panose="020B0502020204020303" pitchFamily="34" charset="-128"/>
          <a:ea typeface="+mn-ea"/>
          <a:cs typeface="+mn-cs"/>
        </a:defRPr>
      </a:lvl6pPr>
      <a:lvl7pPr marL="1344613" indent="-266700" algn="l" defTabSz="914377" rtl="0" eaLnBrk="1" fontAlgn="base" latinLnBrk="0" hangingPunct="1">
        <a:lnSpc>
          <a:spcPct val="110000"/>
        </a:lnSpc>
        <a:spcBef>
          <a:spcPts val="0"/>
        </a:spcBef>
        <a:spcAft>
          <a:spcPts val="600"/>
        </a:spcAft>
        <a:buClr>
          <a:schemeClr val="accent2"/>
        </a:buClr>
        <a:buFont typeface="Arial" panose="020B0604020202020204" pitchFamily="34" charset="0"/>
        <a:buChar char="•"/>
        <a:defRPr sz="1800" kern="1200">
          <a:solidFill>
            <a:srgbClr val="000000"/>
          </a:solidFill>
          <a:latin typeface="SMA Futura Global" panose="020B0502020204020303" pitchFamily="34" charset="-128"/>
          <a:ea typeface="+mn-ea"/>
          <a:cs typeface="+mn-cs"/>
        </a:defRPr>
      </a:lvl7pPr>
      <a:lvl8pPr marL="1614488" indent="-269875" algn="l" defTabSz="914377" rtl="0" eaLnBrk="1" fontAlgn="base" latinLnBrk="0" hangingPunct="1">
        <a:lnSpc>
          <a:spcPct val="110000"/>
        </a:lnSpc>
        <a:spcBef>
          <a:spcPts val="0"/>
        </a:spcBef>
        <a:spcAft>
          <a:spcPts val="600"/>
        </a:spcAft>
        <a:buClr>
          <a:schemeClr val="accent2"/>
        </a:buClr>
        <a:buFont typeface="Arial" panose="020B0604020202020204" pitchFamily="34" charset="0"/>
        <a:buChar char="•"/>
        <a:defRPr sz="1800" kern="1200">
          <a:solidFill>
            <a:srgbClr val="000000"/>
          </a:solidFill>
          <a:latin typeface="SMA Futura Global" panose="020B0502020204020303" pitchFamily="34" charset="-128"/>
          <a:ea typeface="+mn-ea"/>
          <a:cs typeface="+mn-cs"/>
        </a:defRPr>
      </a:lvl8pPr>
      <a:lvl9pPr marL="1884363" indent="-269875" algn="l" defTabSz="914377" rtl="0" eaLnBrk="1" fontAlgn="base" latinLnBrk="0" hangingPunct="1">
        <a:lnSpc>
          <a:spcPct val="110000"/>
        </a:lnSpc>
        <a:spcBef>
          <a:spcPts val="0"/>
        </a:spcBef>
        <a:spcAft>
          <a:spcPts val="600"/>
        </a:spcAft>
        <a:buClr>
          <a:schemeClr val="accent2"/>
        </a:buClr>
        <a:buFont typeface="Arial" panose="020B0604020202020204" pitchFamily="34" charset="0"/>
        <a:buChar char="•"/>
        <a:defRPr sz="1800" kern="1200">
          <a:solidFill>
            <a:srgbClr val="000000"/>
          </a:solidFill>
          <a:latin typeface="SMA Futura Global" panose="020B0502020204020303" pitchFamily="34" charset="-128"/>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7" pos="9475" userDrawn="1">
          <p15:clr>
            <a:srgbClr val="C35EA4"/>
          </p15:clr>
        </p15:guide>
        <p15:guide id="24" pos="7136" userDrawn="1">
          <p15:clr>
            <a:srgbClr val="C35EA4"/>
          </p15:clr>
        </p15:guide>
        <p15:guide id="25" pos="544" userDrawn="1">
          <p15:clr>
            <a:srgbClr val="C35EA4"/>
          </p15:clr>
        </p15:guide>
        <p15:guide id="40" orient="horz" pos="1804" userDrawn="1">
          <p15:clr>
            <a:srgbClr val="FDE53C"/>
          </p15:clr>
        </p15:guide>
        <p15:guide id="42" orient="horz" pos="362" userDrawn="1">
          <p15:clr>
            <a:srgbClr val="C35EA4"/>
          </p15:clr>
        </p15:guide>
        <p15:guide id="45" orient="horz" pos="4048" userDrawn="1">
          <p15:clr>
            <a:srgbClr val="C35EA4"/>
          </p15:clr>
        </p15:guide>
        <p15:guide id="49" orient="horz" pos="3776" userDrawn="1">
          <p15:clr>
            <a:srgbClr val="FDE53C"/>
          </p15:clr>
        </p15:guide>
        <p15:guide id="50" pos="3840" userDrawn="1">
          <p15:clr>
            <a:srgbClr val="FDE53C"/>
          </p15:clr>
        </p15:guide>
        <p15:guide id="51" pos="3704" userDrawn="1">
          <p15:clr>
            <a:srgbClr val="FDE53C"/>
          </p15:clr>
        </p15:guide>
        <p15:guide id="52" pos="3976" userDrawn="1">
          <p15:clr>
            <a:srgbClr val="FDE53C"/>
          </p15:clr>
        </p15:guide>
        <p15:guide id="53" pos="2560" userDrawn="1">
          <p15:clr>
            <a:srgbClr val="FDE53C"/>
          </p15:clr>
        </p15:guide>
        <p15:guide id="54" pos="2833" userDrawn="1">
          <p15:clr>
            <a:srgbClr val="FDE53C"/>
          </p15:clr>
        </p15:guide>
        <p15:guide id="55" pos="4847" userDrawn="1">
          <p15:clr>
            <a:srgbClr val="FDE53C"/>
          </p15:clr>
        </p15:guide>
        <p15:guide id="56" pos="5120" userDrawn="1">
          <p15:clr>
            <a:srgbClr val="FDE53C"/>
          </p15:clr>
        </p15:guide>
        <p15:guide id="57" pos="2693" userDrawn="1">
          <p15:clr>
            <a:srgbClr val="FDE53C"/>
          </p15:clr>
        </p15:guide>
        <p15:guide id="58" pos="4987" userDrawn="1">
          <p15:clr>
            <a:srgbClr val="FDE53C"/>
          </p15:clr>
        </p15:guide>
        <p15:guide id="60" pos="5433" userDrawn="1">
          <p15:clr>
            <a:srgbClr val="5ACBF0"/>
          </p15:clr>
        </p15:guide>
        <p15:guide id="61" orient="horz" pos="1325" userDrawn="1">
          <p15:clr>
            <a:srgbClr val="FDE53C"/>
          </p15:clr>
        </p15:guide>
        <p15:guide id="62" orient="horz" pos="2032" userDrawn="1">
          <p15:clr>
            <a:srgbClr val="5ACBF0"/>
          </p15:clr>
        </p15:guide>
        <p15:guide id="63" pos="4247"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Title Placeholder 1">
            <a:extLst>
              <a:ext uri="{FF2B5EF4-FFF2-40B4-BE49-F238E27FC236}">
                <a16:creationId xmlns:a16="http://schemas.microsoft.com/office/drawing/2014/main" id="{FB129FF7-B1E5-4B15-AAB6-AB91287A1FE3}"/>
              </a:ext>
            </a:extLst>
          </p:cNvPr>
          <p:cNvSpPr>
            <a:spLocks noGrp="1"/>
          </p:cNvSpPr>
          <p:nvPr>
            <p:ph type="title"/>
          </p:nvPr>
        </p:nvSpPr>
        <p:spPr>
          <a:xfrm>
            <a:off x="864000" y="576000"/>
            <a:ext cx="9186909" cy="580019"/>
          </a:xfrm>
          <a:prstGeom prst="rect">
            <a:avLst/>
          </a:prstGeom>
          <a:ln w="31750" cap="rnd">
            <a:noFill/>
          </a:ln>
        </p:spPr>
        <p:txBody>
          <a:bodyPr vert="horz" wrap="square" lIns="0" tIns="0" rIns="0" bIns="0" rtlCol="0" anchor="t">
            <a:noAutofit/>
          </a:bodyPr>
          <a:lstStyle/>
          <a:p>
            <a:pPr marL="0" lvl="0"/>
            <a:r>
              <a:rPr lang="en-US" dirty="0"/>
              <a:t>Click to edit master title</a:t>
            </a:r>
          </a:p>
        </p:txBody>
      </p:sp>
      <p:sp>
        <p:nvSpPr>
          <p:cNvPr id="22" name="Slide Number Placeholder 5">
            <a:extLst>
              <a:ext uri="{FF2B5EF4-FFF2-40B4-BE49-F238E27FC236}">
                <a16:creationId xmlns:a16="http://schemas.microsoft.com/office/drawing/2014/main" id="{D55141D1-026B-4E9F-9F35-94A69C366C13}"/>
              </a:ext>
            </a:extLst>
          </p:cNvPr>
          <p:cNvSpPr txBox="1">
            <a:spLocks/>
          </p:cNvSpPr>
          <p:nvPr userDrawn="1"/>
        </p:nvSpPr>
        <p:spPr>
          <a:xfrm>
            <a:off x="10896885" y="6426000"/>
            <a:ext cx="431800" cy="432000"/>
          </a:xfrm>
          <a:prstGeom prst="rect">
            <a:avLst/>
          </a:prstGeom>
        </p:spPr>
        <p:txBody>
          <a:bodyPr vert="horz" wrap="none" lIns="0" tIns="0" rIns="0" bIns="0" rtlCol="0" anchor="t">
            <a:noAutofit/>
          </a:bodyPr>
          <a:lstStyle>
            <a:defPPr>
              <a:defRPr lang="en-US"/>
            </a:defPPr>
            <a:lvl1pPr marL="0" algn="ctr" defTabSz="914400" rtl="0" eaLnBrk="1" fontAlgn="base" latinLnBrk="0" hangingPunct="1">
              <a:defRPr sz="13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fontAlgn="base"/>
            <a:fld id="{2C5567C4-2333-1843-91D3-E0DA93A2B0CA}" type="slidenum">
              <a:rPr lang="en-US" sz="1000" b="0" i="0" smtClean="0">
                <a:solidFill>
                  <a:srgbClr val="000000"/>
                </a:solidFill>
                <a:latin typeface="SMA Futura Global" panose="020B0502020204020303" pitchFamily="34" charset="-128"/>
                <a:ea typeface="Malgun Gothic" panose="020B0503020000020004" pitchFamily="34" charset="-127"/>
              </a:rPr>
              <a:pPr algn="r" fontAlgn="base"/>
              <a:t>‹Nr.›</a:t>
            </a:fld>
            <a:endParaRPr lang="en-US" sz="1200" b="0" i="0" dirty="0">
              <a:solidFill>
                <a:srgbClr val="000000"/>
              </a:solidFill>
              <a:latin typeface="SMA Futura Global" panose="020B0502020204020303" pitchFamily="34" charset="-128"/>
              <a:ea typeface="Malgun Gothic" panose="020B0503020000020004" pitchFamily="34" charset="-127"/>
            </a:endParaRPr>
          </a:p>
        </p:txBody>
      </p:sp>
      <p:sp>
        <p:nvSpPr>
          <p:cNvPr id="11" name="Footer Placeholder 4">
            <a:extLst>
              <a:ext uri="{FF2B5EF4-FFF2-40B4-BE49-F238E27FC236}">
                <a16:creationId xmlns:a16="http://schemas.microsoft.com/office/drawing/2014/main" id="{9FED3618-36C5-4575-98DB-916B193DE6E9}"/>
              </a:ext>
            </a:extLst>
          </p:cNvPr>
          <p:cNvSpPr txBox="1">
            <a:spLocks/>
          </p:cNvSpPr>
          <p:nvPr userDrawn="1"/>
        </p:nvSpPr>
        <p:spPr>
          <a:xfrm>
            <a:off x="863601" y="6426000"/>
            <a:ext cx="2214988" cy="432000"/>
          </a:xfrm>
          <a:prstGeom prst="rect">
            <a:avLst/>
          </a:prstGeom>
        </p:spPr>
        <p:txBody>
          <a:bodyPr vert="horz" wrap="none" lIns="0" tIns="0" rIns="0" bIns="0" rtlCol="0" anchor="t">
            <a:noAutofit/>
          </a:bodyPr>
          <a:lstStyle>
            <a:defPPr>
              <a:defRPr lang="en-US"/>
            </a:defPPr>
            <a:lvl1pPr marL="0" algn="l" defTabSz="914400" rtl="0" eaLnBrk="1" fontAlgn="base"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base"/>
            <a:r>
              <a:rPr lang="en-US" sz="1000" b="0" i="0" spc="0" baseline="0" dirty="0">
                <a:solidFill>
                  <a:srgbClr val="000000"/>
                </a:solidFill>
                <a:latin typeface="SMA Futura Global" panose="020B0502020204020303" pitchFamily="34" charset="-128"/>
                <a:ea typeface="Malgun Gothic" panose="020B0503020000020004" pitchFamily="34" charset="-127"/>
              </a:rPr>
              <a:t>SMA Solar Technology</a:t>
            </a:r>
          </a:p>
        </p:txBody>
      </p:sp>
      <p:sp>
        <p:nvSpPr>
          <p:cNvPr id="2" name="Textplatzhalter 1">
            <a:extLst>
              <a:ext uri="{FF2B5EF4-FFF2-40B4-BE49-F238E27FC236}">
                <a16:creationId xmlns:a16="http://schemas.microsoft.com/office/drawing/2014/main" id="{31B571AA-2DAE-48AB-8C54-FD3913056B22}"/>
              </a:ext>
            </a:extLst>
          </p:cNvPr>
          <p:cNvSpPr>
            <a:spLocks noGrp="1"/>
          </p:cNvSpPr>
          <p:nvPr>
            <p:ph type="body" idx="1"/>
          </p:nvPr>
        </p:nvSpPr>
        <p:spPr>
          <a:xfrm>
            <a:off x="864000" y="2118166"/>
            <a:ext cx="10464400" cy="3415935"/>
          </a:xfrm>
          <a:prstGeom prst="rect">
            <a:avLst/>
          </a:prstGeom>
        </p:spPr>
        <p:txBody>
          <a:bodyPr vert="horz" lIns="0" tIns="0" rIns="0" bIns="0" rtlCol="0">
            <a:spAutoFit/>
          </a:bodyPr>
          <a:lstStyle/>
          <a:p>
            <a:pPr lvl="0"/>
            <a:r>
              <a:rPr lang="en-US" dirty="0"/>
              <a:t>Add Subtitle </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13" name="Rechteck 12">
            <a:extLst>
              <a:ext uri="{FF2B5EF4-FFF2-40B4-BE49-F238E27FC236}">
                <a16:creationId xmlns:a16="http://schemas.microsoft.com/office/drawing/2014/main" id="{8245A7C6-7592-475F-9851-8192028E238E}"/>
              </a:ext>
            </a:extLst>
          </p:cNvPr>
          <p:cNvSpPr/>
          <p:nvPr userDrawn="1"/>
        </p:nvSpPr>
        <p:spPr>
          <a:xfrm>
            <a:off x="612000" y="576000"/>
            <a:ext cx="46800" cy="7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000" tIns="288000" rIns="288000" bIns="288000" numCol="1" spcCol="0" rtlCol="0" fromWordArt="0" anchor="ctr" anchorCtr="0" forceAA="0" compatLnSpc="1">
            <a:prstTxWarp prst="textNoShape">
              <a:avLst/>
            </a:prstTxWarp>
            <a:noAutofit/>
          </a:bodyPr>
          <a:lstStyle/>
          <a:p>
            <a:pPr algn="ctr">
              <a:lnSpc>
                <a:spcPct val="96000"/>
              </a:lnSpc>
            </a:pPr>
            <a:r>
              <a:rPr lang="de-DE" sz="4000" dirty="0">
                <a:solidFill>
                  <a:srgbClr val="000000"/>
                </a:solidFill>
                <a:latin typeface="+mj-lt"/>
              </a:rPr>
              <a:t> </a:t>
            </a:r>
          </a:p>
        </p:txBody>
      </p:sp>
      <p:pic>
        <p:nvPicPr>
          <p:cNvPr id="8" name="Logo" descr="Ein Bild, das Zeichnung enthält.&#10;&#10;Automatisch generierte Beschreibung">
            <a:extLst>
              <a:ext uri="{FF2B5EF4-FFF2-40B4-BE49-F238E27FC236}">
                <a16:creationId xmlns:a16="http://schemas.microsoft.com/office/drawing/2014/main" id="{5D2A1CC3-E7CC-4E44-B87F-BD78762D1C62}"/>
              </a:ext>
            </a:extLst>
          </p:cNvPr>
          <p:cNvPicPr>
            <a:picLocks noChangeAspect="1"/>
          </p:cNvPicPr>
          <p:nvPr userDrawn="1"/>
        </p:nvPicPr>
        <p:blipFill>
          <a:blip r:embed="rId23"/>
          <a:stretch>
            <a:fillRect/>
          </a:stretch>
        </p:blipFill>
        <p:spPr>
          <a:xfrm>
            <a:off x="10347277" y="576000"/>
            <a:ext cx="981123" cy="608400"/>
          </a:xfrm>
          <a:prstGeom prst="rect">
            <a:avLst/>
          </a:prstGeom>
        </p:spPr>
      </p:pic>
    </p:spTree>
    <p:extLst>
      <p:ext uri="{BB962C8B-B14F-4D97-AF65-F5344CB8AC3E}">
        <p14:creationId xmlns:p14="http://schemas.microsoft.com/office/powerpoint/2010/main" val="4044816650"/>
      </p:ext>
    </p:extLst>
  </p:cSld>
  <p:clrMap bg1="lt1" tx1="dk1" bg2="lt2" tx2="dk2" accent1="accent1" accent2="accent2" accent3="accent3" accent4="accent4" accent5="accent5" accent6="accent6" hlink="hlink" folHlink="folHlink"/>
  <p:sldLayoutIdLst>
    <p:sldLayoutId id="2147483956" r:id="rId1"/>
    <p:sldLayoutId id="2147483975" r:id="rId2"/>
    <p:sldLayoutId id="2147484077" r:id="rId3"/>
    <p:sldLayoutId id="2147483974" r:id="rId4"/>
    <p:sldLayoutId id="2147483976" r:id="rId5"/>
    <p:sldLayoutId id="2147483977" r:id="rId6"/>
    <p:sldLayoutId id="2147483978" r:id="rId7"/>
    <p:sldLayoutId id="2147483957" r:id="rId8"/>
    <p:sldLayoutId id="2147483958" r:id="rId9"/>
    <p:sldLayoutId id="2147483996" r:id="rId10"/>
    <p:sldLayoutId id="2147483997" r:id="rId11"/>
    <p:sldLayoutId id="2147483998" r:id="rId12"/>
    <p:sldLayoutId id="2147483964" r:id="rId13"/>
    <p:sldLayoutId id="2147483967" r:id="rId14"/>
    <p:sldLayoutId id="2147483968" r:id="rId15"/>
    <p:sldLayoutId id="2147483969" r:id="rId16"/>
    <p:sldLayoutId id="2147483970" r:id="rId17"/>
    <p:sldLayoutId id="2147483971" r:id="rId18"/>
    <p:sldLayoutId id="2147483972" r:id="rId19"/>
    <p:sldLayoutId id="2147483973" r:id="rId20"/>
    <p:sldLayoutId id="2147484037" r:id="rId21"/>
  </p:sldLayoutIdLst>
  <p:hf hdr="0"/>
  <p:txStyles>
    <p:titleStyle>
      <a:lvl1pPr algn="l" defTabSz="914377" rtl="0" eaLnBrk="1" fontAlgn="base" latinLnBrk="0" hangingPunct="1">
        <a:lnSpc>
          <a:spcPct val="101000"/>
        </a:lnSpc>
        <a:spcBef>
          <a:spcPct val="0"/>
        </a:spcBef>
        <a:buNone/>
        <a:defRPr lang="en-US" sz="2800" b="0" i="0" kern="1200" cap="none" baseline="0" dirty="0" smtClean="0">
          <a:solidFill>
            <a:srgbClr val="000000"/>
          </a:solidFill>
          <a:latin typeface="SMA Futura Global" panose="020B0502020204020303" pitchFamily="34" charset="-128"/>
          <a:ea typeface="Malgun Gothic Semilight" panose="020B0502040204020203" pitchFamily="34" charset="-128"/>
          <a:cs typeface="Malgun Gothic Semilight" panose="020B0502040204020203" pitchFamily="34" charset="-128"/>
        </a:defRPr>
      </a:lvl1pPr>
    </p:titleStyle>
    <p:bodyStyle>
      <a:lvl1pPr marL="0" indent="0" algn="l" defTabSz="914377" rtl="0" eaLnBrk="1" fontAlgn="base" latinLnBrk="0" hangingPunct="1">
        <a:lnSpc>
          <a:spcPct val="110000"/>
        </a:lnSpc>
        <a:spcBef>
          <a:spcPts val="600"/>
        </a:spcBef>
        <a:spcAft>
          <a:spcPts val="600"/>
        </a:spcAft>
        <a:buClr>
          <a:schemeClr val="accent2"/>
        </a:buClr>
        <a:buFont typeface="Arial" panose="020B0604020202020204" pitchFamily="34" charset="0"/>
        <a:buNone/>
        <a:defRPr sz="1800" b="1" kern="1200">
          <a:solidFill>
            <a:srgbClr val="000000"/>
          </a:solidFill>
          <a:latin typeface="SMA Futura Global" panose="020B0502020204020303" pitchFamily="34" charset="-128"/>
          <a:ea typeface="+mn-ea"/>
          <a:cs typeface="+mn-cs"/>
        </a:defRPr>
      </a:lvl1pPr>
      <a:lvl2pPr marL="0" indent="0" algn="l" defTabSz="914377" rtl="0" eaLnBrk="1" fontAlgn="base" latinLnBrk="0" hangingPunct="1">
        <a:lnSpc>
          <a:spcPct val="110000"/>
        </a:lnSpc>
        <a:spcBef>
          <a:spcPts val="0"/>
        </a:spcBef>
        <a:spcAft>
          <a:spcPts val="600"/>
        </a:spcAft>
        <a:buClr>
          <a:schemeClr val="accent2"/>
        </a:buClr>
        <a:buFont typeface="Arial" panose="020B0604020202020204" pitchFamily="34" charset="0"/>
        <a:buNone/>
        <a:defRPr lang="en-US" sz="1800" b="0" kern="1200" dirty="0">
          <a:solidFill>
            <a:srgbClr val="000000"/>
          </a:solidFill>
          <a:latin typeface="SMA Futura Global" panose="020B0502020204020303" pitchFamily="34" charset="-128"/>
          <a:ea typeface="+mn-ea"/>
          <a:cs typeface="+mn-cs"/>
        </a:defRPr>
      </a:lvl2pPr>
      <a:lvl3pPr marL="266700" indent="-266700" algn="l" defTabSz="914377" rtl="0" eaLnBrk="1" fontAlgn="base" latinLnBrk="0" hangingPunct="1">
        <a:lnSpc>
          <a:spcPct val="110000"/>
        </a:lnSpc>
        <a:spcBef>
          <a:spcPts val="0"/>
        </a:spcBef>
        <a:spcAft>
          <a:spcPts val="600"/>
        </a:spcAft>
        <a:buClr>
          <a:schemeClr val="accent2"/>
        </a:buClr>
        <a:buFont typeface="Arial" panose="020B0604020202020204" pitchFamily="34" charset="0"/>
        <a:buChar char="•"/>
        <a:defRPr sz="1800" kern="1200">
          <a:solidFill>
            <a:srgbClr val="000000"/>
          </a:solidFill>
          <a:latin typeface="SMA Futura Global" panose="020B0502020204020303" pitchFamily="34" charset="-128"/>
          <a:ea typeface="+mn-ea"/>
          <a:cs typeface="+mn-cs"/>
        </a:defRPr>
      </a:lvl3pPr>
      <a:lvl4pPr marL="536575" indent="-269875" algn="l" defTabSz="914377" rtl="0" eaLnBrk="1" fontAlgn="base" latinLnBrk="0" hangingPunct="1">
        <a:lnSpc>
          <a:spcPct val="110000"/>
        </a:lnSpc>
        <a:spcBef>
          <a:spcPts val="0"/>
        </a:spcBef>
        <a:spcAft>
          <a:spcPts val="600"/>
        </a:spcAft>
        <a:buClr>
          <a:schemeClr val="accent2"/>
        </a:buClr>
        <a:buFont typeface="Arial" panose="020B0604020202020204" pitchFamily="34" charset="0"/>
        <a:buChar char="•"/>
        <a:defRPr sz="1800" kern="1200">
          <a:solidFill>
            <a:srgbClr val="000000"/>
          </a:solidFill>
          <a:latin typeface="SMA Futura Global" panose="020B0502020204020303" pitchFamily="34" charset="-128"/>
          <a:ea typeface="+mn-ea"/>
          <a:cs typeface="+mn-cs"/>
        </a:defRPr>
      </a:lvl4pPr>
      <a:lvl5pPr marL="806450" indent="-269875" algn="l" defTabSz="914377" rtl="0" eaLnBrk="1" fontAlgn="base" latinLnBrk="0" hangingPunct="1">
        <a:lnSpc>
          <a:spcPct val="110000"/>
        </a:lnSpc>
        <a:spcBef>
          <a:spcPts val="0"/>
        </a:spcBef>
        <a:spcAft>
          <a:spcPts val="600"/>
        </a:spcAft>
        <a:buClr>
          <a:schemeClr val="accent2"/>
        </a:buClr>
        <a:buFont typeface="Arial" panose="020B0604020202020204" pitchFamily="34" charset="0"/>
        <a:buChar char="•"/>
        <a:defRPr sz="1800" kern="1200">
          <a:solidFill>
            <a:srgbClr val="000000"/>
          </a:solidFill>
          <a:latin typeface="SMA Futura Global" panose="020B0502020204020303" pitchFamily="34" charset="-128"/>
          <a:ea typeface="+mn-ea"/>
          <a:cs typeface="+mn-cs"/>
        </a:defRPr>
      </a:lvl5pPr>
      <a:lvl6pPr marL="1077913" indent="-271463" algn="l" defTabSz="914377" rtl="0" eaLnBrk="1" fontAlgn="base" latinLnBrk="0" hangingPunct="1">
        <a:lnSpc>
          <a:spcPct val="110000"/>
        </a:lnSpc>
        <a:spcBef>
          <a:spcPts val="0"/>
        </a:spcBef>
        <a:spcAft>
          <a:spcPts val="600"/>
        </a:spcAft>
        <a:buClr>
          <a:schemeClr val="accent2"/>
        </a:buClr>
        <a:buFont typeface="Arial" panose="020B0604020202020204" pitchFamily="34" charset="0"/>
        <a:buChar char="•"/>
        <a:defRPr sz="1800" kern="1200">
          <a:solidFill>
            <a:srgbClr val="000000"/>
          </a:solidFill>
          <a:latin typeface="SMA Futura Global" panose="020B0502020204020303" pitchFamily="34" charset="-128"/>
          <a:ea typeface="+mn-ea"/>
          <a:cs typeface="+mn-cs"/>
        </a:defRPr>
      </a:lvl6pPr>
      <a:lvl7pPr marL="1344613" indent="-266700" algn="l" defTabSz="914377" rtl="0" eaLnBrk="1" fontAlgn="base" latinLnBrk="0" hangingPunct="1">
        <a:lnSpc>
          <a:spcPct val="110000"/>
        </a:lnSpc>
        <a:spcBef>
          <a:spcPts val="0"/>
        </a:spcBef>
        <a:spcAft>
          <a:spcPts val="600"/>
        </a:spcAft>
        <a:buClr>
          <a:schemeClr val="accent2"/>
        </a:buClr>
        <a:buFont typeface="Arial" panose="020B0604020202020204" pitchFamily="34" charset="0"/>
        <a:buChar char="•"/>
        <a:defRPr sz="1800" kern="1200">
          <a:solidFill>
            <a:srgbClr val="000000"/>
          </a:solidFill>
          <a:latin typeface="SMA Futura Global" panose="020B0502020204020303" pitchFamily="34" charset="-128"/>
          <a:ea typeface="+mn-ea"/>
          <a:cs typeface="+mn-cs"/>
        </a:defRPr>
      </a:lvl7pPr>
      <a:lvl8pPr marL="1614488" indent="-269875" algn="l" defTabSz="914377" rtl="0" eaLnBrk="1" fontAlgn="base" latinLnBrk="0" hangingPunct="1">
        <a:lnSpc>
          <a:spcPct val="110000"/>
        </a:lnSpc>
        <a:spcBef>
          <a:spcPts val="0"/>
        </a:spcBef>
        <a:spcAft>
          <a:spcPts val="600"/>
        </a:spcAft>
        <a:buClr>
          <a:schemeClr val="accent2"/>
        </a:buClr>
        <a:buFont typeface="Arial" panose="020B0604020202020204" pitchFamily="34" charset="0"/>
        <a:buChar char="•"/>
        <a:defRPr sz="1800" kern="1200">
          <a:solidFill>
            <a:srgbClr val="000000"/>
          </a:solidFill>
          <a:latin typeface="SMA Futura Global" panose="020B0502020204020303" pitchFamily="34" charset="-128"/>
          <a:ea typeface="+mn-ea"/>
          <a:cs typeface="+mn-cs"/>
        </a:defRPr>
      </a:lvl8pPr>
      <a:lvl9pPr marL="1884363" indent="-269875" algn="l" defTabSz="914377" rtl="0" eaLnBrk="1" fontAlgn="base" latinLnBrk="0" hangingPunct="1">
        <a:lnSpc>
          <a:spcPct val="110000"/>
        </a:lnSpc>
        <a:spcBef>
          <a:spcPts val="0"/>
        </a:spcBef>
        <a:spcAft>
          <a:spcPts val="600"/>
        </a:spcAft>
        <a:buClr>
          <a:schemeClr val="accent2"/>
        </a:buClr>
        <a:buFont typeface="Arial" panose="020B0604020202020204" pitchFamily="34" charset="0"/>
        <a:buChar char="•"/>
        <a:defRPr sz="1800" kern="1200">
          <a:solidFill>
            <a:srgbClr val="000000"/>
          </a:solidFill>
          <a:latin typeface="SMA Futura Global" panose="020B0502020204020303" pitchFamily="34" charset="-128"/>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7" pos="9475">
          <p15:clr>
            <a:srgbClr val="C35EA4"/>
          </p15:clr>
        </p15:guide>
        <p15:guide id="24" pos="7136">
          <p15:clr>
            <a:srgbClr val="C35EA4"/>
          </p15:clr>
        </p15:guide>
        <p15:guide id="25" pos="544">
          <p15:clr>
            <a:srgbClr val="C35EA4"/>
          </p15:clr>
        </p15:guide>
        <p15:guide id="40" orient="horz" pos="1804">
          <p15:clr>
            <a:srgbClr val="FDE53C"/>
          </p15:clr>
        </p15:guide>
        <p15:guide id="42" orient="horz" pos="362">
          <p15:clr>
            <a:srgbClr val="C35EA4"/>
          </p15:clr>
        </p15:guide>
        <p15:guide id="45" orient="horz" pos="4048">
          <p15:clr>
            <a:srgbClr val="C35EA4"/>
          </p15:clr>
        </p15:guide>
        <p15:guide id="49" orient="horz" pos="3776">
          <p15:clr>
            <a:srgbClr val="FDE53C"/>
          </p15:clr>
        </p15:guide>
        <p15:guide id="50" pos="3840">
          <p15:clr>
            <a:srgbClr val="FDE53C"/>
          </p15:clr>
        </p15:guide>
        <p15:guide id="51" pos="3704">
          <p15:clr>
            <a:srgbClr val="FDE53C"/>
          </p15:clr>
        </p15:guide>
        <p15:guide id="52" pos="3976">
          <p15:clr>
            <a:srgbClr val="FDE53C"/>
          </p15:clr>
        </p15:guide>
        <p15:guide id="53" pos="2560">
          <p15:clr>
            <a:srgbClr val="FDE53C"/>
          </p15:clr>
        </p15:guide>
        <p15:guide id="54" pos="2833">
          <p15:clr>
            <a:srgbClr val="FDE53C"/>
          </p15:clr>
        </p15:guide>
        <p15:guide id="55" pos="4847">
          <p15:clr>
            <a:srgbClr val="FDE53C"/>
          </p15:clr>
        </p15:guide>
        <p15:guide id="56" pos="5120">
          <p15:clr>
            <a:srgbClr val="FDE53C"/>
          </p15:clr>
        </p15:guide>
        <p15:guide id="57" pos="2693">
          <p15:clr>
            <a:srgbClr val="FDE53C"/>
          </p15:clr>
        </p15:guide>
        <p15:guide id="58" pos="4987">
          <p15:clr>
            <a:srgbClr val="FDE53C"/>
          </p15:clr>
        </p15:guide>
        <p15:guide id="60" pos="5433">
          <p15:clr>
            <a:srgbClr val="5ACBF0"/>
          </p15:clr>
        </p15:guide>
        <p15:guide id="61" orient="horz" pos="1325">
          <p15:clr>
            <a:srgbClr val="FDE53C"/>
          </p15:clr>
        </p15:guide>
        <p15:guide id="62" orient="horz" pos="2032">
          <p15:clr>
            <a:srgbClr val="5ACBF0"/>
          </p15:clr>
        </p15:guide>
        <p15:guide id="63" pos="4247">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Title Placeholder 1">
            <a:extLst>
              <a:ext uri="{FF2B5EF4-FFF2-40B4-BE49-F238E27FC236}">
                <a16:creationId xmlns:a16="http://schemas.microsoft.com/office/drawing/2014/main" id="{FB129FF7-B1E5-4B15-AAB6-AB91287A1FE3}"/>
              </a:ext>
            </a:extLst>
          </p:cNvPr>
          <p:cNvSpPr>
            <a:spLocks noGrp="1"/>
          </p:cNvSpPr>
          <p:nvPr>
            <p:ph type="title"/>
          </p:nvPr>
        </p:nvSpPr>
        <p:spPr>
          <a:xfrm>
            <a:off x="864000" y="576000"/>
            <a:ext cx="9186909" cy="580019"/>
          </a:xfrm>
          <a:prstGeom prst="rect">
            <a:avLst/>
          </a:prstGeom>
          <a:ln w="31750" cap="rnd">
            <a:noFill/>
          </a:ln>
        </p:spPr>
        <p:txBody>
          <a:bodyPr vert="horz" wrap="square" lIns="0" tIns="0" rIns="0" bIns="0" rtlCol="0" anchor="t">
            <a:noAutofit/>
          </a:bodyPr>
          <a:lstStyle/>
          <a:p>
            <a:pPr marL="0" lvl="0"/>
            <a:r>
              <a:rPr lang="en-US" dirty="0"/>
              <a:t>Click to edit master title</a:t>
            </a:r>
          </a:p>
        </p:txBody>
      </p:sp>
      <p:sp>
        <p:nvSpPr>
          <p:cNvPr id="22" name="Slide Number Placeholder 5">
            <a:extLst>
              <a:ext uri="{FF2B5EF4-FFF2-40B4-BE49-F238E27FC236}">
                <a16:creationId xmlns:a16="http://schemas.microsoft.com/office/drawing/2014/main" id="{D55141D1-026B-4E9F-9F35-94A69C366C13}"/>
              </a:ext>
            </a:extLst>
          </p:cNvPr>
          <p:cNvSpPr txBox="1">
            <a:spLocks/>
          </p:cNvSpPr>
          <p:nvPr userDrawn="1"/>
        </p:nvSpPr>
        <p:spPr>
          <a:xfrm>
            <a:off x="10896885" y="6426000"/>
            <a:ext cx="431800" cy="432000"/>
          </a:xfrm>
          <a:prstGeom prst="rect">
            <a:avLst/>
          </a:prstGeom>
        </p:spPr>
        <p:txBody>
          <a:bodyPr vert="horz" wrap="none" lIns="0" tIns="0" rIns="0" bIns="0" rtlCol="0" anchor="t">
            <a:noAutofit/>
          </a:bodyPr>
          <a:lstStyle>
            <a:defPPr>
              <a:defRPr lang="en-US"/>
            </a:defPPr>
            <a:lvl1pPr marL="0" algn="ctr" defTabSz="914400" rtl="0" eaLnBrk="1" fontAlgn="base" latinLnBrk="0" hangingPunct="1">
              <a:defRPr sz="13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fontAlgn="base"/>
            <a:fld id="{2C5567C4-2333-1843-91D3-E0DA93A2B0CA}" type="slidenum">
              <a:rPr lang="en-US" sz="1000" b="0" i="0" smtClean="0">
                <a:solidFill>
                  <a:srgbClr val="000000"/>
                </a:solidFill>
                <a:latin typeface="SMA Futura Global" panose="020B0502020204020303" pitchFamily="34" charset="-128"/>
                <a:ea typeface="Malgun Gothic" panose="020B0503020000020004" pitchFamily="34" charset="-127"/>
              </a:rPr>
              <a:pPr algn="r" fontAlgn="base"/>
              <a:t>‹Nr.›</a:t>
            </a:fld>
            <a:endParaRPr lang="en-US" sz="1200" b="0" i="0" dirty="0">
              <a:solidFill>
                <a:srgbClr val="000000"/>
              </a:solidFill>
              <a:latin typeface="SMA Futura Global" panose="020B0502020204020303" pitchFamily="34" charset="-128"/>
              <a:ea typeface="Malgun Gothic" panose="020B0503020000020004" pitchFamily="34" charset="-127"/>
            </a:endParaRPr>
          </a:p>
        </p:txBody>
      </p:sp>
      <p:sp>
        <p:nvSpPr>
          <p:cNvPr id="11" name="Footer Placeholder 4">
            <a:extLst>
              <a:ext uri="{FF2B5EF4-FFF2-40B4-BE49-F238E27FC236}">
                <a16:creationId xmlns:a16="http://schemas.microsoft.com/office/drawing/2014/main" id="{9FED3618-36C5-4575-98DB-916B193DE6E9}"/>
              </a:ext>
            </a:extLst>
          </p:cNvPr>
          <p:cNvSpPr txBox="1">
            <a:spLocks/>
          </p:cNvSpPr>
          <p:nvPr userDrawn="1"/>
        </p:nvSpPr>
        <p:spPr>
          <a:xfrm>
            <a:off x="863601" y="6426000"/>
            <a:ext cx="2214988" cy="432000"/>
          </a:xfrm>
          <a:prstGeom prst="rect">
            <a:avLst/>
          </a:prstGeom>
        </p:spPr>
        <p:txBody>
          <a:bodyPr vert="horz" wrap="none" lIns="0" tIns="0" rIns="0" bIns="0" rtlCol="0" anchor="t">
            <a:noAutofit/>
          </a:bodyPr>
          <a:lstStyle>
            <a:defPPr>
              <a:defRPr lang="en-US"/>
            </a:defPPr>
            <a:lvl1pPr marL="0" algn="l" defTabSz="914400" rtl="0" eaLnBrk="1" fontAlgn="base"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base"/>
            <a:r>
              <a:rPr lang="en-US" sz="1000" b="0" i="0" spc="0" baseline="0" dirty="0">
                <a:solidFill>
                  <a:srgbClr val="000000"/>
                </a:solidFill>
                <a:latin typeface="SMA Futura Global" panose="020B0502020204020303" pitchFamily="34" charset="-128"/>
                <a:ea typeface="Malgun Gothic" panose="020B0503020000020004" pitchFamily="34" charset="-127"/>
              </a:rPr>
              <a:t>SMA Solar Technology</a:t>
            </a:r>
          </a:p>
        </p:txBody>
      </p:sp>
      <p:sp>
        <p:nvSpPr>
          <p:cNvPr id="2" name="Textplatzhalter 1">
            <a:extLst>
              <a:ext uri="{FF2B5EF4-FFF2-40B4-BE49-F238E27FC236}">
                <a16:creationId xmlns:a16="http://schemas.microsoft.com/office/drawing/2014/main" id="{31B571AA-2DAE-48AB-8C54-FD3913056B22}"/>
              </a:ext>
            </a:extLst>
          </p:cNvPr>
          <p:cNvSpPr>
            <a:spLocks noGrp="1"/>
          </p:cNvSpPr>
          <p:nvPr>
            <p:ph type="body" idx="1"/>
          </p:nvPr>
        </p:nvSpPr>
        <p:spPr>
          <a:xfrm>
            <a:off x="864000" y="2118166"/>
            <a:ext cx="10464400" cy="3415935"/>
          </a:xfrm>
          <a:prstGeom prst="rect">
            <a:avLst/>
          </a:prstGeom>
        </p:spPr>
        <p:txBody>
          <a:bodyPr vert="horz" lIns="0" tIns="0" rIns="0" bIns="0" rtlCol="0">
            <a:spAutoFit/>
          </a:bodyPr>
          <a:lstStyle/>
          <a:p>
            <a:pPr lvl="0"/>
            <a:r>
              <a:rPr lang="en-US" dirty="0"/>
              <a:t>Add Subtitle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13" name="Rechteck 12">
            <a:extLst>
              <a:ext uri="{FF2B5EF4-FFF2-40B4-BE49-F238E27FC236}">
                <a16:creationId xmlns:a16="http://schemas.microsoft.com/office/drawing/2014/main" id="{8245A7C6-7592-475F-9851-8192028E238E}"/>
              </a:ext>
            </a:extLst>
          </p:cNvPr>
          <p:cNvSpPr/>
          <p:nvPr userDrawn="1"/>
        </p:nvSpPr>
        <p:spPr>
          <a:xfrm>
            <a:off x="612000" y="576000"/>
            <a:ext cx="46800" cy="7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000" tIns="288000" rIns="288000" bIns="288000" numCol="1" spcCol="0" rtlCol="0" fromWordArt="0" anchor="ctr" anchorCtr="0" forceAA="0" compatLnSpc="1">
            <a:prstTxWarp prst="textNoShape">
              <a:avLst/>
            </a:prstTxWarp>
            <a:noAutofit/>
          </a:bodyPr>
          <a:lstStyle/>
          <a:p>
            <a:pPr algn="ctr">
              <a:lnSpc>
                <a:spcPct val="96000"/>
              </a:lnSpc>
            </a:pPr>
            <a:r>
              <a:rPr lang="de-DE" sz="4000" dirty="0">
                <a:solidFill>
                  <a:srgbClr val="000000"/>
                </a:solidFill>
                <a:latin typeface="+mj-lt"/>
              </a:rPr>
              <a:t> </a:t>
            </a:r>
          </a:p>
        </p:txBody>
      </p:sp>
      <p:pic>
        <p:nvPicPr>
          <p:cNvPr id="8" name="Logo" descr="Ein Bild, das Zeichnung enthält.&#10;&#10;Automatisch generierte Beschreibung">
            <a:extLst>
              <a:ext uri="{FF2B5EF4-FFF2-40B4-BE49-F238E27FC236}">
                <a16:creationId xmlns:a16="http://schemas.microsoft.com/office/drawing/2014/main" id="{5AE0D6B8-3389-4458-B7CB-0B9ED8717610}"/>
              </a:ext>
            </a:extLst>
          </p:cNvPr>
          <p:cNvPicPr>
            <a:picLocks noChangeAspect="1"/>
          </p:cNvPicPr>
          <p:nvPr userDrawn="1"/>
        </p:nvPicPr>
        <p:blipFill>
          <a:blip r:embed="rId13"/>
          <a:stretch>
            <a:fillRect/>
          </a:stretch>
        </p:blipFill>
        <p:spPr>
          <a:xfrm>
            <a:off x="10347277" y="576000"/>
            <a:ext cx="981123" cy="608400"/>
          </a:xfrm>
          <a:prstGeom prst="rect">
            <a:avLst/>
          </a:prstGeom>
        </p:spPr>
      </p:pic>
    </p:spTree>
    <p:extLst>
      <p:ext uri="{BB962C8B-B14F-4D97-AF65-F5344CB8AC3E}">
        <p14:creationId xmlns:p14="http://schemas.microsoft.com/office/powerpoint/2010/main" val="2940218667"/>
      </p:ext>
    </p:extLst>
  </p:cSld>
  <p:clrMap bg1="lt1" tx1="dk1" bg2="lt2" tx2="dk2" accent1="accent1" accent2="accent2" accent3="accent3" accent4="accent4" accent5="accent5" accent6="accent6" hlink="hlink" folHlink="folHlink"/>
  <p:sldLayoutIdLst>
    <p:sldLayoutId id="2147484021" r:id="rId1"/>
    <p:sldLayoutId id="2147484023" r:id="rId2"/>
    <p:sldLayoutId id="2147484024" r:id="rId3"/>
    <p:sldLayoutId id="2147484025" r:id="rId4"/>
    <p:sldLayoutId id="2147484034" r:id="rId5"/>
    <p:sldLayoutId id="2147484035" r:id="rId6"/>
    <p:sldLayoutId id="2147484036" r:id="rId7"/>
    <p:sldLayoutId id="2147484027" r:id="rId8"/>
    <p:sldLayoutId id="2147484030" r:id="rId9"/>
    <p:sldLayoutId id="2147484032" r:id="rId10"/>
    <p:sldLayoutId id="2147484033" r:id="rId11"/>
  </p:sldLayoutIdLst>
  <p:hf hdr="0"/>
  <p:txStyles>
    <p:titleStyle>
      <a:lvl1pPr algn="l" defTabSz="914377" rtl="0" eaLnBrk="1" fontAlgn="base" latinLnBrk="0" hangingPunct="1">
        <a:lnSpc>
          <a:spcPct val="101000"/>
        </a:lnSpc>
        <a:spcBef>
          <a:spcPct val="0"/>
        </a:spcBef>
        <a:buNone/>
        <a:defRPr lang="en-US" sz="2800" b="0" i="0" kern="1200" cap="none" baseline="0" dirty="0" smtClean="0">
          <a:solidFill>
            <a:srgbClr val="000000"/>
          </a:solidFill>
          <a:latin typeface="SMA Futura Global" panose="020B0502020204020303" pitchFamily="34" charset="-128"/>
          <a:ea typeface="Malgun Gothic Semilight" panose="020B0502040204020203" pitchFamily="34" charset="-128"/>
          <a:cs typeface="Malgun Gothic Semilight" panose="020B0502040204020203" pitchFamily="34" charset="-128"/>
        </a:defRPr>
      </a:lvl1pPr>
    </p:titleStyle>
    <p:bodyStyle>
      <a:lvl1pPr marL="0" indent="0" algn="l" defTabSz="914377" rtl="0" eaLnBrk="1" fontAlgn="base" latinLnBrk="0" hangingPunct="1">
        <a:lnSpc>
          <a:spcPct val="110000"/>
        </a:lnSpc>
        <a:spcBef>
          <a:spcPts val="600"/>
        </a:spcBef>
        <a:spcAft>
          <a:spcPts val="600"/>
        </a:spcAft>
        <a:buClr>
          <a:schemeClr val="accent2"/>
        </a:buClr>
        <a:buFont typeface="Arial" panose="020B0604020202020204" pitchFamily="34" charset="0"/>
        <a:buNone/>
        <a:defRPr sz="1800" b="1" kern="1200">
          <a:solidFill>
            <a:srgbClr val="000000"/>
          </a:solidFill>
          <a:latin typeface="SMA Futura Global" panose="020B0502020204020303" pitchFamily="34" charset="-128"/>
          <a:ea typeface="+mn-ea"/>
          <a:cs typeface="+mn-cs"/>
        </a:defRPr>
      </a:lvl1pPr>
      <a:lvl2pPr marL="0" indent="0" algn="l" defTabSz="914377" rtl="0" eaLnBrk="1" fontAlgn="base" latinLnBrk="0" hangingPunct="1">
        <a:lnSpc>
          <a:spcPct val="110000"/>
        </a:lnSpc>
        <a:spcBef>
          <a:spcPts val="0"/>
        </a:spcBef>
        <a:spcAft>
          <a:spcPts val="600"/>
        </a:spcAft>
        <a:buClr>
          <a:schemeClr val="accent2"/>
        </a:buClr>
        <a:buFont typeface="Arial" panose="020B0604020202020204" pitchFamily="34" charset="0"/>
        <a:buNone/>
        <a:defRPr lang="en-US" sz="1800" b="0" kern="1200" dirty="0">
          <a:solidFill>
            <a:srgbClr val="000000"/>
          </a:solidFill>
          <a:latin typeface="SMA Futura Global" panose="020B0502020204020303" pitchFamily="34" charset="-128"/>
          <a:ea typeface="+mn-ea"/>
          <a:cs typeface="+mn-cs"/>
        </a:defRPr>
      </a:lvl2pPr>
      <a:lvl3pPr marL="266700" indent="-266700" algn="l" defTabSz="914377" rtl="0" eaLnBrk="1" fontAlgn="base" latinLnBrk="0" hangingPunct="1">
        <a:lnSpc>
          <a:spcPct val="110000"/>
        </a:lnSpc>
        <a:spcBef>
          <a:spcPts val="0"/>
        </a:spcBef>
        <a:spcAft>
          <a:spcPts val="600"/>
        </a:spcAft>
        <a:buClr>
          <a:schemeClr val="accent2"/>
        </a:buClr>
        <a:buFont typeface="Arial" panose="020B0604020202020204" pitchFamily="34" charset="0"/>
        <a:buChar char="•"/>
        <a:defRPr sz="1800" kern="1200">
          <a:solidFill>
            <a:srgbClr val="000000"/>
          </a:solidFill>
          <a:latin typeface="SMA Futura Global" panose="020B0502020204020303" pitchFamily="34" charset="-128"/>
          <a:ea typeface="+mn-ea"/>
          <a:cs typeface="+mn-cs"/>
        </a:defRPr>
      </a:lvl3pPr>
      <a:lvl4pPr marL="536575" indent="-269875" algn="l" defTabSz="914377" rtl="0" eaLnBrk="1" fontAlgn="base" latinLnBrk="0" hangingPunct="1">
        <a:lnSpc>
          <a:spcPct val="110000"/>
        </a:lnSpc>
        <a:spcBef>
          <a:spcPts val="0"/>
        </a:spcBef>
        <a:spcAft>
          <a:spcPts val="600"/>
        </a:spcAft>
        <a:buClr>
          <a:schemeClr val="accent2"/>
        </a:buClr>
        <a:buFont typeface="Arial" panose="020B0604020202020204" pitchFamily="34" charset="0"/>
        <a:buChar char="•"/>
        <a:defRPr sz="1800" kern="1200">
          <a:solidFill>
            <a:srgbClr val="000000"/>
          </a:solidFill>
          <a:latin typeface="SMA Futura Global" panose="020B0502020204020303" pitchFamily="34" charset="-128"/>
          <a:ea typeface="+mn-ea"/>
          <a:cs typeface="+mn-cs"/>
        </a:defRPr>
      </a:lvl4pPr>
      <a:lvl5pPr marL="806450" indent="-269875" algn="l" defTabSz="914377" rtl="0" eaLnBrk="1" fontAlgn="base" latinLnBrk="0" hangingPunct="1">
        <a:lnSpc>
          <a:spcPct val="110000"/>
        </a:lnSpc>
        <a:spcBef>
          <a:spcPts val="0"/>
        </a:spcBef>
        <a:spcAft>
          <a:spcPts val="600"/>
        </a:spcAft>
        <a:buClr>
          <a:schemeClr val="accent2"/>
        </a:buClr>
        <a:buFont typeface="Arial" panose="020B0604020202020204" pitchFamily="34" charset="0"/>
        <a:buChar char="•"/>
        <a:defRPr sz="1800" kern="1200">
          <a:solidFill>
            <a:srgbClr val="000000"/>
          </a:solidFill>
          <a:latin typeface="SMA Futura Global" panose="020B0502020204020303" pitchFamily="34" charset="-128"/>
          <a:ea typeface="+mn-ea"/>
          <a:cs typeface="+mn-cs"/>
        </a:defRPr>
      </a:lvl5pPr>
      <a:lvl6pPr marL="1077913" indent="-271463" algn="l" defTabSz="914377" rtl="0" eaLnBrk="1" fontAlgn="base" latinLnBrk="0" hangingPunct="1">
        <a:lnSpc>
          <a:spcPct val="110000"/>
        </a:lnSpc>
        <a:spcBef>
          <a:spcPts val="0"/>
        </a:spcBef>
        <a:spcAft>
          <a:spcPts val="600"/>
        </a:spcAft>
        <a:buClr>
          <a:schemeClr val="accent2"/>
        </a:buClr>
        <a:buFont typeface="Arial" panose="020B0604020202020204" pitchFamily="34" charset="0"/>
        <a:buChar char="•"/>
        <a:defRPr sz="1800" kern="1200">
          <a:solidFill>
            <a:srgbClr val="000000"/>
          </a:solidFill>
          <a:latin typeface="SMA Futura Global" panose="020B0502020204020303" pitchFamily="34" charset="-128"/>
          <a:ea typeface="+mn-ea"/>
          <a:cs typeface="+mn-cs"/>
        </a:defRPr>
      </a:lvl6pPr>
      <a:lvl7pPr marL="1344613" indent="-266700" algn="l" defTabSz="914377" rtl="0" eaLnBrk="1" fontAlgn="base" latinLnBrk="0" hangingPunct="1">
        <a:lnSpc>
          <a:spcPct val="110000"/>
        </a:lnSpc>
        <a:spcBef>
          <a:spcPts val="0"/>
        </a:spcBef>
        <a:spcAft>
          <a:spcPts val="600"/>
        </a:spcAft>
        <a:buClr>
          <a:schemeClr val="accent2"/>
        </a:buClr>
        <a:buFont typeface="Arial" panose="020B0604020202020204" pitchFamily="34" charset="0"/>
        <a:buChar char="•"/>
        <a:defRPr sz="1800" kern="1200">
          <a:solidFill>
            <a:srgbClr val="000000"/>
          </a:solidFill>
          <a:latin typeface="SMA Futura Global" panose="020B0502020204020303" pitchFamily="34" charset="-128"/>
          <a:ea typeface="+mn-ea"/>
          <a:cs typeface="+mn-cs"/>
        </a:defRPr>
      </a:lvl7pPr>
      <a:lvl8pPr marL="1614488" indent="-269875" algn="l" defTabSz="914377" rtl="0" eaLnBrk="1" fontAlgn="base" latinLnBrk="0" hangingPunct="1">
        <a:lnSpc>
          <a:spcPct val="110000"/>
        </a:lnSpc>
        <a:spcBef>
          <a:spcPts val="0"/>
        </a:spcBef>
        <a:spcAft>
          <a:spcPts val="600"/>
        </a:spcAft>
        <a:buClr>
          <a:schemeClr val="accent2"/>
        </a:buClr>
        <a:buFont typeface="Arial" panose="020B0604020202020204" pitchFamily="34" charset="0"/>
        <a:buChar char="•"/>
        <a:defRPr sz="1800" kern="1200">
          <a:solidFill>
            <a:srgbClr val="000000"/>
          </a:solidFill>
          <a:latin typeface="SMA Futura Global" panose="020B0502020204020303" pitchFamily="34" charset="-128"/>
          <a:ea typeface="+mn-ea"/>
          <a:cs typeface="+mn-cs"/>
        </a:defRPr>
      </a:lvl8pPr>
      <a:lvl9pPr marL="1884363" indent="-269875" algn="l" defTabSz="914377" rtl="0" eaLnBrk="1" fontAlgn="base" latinLnBrk="0" hangingPunct="1">
        <a:lnSpc>
          <a:spcPct val="110000"/>
        </a:lnSpc>
        <a:spcBef>
          <a:spcPts val="0"/>
        </a:spcBef>
        <a:spcAft>
          <a:spcPts val="600"/>
        </a:spcAft>
        <a:buClr>
          <a:schemeClr val="accent2"/>
        </a:buClr>
        <a:buFont typeface="Arial" panose="020B0604020202020204" pitchFamily="34" charset="0"/>
        <a:buChar char="•"/>
        <a:defRPr sz="1800" kern="1200">
          <a:solidFill>
            <a:srgbClr val="000000"/>
          </a:solidFill>
          <a:latin typeface="SMA Futura Global" panose="020B0502020204020303" pitchFamily="34" charset="-128"/>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7" pos="9475">
          <p15:clr>
            <a:srgbClr val="C35EA4"/>
          </p15:clr>
        </p15:guide>
        <p15:guide id="24" pos="7136">
          <p15:clr>
            <a:srgbClr val="C35EA4"/>
          </p15:clr>
        </p15:guide>
        <p15:guide id="25" pos="544">
          <p15:clr>
            <a:srgbClr val="C35EA4"/>
          </p15:clr>
        </p15:guide>
        <p15:guide id="40" orient="horz" pos="1804">
          <p15:clr>
            <a:srgbClr val="FDE53C"/>
          </p15:clr>
        </p15:guide>
        <p15:guide id="42" orient="horz" pos="362">
          <p15:clr>
            <a:srgbClr val="C35EA4"/>
          </p15:clr>
        </p15:guide>
        <p15:guide id="45" orient="horz" pos="4048">
          <p15:clr>
            <a:srgbClr val="C35EA4"/>
          </p15:clr>
        </p15:guide>
        <p15:guide id="49" orient="horz" pos="3776">
          <p15:clr>
            <a:srgbClr val="FDE53C"/>
          </p15:clr>
        </p15:guide>
        <p15:guide id="50" pos="3840">
          <p15:clr>
            <a:srgbClr val="FDE53C"/>
          </p15:clr>
        </p15:guide>
        <p15:guide id="51" pos="3704">
          <p15:clr>
            <a:srgbClr val="FDE53C"/>
          </p15:clr>
        </p15:guide>
        <p15:guide id="52" pos="3976">
          <p15:clr>
            <a:srgbClr val="FDE53C"/>
          </p15:clr>
        </p15:guide>
        <p15:guide id="53" pos="2560">
          <p15:clr>
            <a:srgbClr val="FDE53C"/>
          </p15:clr>
        </p15:guide>
        <p15:guide id="54" pos="2833">
          <p15:clr>
            <a:srgbClr val="FDE53C"/>
          </p15:clr>
        </p15:guide>
        <p15:guide id="55" pos="4847">
          <p15:clr>
            <a:srgbClr val="FDE53C"/>
          </p15:clr>
        </p15:guide>
        <p15:guide id="56" pos="5120">
          <p15:clr>
            <a:srgbClr val="FDE53C"/>
          </p15:clr>
        </p15:guide>
        <p15:guide id="57" pos="2693">
          <p15:clr>
            <a:srgbClr val="FDE53C"/>
          </p15:clr>
        </p15:guide>
        <p15:guide id="58" pos="4987">
          <p15:clr>
            <a:srgbClr val="FDE53C"/>
          </p15:clr>
        </p15:guide>
        <p15:guide id="60" pos="5433">
          <p15:clr>
            <a:srgbClr val="5ACBF0"/>
          </p15:clr>
        </p15:guide>
        <p15:guide id="61" orient="horz" pos="1325">
          <p15:clr>
            <a:srgbClr val="FDE53C"/>
          </p15:clr>
        </p15:guide>
        <p15:guide id="62" orient="horz" pos="2032">
          <p15:clr>
            <a:srgbClr val="5ACBF0"/>
          </p15:clr>
        </p15:guide>
        <p15:guide id="63" pos="4247">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3.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3.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3.xml"/><Relationship Id="rId5" Type="http://schemas.openxmlformats.org/officeDocument/2006/relationships/image" Target="../media/image18.sv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3.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58.xml"/><Relationship Id="rId5" Type="http://schemas.openxmlformats.org/officeDocument/2006/relationships/image" Target="../media/image2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6.png"/><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Im Haus, Elektronik, Computer enthält.&#10;&#10;Automatisch generierte Beschreibung">
            <a:extLst>
              <a:ext uri="{FF2B5EF4-FFF2-40B4-BE49-F238E27FC236}">
                <a16:creationId xmlns:a16="http://schemas.microsoft.com/office/drawing/2014/main" id="{1F282F45-9330-7E23-2718-ED879C978CE6}"/>
              </a:ext>
            </a:extLst>
          </p:cNvPr>
          <p:cNvPicPr>
            <a:picLocks noChangeAspect="1"/>
          </p:cNvPicPr>
          <p:nvPr/>
        </p:nvPicPr>
        <p:blipFill>
          <a:blip r:embed="rId2"/>
          <a:stretch>
            <a:fillRect/>
          </a:stretch>
        </p:blipFill>
        <p:spPr>
          <a:xfrm>
            <a:off x="0" y="-312361"/>
            <a:ext cx="12360696" cy="8228692"/>
          </a:xfrm>
          <a:prstGeom prst="rect">
            <a:avLst/>
          </a:prstGeom>
        </p:spPr>
      </p:pic>
      <p:pic>
        <p:nvPicPr>
          <p:cNvPr id="17" name="Grafik 16" descr="Ein Bild, das Computer enthält.&#10;&#10;Automatisch generierte Beschreibung">
            <a:extLst>
              <a:ext uri="{FF2B5EF4-FFF2-40B4-BE49-F238E27FC236}">
                <a16:creationId xmlns:a16="http://schemas.microsoft.com/office/drawing/2014/main" id="{74A56B0D-C4DE-4CA5-B5CE-E08726AFE3A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638" y="-312361"/>
            <a:ext cx="6311900" cy="6858000"/>
          </a:xfrm>
          <a:prstGeom prst="rect">
            <a:avLst/>
          </a:prstGeom>
        </p:spPr>
      </p:pic>
      <p:sp>
        <p:nvSpPr>
          <p:cNvPr id="7" name="Textfeld 6">
            <a:extLst>
              <a:ext uri="{FF2B5EF4-FFF2-40B4-BE49-F238E27FC236}">
                <a16:creationId xmlns:a16="http://schemas.microsoft.com/office/drawing/2014/main" id="{A10AA3D2-4236-480E-A975-FA6B5F8F5B6B}"/>
              </a:ext>
            </a:extLst>
          </p:cNvPr>
          <p:cNvSpPr txBox="1"/>
          <p:nvPr/>
        </p:nvSpPr>
        <p:spPr>
          <a:xfrm>
            <a:off x="407368" y="821565"/>
            <a:ext cx="5277401" cy="2319403"/>
          </a:xfrm>
          <a:prstGeom prst="rect">
            <a:avLst/>
          </a:prstGeom>
          <a:noFill/>
        </p:spPr>
        <p:txBody>
          <a:bodyPr wrap="square" lIns="0" tIns="108000" rIns="0" bIns="0" rtlCol="0">
            <a:spAutoFit/>
          </a:bodyPr>
          <a:lstStyle/>
          <a:p>
            <a:pPr lvl="0">
              <a:lnSpc>
                <a:spcPct val="90000"/>
              </a:lnSpc>
              <a:spcAft>
                <a:spcPts val="1000"/>
              </a:spcAft>
            </a:pPr>
            <a:r>
              <a:rPr lang="de-DE" sz="3600" dirty="0">
                <a:solidFill>
                  <a:schemeClr val="tx1">
                    <a:lumMod val="95000"/>
                    <a:lumOff val="5000"/>
                  </a:schemeClr>
                </a:solidFill>
              </a:rPr>
              <a:t>NAS Grundkonfiguration</a:t>
            </a:r>
            <a:endParaRPr lang="de-DE" sz="1600" b="0" i="0" dirty="0">
              <a:solidFill>
                <a:schemeClr val="tx1">
                  <a:lumMod val="95000"/>
                  <a:lumOff val="5000"/>
                </a:schemeClr>
              </a:solidFill>
              <a:effectLst/>
              <a:latin typeface="Helvetica Neue"/>
            </a:endParaRPr>
          </a:p>
          <a:p>
            <a:pPr>
              <a:lnSpc>
                <a:spcPct val="90000"/>
              </a:lnSpc>
              <a:spcAft>
                <a:spcPts val="1000"/>
              </a:spcAft>
            </a:pPr>
            <a:r>
              <a:rPr lang="de-DE" sz="1600" b="0" i="0" dirty="0">
                <a:solidFill>
                  <a:schemeClr val="tx1">
                    <a:lumMod val="95000"/>
                    <a:lumOff val="5000"/>
                  </a:schemeClr>
                </a:solidFill>
                <a:effectLst/>
                <a:latin typeface="Helvetica Neue"/>
              </a:rPr>
              <a:t>CN-P105-20</a:t>
            </a:r>
            <a:endParaRPr lang="de-DE" sz="1600" dirty="0">
              <a:solidFill>
                <a:schemeClr val="tx1">
                  <a:lumMod val="95000"/>
                  <a:lumOff val="5000"/>
                </a:schemeClr>
              </a:solidFill>
              <a:latin typeface="Helvetica Neue"/>
            </a:endParaRPr>
          </a:p>
          <a:p>
            <a:pPr>
              <a:lnSpc>
                <a:spcPct val="90000"/>
              </a:lnSpc>
              <a:spcAft>
                <a:spcPts val="1000"/>
              </a:spcAft>
            </a:pPr>
            <a:endParaRPr lang="de-DE" sz="1600" b="0" i="0" dirty="0">
              <a:solidFill>
                <a:schemeClr val="tx1">
                  <a:lumMod val="95000"/>
                  <a:lumOff val="5000"/>
                </a:schemeClr>
              </a:solidFill>
              <a:effectLst/>
              <a:latin typeface="Helvetica Neue"/>
            </a:endParaRPr>
          </a:p>
          <a:p>
            <a:pPr lvl="0">
              <a:lnSpc>
                <a:spcPct val="90000"/>
              </a:lnSpc>
              <a:spcAft>
                <a:spcPts val="1000"/>
              </a:spcAft>
            </a:pPr>
            <a:r>
              <a:rPr lang="de-DE" sz="1800" dirty="0">
                <a:solidFill>
                  <a:schemeClr val="tx1">
                    <a:lumMod val="95000"/>
                    <a:lumOff val="5000"/>
                  </a:schemeClr>
                </a:solidFill>
              </a:rPr>
              <a:t>Heda, Omid</a:t>
            </a:r>
          </a:p>
          <a:p>
            <a:pPr>
              <a:lnSpc>
                <a:spcPct val="90000"/>
              </a:lnSpc>
              <a:spcAft>
                <a:spcPts val="600"/>
              </a:spcAft>
            </a:pPr>
            <a:r>
              <a:rPr lang="de-DE" sz="1800" dirty="0">
                <a:solidFill>
                  <a:schemeClr val="tx1">
                    <a:lumMod val="95000"/>
                    <a:lumOff val="5000"/>
                  </a:schemeClr>
                </a:solidFill>
              </a:rPr>
              <a:t>Kassel, 09.12.2023</a:t>
            </a:r>
          </a:p>
          <a:p>
            <a:pPr>
              <a:lnSpc>
                <a:spcPct val="90000"/>
              </a:lnSpc>
              <a:spcAft>
                <a:spcPts val="600"/>
              </a:spcAft>
            </a:pPr>
            <a:endParaRPr lang="de-DE" sz="1300" dirty="0">
              <a:solidFill>
                <a:schemeClr val="tx1">
                  <a:lumMod val="95000"/>
                  <a:lumOff val="5000"/>
                </a:schemeClr>
              </a:solidFill>
            </a:endParaRPr>
          </a:p>
        </p:txBody>
      </p:sp>
    </p:spTree>
    <p:extLst>
      <p:ext uri="{BB962C8B-B14F-4D97-AF65-F5344CB8AC3E}">
        <p14:creationId xmlns:p14="http://schemas.microsoft.com/office/powerpoint/2010/main" val="1075245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1CF624DE-C092-4EED-B519-083C1E9000C7}"/>
              </a:ext>
            </a:extLst>
          </p:cNvPr>
          <p:cNvSpPr>
            <a:spLocks noGrp="1"/>
          </p:cNvSpPr>
          <p:nvPr>
            <p:ph type="body" sz="quarter" idx="16"/>
          </p:nvPr>
        </p:nvSpPr>
        <p:spPr>
          <a:xfrm>
            <a:off x="864568" y="4068000"/>
            <a:ext cx="5951511" cy="997196"/>
          </a:xfrm>
        </p:spPr>
        <p:txBody>
          <a:bodyPr anchor="b" anchorCtr="0"/>
          <a:lstStyle/>
          <a:p>
            <a:r>
              <a:rPr lang="de-DE" dirty="0"/>
              <a:t>Danke!</a:t>
            </a:r>
          </a:p>
        </p:txBody>
      </p:sp>
      <p:sp>
        <p:nvSpPr>
          <p:cNvPr id="6" name="Rechteck 5">
            <a:extLst>
              <a:ext uri="{FF2B5EF4-FFF2-40B4-BE49-F238E27FC236}">
                <a16:creationId xmlns:a16="http://schemas.microsoft.com/office/drawing/2014/main" id="{13C950DC-E3D4-4A43-9C71-F49136EE1B69}"/>
              </a:ext>
            </a:extLst>
          </p:cNvPr>
          <p:cNvSpPr/>
          <p:nvPr/>
        </p:nvSpPr>
        <p:spPr>
          <a:xfrm>
            <a:off x="10200456" y="476672"/>
            <a:ext cx="1296144" cy="8640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0000"/>
              </a:lnSpc>
            </a:pPr>
            <a:endParaRPr lang="de-DE" sz="1400" dirty="0" err="1">
              <a:ln>
                <a:solidFill>
                  <a:schemeClr val="bg2"/>
                </a:solidFill>
              </a:ln>
              <a:solidFill>
                <a:schemeClr val="bg2"/>
              </a:solidFill>
              <a:latin typeface="+mj-lt"/>
            </a:endParaRPr>
          </a:p>
        </p:txBody>
      </p:sp>
      <p:sp>
        <p:nvSpPr>
          <p:cNvPr id="7" name="Rechteck 6">
            <a:extLst>
              <a:ext uri="{FF2B5EF4-FFF2-40B4-BE49-F238E27FC236}">
                <a16:creationId xmlns:a16="http://schemas.microsoft.com/office/drawing/2014/main" id="{5458F615-E0FD-4BE7-AE5B-A8EC0B111F08}"/>
              </a:ext>
            </a:extLst>
          </p:cNvPr>
          <p:cNvSpPr/>
          <p:nvPr/>
        </p:nvSpPr>
        <p:spPr>
          <a:xfrm>
            <a:off x="767408" y="6237312"/>
            <a:ext cx="1512168" cy="548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0000"/>
              </a:lnSpc>
            </a:pPr>
            <a:endParaRPr lang="de-DE" sz="1400" dirty="0" err="1">
              <a:ln>
                <a:solidFill>
                  <a:schemeClr val="bg2"/>
                </a:solidFill>
              </a:ln>
              <a:solidFill>
                <a:schemeClr val="bg2"/>
              </a:solidFill>
              <a:latin typeface="+mj-lt"/>
            </a:endParaRPr>
          </a:p>
        </p:txBody>
      </p:sp>
      <p:sp>
        <p:nvSpPr>
          <p:cNvPr id="8" name="Rechteck 7">
            <a:extLst>
              <a:ext uri="{FF2B5EF4-FFF2-40B4-BE49-F238E27FC236}">
                <a16:creationId xmlns:a16="http://schemas.microsoft.com/office/drawing/2014/main" id="{371E5B3E-DD97-490E-B755-6A81BBFC3C5C}"/>
              </a:ext>
            </a:extLst>
          </p:cNvPr>
          <p:cNvSpPr/>
          <p:nvPr/>
        </p:nvSpPr>
        <p:spPr>
          <a:xfrm>
            <a:off x="10560496" y="6115372"/>
            <a:ext cx="1512168" cy="548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0000"/>
              </a:lnSpc>
            </a:pPr>
            <a:endParaRPr lang="de-DE" sz="1400" dirty="0" err="1">
              <a:ln>
                <a:solidFill>
                  <a:schemeClr val="bg2"/>
                </a:solidFill>
              </a:ln>
              <a:solidFill>
                <a:schemeClr val="bg2"/>
              </a:solidFill>
              <a:latin typeface="+mj-lt"/>
            </a:endParaRPr>
          </a:p>
        </p:txBody>
      </p:sp>
    </p:spTree>
    <p:extLst>
      <p:ext uri="{BB962C8B-B14F-4D97-AF65-F5344CB8AC3E}">
        <p14:creationId xmlns:p14="http://schemas.microsoft.com/office/powerpoint/2010/main" val="3284824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Grafik 13" descr="Ein Bild, das Computer enthält.&#10;&#10;Automatisch generierte Beschreibung">
            <a:extLst>
              <a:ext uri="{FF2B5EF4-FFF2-40B4-BE49-F238E27FC236}">
                <a16:creationId xmlns:a16="http://schemas.microsoft.com/office/drawing/2014/main" id="{9577DC94-CCEA-4492-91B3-3876FF41A9D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6311900" cy="6858000"/>
          </a:xfrm>
          <a:prstGeom prst="rect">
            <a:avLst/>
          </a:prstGeom>
        </p:spPr>
      </p:pic>
    </p:spTree>
    <p:extLst>
      <p:ext uri="{BB962C8B-B14F-4D97-AF65-F5344CB8AC3E}">
        <p14:creationId xmlns:p14="http://schemas.microsoft.com/office/powerpoint/2010/main" val="476133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8" name="Grafik 37" descr="Ein Bild, das Computer enthält.&#10;&#10;Automatisch generierte Beschreibung">
            <a:extLst>
              <a:ext uri="{FF2B5EF4-FFF2-40B4-BE49-F238E27FC236}">
                <a16:creationId xmlns:a16="http://schemas.microsoft.com/office/drawing/2014/main" id="{F6C727DB-6C2B-446D-AE28-0291BE687065}"/>
              </a:ext>
            </a:extLst>
          </p:cNvPr>
          <p:cNvPicPr>
            <a:picLocks noChangeAspect="1"/>
          </p:cNvPicPr>
          <p:nvPr/>
        </p:nvPicPr>
        <p:blipFill rotWithShape="1">
          <a:blip r:embed="rId3" cstate="screen">
            <a:alphaModFix amt="35000"/>
            <a:extLst>
              <a:ext uri="{28A0092B-C50C-407E-A947-70E740481C1C}">
                <a14:useLocalDpi xmlns:a14="http://schemas.microsoft.com/office/drawing/2010/main"/>
              </a:ext>
            </a:extLst>
          </a:blip>
          <a:srcRect l="24074"/>
          <a:stretch/>
        </p:blipFill>
        <p:spPr>
          <a:xfrm>
            <a:off x="0" y="-10800"/>
            <a:ext cx="4847060" cy="6858000"/>
          </a:xfrm>
          <a:prstGeom prst="rect">
            <a:avLst/>
          </a:prstGeom>
        </p:spPr>
      </p:pic>
      <p:sp>
        <p:nvSpPr>
          <p:cNvPr id="2" name="Titel 1">
            <a:extLst>
              <a:ext uri="{FF2B5EF4-FFF2-40B4-BE49-F238E27FC236}">
                <a16:creationId xmlns:a16="http://schemas.microsoft.com/office/drawing/2014/main" id="{2EB912E2-5BF4-4B06-AE20-DC872FAF83FA}"/>
              </a:ext>
            </a:extLst>
          </p:cNvPr>
          <p:cNvSpPr>
            <a:spLocks noGrp="1"/>
          </p:cNvSpPr>
          <p:nvPr>
            <p:ph type="title"/>
          </p:nvPr>
        </p:nvSpPr>
        <p:spPr>
          <a:xfrm>
            <a:off x="864001" y="576000"/>
            <a:ext cx="3575816" cy="580019"/>
          </a:xfrm>
        </p:spPr>
        <p:txBody>
          <a:bodyPr/>
          <a:lstStyle/>
          <a:p>
            <a:r>
              <a:rPr lang="de-DE" sz="2800" kern="1600" dirty="0">
                <a:effectLst/>
                <a:latin typeface="Syntax"/>
                <a:ea typeface="Times New Roman" panose="02020603050405020304" pitchFamily="18" charset="0"/>
                <a:cs typeface="Arial" panose="020B0604020202020204" pitchFamily="34" charset="0"/>
              </a:rPr>
              <a:t>Lagebeschreibung </a:t>
            </a:r>
            <a:endParaRPr lang="de-DE" dirty="0"/>
          </a:p>
        </p:txBody>
      </p:sp>
      <p:sp>
        <p:nvSpPr>
          <p:cNvPr id="5" name="Textplatzhalter 4">
            <a:extLst>
              <a:ext uri="{FF2B5EF4-FFF2-40B4-BE49-F238E27FC236}">
                <a16:creationId xmlns:a16="http://schemas.microsoft.com/office/drawing/2014/main" id="{DFACB636-56F6-46F7-AD69-D0270A0CB30A}"/>
              </a:ext>
            </a:extLst>
          </p:cNvPr>
          <p:cNvSpPr>
            <a:spLocks noGrp="1"/>
          </p:cNvSpPr>
          <p:nvPr>
            <p:ph type="body" sz="quarter" idx="56"/>
          </p:nvPr>
        </p:nvSpPr>
        <p:spPr>
          <a:xfrm>
            <a:off x="7728964" y="2578829"/>
            <a:ext cx="3768400" cy="276999"/>
          </a:xfrm>
        </p:spPr>
        <p:txBody>
          <a:bodyPr/>
          <a:lstStyle/>
          <a:p>
            <a:pPr>
              <a:lnSpc>
                <a:spcPct val="100000"/>
              </a:lnSpc>
            </a:pPr>
            <a:r>
              <a:rPr lang="de-DE" dirty="0">
                <a:solidFill>
                  <a:schemeClr val="tx1"/>
                </a:solidFill>
              </a:rPr>
              <a:t>Unsere-Unternehmen</a:t>
            </a:r>
          </a:p>
        </p:txBody>
      </p:sp>
      <p:sp>
        <p:nvSpPr>
          <p:cNvPr id="6" name="Textplatzhalter 5">
            <a:extLst>
              <a:ext uri="{FF2B5EF4-FFF2-40B4-BE49-F238E27FC236}">
                <a16:creationId xmlns:a16="http://schemas.microsoft.com/office/drawing/2014/main" id="{D610FA74-7A04-49AF-8F29-DEAC1337639C}"/>
              </a:ext>
            </a:extLst>
          </p:cNvPr>
          <p:cNvSpPr>
            <a:spLocks noGrp="1"/>
          </p:cNvSpPr>
          <p:nvPr>
            <p:ph type="body" sz="quarter" idx="57"/>
          </p:nvPr>
        </p:nvSpPr>
        <p:spPr>
          <a:xfrm>
            <a:off x="7734332" y="3168827"/>
            <a:ext cx="3768400" cy="553998"/>
          </a:xfrm>
        </p:spPr>
        <p:txBody>
          <a:bodyPr/>
          <a:lstStyle/>
          <a:p>
            <a:pPr>
              <a:lnSpc>
                <a:spcPct val="100000"/>
              </a:lnSpc>
            </a:pPr>
            <a:r>
              <a:rPr lang="de-DE" dirty="0">
                <a:solidFill>
                  <a:schemeClr val="tx1"/>
                </a:solidFill>
              </a:rPr>
              <a:t>Zulieferer-Unternehmen</a:t>
            </a:r>
          </a:p>
          <a:p>
            <a:pPr lvl="1">
              <a:lnSpc>
                <a:spcPct val="100000"/>
              </a:lnSpc>
            </a:pPr>
            <a:r>
              <a:rPr lang="de-DE" dirty="0"/>
              <a:t>Wurde durch Malware Attackiert</a:t>
            </a:r>
          </a:p>
        </p:txBody>
      </p:sp>
      <p:sp>
        <p:nvSpPr>
          <p:cNvPr id="7" name="Textplatzhalter 6">
            <a:extLst>
              <a:ext uri="{FF2B5EF4-FFF2-40B4-BE49-F238E27FC236}">
                <a16:creationId xmlns:a16="http://schemas.microsoft.com/office/drawing/2014/main" id="{037A26C9-0AEF-4D96-8591-A3056693AA1F}"/>
              </a:ext>
            </a:extLst>
          </p:cNvPr>
          <p:cNvSpPr>
            <a:spLocks noGrp="1"/>
          </p:cNvSpPr>
          <p:nvPr>
            <p:ph type="body" sz="quarter" idx="58"/>
          </p:nvPr>
        </p:nvSpPr>
        <p:spPr>
          <a:xfrm>
            <a:off x="7734332" y="3924827"/>
            <a:ext cx="3768400" cy="553998"/>
          </a:xfrm>
        </p:spPr>
        <p:txBody>
          <a:bodyPr/>
          <a:lstStyle/>
          <a:p>
            <a:pPr>
              <a:lnSpc>
                <a:spcPct val="100000"/>
              </a:lnSpc>
            </a:pPr>
            <a:r>
              <a:rPr lang="de-DE" dirty="0">
                <a:solidFill>
                  <a:schemeClr val="tx1"/>
                </a:solidFill>
              </a:rPr>
              <a:t>Malware</a:t>
            </a:r>
          </a:p>
          <a:p>
            <a:pPr lvl="1">
              <a:lnSpc>
                <a:spcPct val="100000"/>
              </a:lnSpc>
            </a:pPr>
            <a:r>
              <a:rPr lang="de-DE" dirty="0"/>
              <a:t>Wir wissen nicht was genau das ist</a:t>
            </a:r>
          </a:p>
        </p:txBody>
      </p:sp>
      <p:sp>
        <p:nvSpPr>
          <p:cNvPr id="8" name="Textplatzhalter 7">
            <a:extLst>
              <a:ext uri="{FF2B5EF4-FFF2-40B4-BE49-F238E27FC236}">
                <a16:creationId xmlns:a16="http://schemas.microsoft.com/office/drawing/2014/main" id="{D6438CD3-FABA-4CC6-85B2-94A7CE237A3C}"/>
              </a:ext>
            </a:extLst>
          </p:cNvPr>
          <p:cNvSpPr>
            <a:spLocks noGrp="1"/>
          </p:cNvSpPr>
          <p:nvPr>
            <p:ph type="body" sz="quarter" idx="59"/>
          </p:nvPr>
        </p:nvSpPr>
        <p:spPr>
          <a:xfrm>
            <a:off x="7734332" y="4680827"/>
            <a:ext cx="3768400" cy="553998"/>
          </a:xfrm>
        </p:spPr>
        <p:txBody>
          <a:bodyPr/>
          <a:lstStyle/>
          <a:p>
            <a:pPr>
              <a:lnSpc>
                <a:spcPct val="100000"/>
              </a:lnSpc>
            </a:pPr>
            <a:r>
              <a:rPr lang="de-DE" dirty="0">
                <a:solidFill>
                  <a:schemeClr val="tx1"/>
                </a:solidFill>
              </a:rPr>
              <a:t>Andere Firmen</a:t>
            </a:r>
          </a:p>
          <a:p>
            <a:pPr lvl="1">
              <a:lnSpc>
                <a:spcPct val="100000"/>
              </a:lnSpc>
            </a:pPr>
            <a:r>
              <a:rPr lang="de-DE" dirty="0"/>
              <a:t>wir sind mit andere firmen auch in Kontakt</a:t>
            </a:r>
          </a:p>
        </p:txBody>
      </p:sp>
      <p:pic>
        <p:nvPicPr>
          <p:cNvPr id="25" name="Grafik 24">
            <a:extLst>
              <a:ext uri="{FF2B5EF4-FFF2-40B4-BE49-F238E27FC236}">
                <a16:creationId xmlns:a16="http://schemas.microsoft.com/office/drawing/2014/main" id="{B26E9A09-E851-4E42-B92F-9F6FD58022F4}"/>
              </a:ext>
            </a:extLst>
          </p:cNvPr>
          <p:cNvPicPr>
            <a:picLocks noChangeAspect="1"/>
          </p:cNvPicPr>
          <p:nvPr/>
        </p:nvPicPr>
        <p:blipFill>
          <a:blip r:embed="rId4"/>
          <a:stretch>
            <a:fillRect/>
          </a:stretch>
        </p:blipFill>
        <p:spPr>
          <a:xfrm>
            <a:off x="6899076" y="2393724"/>
            <a:ext cx="537697" cy="537697"/>
          </a:xfrm>
          <a:prstGeom prst="rect">
            <a:avLst/>
          </a:prstGeom>
        </p:spPr>
      </p:pic>
      <p:pic>
        <p:nvPicPr>
          <p:cNvPr id="26" name="Grafik 25">
            <a:extLst>
              <a:ext uri="{FF2B5EF4-FFF2-40B4-BE49-F238E27FC236}">
                <a16:creationId xmlns:a16="http://schemas.microsoft.com/office/drawing/2014/main" id="{BB4D7BF0-EA41-479A-91BD-DED9A7A5E392}"/>
              </a:ext>
            </a:extLst>
          </p:cNvPr>
          <p:cNvPicPr>
            <a:picLocks noChangeAspect="1"/>
          </p:cNvPicPr>
          <p:nvPr/>
        </p:nvPicPr>
        <p:blipFill>
          <a:blip r:embed="rId5"/>
          <a:stretch>
            <a:fillRect/>
          </a:stretch>
        </p:blipFill>
        <p:spPr>
          <a:xfrm>
            <a:off x="6830900" y="3005082"/>
            <a:ext cx="680541" cy="680541"/>
          </a:xfrm>
          <a:prstGeom prst="rect">
            <a:avLst/>
          </a:prstGeom>
        </p:spPr>
      </p:pic>
      <p:pic>
        <p:nvPicPr>
          <p:cNvPr id="27" name="Grafik 26">
            <a:extLst>
              <a:ext uri="{FF2B5EF4-FFF2-40B4-BE49-F238E27FC236}">
                <a16:creationId xmlns:a16="http://schemas.microsoft.com/office/drawing/2014/main" id="{5DE15F56-DBA9-4B42-B7D2-20F95B9E9B29}"/>
              </a:ext>
            </a:extLst>
          </p:cNvPr>
          <p:cNvPicPr>
            <a:picLocks noChangeAspect="1"/>
          </p:cNvPicPr>
          <p:nvPr/>
        </p:nvPicPr>
        <p:blipFill>
          <a:blip r:embed="rId6"/>
          <a:stretch>
            <a:fillRect/>
          </a:stretch>
        </p:blipFill>
        <p:spPr>
          <a:xfrm>
            <a:off x="6851816" y="4628906"/>
            <a:ext cx="670443" cy="670443"/>
          </a:xfrm>
          <a:prstGeom prst="rect">
            <a:avLst/>
          </a:prstGeom>
        </p:spPr>
      </p:pic>
      <p:pic>
        <p:nvPicPr>
          <p:cNvPr id="35" name="Grafik 34">
            <a:extLst>
              <a:ext uri="{FF2B5EF4-FFF2-40B4-BE49-F238E27FC236}">
                <a16:creationId xmlns:a16="http://schemas.microsoft.com/office/drawing/2014/main" id="{1AAC9422-F7DC-4D27-A331-1EA312D7EC74}"/>
              </a:ext>
            </a:extLst>
          </p:cNvPr>
          <p:cNvPicPr>
            <a:picLocks noChangeAspect="1"/>
          </p:cNvPicPr>
          <p:nvPr/>
        </p:nvPicPr>
        <p:blipFill>
          <a:blip r:embed="rId7"/>
          <a:stretch>
            <a:fillRect/>
          </a:stretch>
        </p:blipFill>
        <p:spPr>
          <a:xfrm>
            <a:off x="6813229" y="3724651"/>
            <a:ext cx="744578" cy="744578"/>
          </a:xfrm>
          <a:prstGeom prst="rect">
            <a:avLst/>
          </a:prstGeom>
        </p:spPr>
      </p:pic>
      <p:grpSp>
        <p:nvGrpSpPr>
          <p:cNvPr id="14" name="Gruppieren 13">
            <a:extLst>
              <a:ext uri="{FF2B5EF4-FFF2-40B4-BE49-F238E27FC236}">
                <a16:creationId xmlns:a16="http://schemas.microsoft.com/office/drawing/2014/main" id="{173E22FA-A4F6-4151-8ED0-A010C971BF2D}"/>
              </a:ext>
            </a:extLst>
          </p:cNvPr>
          <p:cNvGrpSpPr/>
          <p:nvPr/>
        </p:nvGrpSpPr>
        <p:grpSpPr>
          <a:xfrm>
            <a:off x="1549308" y="2109287"/>
            <a:ext cx="4443905" cy="3763689"/>
            <a:chOff x="1549308" y="1481820"/>
            <a:chExt cx="4443905" cy="3763689"/>
          </a:xfrm>
        </p:grpSpPr>
        <p:sp>
          <p:nvSpPr>
            <p:cNvPr id="3" name="Gleichschenkliges Dreieck 2">
              <a:extLst>
                <a:ext uri="{FF2B5EF4-FFF2-40B4-BE49-F238E27FC236}">
                  <a16:creationId xmlns:a16="http://schemas.microsoft.com/office/drawing/2014/main" id="{DC898853-AF92-49D1-869F-2CBD2ED73EC8}"/>
                </a:ext>
              </a:extLst>
            </p:cNvPr>
            <p:cNvSpPr/>
            <p:nvPr/>
          </p:nvSpPr>
          <p:spPr>
            <a:xfrm>
              <a:off x="2510061" y="2228361"/>
              <a:ext cx="2304256" cy="2092004"/>
            </a:xfrm>
            <a:prstGeom prs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1400" dirty="0" err="1">
                <a:solidFill>
                  <a:srgbClr val="92D050"/>
                </a:solidFill>
                <a:latin typeface="+mj-lt"/>
              </a:endParaRPr>
            </a:p>
          </p:txBody>
        </p:sp>
        <p:sp>
          <p:nvSpPr>
            <p:cNvPr id="10" name="Flussdiagramm: Verbinder 9">
              <a:extLst>
                <a:ext uri="{FF2B5EF4-FFF2-40B4-BE49-F238E27FC236}">
                  <a16:creationId xmlns:a16="http://schemas.microsoft.com/office/drawing/2014/main" id="{A675676E-3F66-4C2F-B872-829E593E7623}"/>
                </a:ext>
              </a:extLst>
            </p:cNvPr>
            <p:cNvSpPr/>
            <p:nvPr/>
          </p:nvSpPr>
          <p:spPr>
            <a:xfrm>
              <a:off x="4334072" y="3586368"/>
              <a:ext cx="1659141" cy="1659141"/>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1400" dirty="0" err="1">
                <a:solidFill>
                  <a:schemeClr val="bg1"/>
                </a:solidFill>
                <a:latin typeface="+mj-lt"/>
              </a:endParaRPr>
            </a:p>
          </p:txBody>
        </p:sp>
        <p:sp>
          <p:nvSpPr>
            <p:cNvPr id="21" name="Flussdiagramm: Verbinder 20">
              <a:extLst>
                <a:ext uri="{FF2B5EF4-FFF2-40B4-BE49-F238E27FC236}">
                  <a16:creationId xmlns:a16="http://schemas.microsoft.com/office/drawing/2014/main" id="{2CDB8C22-9E0F-4C8B-8B34-B1845CE581B8}"/>
                </a:ext>
              </a:extLst>
            </p:cNvPr>
            <p:cNvSpPr/>
            <p:nvPr/>
          </p:nvSpPr>
          <p:spPr>
            <a:xfrm>
              <a:off x="1549308" y="3586368"/>
              <a:ext cx="1659141" cy="1659141"/>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1400" dirty="0" err="1">
                <a:solidFill>
                  <a:schemeClr val="bg1"/>
                </a:solidFill>
                <a:latin typeface="+mj-lt"/>
              </a:endParaRPr>
            </a:p>
          </p:txBody>
        </p:sp>
        <p:sp>
          <p:nvSpPr>
            <p:cNvPr id="23" name="Flussdiagramm: Verbinder 22">
              <a:extLst>
                <a:ext uri="{FF2B5EF4-FFF2-40B4-BE49-F238E27FC236}">
                  <a16:creationId xmlns:a16="http://schemas.microsoft.com/office/drawing/2014/main" id="{D5F9DD1A-132A-458F-A28E-AAC5D8B57DBA}"/>
                </a:ext>
              </a:extLst>
            </p:cNvPr>
            <p:cNvSpPr/>
            <p:nvPr/>
          </p:nvSpPr>
          <p:spPr>
            <a:xfrm>
              <a:off x="2856429" y="1481820"/>
              <a:ext cx="1659141" cy="1659141"/>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p>
              <a:pPr algn="ctr">
                <a:lnSpc>
                  <a:spcPct val="96000"/>
                </a:lnSpc>
              </a:pPr>
              <a:endParaRPr lang="de-DE" sz="1400" dirty="0" err="1">
                <a:solidFill>
                  <a:schemeClr val="bg1"/>
                </a:solidFill>
                <a:latin typeface="+mj-lt"/>
              </a:endParaRPr>
            </a:p>
          </p:txBody>
        </p:sp>
      </p:grpSp>
      <p:pic>
        <p:nvPicPr>
          <p:cNvPr id="9" name="Grafik 8">
            <a:extLst>
              <a:ext uri="{FF2B5EF4-FFF2-40B4-BE49-F238E27FC236}">
                <a16:creationId xmlns:a16="http://schemas.microsoft.com/office/drawing/2014/main" id="{3BEB9C37-7086-4EC2-9E65-03FD884059F6}"/>
              </a:ext>
            </a:extLst>
          </p:cNvPr>
          <p:cNvPicPr>
            <a:picLocks noChangeAspect="1"/>
          </p:cNvPicPr>
          <p:nvPr/>
        </p:nvPicPr>
        <p:blipFill>
          <a:blip r:embed="rId4"/>
          <a:stretch>
            <a:fillRect/>
          </a:stretch>
        </p:blipFill>
        <p:spPr>
          <a:xfrm>
            <a:off x="3155411" y="2237617"/>
            <a:ext cx="1164779" cy="1164779"/>
          </a:xfrm>
          <a:prstGeom prst="rect">
            <a:avLst/>
          </a:prstGeom>
        </p:spPr>
      </p:pic>
      <p:pic>
        <p:nvPicPr>
          <p:cNvPr id="22" name="Grafik 21">
            <a:extLst>
              <a:ext uri="{FF2B5EF4-FFF2-40B4-BE49-F238E27FC236}">
                <a16:creationId xmlns:a16="http://schemas.microsoft.com/office/drawing/2014/main" id="{9B6E6942-4340-458A-888E-C950B5FAB8C8}"/>
              </a:ext>
            </a:extLst>
          </p:cNvPr>
          <p:cNvPicPr>
            <a:picLocks noChangeAspect="1"/>
          </p:cNvPicPr>
          <p:nvPr/>
        </p:nvPicPr>
        <p:blipFill>
          <a:blip r:embed="rId6"/>
          <a:stretch>
            <a:fillRect/>
          </a:stretch>
        </p:blipFill>
        <p:spPr>
          <a:xfrm>
            <a:off x="4591634" y="4474391"/>
            <a:ext cx="1192191" cy="1192191"/>
          </a:xfrm>
          <a:prstGeom prst="rect">
            <a:avLst/>
          </a:prstGeom>
        </p:spPr>
      </p:pic>
      <p:pic>
        <p:nvPicPr>
          <p:cNvPr id="20" name="Grafik 19">
            <a:extLst>
              <a:ext uri="{FF2B5EF4-FFF2-40B4-BE49-F238E27FC236}">
                <a16:creationId xmlns:a16="http://schemas.microsoft.com/office/drawing/2014/main" id="{B33FE64C-763D-4E45-9749-5DE22E49D2AE}"/>
              </a:ext>
            </a:extLst>
          </p:cNvPr>
          <p:cNvPicPr>
            <a:picLocks noChangeAspect="1"/>
          </p:cNvPicPr>
          <p:nvPr/>
        </p:nvPicPr>
        <p:blipFill>
          <a:blip r:embed="rId5"/>
          <a:stretch>
            <a:fillRect/>
          </a:stretch>
        </p:blipFill>
        <p:spPr>
          <a:xfrm>
            <a:off x="1707947" y="4324779"/>
            <a:ext cx="1317747" cy="1317747"/>
          </a:xfrm>
          <a:prstGeom prst="rect">
            <a:avLst/>
          </a:prstGeom>
        </p:spPr>
      </p:pic>
      <p:pic>
        <p:nvPicPr>
          <p:cNvPr id="24" name="Grafik 23">
            <a:extLst>
              <a:ext uri="{FF2B5EF4-FFF2-40B4-BE49-F238E27FC236}">
                <a16:creationId xmlns:a16="http://schemas.microsoft.com/office/drawing/2014/main" id="{07E1D8B2-071E-40A3-8C06-45B32782B5E4}"/>
              </a:ext>
            </a:extLst>
          </p:cNvPr>
          <p:cNvPicPr>
            <a:picLocks noChangeAspect="1"/>
          </p:cNvPicPr>
          <p:nvPr/>
        </p:nvPicPr>
        <p:blipFill>
          <a:blip r:embed="rId7"/>
          <a:stretch>
            <a:fillRect/>
          </a:stretch>
        </p:blipFill>
        <p:spPr>
          <a:xfrm>
            <a:off x="1849874" y="4422013"/>
            <a:ext cx="1192191" cy="1192191"/>
          </a:xfrm>
          <a:prstGeom prst="rect">
            <a:avLst/>
          </a:prstGeom>
        </p:spPr>
      </p:pic>
    </p:spTree>
    <p:extLst>
      <p:ext uri="{BB962C8B-B14F-4D97-AF65-F5344CB8AC3E}">
        <p14:creationId xmlns:p14="http://schemas.microsoft.com/office/powerpoint/2010/main" val="148118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 name="Grafik 29" descr="Ein Bild, das Computer enthält.&#10;&#10;Automatisch generierte Beschreibung">
            <a:extLst>
              <a:ext uri="{FF2B5EF4-FFF2-40B4-BE49-F238E27FC236}">
                <a16:creationId xmlns:a16="http://schemas.microsoft.com/office/drawing/2014/main" id="{A0E35650-8EFF-4C8A-A970-26CA11749C54}"/>
              </a:ext>
            </a:extLst>
          </p:cNvPr>
          <p:cNvPicPr>
            <a:picLocks noChangeAspect="1"/>
          </p:cNvPicPr>
          <p:nvPr/>
        </p:nvPicPr>
        <p:blipFill rotWithShape="1">
          <a:blip r:embed="rId3" cstate="screen">
            <a:alphaModFix amt="35000"/>
            <a:extLst>
              <a:ext uri="{28A0092B-C50C-407E-A947-70E740481C1C}">
                <a14:useLocalDpi xmlns:a14="http://schemas.microsoft.com/office/drawing/2010/main"/>
              </a:ext>
            </a:extLst>
          </a:blip>
          <a:srcRect l="24074"/>
          <a:stretch/>
        </p:blipFill>
        <p:spPr>
          <a:xfrm>
            <a:off x="0" y="-10800"/>
            <a:ext cx="4847060" cy="6858000"/>
          </a:xfrm>
          <a:prstGeom prst="rect">
            <a:avLst/>
          </a:prstGeom>
        </p:spPr>
      </p:pic>
      <p:pic>
        <p:nvPicPr>
          <p:cNvPr id="2050" name="Picture 2" descr="a desktop computer screen shows a red siren and is surrounded by icons that represent types of malware that could be potentially infecting the device">
            <a:extLst>
              <a:ext uri="{FF2B5EF4-FFF2-40B4-BE49-F238E27FC236}">
                <a16:creationId xmlns:a16="http://schemas.microsoft.com/office/drawing/2014/main" id="{32F9DB55-8035-4F57-AE3E-406BE39604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0185" y="492204"/>
            <a:ext cx="5151629" cy="587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5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7" name="Grafik 36" descr="Ein Bild, das Computer enthält.&#10;&#10;Automatisch generierte Beschreibung">
            <a:extLst>
              <a:ext uri="{FF2B5EF4-FFF2-40B4-BE49-F238E27FC236}">
                <a16:creationId xmlns:a16="http://schemas.microsoft.com/office/drawing/2014/main" id="{F09D18D9-39CB-4524-B5B3-7CFACF87383F}"/>
              </a:ext>
            </a:extLst>
          </p:cNvPr>
          <p:cNvPicPr>
            <a:picLocks noChangeAspect="1"/>
          </p:cNvPicPr>
          <p:nvPr/>
        </p:nvPicPr>
        <p:blipFill rotWithShape="1">
          <a:blip r:embed="rId3" cstate="screen">
            <a:alphaModFix amt="35000"/>
            <a:extLst>
              <a:ext uri="{28A0092B-C50C-407E-A947-70E740481C1C}">
                <a14:useLocalDpi xmlns:a14="http://schemas.microsoft.com/office/drawing/2010/main"/>
              </a:ext>
            </a:extLst>
          </a:blip>
          <a:srcRect l="24074"/>
          <a:stretch/>
        </p:blipFill>
        <p:spPr>
          <a:xfrm>
            <a:off x="263352" y="2219"/>
            <a:ext cx="4847060" cy="6858000"/>
          </a:xfrm>
          <a:prstGeom prst="rect">
            <a:avLst/>
          </a:prstGeom>
        </p:spPr>
      </p:pic>
      <p:sp>
        <p:nvSpPr>
          <p:cNvPr id="2" name="Titel 1">
            <a:extLst>
              <a:ext uri="{FF2B5EF4-FFF2-40B4-BE49-F238E27FC236}">
                <a16:creationId xmlns:a16="http://schemas.microsoft.com/office/drawing/2014/main" id="{2EB912E2-5BF4-4B06-AE20-DC872FAF83FA}"/>
              </a:ext>
            </a:extLst>
          </p:cNvPr>
          <p:cNvSpPr>
            <a:spLocks noGrp="1"/>
          </p:cNvSpPr>
          <p:nvPr>
            <p:ph type="title"/>
          </p:nvPr>
        </p:nvSpPr>
        <p:spPr>
          <a:xfrm>
            <a:off x="789511" y="748738"/>
            <a:ext cx="4010346" cy="580019"/>
          </a:xfrm>
        </p:spPr>
        <p:txBody>
          <a:bodyPr/>
          <a:lstStyle/>
          <a:p>
            <a:r>
              <a:rPr lang="de-DE" sz="2800" kern="1600" dirty="0">
                <a:effectLst/>
                <a:latin typeface="Syntax"/>
                <a:ea typeface="Times New Roman" panose="02020603050405020304" pitchFamily="18" charset="0"/>
                <a:cs typeface="Arial" panose="020B0604020202020204" pitchFamily="34" charset="0"/>
              </a:rPr>
              <a:t>Gefährdungsanalyse </a:t>
            </a:r>
            <a:endParaRPr lang="de-DE" dirty="0"/>
          </a:p>
        </p:txBody>
      </p:sp>
      <p:sp>
        <p:nvSpPr>
          <p:cNvPr id="5" name="Textplatzhalter 4">
            <a:extLst>
              <a:ext uri="{FF2B5EF4-FFF2-40B4-BE49-F238E27FC236}">
                <a16:creationId xmlns:a16="http://schemas.microsoft.com/office/drawing/2014/main" id="{DFACB636-56F6-46F7-AD69-D0270A0CB30A}"/>
              </a:ext>
            </a:extLst>
          </p:cNvPr>
          <p:cNvSpPr>
            <a:spLocks noGrp="1"/>
          </p:cNvSpPr>
          <p:nvPr>
            <p:ph type="body" sz="quarter" idx="56"/>
          </p:nvPr>
        </p:nvSpPr>
        <p:spPr>
          <a:xfrm>
            <a:off x="1601817" y="1896214"/>
            <a:ext cx="4015574" cy="1338828"/>
          </a:xfrm>
        </p:spPr>
        <p:txBody>
          <a:bodyPr/>
          <a:lstStyle/>
          <a:p>
            <a:pPr marL="285750" indent="-285750">
              <a:lnSpc>
                <a:spcPct val="100000"/>
              </a:lnSpc>
              <a:buFont typeface="Arial" panose="020B0604020202020204" pitchFamily="34" charset="0"/>
              <a:buChar char="•"/>
            </a:pPr>
            <a:r>
              <a:rPr lang="de-DE" dirty="0">
                <a:solidFill>
                  <a:schemeClr val="tx1"/>
                </a:solidFill>
              </a:rPr>
              <a:t>Windows 10</a:t>
            </a:r>
          </a:p>
          <a:p>
            <a:pPr>
              <a:lnSpc>
                <a:spcPct val="100000"/>
              </a:lnSpc>
            </a:pPr>
            <a:r>
              <a:rPr lang="de-DE" b="0" dirty="0">
                <a:solidFill>
                  <a:schemeClr val="tx1"/>
                </a:solidFill>
                <a:sym typeface="Wingdings" panose="05000000000000000000" pitchFamily="2" charset="2"/>
              </a:rPr>
              <a:t>	 OK (mit Virenschutz)</a:t>
            </a:r>
            <a:endParaRPr lang="de-DE" b="0" dirty="0">
              <a:solidFill>
                <a:schemeClr val="tx1"/>
              </a:solidFill>
            </a:endParaRPr>
          </a:p>
          <a:p>
            <a:pPr marL="285750" indent="-285750">
              <a:lnSpc>
                <a:spcPct val="100000"/>
              </a:lnSpc>
              <a:buFont typeface="Arial" panose="020B0604020202020204" pitchFamily="34" charset="0"/>
              <a:buChar char="•"/>
            </a:pPr>
            <a:r>
              <a:rPr lang="de-DE" b="0" dirty="0">
                <a:solidFill>
                  <a:schemeClr val="tx1"/>
                </a:solidFill>
              </a:rPr>
              <a:t>Windows 7</a:t>
            </a:r>
          </a:p>
          <a:p>
            <a:pPr>
              <a:lnSpc>
                <a:spcPct val="100000"/>
              </a:lnSpc>
            </a:pPr>
            <a:r>
              <a:rPr lang="de-DE" b="0" dirty="0">
                <a:solidFill>
                  <a:schemeClr val="tx1"/>
                </a:solidFill>
                <a:sym typeface="Wingdings" panose="05000000000000000000" pitchFamily="2" charset="2"/>
              </a:rPr>
              <a:t>	 NICHT OK, kein Support!</a:t>
            </a:r>
            <a:endParaRPr lang="de-DE" b="0" dirty="0">
              <a:solidFill>
                <a:schemeClr val="tx1"/>
              </a:solidFill>
            </a:endParaRPr>
          </a:p>
        </p:txBody>
      </p:sp>
      <p:sp>
        <p:nvSpPr>
          <p:cNvPr id="7" name="Textplatzhalter 6">
            <a:extLst>
              <a:ext uri="{FF2B5EF4-FFF2-40B4-BE49-F238E27FC236}">
                <a16:creationId xmlns:a16="http://schemas.microsoft.com/office/drawing/2014/main" id="{037A26C9-0AEF-4D96-8591-A3056693AA1F}"/>
              </a:ext>
            </a:extLst>
          </p:cNvPr>
          <p:cNvSpPr>
            <a:spLocks noGrp="1"/>
          </p:cNvSpPr>
          <p:nvPr>
            <p:ph type="body" sz="quarter" idx="58"/>
          </p:nvPr>
        </p:nvSpPr>
        <p:spPr>
          <a:xfrm>
            <a:off x="1848990" y="4509120"/>
            <a:ext cx="3958977" cy="1892826"/>
          </a:xfrm>
        </p:spPr>
        <p:txBody>
          <a:bodyPr/>
          <a:lstStyle/>
          <a:p>
            <a:pPr>
              <a:lnSpc>
                <a:spcPct val="100000"/>
              </a:lnSpc>
            </a:pPr>
            <a:r>
              <a:rPr lang="de-DE" dirty="0">
                <a:solidFill>
                  <a:schemeClr val="tx1"/>
                </a:solidFill>
              </a:rPr>
              <a:t>Internet</a:t>
            </a:r>
          </a:p>
          <a:p>
            <a:pPr lvl="1">
              <a:lnSpc>
                <a:spcPct val="100000"/>
              </a:lnSpc>
            </a:pPr>
            <a:r>
              <a:rPr lang="de-DE" dirty="0"/>
              <a:t>Bisher ungefiltert, daher:</a:t>
            </a:r>
          </a:p>
          <a:p>
            <a:pPr marL="285750" lvl="1" indent="-285750">
              <a:lnSpc>
                <a:spcPct val="100000"/>
              </a:lnSpc>
              <a:buFont typeface="Arial" panose="020B0604020202020204" pitchFamily="34" charset="0"/>
              <a:buChar char="•"/>
            </a:pPr>
            <a:r>
              <a:rPr lang="de-DE" dirty="0"/>
              <a:t>Aufrufen schädlicher Inhalte möglich</a:t>
            </a:r>
          </a:p>
          <a:p>
            <a:pPr marL="285750" lvl="1" indent="-285750">
              <a:lnSpc>
                <a:spcPct val="100000"/>
              </a:lnSpc>
              <a:buFont typeface="Arial" panose="020B0604020202020204" pitchFamily="34" charset="0"/>
              <a:buChar char="•"/>
            </a:pPr>
            <a:r>
              <a:rPr lang="de-DE" dirty="0"/>
              <a:t>Kein Audit</a:t>
            </a:r>
          </a:p>
          <a:p>
            <a:pPr marL="285750" lvl="1" indent="-285750">
              <a:lnSpc>
                <a:spcPct val="100000"/>
              </a:lnSpc>
              <a:buFont typeface="Arial" panose="020B0604020202020204" pitchFamily="34" charset="0"/>
              <a:buChar char="•"/>
            </a:pPr>
            <a:r>
              <a:rPr lang="de-DE" dirty="0"/>
              <a:t>Schadsoftware kann ungehindert kommunizieren</a:t>
            </a:r>
          </a:p>
        </p:txBody>
      </p:sp>
      <p:pic>
        <p:nvPicPr>
          <p:cNvPr id="12" name="Grafik 11" descr="Ein Bild, das Text, Anzeige enthält.&#10;&#10;Automatisch generierte Beschreibung">
            <a:extLst>
              <a:ext uri="{FF2B5EF4-FFF2-40B4-BE49-F238E27FC236}">
                <a16:creationId xmlns:a16="http://schemas.microsoft.com/office/drawing/2014/main" id="{6458DF71-FEDF-47AD-B069-5185191D3F34}"/>
              </a:ext>
            </a:extLst>
          </p:cNvPr>
          <p:cNvPicPr>
            <a:picLocks noChangeAspect="1"/>
          </p:cNvPicPr>
          <p:nvPr/>
        </p:nvPicPr>
        <p:blipFill>
          <a:blip r:embed="rId4"/>
          <a:stretch>
            <a:fillRect/>
          </a:stretch>
        </p:blipFill>
        <p:spPr>
          <a:xfrm>
            <a:off x="567291" y="1760763"/>
            <a:ext cx="788577" cy="788577"/>
          </a:xfrm>
          <a:prstGeom prst="rect">
            <a:avLst/>
          </a:prstGeom>
        </p:spPr>
      </p:pic>
      <p:pic>
        <p:nvPicPr>
          <p:cNvPr id="1026" name="Picture 2" descr="BYOD I Meetingraum-Ausstattung I Besprechungen I AVsolutions">
            <a:extLst>
              <a:ext uri="{FF2B5EF4-FFF2-40B4-BE49-F238E27FC236}">
                <a16:creationId xmlns:a16="http://schemas.microsoft.com/office/drawing/2014/main" id="{BF6C71CA-70F1-4E7C-8AED-DDBEAE7938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820" y="3427674"/>
            <a:ext cx="1123912" cy="749650"/>
          </a:xfrm>
          <a:prstGeom prst="rect">
            <a:avLst/>
          </a:prstGeom>
          <a:noFill/>
          <a:extLst>
            <a:ext uri="{909E8E84-426E-40DD-AFC4-6F175D3DCCD1}">
              <a14:hiddenFill xmlns:a14="http://schemas.microsoft.com/office/drawing/2010/main">
                <a:solidFill>
                  <a:srgbClr val="FFFFFF"/>
                </a:solidFill>
              </a14:hiddenFill>
            </a:ext>
          </a:extLst>
        </p:spPr>
      </p:pic>
      <p:pic>
        <p:nvPicPr>
          <p:cNvPr id="16" name="Grafik 15">
            <a:extLst>
              <a:ext uri="{FF2B5EF4-FFF2-40B4-BE49-F238E27FC236}">
                <a16:creationId xmlns:a16="http://schemas.microsoft.com/office/drawing/2014/main" id="{424D5C74-E7D5-464E-90C0-606ECAC9169F}"/>
              </a:ext>
            </a:extLst>
          </p:cNvPr>
          <p:cNvPicPr>
            <a:picLocks noChangeAspect="1"/>
          </p:cNvPicPr>
          <p:nvPr/>
        </p:nvPicPr>
        <p:blipFill>
          <a:blip r:embed="rId6"/>
          <a:stretch>
            <a:fillRect/>
          </a:stretch>
        </p:blipFill>
        <p:spPr>
          <a:xfrm>
            <a:off x="702886" y="4921463"/>
            <a:ext cx="749649" cy="749649"/>
          </a:xfrm>
          <a:prstGeom prst="rect">
            <a:avLst/>
          </a:prstGeom>
        </p:spPr>
      </p:pic>
      <p:pic>
        <p:nvPicPr>
          <p:cNvPr id="21" name="Grafik 20">
            <a:extLst>
              <a:ext uri="{FF2B5EF4-FFF2-40B4-BE49-F238E27FC236}">
                <a16:creationId xmlns:a16="http://schemas.microsoft.com/office/drawing/2014/main" id="{747F5D9C-7678-4A23-8874-B30085E28214}"/>
              </a:ext>
            </a:extLst>
          </p:cNvPr>
          <p:cNvPicPr>
            <a:picLocks noChangeAspect="1"/>
          </p:cNvPicPr>
          <p:nvPr/>
        </p:nvPicPr>
        <p:blipFill>
          <a:blip r:embed="rId7"/>
          <a:stretch>
            <a:fillRect/>
          </a:stretch>
        </p:blipFill>
        <p:spPr>
          <a:xfrm>
            <a:off x="1886701" y="3490449"/>
            <a:ext cx="560398" cy="560398"/>
          </a:xfrm>
          <a:prstGeom prst="rect">
            <a:avLst/>
          </a:prstGeom>
        </p:spPr>
      </p:pic>
      <p:pic>
        <p:nvPicPr>
          <p:cNvPr id="28" name="Grafik 27">
            <a:extLst>
              <a:ext uri="{FF2B5EF4-FFF2-40B4-BE49-F238E27FC236}">
                <a16:creationId xmlns:a16="http://schemas.microsoft.com/office/drawing/2014/main" id="{ACCC45FC-DFC0-4A96-91DA-3A86F4860B23}"/>
              </a:ext>
            </a:extLst>
          </p:cNvPr>
          <p:cNvPicPr>
            <a:picLocks noChangeAspect="1"/>
          </p:cNvPicPr>
          <p:nvPr/>
        </p:nvPicPr>
        <p:blipFill>
          <a:blip r:embed="rId8"/>
          <a:stretch>
            <a:fillRect/>
          </a:stretch>
        </p:blipFill>
        <p:spPr>
          <a:xfrm>
            <a:off x="5637271" y="1883757"/>
            <a:ext cx="1276075" cy="1276075"/>
          </a:xfrm>
          <a:prstGeom prst="rect">
            <a:avLst/>
          </a:prstGeom>
        </p:spPr>
      </p:pic>
      <p:sp>
        <p:nvSpPr>
          <p:cNvPr id="36" name="Textplatzhalter 6">
            <a:extLst>
              <a:ext uri="{FF2B5EF4-FFF2-40B4-BE49-F238E27FC236}">
                <a16:creationId xmlns:a16="http://schemas.microsoft.com/office/drawing/2014/main" id="{A9AEF1F6-9929-492E-A5EF-F09ED41F3DE8}"/>
              </a:ext>
            </a:extLst>
          </p:cNvPr>
          <p:cNvSpPr txBox="1">
            <a:spLocks/>
          </p:cNvSpPr>
          <p:nvPr/>
        </p:nvSpPr>
        <p:spPr>
          <a:xfrm>
            <a:off x="6987134" y="2791801"/>
            <a:ext cx="5204866" cy="3308598"/>
          </a:xfrm>
          <a:prstGeom prst="rect">
            <a:avLst/>
          </a:prstGeom>
        </p:spPr>
        <p:txBody>
          <a:bodyPr vert="horz" wrap="square" lIns="0" tIns="0" rIns="0" bIns="0" rtlCol="0">
            <a:spAutoFit/>
          </a:bodyPr>
          <a:lstStyle>
            <a:lvl1pPr marL="0" indent="0" algn="l" defTabSz="914377" rtl="0" eaLnBrk="1" fontAlgn="base" latinLnBrk="0" hangingPunct="1">
              <a:lnSpc>
                <a:spcPct val="110000"/>
              </a:lnSpc>
              <a:spcBef>
                <a:spcPts val="600"/>
              </a:spcBef>
              <a:spcAft>
                <a:spcPts val="0"/>
              </a:spcAft>
              <a:buClr>
                <a:schemeClr val="accent2"/>
              </a:buClr>
              <a:buFont typeface="Arial" panose="020B0604020202020204" pitchFamily="34" charset="0"/>
              <a:buNone/>
              <a:defRPr sz="1800" b="1" kern="1200">
                <a:solidFill>
                  <a:srgbClr val="000000"/>
                </a:solidFill>
                <a:latin typeface="SMA Futura Global" panose="020B0502020204020303" pitchFamily="34" charset="-128"/>
                <a:ea typeface="+mn-ea"/>
                <a:cs typeface="+mn-cs"/>
              </a:defRPr>
            </a:lvl1pPr>
            <a:lvl2pPr marL="0" indent="0" algn="l" defTabSz="914377" rtl="0" eaLnBrk="1" fontAlgn="base" latinLnBrk="0" hangingPunct="1">
              <a:lnSpc>
                <a:spcPct val="110000"/>
              </a:lnSpc>
              <a:spcBef>
                <a:spcPts val="0"/>
              </a:spcBef>
              <a:spcAft>
                <a:spcPts val="600"/>
              </a:spcAft>
              <a:buClr>
                <a:schemeClr val="accent2"/>
              </a:buClr>
              <a:buFont typeface="Arial" panose="020B0604020202020204" pitchFamily="34" charset="0"/>
              <a:buNone/>
              <a:defRPr lang="en-US" sz="1800" b="0" kern="1200">
                <a:solidFill>
                  <a:srgbClr val="000000"/>
                </a:solidFill>
                <a:latin typeface="SMA Futura Global" panose="020B0502020204020303" pitchFamily="34" charset="-128"/>
                <a:ea typeface="+mn-ea"/>
                <a:cs typeface="+mn-cs"/>
              </a:defRPr>
            </a:lvl2pPr>
            <a:lvl3pPr marL="266700" indent="-266700" algn="l" defTabSz="914377" rtl="0" eaLnBrk="1" fontAlgn="base" latinLnBrk="0" hangingPunct="1">
              <a:lnSpc>
                <a:spcPct val="110000"/>
              </a:lnSpc>
              <a:spcBef>
                <a:spcPts val="0"/>
              </a:spcBef>
              <a:spcAft>
                <a:spcPts val="600"/>
              </a:spcAft>
              <a:buClr>
                <a:schemeClr val="accent2"/>
              </a:buClr>
              <a:buFont typeface="Arial" panose="020B0604020202020204" pitchFamily="34" charset="0"/>
              <a:buChar char="•"/>
              <a:defRPr sz="1800" kern="1200">
                <a:solidFill>
                  <a:srgbClr val="000000"/>
                </a:solidFill>
                <a:latin typeface="SMA Futura Global" panose="020B0502020204020303" pitchFamily="34" charset="-128"/>
                <a:ea typeface="+mn-ea"/>
                <a:cs typeface="+mn-cs"/>
              </a:defRPr>
            </a:lvl3pPr>
            <a:lvl4pPr marL="536575" indent="-269875" algn="l" defTabSz="914377" rtl="0" eaLnBrk="1" fontAlgn="base" latinLnBrk="0" hangingPunct="1">
              <a:lnSpc>
                <a:spcPct val="110000"/>
              </a:lnSpc>
              <a:spcBef>
                <a:spcPts val="0"/>
              </a:spcBef>
              <a:spcAft>
                <a:spcPts val="600"/>
              </a:spcAft>
              <a:buClr>
                <a:schemeClr val="accent2"/>
              </a:buClr>
              <a:buFont typeface="Arial" panose="020B0604020202020204" pitchFamily="34" charset="0"/>
              <a:buChar char="•"/>
              <a:defRPr sz="1800" kern="1200">
                <a:solidFill>
                  <a:srgbClr val="000000"/>
                </a:solidFill>
                <a:latin typeface="SMA Futura Global" panose="020B0502020204020303" pitchFamily="34" charset="-128"/>
                <a:ea typeface="+mn-ea"/>
                <a:cs typeface="+mn-cs"/>
              </a:defRPr>
            </a:lvl4pPr>
            <a:lvl5pPr marL="806450" indent="-269875" algn="l" defTabSz="914377" rtl="0" eaLnBrk="1" fontAlgn="base" latinLnBrk="0" hangingPunct="1">
              <a:lnSpc>
                <a:spcPct val="110000"/>
              </a:lnSpc>
              <a:spcBef>
                <a:spcPts val="0"/>
              </a:spcBef>
              <a:spcAft>
                <a:spcPts val="600"/>
              </a:spcAft>
              <a:buClr>
                <a:schemeClr val="accent2"/>
              </a:buClr>
              <a:buFont typeface="Arial" panose="020B0604020202020204" pitchFamily="34" charset="0"/>
              <a:buChar char="•"/>
              <a:defRPr sz="1800" kern="1200">
                <a:solidFill>
                  <a:srgbClr val="000000"/>
                </a:solidFill>
                <a:latin typeface="SMA Futura Global" panose="020B0502020204020303" pitchFamily="34" charset="-128"/>
                <a:ea typeface="+mn-ea"/>
                <a:cs typeface="+mn-cs"/>
              </a:defRPr>
            </a:lvl5pPr>
            <a:lvl6pPr marL="1077913" indent="-271463" algn="l" defTabSz="914377" rtl="0" eaLnBrk="1" fontAlgn="base" latinLnBrk="0" hangingPunct="1">
              <a:lnSpc>
                <a:spcPct val="110000"/>
              </a:lnSpc>
              <a:spcBef>
                <a:spcPts val="0"/>
              </a:spcBef>
              <a:spcAft>
                <a:spcPts val="600"/>
              </a:spcAft>
              <a:buClr>
                <a:schemeClr val="accent2"/>
              </a:buClr>
              <a:buFont typeface="Arial" panose="020B0604020202020204" pitchFamily="34" charset="0"/>
              <a:buChar char="•"/>
              <a:defRPr sz="1800" kern="1200">
                <a:solidFill>
                  <a:srgbClr val="000000"/>
                </a:solidFill>
                <a:latin typeface="SMA Futura Global" panose="020B0502020204020303" pitchFamily="34" charset="-128"/>
                <a:ea typeface="+mn-ea"/>
                <a:cs typeface="+mn-cs"/>
              </a:defRPr>
            </a:lvl6pPr>
            <a:lvl7pPr marL="1344613" indent="-266700" algn="l" defTabSz="914377" rtl="0" eaLnBrk="1" fontAlgn="base" latinLnBrk="0" hangingPunct="1">
              <a:lnSpc>
                <a:spcPct val="110000"/>
              </a:lnSpc>
              <a:spcBef>
                <a:spcPts val="0"/>
              </a:spcBef>
              <a:spcAft>
                <a:spcPts val="600"/>
              </a:spcAft>
              <a:buClr>
                <a:schemeClr val="accent2"/>
              </a:buClr>
              <a:buFont typeface="Arial" panose="020B0604020202020204" pitchFamily="34" charset="0"/>
              <a:buChar char="•"/>
              <a:defRPr sz="1800" kern="1200">
                <a:solidFill>
                  <a:srgbClr val="000000"/>
                </a:solidFill>
                <a:latin typeface="SMA Futura Global" panose="020B0502020204020303" pitchFamily="34" charset="-128"/>
                <a:ea typeface="+mn-ea"/>
                <a:cs typeface="+mn-cs"/>
              </a:defRPr>
            </a:lvl7pPr>
            <a:lvl8pPr marL="1614488" indent="-269875" algn="l" defTabSz="914377" rtl="0" eaLnBrk="1" fontAlgn="base" latinLnBrk="0" hangingPunct="1">
              <a:lnSpc>
                <a:spcPct val="110000"/>
              </a:lnSpc>
              <a:spcBef>
                <a:spcPts val="0"/>
              </a:spcBef>
              <a:spcAft>
                <a:spcPts val="600"/>
              </a:spcAft>
              <a:buClr>
                <a:schemeClr val="accent2"/>
              </a:buClr>
              <a:buFont typeface="Arial" panose="020B0604020202020204" pitchFamily="34" charset="0"/>
              <a:buChar char="•"/>
              <a:defRPr sz="1800" kern="1200">
                <a:solidFill>
                  <a:srgbClr val="000000"/>
                </a:solidFill>
                <a:latin typeface="SMA Futura Global" panose="020B0502020204020303" pitchFamily="34" charset="-128"/>
                <a:ea typeface="+mn-ea"/>
                <a:cs typeface="+mn-cs"/>
              </a:defRPr>
            </a:lvl8pPr>
            <a:lvl9pPr marL="1884363" indent="-269875" algn="l" defTabSz="914377" rtl="0" eaLnBrk="1" fontAlgn="base" latinLnBrk="0" hangingPunct="1">
              <a:lnSpc>
                <a:spcPct val="110000"/>
              </a:lnSpc>
              <a:spcBef>
                <a:spcPts val="0"/>
              </a:spcBef>
              <a:spcAft>
                <a:spcPts val="600"/>
              </a:spcAft>
              <a:buClr>
                <a:schemeClr val="accent2"/>
              </a:buClr>
              <a:buFont typeface="Arial" panose="020B0604020202020204" pitchFamily="34" charset="0"/>
              <a:buChar char="•"/>
              <a:defRPr sz="1800" kern="1200">
                <a:solidFill>
                  <a:srgbClr val="000000"/>
                </a:solidFill>
                <a:latin typeface="SMA Futura Global" panose="020B0502020204020303" pitchFamily="34" charset="-128"/>
                <a:ea typeface="+mn-ea"/>
                <a:cs typeface="+mn-cs"/>
              </a:defRPr>
            </a:lvl9pPr>
          </a:lstStyle>
          <a:p>
            <a:pPr>
              <a:lnSpc>
                <a:spcPct val="100000"/>
              </a:lnSpc>
            </a:pPr>
            <a:r>
              <a:rPr lang="de-DE" dirty="0">
                <a:solidFill>
                  <a:schemeClr val="tx1"/>
                </a:solidFill>
              </a:rPr>
              <a:t>Gefährdungsanalyse</a:t>
            </a:r>
          </a:p>
          <a:p>
            <a:pPr lvl="3">
              <a:lnSpc>
                <a:spcPct val="100000"/>
              </a:lnSpc>
            </a:pPr>
            <a:r>
              <a:rPr lang="de-DE" dirty="0"/>
              <a:t>Informationsdiebstahl</a:t>
            </a:r>
          </a:p>
          <a:p>
            <a:pPr marL="266700" lvl="3" indent="0">
              <a:lnSpc>
                <a:spcPct val="100000"/>
              </a:lnSpc>
              <a:buNone/>
            </a:pPr>
            <a:r>
              <a:rPr lang="de-DE" dirty="0"/>
              <a:t>	Von internen Dokumenten, Verträgen etc.</a:t>
            </a:r>
          </a:p>
          <a:p>
            <a:pPr lvl="3">
              <a:lnSpc>
                <a:spcPct val="100000"/>
              </a:lnSpc>
            </a:pPr>
            <a:r>
              <a:rPr lang="de-DE" dirty="0"/>
              <a:t>Datenverlust und –Manipulation </a:t>
            </a:r>
          </a:p>
          <a:p>
            <a:pPr marL="266700" lvl="3" indent="0">
              <a:lnSpc>
                <a:spcPct val="100000"/>
              </a:lnSpc>
              <a:buNone/>
            </a:pPr>
            <a:r>
              <a:rPr lang="de-DE" dirty="0"/>
              <a:t>	Z.B. falsche Lieferadresse, Ändern der 	Lagerbestände</a:t>
            </a:r>
          </a:p>
          <a:p>
            <a:pPr lvl="3">
              <a:lnSpc>
                <a:spcPct val="100000"/>
              </a:lnSpc>
            </a:pPr>
            <a:r>
              <a:rPr lang="de-DE" dirty="0"/>
              <a:t>Identitätsdiebstahl</a:t>
            </a:r>
          </a:p>
          <a:p>
            <a:pPr marL="266700" lvl="3" indent="0">
              <a:lnSpc>
                <a:spcPct val="100000"/>
              </a:lnSpc>
              <a:buNone/>
            </a:pPr>
            <a:r>
              <a:rPr lang="de-DE" dirty="0"/>
              <a:t> 	Bspw. </a:t>
            </a:r>
            <a:r>
              <a:rPr lang="de-DE" dirty="0" err="1"/>
              <a:t>ggü</a:t>
            </a:r>
            <a:r>
              <a:rPr lang="de-DE" dirty="0"/>
              <a:t>. Lieferanten, Banken und Partnern</a:t>
            </a:r>
          </a:p>
          <a:p>
            <a:pPr lvl="3">
              <a:lnSpc>
                <a:spcPct val="100000"/>
              </a:lnSpc>
            </a:pPr>
            <a:r>
              <a:rPr lang="de-DE" dirty="0"/>
              <a:t>Unterbrechung unserer Dienste</a:t>
            </a:r>
          </a:p>
          <a:p>
            <a:pPr marL="266700" lvl="3" indent="0">
              <a:lnSpc>
                <a:spcPct val="100000"/>
              </a:lnSpc>
              <a:buNone/>
            </a:pPr>
            <a:r>
              <a:rPr lang="de-DE" dirty="0"/>
              <a:t>	Bspw. Lagerverwaltung, Fuhrparksoftware</a:t>
            </a:r>
          </a:p>
        </p:txBody>
      </p:sp>
    </p:spTree>
    <p:extLst>
      <p:ext uri="{BB962C8B-B14F-4D97-AF65-F5344CB8AC3E}">
        <p14:creationId xmlns:p14="http://schemas.microsoft.com/office/powerpoint/2010/main" val="236100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7" name="Grafik 36" descr="Ein Bild, das Computer enthält.&#10;&#10;Automatisch generierte Beschreibung">
            <a:extLst>
              <a:ext uri="{FF2B5EF4-FFF2-40B4-BE49-F238E27FC236}">
                <a16:creationId xmlns:a16="http://schemas.microsoft.com/office/drawing/2014/main" id="{F09D18D9-39CB-4524-B5B3-7CFACF87383F}"/>
              </a:ext>
            </a:extLst>
          </p:cNvPr>
          <p:cNvPicPr>
            <a:picLocks noChangeAspect="1"/>
          </p:cNvPicPr>
          <p:nvPr/>
        </p:nvPicPr>
        <p:blipFill rotWithShape="1">
          <a:blip r:embed="rId3" cstate="screen">
            <a:alphaModFix amt="35000"/>
            <a:extLst>
              <a:ext uri="{28A0092B-C50C-407E-A947-70E740481C1C}">
                <a14:useLocalDpi xmlns:a14="http://schemas.microsoft.com/office/drawing/2010/main"/>
              </a:ext>
            </a:extLst>
          </a:blip>
          <a:srcRect l="24074"/>
          <a:stretch/>
        </p:blipFill>
        <p:spPr>
          <a:xfrm>
            <a:off x="263352" y="2219"/>
            <a:ext cx="4847060" cy="6858000"/>
          </a:xfrm>
          <a:prstGeom prst="rect">
            <a:avLst/>
          </a:prstGeom>
        </p:spPr>
      </p:pic>
      <p:sp>
        <p:nvSpPr>
          <p:cNvPr id="2" name="Titel 1">
            <a:extLst>
              <a:ext uri="{FF2B5EF4-FFF2-40B4-BE49-F238E27FC236}">
                <a16:creationId xmlns:a16="http://schemas.microsoft.com/office/drawing/2014/main" id="{2EB912E2-5BF4-4B06-AE20-DC872FAF83FA}"/>
              </a:ext>
            </a:extLst>
          </p:cNvPr>
          <p:cNvSpPr>
            <a:spLocks noGrp="1"/>
          </p:cNvSpPr>
          <p:nvPr>
            <p:ph type="title"/>
          </p:nvPr>
        </p:nvSpPr>
        <p:spPr>
          <a:xfrm>
            <a:off x="789511" y="748738"/>
            <a:ext cx="4010346" cy="580019"/>
          </a:xfrm>
        </p:spPr>
        <p:txBody>
          <a:bodyPr/>
          <a:lstStyle/>
          <a:p>
            <a:r>
              <a:rPr lang="de-DE" sz="2800" kern="1600" dirty="0">
                <a:effectLst/>
                <a:latin typeface="Syntax"/>
                <a:ea typeface="Times New Roman" panose="02020603050405020304" pitchFamily="18" charset="0"/>
                <a:cs typeface="Arial" panose="020B0604020202020204" pitchFamily="34" charset="0"/>
              </a:rPr>
              <a:t>CEO-Fraud: </a:t>
            </a:r>
            <a:endParaRPr lang="de-DE" dirty="0"/>
          </a:p>
        </p:txBody>
      </p:sp>
      <p:pic>
        <p:nvPicPr>
          <p:cNvPr id="11" name="Grafik 10">
            <a:extLst>
              <a:ext uri="{FF2B5EF4-FFF2-40B4-BE49-F238E27FC236}">
                <a16:creationId xmlns:a16="http://schemas.microsoft.com/office/drawing/2014/main" id="{CF0B0A14-387E-43AD-9E0D-69F47DC9D6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57168" y="21865"/>
            <a:ext cx="4848844" cy="6858000"/>
          </a:xfrm>
          <a:prstGeom prst="rect">
            <a:avLst/>
          </a:prstGeom>
        </p:spPr>
      </p:pic>
    </p:spTree>
    <p:extLst>
      <p:ext uri="{BB962C8B-B14F-4D97-AF65-F5344CB8AC3E}">
        <p14:creationId xmlns:p14="http://schemas.microsoft.com/office/powerpoint/2010/main" val="2036646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7" name="Grafik 36" descr="Ein Bild, das Computer enthält.&#10;&#10;Automatisch generierte Beschreibung">
            <a:extLst>
              <a:ext uri="{FF2B5EF4-FFF2-40B4-BE49-F238E27FC236}">
                <a16:creationId xmlns:a16="http://schemas.microsoft.com/office/drawing/2014/main" id="{F09D18D9-39CB-4524-B5B3-7CFACF87383F}"/>
              </a:ext>
            </a:extLst>
          </p:cNvPr>
          <p:cNvPicPr>
            <a:picLocks noChangeAspect="1"/>
          </p:cNvPicPr>
          <p:nvPr/>
        </p:nvPicPr>
        <p:blipFill rotWithShape="1">
          <a:blip r:embed="rId3" cstate="screen">
            <a:alphaModFix amt="35000"/>
            <a:extLst>
              <a:ext uri="{28A0092B-C50C-407E-A947-70E740481C1C}">
                <a14:useLocalDpi xmlns:a14="http://schemas.microsoft.com/office/drawing/2010/main"/>
              </a:ext>
            </a:extLst>
          </a:blip>
          <a:srcRect l="24074"/>
          <a:stretch/>
        </p:blipFill>
        <p:spPr>
          <a:xfrm>
            <a:off x="263352" y="2219"/>
            <a:ext cx="4847060" cy="6858000"/>
          </a:xfrm>
          <a:prstGeom prst="rect">
            <a:avLst/>
          </a:prstGeom>
        </p:spPr>
      </p:pic>
      <p:pic>
        <p:nvPicPr>
          <p:cNvPr id="4" name="Grafik 3">
            <a:extLst>
              <a:ext uri="{FF2B5EF4-FFF2-40B4-BE49-F238E27FC236}">
                <a16:creationId xmlns:a16="http://schemas.microsoft.com/office/drawing/2014/main" id="{DF8BAF59-5025-4E7B-839D-2304F194DEEE}"/>
              </a:ext>
            </a:extLst>
          </p:cNvPr>
          <p:cNvPicPr>
            <a:picLocks noChangeAspect="1"/>
          </p:cNvPicPr>
          <p:nvPr/>
        </p:nvPicPr>
        <p:blipFill>
          <a:blip r:embed="rId4"/>
          <a:stretch>
            <a:fillRect/>
          </a:stretch>
        </p:blipFill>
        <p:spPr>
          <a:xfrm>
            <a:off x="1559496" y="1700808"/>
            <a:ext cx="3158175" cy="3158175"/>
          </a:xfrm>
          <a:prstGeom prst="rect">
            <a:avLst/>
          </a:prstGeom>
        </p:spPr>
      </p:pic>
      <p:pic>
        <p:nvPicPr>
          <p:cNvPr id="6" name="Grafik 5">
            <a:extLst>
              <a:ext uri="{FF2B5EF4-FFF2-40B4-BE49-F238E27FC236}">
                <a16:creationId xmlns:a16="http://schemas.microsoft.com/office/drawing/2014/main" id="{58DF354F-97C9-4FCC-B361-ADEFBD6338DD}"/>
              </a:ext>
            </a:extLst>
          </p:cNvPr>
          <p:cNvPicPr>
            <a:picLocks noChangeAspect="1"/>
          </p:cNvPicPr>
          <p:nvPr/>
        </p:nvPicPr>
        <p:blipFill>
          <a:blip r:embed="rId5"/>
          <a:stretch>
            <a:fillRect/>
          </a:stretch>
        </p:blipFill>
        <p:spPr>
          <a:xfrm>
            <a:off x="6672064" y="1839735"/>
            <a:ext cx="2880320" cy="2880320"/>
          </a:xfrm>
          <a:prstGeom prst="rect">
            <a:avLst/>
          </a:prstGeom>
        </p:spPr>
      </p:pic>
    </p:spTree>
    <p:extLst>
      <p:ext uri="{BB962C8B-B14F-4D97-AF65-F5344CB8AC3E}">
        <p14:creationId xmlns:p14="http://schemas.microsoft.com/office/powerpoint/2010/main" val="309052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Titel 17">
            <a:extLst>
              <a:ext uri="{FF2B5EF4-FFF2-40B4-BE49-F238E27FC236}">
                <a16:creationId xmlns:a16="http://schemas.microsoft.com/office/drawing/2014/main" id="{F6B27BED-3370-478D-80B9-1962047CD2A5}"/>
              </a:ext>
            </a:extLst>
          </p:cNvPr>
          <p:cNvSpPr>
            <a:spLocks noGrp="1"/>
          </p:cNvSpPr>
          <p:nvPr>
            <p:ph type="title"/>
          </p:nvPr>
        </p:nvSpPr>
        <p:spPr/>
        <p:txBody>
          <a:bodyPr/>
          <a:lstStyle/>
          <a:p>
            <a:r>
              <a:rPr lang="de-DE" sz="2800" kern="1600" dirty="0">
                <a:effectLst/>
                <a:latin typeface="Syntax"/>
                <a:ea typeface="Times New Roman" panose="02020603050405020304" pitchFamily="18" charset="0"/>
                <a:cs typeface="Arial" panose="020B0604020202020204" pitchFamily="34" charset="0"/>
              </a:rPr>
              <a:t>Vorsorge und Gegenmaßnahmen </a:t>
            </a:r>
            <a:endParaRPr lang="de-DE" dirty="0"/>
          </a:p>
        </p:txBody>
      </p:sp>
      <p:sp>
        <p:nvSpPr>
          <p:cNvPr id="2" name="Textfeld 1">
            <a:extLst>
              <a:ext uri="{FF2B5EF4-FFF2-40B4-BE49-F238E27FC236}">
                <a16:creationId xmlns:a16="http://schemas.microsoft.com/office/drawing/2014/main" id="{81C1D098-0BDD-43F5-907C-FE94E7249035}"/>
              </a:ext>
            </a:extLst>
          </p:cNvPr>
          <p:cNvSpPr txBox="1"/>
          <p:nvPr/>
        </p:nvSpPr>
        <p:spPr>
          <a:xfrm>
            <a:off x="1950009" y="4016554"/>
            <a:ext cx="4145991" cy="285847"/>
          </a:xfrm>
          <a:prstGeom prst="rect">
            <a:avLst/>
          </a:prstGeom>
          <a:noFill/>
        </p:spPr>
        <p:txBody>
          <a:bodyPr wrap="square" lIns="0" tIns="0" rIns="0" bIns="0" rtlCol="0">
            <a:spAutoFit/>
          </a:bodyPr>
          <a:lstStyle/>
          <a:p>
            <a:pPr algn="l">
              <a:lnSpc>
                <a:spcPct val="110000"/>
              </a:lnSpc>
              <a:spcAft>
                <a:spcPts val="600"/>
              </a:spcAft>
              <a:buClr>
                <a:schemeClr val="accent2"/>
              </a:buClr>
            </a:pPr>
            <a:r>
              <a:rPr lang="de-DE" sz="1800" dirty="0">
                <a:sym typeface="Wingdings" panose="05000000000000000000" pitchFamily="2" charset="2"/>
              </a:rPr>
              <a:t> Komplette Neukonzeption erforderlich!</a:t>
            </a:r>
            <a:endParaRPr lang="de-DE" sz="1800" dirty="0"/>
          </a:p>
        </p:txBody>
      </p:sp>
      <p:sp>
        <p:nvSpPr>
          <p:cNvPr id="55" name="Textfeld 54">
            <a:extLst>
              <a:ext uri="{FF2B5EF4-FFF2-40B4-BE49-F238E27FC236}">
                <a16:creationId xmlns:a16="http://schemas.microsoft.com/office/drawing/2014/main" id="{B250774A-2319-4A42-9154-51184F9953C8}"/>
              </a:ext>
            </a:extLst>
          </p:cNvPr>
          <p:cNvSpPr txBox="1"/>
          <p:nvPr/>
        </p:nvSpPr>
        <p:spPr>
          <a:xfrm>
            <a:off x="1919536" y="2031902"/>
            <a:ext cx="8352928" cy="1430776"/>
          </a:xfrm>
          <a:prstGeom prst="rect">
            <a:avLst/>
          </a:prstGeom>
          <a:noFill/>
        </p:spPr>
        <p:txBody>
          <a:bodyPr wrap="square" lIns="0" tIns="0" rIns="0" bIns="0" rtlCol="0">
            <a:spAutoFit/>
          </a:bodyPr>
          <a:lstStyle/>
          <a:p>
            <a:pPr marL="285750" indent="-285750" algn="l">
              <a:lnSpc>
                <a:spcPct val="110000"/>
              </a:lnSpc>
              <a:spcAft>
                <a:spcPts val="600"/>
              </a:spcAft>
              <a:buClr>
                <a:schemeClr val="accent2"/>
              </a:buClr>
              <a:buFont typeface="Arial" panose="020B0604020202020204" pitchFamily="34" charset="0"/>
              <a:buChar char="•"/>
            </a:pPr>
            <a:r>
              <a:rPr lang="de-DE" sz="1800" dirty="0"/>
              <a:t>Auf alle PCs Windows10 installieren und auf neueste Version updaten</a:t>
            </a:r>
          </a:p>
          <a:p>
            <a:pPr marL="285750" indent="-285750" algn="l">
              <a:lnSpc>
                <a:spcPct val="110000"/>
              </a:lnSpc>
              <a:spcAft>
                <a:spcPts val="600"/>
              </a:spcAft>
              <a:buClr>
                <a:schemeClr val="accent2"/>
              </a:buClr>
              <a:buFont typeface="Arial" panose="020B0604020202020204" pitchFamily="34" charset="0"/>
              <a:buChar char="•"/>
            </a:pPr>
            <a:r>
              <a:rPr lang="de-DE" sz="1800" dirty="0"/>
              <a:t>Software-Patchmanagement implementieren</a:t>
            </a:r>
          </a:p>
          <a:p>
            <a:pPr marL="285750" indent="-285750" algn="l">
              <a:lnSpc>
                <a:spcPct val="110000"/>
              </a:lnSpc>
              <a:spcAft>
                <a:spcPts val="600"/>
              </a:spcAft>
              <a:buClr>
                <a:schemeClr val="accent2"/>
              </a:buClr>
              <a:buFont typeface="Arial" panose="020B0604020202020204" pitchFamily="34" charset="0"/>
              <a:buChar char="•"/>
            </a:pPr>
            <a:r>
              <a:rPr lang="de-DE" sz="1800" dirty="0"/>
              <a:t>Microsoft Defender aktivieren und immer </a:t>
            </a:r>
            <a:r>
              <a:rPr lang="de-DE" sz="1800" dirty="0" err="1"/>
              <a:t>UpToDate</a:t>
            </a:r>
            <a:r>
              <a:rPr lang="de-DE" sz="1800" dirty="0"/>
              <a:t> halten</a:t>
            </a:r>
          </a:p>
          <a:p>
            <a:pPr marL="285750" indent="-285750" algn="l">
              <a:lnSpc>
                <a:spcPct val="110000"/>
              </a:lnSpc>
              <a:spcAft>
                <a:spcPts val="600"/>
              </a:spcAft>
              <a:buClr>
                <a:schemeClr val="accent2"/>
              </a:buClr>
              <a:buFont typeface="Arial" panose="020B0604020202020204" pitchFamily="34" charset="0"/>
              <a:buChar char="•"/>
            </a:pPr>
            <a:r>
              <a:rPr lang="de-DE" sz="1800" dirty="0"/>
              <a:t>Vorsorglich einmalig erzwungene Kennwortänderung</a:t>
            </a:r>
          </a:p>
        </p:txBody>
      </p:sp>
      <p:pic>
        <p:nvPicPr>
          <p:cNvPr id="60" name="Grafik 59" descr="Ein Bild, das Text, Anzeige enthält.&#10;&#10;Automatisch generierte Beschreibung">
            <a:extLst>
              <a:ext uri="{FF2B5EF4-FFF2-40B4-BE49-F238E27FC236}">
                <a16:creationId xmlns:a16="http://schemas.microsoft.com/office/drawing/2014/main" id="{BB04791B-63DB-49D2-96A8-3AEDE36FE3D2}"/>
              </a:ext>
            </a:extLst>
          </p:cNvPr>
          <p:cNvPicPr>
            <a:picLocks noChangeAspect="1"/>
          </p:cNvPicPr>
          <p:nvPr/>
        </p:nvPicPr>
        <p:blipFill>
          <a:blip r:embed="rId2"/>
          <a:stretch>
            <a:fillRect/>
          </a:stretch>
        </p:blipFill>
        <p:spPr>
          <a:xfrm>
            <a:off x="886657" y="1997212"/>
            <a:ext cx="788577" cy="788577"/>
          </a:xfrm>
          <a:prstGeom prst="rect">
            <a:avLst/>
          </a:prstGeom>
        </p:spPr>
      </p:pic>
      <p:pic>
        <p:nvPicPr>
          <p:cNvPr id="64" name="Picture 2" descr="BYOD I Meetingraum-Ausstattung I Besprechungen I AVsolutions">
            <a:extLst>
              <a:ext uri="{FF2B5EF4-FFF2-40B4-BE49-F238E27FC236}">
                <a16:creationId xmlns:a16="http://schemas.microsoft.com/office/drawing/2014/main" id="{AC7C7A71-F829-4C7E-A8F3-E3BB7D9836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760" y="3738714"/>
            <a:ext cx="1123912" cy="749650"/>
          </a:xfrm>
          <a:prstGeom prst="rect">
            <a:avLst/>
          </a:prstGeom>
          <a:noFill/>
          <a:extLst>
            <a:ext uri="{909E8E84-426E-40DD-AFC4-6F175D3DCCD1}">
              <a14:hiddenFill xmlns:a14="http://schemas.microsoft.com/office/drawing/2010/main">
                <a:solidFill>
                  <a:srgbClr val="FFFFFF"/>
                </a:solidFill>
              </a14:hiddenFill>
            </a:ext>
          </a:extLst>
        </p:spPr>
      </p:pic>
      <p:pic>
        <p:nvPicPr>
          <p:cNvPr id="65" name="Grafik 64" descr="Ein Bild, das Computer enthält.&#10;&#10;Automatisch generierte Beschreibung">
            <a:extLst>
              <a:ext uri="{FF2B5EF4-FFF2-40B4-BE49-F238E27FC236}">
                <a16:creationId xmlns:a16="http://schemas.microsoft.com/office/drawing/2014/main" id="{68CFDA18-1591-4425-9820-14448698FBC2}"/>
              </a:ext>
            </a:extLst>
          </p:cNvPr>
          <p:cNvPicPr>
            <a:picLocks noChangeAspect="1"/>
          </p:cNvPicPr>
          <p:nvPr/>
        </p:nvPicPr>
        <p:blipFill rotWithShape="1">
          <a:blip r:embed="rId4" cstate="screen">
            <a:alphaModFix amt="35000"/>
            <a:extLst>
              <a:ext uri="{28A0092B-C50C-407E-A947-70E740481C1C}">
                <a14:useLocalDpi xmlns:a14="http://schemas.microsoft.com/office/drawing/2010/main"/>
              </a:ext>
            </a:extLst>
          </a:blip>
          <a:srcRect l="24074"/>
          <a:stretch/>
        </p:blipFill>
        <p:spPr>
          <a:xfrm>
            <a:off x="47328" y="116632"/>
            <a:ext cx="4847060" cy="6858000"/>
          </a:xfrm>
          <a:prstGeom prst="rect">
            <a:avLst/>
          </a:prstGeom>
        </p:spPr>
      </p:pic>
      <p:pic>
        <p:nvPicPr>
          <p:cNvPr id="24" name="Grafik 23">
            <a:extLst>
              <a:ext uri="{FF2B5EF4-FFF2-40B4-BE49-F238E27FC236}">
                <a16:creationId xmlns:a16="http://schemas.microsoft.com/office/drawing/2014/main" id="{3CD3037A-E74B-45DB-9133-B4D6D4DA03B7}"/>
              </a:ext>
            </a:extLst>
          </p:cNvPr>
          <p:cNvPicPr>
            <a:picLocks noChangeAspect="1"/>
          </p:cNvPicPr>
          <p:nvPr/>
        </p:nvPicPr>
        <p:blipFill>
          <a:blip r:embed="rId5"/>
          <a:stretch>
            <a:fillRect/>
          </a:stretch>
        </p:blipFill>
        <p:spPr>
          <a:xfrm>
            <a:off x="886657" y="5202311"/>
            <a:ext cx="839615" cy="839615"/>
          </a:xfrm>
          <a:prstGeom prst="rect">
            <a:avLst/>
          </a:prstGeom>
        </p:spPr>
      </p:pic>
      <p:sp>
        <p:nvSpPr>
          <p:cNvPr id="68" name="Textfeld 67">
            <a:extLst>
              <a:ext uri="{FF2B5EF4-FFF2-40B4-BE49-F238E27FC236}">
                <a16:creationId xmlns:a16="http://schemas.microsoft.com/office/drawing/2014/main" id="{80916D94-459D-46CE-866E-E3420D32326A}"/>
              </a:ext>
            </a:extLst>
          </p:cNvPr>
          <p:cNvSpPr txBox="1"/>
          <p:nvPr/>
        </p:nvSpPr>
        <p:spPr>
          <a:xfrm>
            <a:off x="1905672" y="5566807"/>
            <a:ext cx="7142656" cy="590546"/>
          </a:xfrm>
          <a:prstGeom prst="rect">
            <a:avLst/>
          </a:prstGeom>
          <a:noFill/>
        </p:spPr>
        <p:txBody>
          <a:bodyPr wrap="square" lIns="0" tIns="0" rIns="0" bIns="0" rtlCol="0">
            <a:spAutoFit/>
          </a:bodyPr>
          <a:lstStyle/>
          <a:p>
            <a:pPr marL="285750" indent="-285750" algn="l">
              <a:lnSpc>
                <a:spcPct val="110000"/>
              </a:lnSpc>
              <a:spcAft>
                <a:spcPts val="600"/>
              </a:spcAft>
              <a:buClr>
                <a:schemeClr val="accent2"/>
              </a:buClr>
              <a:buFont typeface="Arial" panose="020B0604020202020204" pitchFamily="34" charset="0"/>
              <a:buChar char="•"/>
            </a:pPr>
            <a:r>
              <a:rPr lang="de-DE" sz="1800" dirty="0"/>
              <a:t>Regelmäßig Backups erstellen und in einem Cloud-Speicher (z.B. Azure) oder lokal (z.B. Tape) sichern, hierzu folgt ein separates Konzept</a:t>
            </a:r>
          </a:p>
        </p:txBody>
      </p:sp>
    </p:spTree>
    <p:extLst>
      <p:ext uri="{BB962C8B-B14F-4D97-AF65-F5344CB8AC3E}">
        <p14:creationId xmlns:p14="http://schemas.microsoft.com/office/powerpoint/2010/main" val="3000687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Grafik 7" descr="Ein Bild, das Computer enthält.&#10;&#10;Automatisch generierte Beschreibung">
            <a:extLst>
              <a:ext uri="{FF2B5EF4-FFF2-40B4-BE49-F238E27FC236}">
                <a16:creationId xmlns:a16="http://schemas.microsoft.com/office/drawing/2014/main" id="{98EEA70A-08DE-4179-96AA-B963DD06EA08}"/>
              </a:ext>
            </a:extLst>
          </p:cNvPr>
          <p:cNvPicPr>
            <a:picLocks noChangeAspect="1"/>
          </p:cNvPicPr>
          <p:nvPr/>
        </p:nvPicPr>
        <p:blipFill rotWithShape="1">
          <a:blip r:embed="rId2" cstate="screen">
            <a:alphaModFix amt="50000"/>
            <a:extLst>
              <a:ext uri="{28A0092B-C50C-407E-A947-70E740481C1C}">
                <a14:useLocalDpi xmlns:a14="http://schemas.microsoft.com/office/drawing/2010/main"/>
              </a:ext>
            </a:extLst>
          </a:blip>
          <a:srcRect l="24074"/>
          <a:stretch/>
        </p:blipFill>
        <p:spPr>
          <a:xfrm>
            <a:off x="29953" y="12531"/>
            <a:ext cx="4847060" cy="6858000"/>
          </a:xfrm>
          <a:prstGeom prst="rect">
            <a:avLst/>
          </a:prstGeom>
        </p:spPr>
      </p:pic>
      <p:sp>
        <p:nvSpPr>
          <p:cNvPr id="18" name="Titel 17">
            <a:extLst>
              <a:ext uri="{FF2B5EF4-FFF2-40B4-BE49-F238E27FC236}">
                <a16:creationId xmlns:a16="http://schemas.microsoft.com/office/drawing/2014/main" id="{F6B27BED-3370-478D-80B9-1962047CD2A5}"/>
              </a:ext>
            </a:extLst>
          </p:cNvPr>
          <p:cNvSpPr>
            <a:spLocks noGrp="1"/>
          </p:cNvSpPr>
          <p:nvPr>
            <p:ph type="title"/>
          </p:nvPr>
        </p:nvSpPr>
        <p:spPr/>
        <p:txBody>
          <a:bodyPr/>
          <a:lstStyle/>
          <a:p>
            <a:r>
              <a:rPr lang="de-DE" kern="1600" dirty="0">
                <a:latin typeface="Syntax"/>
                <a:cs typeface="Arial" panose="020B0604020202020204" pitchFamily="34" charset="0"/>
              </a:rPr>
              <a:t>Vorschlag für Mobilgeräte</a:t>
            </a:r>
            <a:endParaRPr lang="de-DE" dirty="0"/>
          </a:p>
        </p:txBody>
      </p:sp>
      <p:pic>
        <p:nvPicPr>
          <p:cNvPr id="3" name="Grafik 2">
            <a:extLst>
              <a:ext uri="{FF2B5EF4-FFF2-40B4-BE49-F238E27FC236}">
                <a16:creationId xmlns:a16="http://schemas.microsoft.com/office/drawing/2014/main" id="{CB433D31-878E-4BC9-A3A7-3A25F838E84E}"/>
              </a:ext>
            </a:extLst>
          </p:cNvPr>
          <p:cNvPicPr>
            <a:picLocks noChangeAspect="1"/>
          </p:cNvPicPr>
          <p:nvPr/>
        </p:nvPicPr>
        <p:blipFill>
          <a:blip r:embed="rId3"/>
          <a:stretch>
            <a:fillRect/>
          </a:stretch>
        </p:blipFill>
        <p:spPr>
          <a:xfrm>
            <a:off x="275692" y="2516735"/>
            <a:ext cx="11640616" cy="2775839"/>
          </a:xfrm>
          <a:prstGeom prst="rect">
            <a:avLst/>
          </a:prstGeom>
        </p:spPr>
      </p:pic>
    </p:spTree>
    <p:extLst>
      <p:ext uri="{BB962C8B-B14F-4D97-AF65-F5344CB8AC3E}">
        <p14:creationId xmlns:p14="http://schemas.microsoft.com/office/powerpoint/2010/main" val="2719353091"/>
      </p:ext>
    </p:extLst>
  </p:cSld>
  <p:clrMapOvr>
    <a:masterClrMapping/>
  </p:clrMapOvr>
</p:sld>
</file>

<file path=ppt/theme/theme1.xml><?xml version="1.0" encoding="utf-8"?>
<a:theme xmlns:a="http://schemas.openxmlformats.org/drawingml/2006/main" name="SMA Master 2020 - Basics">
  <a:themeElements>
    <a:clrScheme name="SMA_neu">
      <a:dk1>
        <a:srgbClr val="000000"/>
      </a:dk1>
      <a:lt1>
        <a:srgbClr val="FFFFFF"/>
      </a:lt1>
      <a:dk2>
        <a:srgbClr val="666666"/>
      </a:dk2>
      <a:lt2>
        <a:srgbClr val="F6F6F6"/>
      </a:lt2>
      <a:accent1>
        <a:srgbClr val="004A7F"/>
      </a:accent1>
      <a:accent2>
        <a:srgbClr val="E10019"/>
      </a:accent2>
      <a:accent3>
        <a:srgbClr val="999999"/>
      </a:accent3>
      <a:accent4>
        <a:srgbClr val="6692B2"/>
      </a:accent4>
      <a:accent5>
        <a:srgbClr val="ED6675"/>
      </a:accent5>
      <a:accent6>
        <a:srgbClr val="CCCCCC"/>
      </a:accent6>
      <a:hlink>
        <a:srgbClr val="6692B2"/>
      </a:hlink>
      <a:folHlink>
        <a:srgbClr val="00497F"/>
      </a:folHlink>
    </a:clrScheme>
    <a:fontScheme name="Benutzerdefiniert 29">
      <a:majorFont>
        <a:latin typeface="SMA Futura Global"/>
        <a:ea typeface=""/>
        <a:cs typeface=""/>
      </a:majorFont>
      <a:minorFont>
        <a:latin typeface="SMA Futura Glob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defPPr algn="ctr">
          <a:lnSpc>
            <a:spcPct val="90000"/>
          </a:lnSpc>
          <a:defRPr sz="1400" dirty="0" err="1" smtClean="0">
            <a:solidFill>
              <a:schemeClr val="bg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lnSpc>
            <a:spcPct val="110000"/>
          </a:lnSpc>
          <a:spcAft>
            <a:spcPts val="600"/>
          </a:spcAft>
          <a:buClr>
            <a:schemeClr val="accent2"/>
          </a:buClr>
          <a:defRPr sz="1400" dirty="0" err="1" smtClean="0"/>
        </a:defPPr>
      </a:lstStyle>
    </a:txDef>
  </a:objectDefaults>
  <a:extraClrSchemeLst/>
  <a:extLst>
    <a:ext uri="{05A4C25C-085E-4340-85A3-A5531E510DB2}">
      <thm15:themeFamily xmlns:thm15="http://schemas.microsoft.com/office/thememl/2012/main" name="SMA_PowerPoint_Master_2020_16_9.pptx" id="{4B976070-1CA1-44BF-916A-87150F74B250}" vid="{CCBF39D1-DED6-4341-A2EE-C334F9E0AFA7}"/>
    </a:ext>
  </a:extLst>
</a:theme>
</file>

<file path=ppt/theme/theme2.xml><?xml version="1.0" encoding="utf-8"?>
<a:theme xmlns:a="http://schemas.openxmlformats.org/drawingml/2006/main" name="SMA Master 2020 - Picture">
  <a:themeElements>
    <a:clrScheme name="SMA_neu">
      <a:dk1>
        <a:srgbClr val="000000"/>
      </a:dk1>
      <a:lt1>
        <a:srgbClr val="FFFFFF"/>
      </a:lt1>
      <a:dk2>
        <a:srgbClr val="666666"/>
      </a:dk2>
      <a:lt2>
        <a:srgbClr val="F6F6F6"/>
      </a:lt2>
      <a:accent1>
        <a:srgbClr val="004A7F"/>
      </a:accent1>
      <a:accent2>
        <a:srgbClr val="E10019"/>
      </a:accent2>
      <a:accent3>
        <a:srgbClr val="999999"/>
      </a:accent3>
      <a:accent4>
        <a:srgbClr val="6692B2"/>
      </a:accent4>
      <a:accent5>
        <a:srgbClr val="ED6675"/>
      </a:accent5>
      <a:accent6>
        <a:srgbClr val="CCCCCC"/>
      </a:accent6>
      <a:hlink>
        <a:srgbClr val="6692B2"/>
      </a:hlink>
      <a:folHlink>
        <a:srgbClr val="00497F"/>
      </a:folHlink>
    </a:clrScheme>
    <a:fontScheme name="Benutzerdefiniert 29">
      <a:majorFont>
        <a:latin typeface="SMA Futura Global"/>
        <a:ea typeface=""/>
        <a:cs typeface=""/>
      </a:majorFont>
      <a:minorFont>
        <a:latin typeface="SMA Futura Glob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defPPr algn="ctr">
          <a:lnSpc>
            <a:spcPct val="90000"/>
          </a:lnSpc>
          <a:defRPr sz="1400" dirty="0" err="1" smtClean="0">
            <a:solidFill>
              <a:schemeClr val="bg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alpha val="1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lnSpc>
            <a:spcPct val="110000"/>
          </a:lnSpc>
          <a:spcAft>
            <a:spcPts val="600"/>
          </a:spcAft>
          <a:buClr>
            <a:schemeClr val="accent2"/>
          </a:buClr>
          <a:defRPr sz="1400" dirty="0" err="1" smtClean="0"/>
        </a:defPPr>
      </a:lstStyle>
    </a:txDef>
  </a:objectDefaults>
  <a:extraClrSchemeLst/>
  <a:extLst>
    <a:ext uri="{05A4C25C-085E-4340-85A3-A5531E510DB2}">
      <thm15:themeFamily xmlns:thm15="http://schemas.microsoft.com/office/thememl/2012/main" name="SMA_PowerPoint_Master_2020_16_9.pptx" id="{4B976070-1CA1-44BF-916A-87150F74B250}" vid="{67FC04A9-8904-45CE-A5E6-D8A71A982A29}"/>
    </a:ext>
  </a:extLst>
</a:theme>
</file>

<file path=ppt/theme/theme3.xml><?xml version="1.0" encoding="utf-8"?>
<a:theme xmlns:a="http://schemas.openxmlformats.org/drawingml/2006/main" name="SMA Master 2020 - Charts">
  <a:themeElements>
    <a:clrScheme name="SMA_neu">
      <a:dk1>
        <a:srgbClr val="000000"/>
      </a:dk1>
      <a:lt1>
        <a:srgbClr val="FFFFFF"/>
      </a:lt1>
      <a:dk2>
        <a:srgbClr val="666666"/>
      </a:dk2>
      <a:lt2>
        <a:srgbClr val="F6F6F6"/>
      </a:lt2>
      <a:accent1>
        <a:srgbClr val="004A7F"/>
      </a:accent1>
      <a:accent2>
        <a:srgbClr val="E10019"/>
      </a:accent2>
      <a:accent3>
        <a:srgbClr val="999999"/>
      </a:accent3>
      <a:accent4>
        <a:srgbClr val="6692B2"/>
      </a:accent4>
      <a:accent5>
        <a:srgbClr val="ED6675"/>
      </a:accent5>
      <a:accent6>
        <a:srgbClr val="CCCCCC"/>
      </a:accent6>
      <a:hlink>
        <a:srgbClr val="6692B2"/>
      </a:hlink>
      <a:folHlink>
        <a:srgbClr val="00497F"/>
      </a:folHlink>
    </a:clrScheme>
    <a:fontScheme name="Benutzerdefiniert 29">
      <a:majorFont>
        <a:latin typeface="SMA Futura Global"/>
        <a:ea typeface=""/>
        <a:cs typeface=""/>
      </a:majorFont>
      <a:minorFont>
        <a:latin typeface="SMA Futura Glob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216000" tIns="216000" rIns="216000" bIns="216000" numCol="1" spcCol="0" rtlCol="0" fromWordArt="0" anchor="ctr" anchorCtr="0" forceAA="0" compatLnSpc="1">
        <a:prstTxWarp prst="textNoShape">
          <a:avLst/>
        </a:prstTxWarp>
        <a:noAutofit/>
      </a:bodyPr>
      <a:lstStyle>
        <a:defPPr algn="ctr">
          <a:lnSpc>
            <a:spcPct val="96000"/>
          </a:lnSpc>
          <a:defRPr sz="1400" dirty="0" err="1" smtClean="0">
            <a:solidFill>
              <a:schemeClr val="bg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lnSpc>
            <a:spcPct val="110000"/>
          </a:lnSpc>
          <a:spcAft>
            <a:spcPts val="600"/>
          </a:spcAft>
          <a:buClr>
            <a:schemeClr val="accent2"/>
          </a:buClr>
          <a:defRPr sz="1400" dirty="0" err="1" smtClean="0"/>
        </a:defPPr>
      </a:lstStyle>
    </a:txDef>
  </a:objectDefaults>
  <a:extraClrSchemeLst/>
  <a:extLst>
    <a:ext uri="{05A4C25C-085E-4340-85A3-A5531E510DB2}">
      <thm15:themeFamily xmlns:thm15="http://schemas.microsoft.com/office/thememl/2012/main" name="SMA_PowerPoint_Master_2020_16_9.pptx" id="{4B976070-1CA1-44BF-916A-87150F74B250}" vid="{2BDB087D-D2B7-48B6-8C7A-4F6140EA737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05C41CD5144F2943BC2AE5609BBAF64A" ma:contentTypeVersion="7" ma:contentTypeDescription="Ein neues Dokument erstellen." ma:contentTypeScope="" ma:versionID="6d02dd3a1f95e1e5763c1f4c01a2c4dd">
  <xsd:schema xmlns:xsd="http://www.w3.org/2001/XMLSchema" xmlns:xs="http://www.w3.org/2001/XMLSchema" xmlns:p="http://schemas.microsoft.com/office/2006/metadata/properties" xmlns:ns2="70958ff7-112d-4a89-94bb-4a30a3bc4607" targetNamespace="http://schemas.microsoft.com/office/2006/metadata/properties" ma:root="true" ma:fieldsID="1dec0bae958f55c24d8a426f68f65012" ns2:_="">
    <xsd:import namespace="70958ff7-112d-4a89-94bb-4a30a3bc460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958ff7-112d-4a89-94bb-4a30a3bc46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1FF41E-B78B-4E3D-83B7-8AAB6E8FA716}">
  <ds:schemaRefs>
    <ds:schemaRef ds:uri="http://schemas.microsoft.com/sharepoint/v3/contenttype/forms"/>
  </ds:schemaRefs>
</ds:datastoreItem>
</file>

<file path=customXml/itemProps2.xml><?xml version="1.0" encoding="utf-8"?>
<ds:datastoreItem xmlns:ds="http://schemas.openxmlformats.org/officeDocument/2006/customXml" ds:itemID="{C360158B-5B99-4047-B51E-697D85BF4860}">
  <ds:schemaRefs>
    <ds:schemaRef ds:uri="70958ff7-112d-4a89-94bb-4a30a3bc4607"/>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5B5709D2-4E4B-4EBA-9F4A-CA1F55B087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958ff7-112d-4a89-94bb-4a30a3bc46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SMA PowerPoint_Master 2020 (16-9)</Template>
  <TotalTime>0</TotalTime>
  <Words>356</Words>
  <Application>Microsoft Office PowerPoint</Application>
  <PresentationFormat>Breitbild</PresentationFormat>
  <Paragraphs>64</Paragraphs>
  <Slides>10</Slides>
  <Notes>6</Notes>
  <HiddenSlides>0</HiddenSlides>
  <MMClips>0</MMClips>
  <ScaleCrop>false</ScaleCrop>
  <HeadingPairs>
    <vt:vector size="6" baseType="variant">
      <vt:variant>
        <vt:lpstr>Verwendete Schriftarten</vt:lpstr>
      </vt:variant>
      <vt:variant>
        <vt:i4>6</vt:i4>
      </vt:variant>
      <vt:variant>
        <vt:lpstr>Design</vt:lpstr>
      </vt:variant>
      <vt:variant>
        <vt:i4>3</vt:i4>
      </vt:variant>
      <vt:variant>
        <vt:lpstr>Folientitel</vt:lpstr>
      </vt:variant>
      <vt:variant>
        <vt:i4>10</vt:i4>
      </vt:variant>
    </vt:vector>
  </HeadingPairs>
  <TitlesOfParts>
    <vt:vector size="19" baseType="lpstr">
      <vt:lpstr>SMA Futura Global</vt:lpstr>
      <vt:lpstr>Arial</vt:lpstr>
      <vt:lpstr>Calibri</vt:lpstr>
      <vt:lpstr>Helvetica Neue</vt:lpstr>
      <vt:lpstr>Source Sans Pro</vt:lpstr>
      <vt:lpstr>Syntax</vt:lpstr>
      <vt:lpstr>SMA Master 2020 - Basics</vt:lpstr>
      <vt:lpstr>SMA Master 2020 - Picture</vt:lpstr>
      <vt:lpstr>SMA Master 2020 - Charts</vt:lpstr>
      <vt:lpstr>PowerPoint-Präsentation</vt:lpstr>
      <vt:lpstr>PowerPoint-Präsentation</vt:lpstr>
      <vt:lpstr>Lagebeschreibung </vt:lpstr>
      <vt:lpstr>PowerPoint-Präsentation</vt:lpstr>
      <vt:lpstr>Gefährdungsanalyse </vt:lpstr>
      <vt:lpstr>CEO-Fraud: </vt:lpstr>
      <vt:lpstr>PowerPoint-Präsentation</vt:lpstr>
      <vt:lpstr>Vorsorge und Gegenmaßnahmen </vt:lpstr>
      <vt:lpstr>Vorschlag für Mobilgeräte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Hedayatullah Tajik</dc:creator>
  <cp:lastModifiedBy>Hedayatullah Tajik</cp:lastModifiedBy>
  <cp:revision>49</cp:revision>
  <dcterms:created xsi:type="dcterms:W3CDTF">2022-06-12T19:44:00Z</dcterms:created>
  <dcterms:modified xsi:type="dcterms:W3CDTF">2023-12-09T11:06:19Z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0x01010005C41CD5144F2943BC2AE5609BBAF64A</vt:lpwstr>
  </property>
</Properties>
</file>