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5/17/2023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‹Nº›</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131479" y="1574795"/>
            <a:ext cx="7937501" cy="719669"/>
          </a:xfrm>
        </p:spPr>
        <p:txBody>
          <a:bodyPr/>
          <a:lstStyle/>
          <a:p>
            <a:r>
              <a:rPr lang="es-ES" sz="3200" b="1" dirty="0" smtClean="0"/>
              <a:t>Instituto Tecnológico Superior de El Mante</a:t>
            </a:r>
            <a:endParaRPr lang="en-US" sz="3200" b="1" dirty="0"/>
          </a:p>
        </p:txBody>
      </p:sp>
      <p:sp>
        <p:nvSpPr>
          <p:cNvPr id="3" name="Subtítulo 2"/>
          <p:cNvSpPr>
            <a:spLocks noGrp="1"/>
          </p:cNvSpPr>
          <p:nvPr>
            <p:ph type="subTitle" idx="1"/>
          </p:nvPr>
        </p:nvSpPr>
        <p:spPr>
          <a:xfrm>
            <a:off x="2692394" y="2347379"/>
            <a:ext cx="6815669" cy="1320802"/>
          </a:xfrm>
        </p:spPr>
        <p:txBody>
          <a:bodyPr>
            <a:normAutofit/>
          </a:bodyPr>
          <a:lstStyle/>
          <a:p>
            <a:r>
              <a:rPr lang="es-ES" sz="2400" dirty="0" smtClean="0"/>
              <a:t>Áreas de oportunidad en la organización en el área de mantenimiento del </a:t>
            </a:r>
            <a:r>
              <a:rPr lang="es-ES" sz="2400" dirty="0"/>
              <a:t>I</a:t>
            </a:r>
            <a:r>
              <a:rPr lang="es-ES" sz="2400" dirty="0" smtClean="0"/>
              <a:t>nstituto Tecnológico Superior De El Mante</a:t>
            </a:r>
            <a:endParaRPr lang="en-US" sz="2400" dirty="0"/>
          </a:p>
        </p:txBody>
      </p:sp>
      <p:sp>
        <p:nvSpPr>
          <p:cNvPr id="4" name="Subtítulo 2"/>
          <p:cNvSpPr txBox="1">
            <a:spLocks/>
          </p:cNvSpPr>
          <p:nvPr/>
        </p:nvSpPr>
        <p:spPr>
          <a:xfrm>
            <a:off x="4357154" y="3721096"/>
            <a:ext cx="6815669" cy="1320802"/>
          </a:xfrm>
          <a:prstGeom prst="rect">
            <a:avLst/>
          </a:prstGeom>
        </p:spPr>
        <p:txBody>
          <a:bodyPr vert="horz" lIns="91440" tIns="45720" rIns="91440" bIns="45720" rtlCol="0" anchor="t">
            <a:normAutofit lnSpcReduction="10000"/>
          </a:bodyPr>
          <a:lstStyle>
            <a:lvl1pPr marL="0" indent="0" algn="ctr" defTabSz="457200" rtl="0" eaLnBrk="1" latinLnBrk="0" hangingPunct="1">
              <a:spcBef>
                <a:spcPct val="20000"/>
              </a:spcBef>
              <a:spcAft>
                <a:spcPts val="600"/>
              </a:spcAft>
              <a:buClr>
                <a:schemeClr val="accent1"/>
              </a:buClr>
              <a:buSzPct val="11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1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r>
              <a:rPr lang="es-ES" b="1" dirty="0" smtClean="0"/>
              <a:t>Docente: ING. Roberto Anguiano</a:t>
            </a:r>
          </a:p>
          <a:p>
            <a:r>
              <a:rPr lang="es-ES" dirty="0" smtClean="0"/>
              <a:t>Fecha de entrega: miércoles 17 de mayo</a:t>
            </a:r>
          </a:p>
          <a:p>
            <a:r>
              <a:rPr lang="es-ES" dirty="0" smtClean="0"/>
              <a:t>Cd. Mante Tamaulipas </a:t>
            </a:r>
          </a:p>
          <a:p>
            <a:endParaRPr lang="en-US" dirty="0"/>
          </a:p>
        </p:txBody>
      </p:sp>
      <p:sp>
        <p:nvSpPr>
          <p:cNvPr id="5" name="Subtítulo 2"/>
          <p:cNvSpPr txBox="1">
            <a:spLocks/>
          </p:cNvSpPr>
          <p:nvPr/>
        </p:nvSpPr>
        <p:spPr>
          <a:xfrm>
            <a:off x="706961" y="3924300"/>
            <a:ext cx="6815669" cy="1320802"/>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buClr>
              <a:buSzPct val="11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1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r>
              <a:rPr lang="es-ES" dirty="0" smtClean="0"/>
              <a:t>Taller de investigación II</a:t>
            </a:r>
          </a:p>
          <a:p>
            <a:r>
              <a:rPr lang="es-ES" dirty="0" smtClean="0"/>
              <a:t>Integrante: David_Flores_Aldape</a:t>
            </a:r>
            <a:endParaRPr lang="en-US" dirty="0"/>
          </a:p>
        </p:txBody>
      </p:sp>
    </p:spTree>
    <p:extLst>
      <p:ext uri="{BB962C8B-B14F-4D97-AF65-F5344CB8AC3E}">
        <p14:creationId xmlns:p14="http://schemas.microsoft.com/office/powerpoint/2010/main" val="8221780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762500" y="635001"/>
            <a:ext cx="2870200" cy="523220"/>
          </a:xfrm>
          <a:prstGeom prst="rect">
            <a:avLst/>
          </a:prstGeom>
          <a:noFill/>
        </p:spPr>
        <p:txBody>
          <a:bodyPr wrap="square" rtlCol="0">
            <a:spAutoFit/>
          </a:bodyPr>
          <a:lstStyle/>
          <a:p>
            <a:r>
              <a:rPr lang="es-ES" sz="2800" dirty="0" smtClean="0"/>
              <a:t>Tabla comparativa </a:t>
            </a:r>
            <a:endParaRPr lang="en-US" sz="2800" dirty="0"/>
          </a:p>
        </p:txBody>
      </p:sp>
      <p:pic>
        <p:nvPicPr>
          <p:cNvPr id="3" name="Imagen 2"/>
          <p:cNvPicPr>
            <a:picLocks noChangeAspect="1"/>
          </p:cNvPicPr>
          <p:nvPr/>
        </p:nvPicPr>
        <p:blipFill rotWithShape="1">
          <a:blip r:embed="rId2"/>
          <a:srcRect l="37506" t="27083" r="36725" b="10764"/>
          <a:stretch/>
        </p:blipFill>
        <p:spPr>
          <a:xfrm>
            <a:off x="4051300" y="1158221"/>
            <a:ext cx="3771900" cy="5114925"/>
          </a:xfrm>
          <a:prstGeom prst="rect">
            <a:avLst/>
          </a:prstGeom>
        </p:spPr>
      </p:pic>
    </p:spTree>
    <p:extLst>
      <p:ext uri="{BB962C8B-B14F-4D97-AF65-F5344CB8AC3E}">
        <p14:creationId xmlns:p14="http://schemas.microsoft.com/office/powerpoint/2010/main" val="37845057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Conclusiones </a:t>
            </a:r>
            <a:endParaRPr lang="en-US" dirty="0"/>
          </a:p>
        </p:txBody>
      </p:sp>
      <p:sp>
        <p:nvSpPr>
          <p:cNvPr id="3" name="Subtítulo 2"/>
          <p:cNvSpPr>
            <a:spLocks noGrp="1"/>
          </p:cNvSpPr>
          <p:nvPr>
            <p:ph type="subTitle" idx="1"/>
          </p:nvPr>
        </p:nvSpPr>
        <p:spPr>
          <a:xfrm>
            <a:off x="2531532" y="3594100"/>
            <a:ext cx="7137400" cy="1485900"/>
          </a:xfrm>
        </p:spPr>
        <p:txBody>
          <a:bodyPr>
            <a:normAutofit fontScale="92500" lnSpcReduction="20000"/>
          </a:bodyPr>
          <a:lstStyle/>
          <a:p>
            <a:r>
              <a:rPr lang="es-ES" dirty="0"/>
              <a:t>Con esta investigación se llego a la conclusión que usando las 5s en cualquier lugar ayuda a reducir el tiempo </a:t>
            </a:r>
            <a:r>
              <a:rPr lang="es-ES" dirty="0" smtClean="0"/>
              <a:t>muerto, así </a:t>
            </a:r>
            <a:r>
              <a:rPr lang="es-ES" dirty="0"/>
              <a:t>logrando una mayor eficiencia en los </a:t>
            </a:r>
            <a:r>
              <a:rPr lang="es-ES" dirty="0" smtClean="0"/>
              <a:t>trabajadores, </a:t>
            </a:r>
            <a:r>
              <a:rPr lang="es-ES" dirty="0"/>
              <a:t>consiguiendo un 25% de  producción, se redujo el tiempo y por lo cual una mejora </a:t>
            </a:r>
            <a:r>
              <a:rPr lang="es-ES" dirty="0" smtClean="0"/>
              <a:t>en el taller de mantenimiento. </a:t>
            </a:r>
            <a:r>
              <a:rPr lang="es-ES" dirty="0"/>
              <a:t>Gracias a esta investigación pudimos ayudar a mejorar un taller para que sea más eficaz aplicando las </a:t>
            </a:r>
            <a:r>
              <a:rPr lang="es-ES" dirty="0" smtClean="0"/>
              <a:t>5s</a:t>
            </a:r>
            <a:endParaRPr lang="en-US" dirty="0"/>
          </a:p>
        </p:txBody>
      </p:sp>
    </p:spTree>
    <p:extLst>
      <p:ext uri="{BB962C8B-B14F-4D97-AF65-F5344CB8AC3E}">
        <p14:creationId xmlns:p14="http://schemas.microsoft.com/office/powerpoint/2010/main" val="10683592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 </a:t>
            </a:r>
            <a:endParaRPr lang="en-US" dirty="0"/>
          </a:p>
        </p:txBody>
      </p:sp>
      <p:sp>
        <p:nvSpPr>
          <p:cNvPr id="3" name="Marcador de contenido 2"/>
          <p:cNvSpPr>
            <a:spLocks noGrp="1"/>
          </p:cNvSpPr>
          <p:nvPr>
            <p:ph idx="1"/>
          </p:nvPr>
        </p:nvSpPr>
        <p:spPr/>
        <p:txBody>
          <a:bodyPr/>
          <a:lstStyle/>
          <a:p>
            <a:r>
              <a:rPr lang="es-ES" dirty="0"/>
              <a:t>El propósito de esta investigación es hacer que todos los elementos del taller y personal sean más eficientes para no mal gastar el tiempo y así generar más ganancias</a:t>
            </a:r>
            <a:r>
              <a:rPr lang="es-ES" dirty="0" smtClean="0"/>
              <a:t>. La </a:t>
            </a:r>
            <a:r>
              <a:rPr lang="es-ES" dirty="0"/>
              <a:t>clasificación de cada herramienta en el lugar de trabajo, así como la organización de cada material es </a:t>
            </a:r>
            <a:r>
              <a:rPr lang="es-ES" dirty="0" smtClean="0"/>
              <a:t>fundamental, </a:t>
            </a:r>
            <a:r>
              <a:rPr lang="es-ES" dirty="0"/>
              <a:t>para que los colaboradores tengan la rapidez de utilizar el articulo requerido para el trabajo o actividad deseada, además de manipular las herramientas con mucha más facilidad, ayudará a mantener un lugar seguro y adecuado para el uso correcto de ellas.</a:t>
            </a:r>
            <a:endParaRPr lang="en-US" dirty="0"/>
          </a:p>
        </p:txBody>
      </p:sp>
    </p:spTree>
    <p:extLst>
      <p:ext uri="{BB962C8B-B14F-4D97-AF65-F5344CB8AC3E}">
        <p14:creationId xmlns:p14="http://schemas.microsoft.com/office/powerpoint/2010/main" val="8645708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Planteamiento del problema </a:t>
            </a:r>
            <a:endParaRPr lang="en-US" dirty="0"/>
          </a:p>
        </p:txBody>
      </p:sp>
      <p:sp>
        <p:nvSpPr>
          <p:cNvPr id="3" name="Marcador de contenido 2"/>
          <p:cNvSpPr>
            <a:spLocks noGrp="1"/>
          </p:cNvSpPr>
          <p:nvPr>
            <p:ph idx="1"/>
          </p:nvPr>
        </p:nvSpPr>
        <p:spPr/>
        <p:txBody>
          <a:bodyPr/>
          <a:lstStyle/>
          <a:p>
            <a:r>
              <a:rPr lang="es-ES" dirty="0"/>
              <a:t>En el taller los obreros no pueden hacer bien su trabajo ya que pierden mucho tiempo buscando sus herramientas, algunas de las consecuencias de la mala organización son evidentemente la reducción del rendimiento, estrés laboral, la incapacidad de asumir tareas y perdidas de objetivos o </a:t>
            </a:r>
            <a:r>
              <a:rPr lang="es-ES" dirty="0" smtClean="0"/>
              <a:t>el servicio.</a:t>
            </a:r>
          </a:p>
          <a:p>
            <a:endParaRPr lang="en-US" dirty="0"/>
          </a:p>
        </p:txBody>
      </p:sp>
    </p:spTree>
    <p:extLst>
      <p:ext uri="{BB962C8B-B14F-4D97-AF65-F5344CB8AC3E}">
        <p14:creationId xmlns:p14="http://schemas.microsoft.com/office/powerpoint/2010/main" val="31182711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 generales </a:t>
            </a:r>
            <a:endParaRPr lang="en-US" dirty="0"/>
          </a:p>
        </p:txBody>
      </p:sp>
      <p:sp>
        <p:nvSpPr>
          <p:cNvPr id="3" name="Marcador de contenido 2"/>
          <p:cNvSpPr>
            <a:spLocks noGrp="1"/>
          </p:cNvSpPr>
          <p:nvPr>
            <p:ph idx="1"/>
          </p:nvPr>
        </p:nvSpPr>
        <p:spPr/>
        <p:txBody>
          <a:bodyPr/>
          <a:lstStyle/>
          <a:p>
            <a:r>
              <a:rPr lang="es-ES" dirty="0" smtClean="0"/>
              <a:t>Generación </a:t>
            </a:r>
            <a:r>
              <a:rPr lang="es-ES" dirty="0"/>
              <a:t>de un plan de mejora para el área de mantenimiento en el Instituto Tecnológico Superior de </a:t>
            </a:r>
            <a:r>
              <a:rPr lang="es-ES" dirty="0" smtClean="0"/>
              <a:t>El Mante.</a:t>
            </a:r>
            <a:endParaRPr lang="en-US" dirty="0"/>
          </a:p>
        </p:txBody>
      </p:sp>
    </p:spTree>
    <p:extLst>
      <p:ext uri="{BB962C8B-B14F-4D97-AF65-F5344CB8AC3E}">
        <p14:creationId xmlns:p14="http://schemas.microsoft.com/office/powerpoint/2010/main" val="19450212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 específicos </a:t>
            </a:r>
            <a:endParaRPr lang="en-US" dirty="0"/>
          </a:p>
        </p:txBody>
      </p:sp>
      <p:sp>
        <p:nvSpPr>
          <p:cNvPr id="3" name="Marcador de contenido 2"/>
          <p:cNvSpPr>
            <a:spLocks noGrp="1"/>
          </p:cNvSpPr>
          <p:nvPr>
            <p:ph idx="1"/>
          </p:nvPr>
        </p:nvSpPr>
        <p:spPr/>
        <p:txBody>
          <a:bodyPr/>
          <a:lstStyle/>
          <a:p>
            <a:r>
              <a:rPr lang="es-ES" dirty="0"/>
              <a:t>●	Estandarizado de los materiales en áreas determinadas e interpretar una disciplina en la colocación y especificación de los productos</a:t>
            </a:r>
            <a:endParaRPr lang="en-US" dirty="0"/>
          </a:p>
        </p:txBody>
      </p:sp>
    </p:spTree>
    <p:extLst>
      <p:ext uri="{BB962C8B-B14F-4D97-AF65-F5344CB8AC3E}">
        <p14:creationId xmlns:p14="http://schemas.microsoft.com/office/powerpoint/2010/main" val="39222077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Hipótesis</a:t>
            </a:r>
            <a:endParaRPr lang="en-US" dirty="0"/>
          </a:p>
        </p:txBody>
      </p:sp>
      <p:sp>
        <p:nvSpPr>
          <p:cNvPr id="3" name="Marcador de contenido 2"/>
          <p:cNvSpPr>
            <a:spLocks noGrp="1"/>
          </p:cNvSpPr>
          <p:nvPr>
            <p:ph idx="1"/>
          </p:nvPr>
        </p:nvSpPr>
        <p:spPr/>
        <p:txBody>
          <a:bodyPr>
            <a:normAutofit/>
          </a:bodyPr>
          <a:lstStyle/>
          <a:p>
            <a:r>
              <a:rPr lang="es-ES" dirty="0"/>
              <a:t>C</a:t>
            </a:r>
            <a:r>
              <a:rPr lang="es-ES" dirty="0" smtClean="0"/>
              <a:t>on </a:t>
            </a:r>
            <a:r>
              <a:rPr lang="es-ES" dirty="0"/>
              <a:t>el objetivo de mantener el área de trabajadores de forma limpia y ordenada, se puede lograr mejor satisfacción  en los empleados al trabajar en esas condiciones, mayor seguridad al estar realizando las tareas, seleccionando las herramientas con más eficiencia y productividad en los trabajos o tareas a </a:t>
            </a:r>
            <a:r>
              <a:rPr lang="es-ES" dirty="0" smtClean="0"/>
              <a:t>realizar.</a:t>
            </a:r>
            <a:endParaRPr lang="es-ES" dirty="0"/>
          </a:p>
          <a:p>
            <a:r>
              <a:rPr lang="es-ES" dirty="0"/>
              <a:t>Con la implementación del plan de mejora se aumentará un 25% más de eficiencia, aumentando el control y eliminar tiempos de espera para los beneficiarios del servicio del área.</a:t>
            </a:r>
          </a:p>
          <a:p>
            <a:endParaRPr lang="en-US" dirty="0"/>
          </a:p>
        </p:txBody>
      </p:sp>
    </p:spTree>
    <p:extLst>
      <p:ext uri="{BB962C8B-B14F-4D97-AF65-F5344CB8AC3E}">
        <p14:creationId xmlns:p14="http://schemas.microsoft.com/office/powerpoint/2010/main" val="40331143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Justificación </a:t>
            </a:r>
            <a:endParaRPr lang="en-US" dirty="0"/>
          </a:p>
        </p:txBody>
      </p:sp>
      <p:sp>
        <p:nvSpPr>
          <p:cNvPr id="3" name="Marcador de contenido 2"/>
          <p:cNvSpPr>
            <a:spLocks noGrp="1"/>
          </p:cNvSpPr>
          <p:nvPr>
            <p:ph idx="1"/>
          </p:nvPr>
        </p:nvSpPr>
        <p:spPr/>
        <p:txBody>
          <a:bodyPr>
            <a:normAutofit lnSpcReduction="10000"/>
          </a:bodyPr>
          <a:lstStyle/>
          <a:p>
            <a:r>
              <a:rPr lang="es-ES" dirty="0"/>
              <a:t>La importancia de investigar el taller son los efectos del uso irregular de las áreas de herramientas o materiales que existen en toda la zona que implica el taller, para poder concluir con el objetivo con éxito se tendrá que organizar las herramientas tanto el material que se encuentren en todo el </a:t>
            </a:r>
            <a:r>
              <a:rPr lang="es-ES" dirty="0" smtClean="0"/>
              <a:t>perímetro. La </a:t>
            </a:r>
            <a:r>
              <a:rPr lang="es-ES" dirty="0"/>
              <a:t>función es adaptar al obrero a su ambiente de </a:t>
            </a:r>
            <a:r>
              <a:rPr lang="es-ES" dirty="0" smtClean="0"/>
              <a:t>trabajo </a:t>
            </a:r>
            <a:r>
              <a:rPr lang="es-ES" dirty="0"/>
              <a:t>sintiéndose cómodos y seguros en el área dónde se desarrollan las tareas de trabajo, clasificando las herramientas y la materia prima, generando la confianza de que ahí estarán las herramientas que necesiten y la eficacia al buscar el instrumento adecuado para la operación deseada.</a:t>
            </a:r>
          </a:p>
          <a:p>
            <a:endParaRPr lang="en-US" dirty="0"/>
          </a:p>
        </p:txBody>
      </p:sp>
    </p:spTree>
    <p:extLst>
      <p:ext uri="{BB962C8B-B14F-4D97-AF65-F5344CB8AC3E}">
        <p14:creationId xmlns:p14="http://schemas.microsoft.com/office/powerpoint/2010/main" val="28637194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Metodología </a:t>
            </a:r>
            <a:endParaRPr lang="en-US" dirty="0"/>
          </a:p>
        </p:txBody>
      </p:sp>
      <p:sp>
        <p:nvSpPr>
          <p:cNvPr id="3" name="Marcador de contenido 2"/>
          <p:cNvSpPr>
            <a:spLocks noGrp="1"/>
          </p:cNvSpPr>
          <p:nvPr>
            <p:ph idx="1"/>
          </p:nvPr>
        </p:nvSpPr>
        <p:spPr/>
        <p:txBody>
          <a:bodyPr/>
          <a:lstStyle/>
          <a:p>
            <a:r>
              <a:rPr lang="es-ES" dirty="0"/>
              <a:t>La metodología </a:t>
            </a:r>
            <a:r>
              <a:rPr lang="es-ES" dirty="0" smtClean="0"/>
              <a:t>para </a:t>
            </a:r>
            <a:r>
              <a:rPr lang="es-ES" dirty="0"/>
              <a:t>implementar en este taller mecánico es las 5s, así denominado por la primera letra del nombre que en japonés designa cada una de sus cinco etapas, es una técnica de gestión japonesa basada en cinco principios simples, con el objetivo de lograr lugares de trabajo mejor organizados, más ordenados y limpios de forma permanente para lograr una mayor productividad y un mejor entorno laboral.</a:t>
            </a:r>
            <a:endParaRPr lang="en-US" dirty="0"/>
          </a:p>
        </p:txBody>
      </p:sp>
    </p:spTree>
    <p:extLst>
      <p:ext uri="{BB962C8B-B14F-4D97-AF65-F5344CB8AC3E}">
        <p14:creationId xmlns:p14="http://schemas.microsoft.com/office/powerpoint/2010/main" val="7222411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Análisis e interpretación de resultados </a:t>
            </a:r>
            <a:endParaRPr lang="en-US" dirty="0"/>
          </a:p>
        </p:txBody>
      </p:sp>
      <p:sp>
        <p:nvSpPr>
          <p:cNvPr id="3" name="Marcador de contenido 2"/>
          <p:cNvSpPr>
            <a:spLocks noGrp="1"/>
          </p:cNvSpPr>
          <p:nvPr>
            <p:ph idx="1"/>
          </p:nvPr>
        </p:nvSpPr>
        <p:spPr/>
        <p:txBody>
          <a:bodyPr>
            <a:normAutofit lnSpcReduction="10000"/>
          </a:bodyPr>
          <a:lstStyle/>
          <a:p>
            <a:pPr marL="0" indent="0">
              <a:buNone/>
            </a:pPr>
            <a:r>
              <a:rPr lang="es-ES" dirty="0" smtClean="0"/>
              <a:t>Los materiales del taller se pueden clasificar de muchas maneras, por ejemplo en las siguientes categorías:</a:t>
            </a:r>
          </a:p>
          <a:p>
            <a:pPr marL="0" indent="0">
              <a:buNone/>
            </a:pPr>
            <a:r>
              <a:rPr lang="es-ES" dirty="0" smtClean="0"/>
              <a:t>Materiales en mal estado.</a:t>
            </a:r>
          </a:p>
          <a:p>
            <a:pPr marL="0" indent="0">
              <a:buNone/>
            </a:pPr>
            <a:r>
              <a:rPr lang="es-ES" dirty="0" smtClean="0"/>
              <a:t>Materiales de en buen estado.</a:t>
            </a:r>
          </a:p>
          <a:p>
            <a:pPr marL="0" indent="0">
              <a:buNone/>
            </a:pPr>
            <a:r>
              <a:rPr lang="es-ES" dirty="0" smtClean="0"/>
              <a:t>Herramientas defectuosas.</a:t>
            </a:r>
          </a:p>
          <a:p>
            <a:pPr marL="0" indent="0">
              <a:buNone/>
            </a:pPr>
            <a:r>
              <a:rPr lang="es-ES" dirty="0" smtClean="0"/>
              <a:t>El color de los materiales (bancas, sillas, etc.) </a:t>
            </a:r>
          </a:p>
          <a:p>
            <a:pPr marL="0" indent="0">
              <a:buNone/>
            </a:pPr>
            <a:r>
              <a:rPr lang="es-ES" dirty="0" smtClean="0"/>
              <a:t>Incluso se pueden colocar los materiales que sean iguales e idénticos.</a:t>
            </a:r>
          </a:p>
          <a:p>
            <a:pPr marL="0" indent="0">
              <a:buNone/>
            </a:pPr>
            <a:endParaRPr lang="es-ES" dirty="0" smtClean="0"/>
          </a:p>
        </p:txBody>
      </p:sp>
    </p:spTree>
    <p:extLst>
      <p:ext uri="{BB962C8B-B14F-4D97-AF65-F5344CB8AC3E}">
        <p14:creationId xmlns:p14="http://schemas.microsoft.com/office/powerpoint/2010/main" val="19971871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71</TotalTime>
  <Words>633</Words>
  <Application>Microsoft Office PowerPoint</Application>
  <PresentationFormat>Panorámica</PresentationFormat>
  <Paragraphs>32</Paragraphs>
  <Slides>11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11</vt:i4>
      </vt:variant>
    </vt:vector>
  </HeadingPairs>
  <TitlesOfParts>
    <vt:vector size="14" baseType="lpstr">
      <vt:lpstr>Arial</vt:lpstr>
      <vt:lpstr>Garamond</vt:lpstr>
      <vt:lpstr>Orgánico</vt:lpstr>
      <vt:lpstr>Instituto Tecnológico Superior de El Mante</vt:lpstr>
      <vt:lpstr>Introducción </vt:lpstr>
      <vt:lpstr>Planteamiento del problema </vt:lpstr>
      <vt:lpstr>Objetivos generales </vt:lpstr>
      <vt:lpstr>Objetivos específicos </vt:lpstr>
      <vt:lpstr>Hipótesis</vt:lpstr>
      <vt:lpstr>Justificación </vt:lpstr>
      <vt:lpstr>Metodología </vt:lpstr>
      <vt:lpstr>Análisis e interpretación de resultados </vt:lpstr>
      <vt:lpstr>Presentación de PowerPoint</vt:lpstr>
      <vt:lpstr>Conclusiones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Instituto Tecnológico Superior de El Mante</dc:title>
  <dc:creator>HP</dc:creator>
  <cp:lastModifiedBy>HP</cp:lastModifiedBy>
  <cp:revision>8</cp:revision>
  <dcterms:created xsi:type="dcterms:W3CDTF">2023-05-17T15:28:49Z</dcterms:created>
  <dcterms:modified xsi:type="dcterms:W3CDTF">2023-05-17T16:40:38Z</dcterms:modified>
</cp:coreProperties>
</file>