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64" r:id="rId2"/>
    <p:sldId id="256" r:id="rId3"/>
    <p:sldId id="260" r:id="rId4"/>
    <p:sldId id="261" r:id="rId5"/>
    <p:sldId id="262" r:id="rId6"/>
    <p:sldId id="263" r:id="rId7"/>
    <p:sldId id="258" r:id="rId8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6FCFF-54A4-4B8C-B7F4-EB2F1AE187DF}" v="12" dt="2022-12-02T23:42:34.441"/>
    <p1510:client id="{CC229E4E-5FC1-4E8E-B143-F6040E683E79}" v="6" dt="2022-12-02T23:54:4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6405" autoAdjust="0"/>
  </p:normalViewPr>
  <p:slideViewPr>
    <p:cSldViewPr snapToGrid="0">
      <p:cViewPr varScale="1">
        <p:scale>
          <a:sx n="45" d="100"/>
          <a:sy n="45" d="100"/>
        </p:scale>
        <p:origin x="18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g Ran" userId="59113555-6dac-4319-9028-345130568e6f" providerId="ADAL" clId="{7856FCFF-54A4-4B8C-B7F4-EB2F1AE187DF}"/>
    <pc:docChg chg="undo custSel addSld delSld modSld sldOrd modMainMaster modNotesMaster">
      <pc:chgData name="Rong Ran" userId="59113555-6dac-4319-9028-345130568e6f" providerId="ADAL" clId="{7856FCFF-54A4-4B8C-B7F4-EB2F1AE187DF}" dt="2022-12-02T23:48:48.041" v="451" actId="20577"/>
      <pc:docMkLst>
        <pc:docMk/>
      </pc:docMkLst>
      <pc:sldChg chg="addSp delSp modSp mod delAnim">
        <pc:chgData name="Rong Ran" userId="59113555-6dac-4319-9028-345130568e6f" providerId="ADAL" clId="{7856FCFF-54A4-4B8C-B7F4-EB2F1AE187DF}" dt="2022-12-02T23:42:55.500" v="333" actId="14100"/>
        <pc:sldMkLst>
          <pc:docMk/>
          <pc:sldMk cId="3948923396" sldId="256"/>
        </pc:sldMkLst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" creationId="{EE93FC1F-D7B2-58D2-CA68-F4519CFD6051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3" creationId="{D1A847CF-793B-51BB-F3DA-75D197C75730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4" creationId="{AAB7B131-17CD-943A-7F9B-322181C120E4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5" creationId="{34D88164-E42E-8E11-5722-337AB1544F18}"/>
          </ac:spMkLst>
        </pc:spChg>
        <pc:spChg chg="add del mod">
          <ac:chgData name="Rong Ran" userId="59113555-6dac-4319-9028-345130568e6f" providerId="ADAL" clId="{7856FCFF-54A4-4B8C-B7F4-EB2F1AE187DF}" dt="2022-12-02T23:39:19.836" v="301"/>
          <ac:spMkLst>
            <pc:docMk/>
            <pc:sldMk cId="3948923396" sldId="256"/>
            <ac:spMk id="6" creationId="{AA8C3E72-8393-3714-ADD8-137503F548B7}"/>
          </ac:spMkLst>
        </pc:spChg>
        <pc:spChg chg="add del mod">
          <ac:chgData name="Rong Ran" userId="59113555-6dac-4319-9028-345130568e6f" providerId="ADAL" clId="{7856FCFF-54A4-4B8C-B7F4-EB2F1AE187DF}" dt="2022-12-02T23:39:19.836" v="301"/>
          <ac:spMkLst>
            <pc:docMk/>
            <pc:sldMk cId="3948923396" sldId="256"/>
            <ac:spMk id="7" creationId="{5192651C-AB2D-09C6-BABA-F6EC3E7A5B9F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10" creationId="{2A269BA5-3B2F-C50E-4A04-BFA188F2B0BF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11" creationId="{776B0B7B-A79D-E2C8-B904-C2DBA2FC6582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17" creationId="{E065E72E-2F45-4F23-B46F-6316293479B0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18" creationId="{C79FA2F9-174D-A616-196A-25DC0C89F7B8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0" creationId="{DD49C021-DC15-CF4E-F5E5-B8D77B57925F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1" creationId="{34A7A826-E855-A004-BE3D-BFAF8AC42377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2" creationId="{B8F6DAE0-FB74-076D-75F6-254BE38F2E2E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3" creationId="{4B3454AB-FB4E-BC7E-9EEE-5D8FB9C7BDE5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4" creationId="{36D77E01-F305-270D-1200-227BA84FBCE7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5" creationId="{F2EEB2D1-DA3E-BFE3-F5B6-5AA1DD16056F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6" creationId="{96D68AED-97EE-247F-59E4-C23BF20D196C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7" creationId="{F1145971-DAD7-B4BF-4D70-19B5A9E5BB9D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8" creationId="{542D30A3-754E-36FD-C9A4-50F82AEA3728}"/>
          </ac:spMkLst>
        </pc:spChg>
        <pc:spChg chg="mod">
          <ac:chgData name="Rong Ran" userId="59113555-6dac-4319-9028-345130568e6f" providerId="ADAL" clId="{7856FCFF-54A4-4B8C-B7F4-EB2F1AE187DF}" dt="2022-12-02T23:41:36.300" v="313" actId="164"/>
          <ac:spMkLst>
            <pc:docMk/>
            <pc:sldMk cId="3948923396" sldId="256"/>
            <ac:spMk id="29" creationId="{8EED5E20-E49E-DFD4-5B23-1EBD27B67F17}"/>
          </ac:spMkLst>
        </pc:spChg>
        <pc:grpChg chg="add mod">
          <ac:chgData name="Rong Ran" userId="59113555-6dac-4319-9028-345130568e6f" providerId="ADAL" clId="{7856FCFF-54A4-4B8C-B7F4-EB2F1AE187DF}" dt="2022-12-02T23:42:55.500" v="333" actId="14100"/>
          <ac:grpSpMkLst>
            <pc:docMk/>
            <pc:sldMk cId="3948923396" sldId="256"/>
            <ac:grpSpMk id="8" creationId="{7B7B2700-4896-F4DC-BE23-7B0312E8D396}"/>
          </ac:grpSpMkLst>
        </pc:grpChg>
        <pc:picChg chg="del">
          <ac:chgData name="Rong Ran" userId="59113555-6dac-4319-9028-345130568e6f" providerId="ADAL" clId="{7856FCFF-54A4-4B8C-B7F4-EB2F1AE187DF}" dt="2022-12-02T23:35:11.117" v="0" actId="478"/>
          <ac:picMkLst>
            <pc:docMk/>
            <pc:sldMk cId="3948923396" sldId="256"/>
            <ac:picMk id="16" creationId="{90CAAEF2-288F-115B-244D-6C1665E68F39}"/>
          </ac:picMkLst>
        </pc:picChg>
        <pc:picChg chg="del">
          <ac:chgData name="Rong Ran" userId="59113555-6dac-4319-9028-345130568e6f" providerId="ADAL" clId="{7856FCFF-54A4-4B8C-B7F4-EB2F1AE187DF}" dt="2022-12-02T23:35:12.122" v="1" actId="478"/>
          <ac:picMkLst>
            <pc:docMk/>
            <pc:sldMk cId="3948923396" sldId="256"/>
            <ac:picMk id="19" creationId="{113D34CA-AA37-C33E-3139-9F8722F6E846}"/>
          </ac:picMkLst>
        </pc:picChg>
      </pc:sldChg>
      <pc:sldChg chg="delSp modSp del mod">
        <pc:chgData name="Rong Ran" userId="59113555-6dac-4319-9028-345130568e6f" providerId="ADAL" clId="{7856FCFF-54A4-4B8C-B7F4-EB2F1AE187DF}" dt="2022-12-02T23:37:19.775" v="293" actId="2696"/>
        <pc:sldMkLst>
          <pc:docMk/>
          <pc:sldMk cId="1002945436" sldId="257"/>
        </pc:sldMkLst>
        <pc:picChg chg="del mod">
          <ac:chgData name="Rong Ran" userId="59113555-6dac-4319-9028-345130568e6f" providerId="ADAL" clId="{7856FCFF-54A4-4B8C-B7F4-EB2F1AE187DF}" dt="2022-12-02T23:36:14.772" v="23" actId="478"/>
          <ac:picMkLst>
            <pc:docMk/>
            <pc:sldMk cId="1002945436" sldId="257"/>
            <ac:picMk id="5" creationId="{9BC50672-79A8-A7BA-751F-ECC7DDCC7E15}"/>
          </ac:picMkLst>
        </pc:picChg>
      </pc:sldChg>
      <pc:sldChg chg="addSp delSp modSp mod modNotes">
        <pc:chgData name="Rong Ran" userId="59113555-6dac-4319-9028-345130568e6f" providerId="ADAL" clId="{7856FCFF-54A4-4B8C-B7F4-EB2F1AE187DF}" dt="2022-12-02T23:42:44.562" v="330" actId="1076"/>
        <pc:sldMkLst>
          <pc:docMk/>
          <pc:sldMk cId="505344481" sldId="258"/>
        </pc:sldMkLst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7" creationId="{974E64C9-3B85-76CD-B529-4AC620FDF0DD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15" creationId="{258E8F21-B70A-54EF-5552-F2791B9CE6C0}"/>
          </ac:spMkLst>
        </pc:spChg>
        <pc:spChg chg="del mod">
          <ac:chgData name="Rong Ran" userId="59113555-6dac-4319-9028-345130568e6f" providerId="ADAL" clId="{7856FCFF-54A4-4B8C-B7F4-EB2F1AE187DF}" dt="2022-12-02T23:36:10.669" v="21" actId="478"/>
          <ac:spMkLst>
            <pc:docMk/>
            <pc:sldMk cId="505344481" sldId="258"/>
            <ac:spMk id="16" creationId="{34E56CE5-E4BE-A821-6B43-DDFA4F27C54F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19" creationId="{513EB702-000C-D654-3F9C-2CA7BBFB0244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0" creationId="{A9D22682-6FDA-99BC-A3ED-1F11D7325BF3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1" creationId="{F1F0FA3B-633F-2297-A961-8F9EF2103FF1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2" creationId="{8030F8E0-8601-5A62-ED5F-EF203D736C76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4" creationId="{485E0BE1-DDDF-E363-B5A5-71AA11A3BA59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5" creationId="{0272155A-9A06-E904-851D-F03620299FBE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6" creationId="{32F706E3-6C31-58A2-DC5A-22198207871E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7" creationId="{6CB75493-CC51-F5B0-13CC-B12600E87224}"/>
          </ac:spMkLst>
        </pc:spChg>
        <pc:spChg chg="mod">
          <ac:chgData name="Rong Ran" userId="59113555-6dac-4319-9028-345130568e6f" providerId="ADAL" clId="{7856FCFF-54A4-4B8C-B7F4-EB2F1AE187DF}" dt="2022-12-02T23:42:34.441" v="326" actId="164"/>
          <ac:spMkLst>
            <pc:docMk/>
            <pc:sldMk cId="505344481" sldId="258"/>
            <ac:spMk id="28" creationId="{71A7CE50-F330-8AFC-2A5F-F5472B5AA38A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k cId="505344481" sldId="258"/>
            <ac:spMk id="29" creationId="{60A3A7B0-19B5-7B04-952D-75BE5D392EF5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k cId="505344481" sldId="258"/>
            <ac:spMk id="30" creationId="{656BED24-1300-B072-F6F5-CEF3D98B1CD7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k cId="505344481" sldId="258"/>
            <ac:spMk id="31" creationId="{61BA13B3-C249-BCC2-C3C2-26C092141A3C}"/>
          </ac:spMkLst>
        </pc:spChg>
        <pc:spChg chg="del mod">
          <ac:chgData name="Rong Ran" userId="59113555-6dac-4319-9028-345130568e6f" providerId="ADAL" clId="{7856FCFF-54A4-4B8C-B7F4-EB2F1AE187DF}" dt="2022-12-02T23:36:12.754" v="22" actId="478"/>
          <ac:spMkLst>
            <pc:docMk/>
            <pc:sldMk cId="505344481" sldId="258"/>
            <ac:spMk id="33" creationId="{739741D1-7F50-AC0B-8068-743936ECA7E7}"/>
          </ac:spMkLst>
        </pc:spChg>
        <pc:grpChg chg="add mod">
          <ac:chgData name="Rong Ran" userId="59113555-6dac-4319-9028-345130568e6f" providerId="ADAL" clId="{7856FCFF-54A4-4B8C-B7F4-EB2F1AE187DF}" dt="2022-12-02T23:42:44.562" v="330" actId="1076"/>
          <ac:grpSpMkLst>
            <pc:docMk/>
            <pc:sldMk cId="505344481" sldId="258"/>
            <ac:grpSpMk id="2" creationId="{7086566A-6228-22AE-FEF3-DDD7F2FD9FE4}"/>
          </ac:grpSpMkLst>
        </pc:grpChg>
        <pc:grpChg chg="mod">
          <ac:chgData name="Rong Ran" userId="59113555-6dac-4319-9028-345130568e6f" providerId="ADAL" clId="{7856FCFF-54A4-4B8C-B7F4-EB2F1AE187DF}" dt="2022-12-02T23:42:34.441" v="326" actId="164"/>
          <ac:grpSpMkLst>
            <pc:docMk/>
            <pc:sldMk cId="505344481" sldId="258"/>
            <ac:grpSpMk id="32" creationId="{9EB359BB-2EC3-3938-00B7-C875F9869023}"/>
          </ac:grpSpMkLst>
        </pc:grpChg>
        <pc:picChg chg="del mod">
          <ac:chgData name="Rong Ran" userId="59113555-6dac-4319-9028-345130568e6f" providerId="ADAL" clId="{7856FCFF-54A4-4B8C-B7F4-EB2F1AE187DF}" dt="2022-12-02T23:36:09.762" v="20" actId="478"/>
          <ac:picMkLst>
            <pc:docMk/>
            <pc:sldMk cId="505344481" sldId="258"/>
            <ac:picMk id="18" creationId="{DF1670A2-AB92-AA08-0594-0D55C9B8F6D5}"/>
          </ac:picMkLst>
        </pc:picChg>
      </pc:sldChg>
      <pc:sldChg chg="addSp delSp modSp mod delAnim">
        <pc:chgData name="Rong Ran" userId="59113555-6dac-4319-9028-345130568e6f" providerId="ADAL" clId="{7856FCFF-54A4-4B8C-B7F4-EB2F1AE187DF}" dt="2022-12-02T23:41:30.621" v="312" actId="14100"/>
        <pc:sldMkLst>
          <pc:docMk/>
          <pc:sldMk cId="2067244195" sldId="260"/>
        </pc:sldMkLst>
        <pc:spChg chg="mod">
          <ac:chgData name="Rong Ran" userId="59113555-6dac-4319-9028-345130568e6f" providerId="ADAL" clId="{7856FCFF-54A4-4B8C-B7F4-EB2F1AE187DF}" dt="2022-12-02T23:40:46.764" v="305" actId="164"/>
          <ac:spMkLst>
            <pc:docMk/>
            <pc:sldMk cId="2067244195" sldId="260"/>
            <ac:spMk id="6" creationId="{7EF8E7E6-8C71-B60A-FF6C-D6F6C63C0DF3}"/>
          </ac:spMkLst>
        </pc:spChg>
        <pc:spChg chg="mod">
          <ac:chgData name="Rong Ran" userId="59113555-6dac-4319-9028-345130568e6f" providerId="ADAL" clId="{7856FCFF-54A4-4B8C-B7F4-EB2F1AE187DF}" dt="2022-12-02T23:40:46.764" v="305" actId="164"/>
          <ac:spMkLst>
            <pc:docMk/>
            <pc:sldMk cId="2067244195" sldId="260"/>
            <ac:spMk id="12" creationId="{F445D6D9-39F9-C008-EC80-F064397EE689}"/>
          </ac:spMkLst>
        </pc:spChg>
        <pc:spChg chg="mod">
          <ac:chgData name="Rong Ran" userId="59113555-6dac-4319-9028-345130568e6f" providerId="ADAL" clId="{7856FCFF-54A4-4B8C-B7F4-EB2F1AE187DF}" dt="2022-12-02T23:40:46.764" v="305" actId="164"/>
          <ac:spMkLst>
            <pc:docMk/>
            <pc:sldMk cId="2067244195" sldId="260"/>
            <ac:spMk id="18" creationId="{9FFEB46C-C61A-D672-D509-5624FFB5BEDC}"/>
          </ac:spMkLst>
        </pc:spChg>
        <pc:spChg chg="mod">
          <ac:chgData name="Rong Ran" userId="59113555-6dac-4319-9028-345130568e6f" providerId="ADAL" clId="{7856FCFF-54A4-4B8C-B7F4-EB2F1AE187DF}" dt="2022-12-02T23:40:46.764" v="305" actId="164"/>
          <ac:spMkLst>
            <pc:docMk/>
            <pc:sldMk cId="2067244195" sldId="260"/>
            <ac:spMk id="19" creationId="{76D6B629-A29B-119F-159E-16CE48F3252C}"/>
          </ac:spMkLst>
        </pc:spChg>
        <pc:spChg chg="mod">
          <ac:chgData name="Rong Ran" userId="59113555-6dac-4319-9028-345130568e6f" providerId="ADAL" clId="{7856FCFF-54A4-4B8C-B7F4-EB2F1AE187DF}" dt="2022-12-02T23:40:46.764" v="305" actId="164"/>
          <ac:spMkLst>
            <pc:docMk/>
            <pc:sldMk cId="2067244195" sldId="260"/>
            <ac:spMk id="20" creationId="{CF6E4EF7-38B1-6170-5762-327A84EA6E58}"/>
          </ac:spMkLst>
        </pc:spChg>
        <pc:spChg chg="del mod">
          <ac:chgData name="Rong Ran" userId="59113555-6dac-4319-9028-345130568e6f" providerId="ADAL" clId="{7856FCFF-54A4-4B8C-B7F4-EB2F1AE187DF}" dt="2022-12-02T23:35:32.770" v="5" actId="478"/>
          <ac:spMkLst>
            <pc:docMk/>
            <pc:sldMk cId="2067244195" sldId="260"/>
            <ac:spMk id="21" creationId="{CED79C03-063D-521C-453B-AA9A542AABC7}"/>
          </ac:spMkLst>
        </pc:spChg>
        <pc:grpChg chg="add mod">
          <ac:chgData name="Rong Ran" userId="59113555-6dac-4319-9028-345130568e6f" providerId="ADAL" clId="{7856FCFF-54A4-4B8C-B7F4-EB2F1AE187DF}" dt="2022-12-02T23:41:30.621" v="312" actId="14100"/>
          <ac:grpSpMkLst>
            <pc:docMk/>
            <pc:sldMk cId="2067244195" sldId="260"/>
            <ac:grpSpMk id="2" creationId="{A61AB7A4-0CE0-2BFC-6BF2-101EC75319A5}"/>
          </ac:grpSpMkLst>
        </pc:grpChg>
        <pc:picChg chg="del mod">
          <ac:chgData name="Rong Ran" userId="59113555-6dac-4319-9028-345130568e6f" providerId="ADAL" clId="{7856FCFF-54A4-4B8C-B7F4-EB2F1AE187DF}" dt="2022-12-02T23:35:30.896" v="4" actId="478"/>
          <ac:picMkLst>
            <pc:docMk/>
            <pc:sldMk cId="2067244195" sldId="260"/>
            <ac:picMk id="17" creationId="{CD91C188-9669-A171-354C-E7F1303B5345}"/>
          </ac:picMkLst>
        </pc:picChg>
        <pc:picChg chg="del mod">
          <ac:chgData name="Rong Ran" userId="59113555-6dac-4319-9028-345130568e6f" providerId="ADAL" clId="{7856FCFF-54A4-4B8C-B7F4-EB2F1AE187DF}" dt="2022-12-02T23:35:30.044" v="3" actId="478"/>
          <ac:picMkLst>
            <pc:docMk/>
            <pc:sldMk cId="2067244195" sldId="260"/>
            <ac:picMk id="22" creationId="{95671AB5-C6F7-1294-F0A2-4A0CC6DA8685}"/>
          </ac:picMkLst>
        </pc:picChg>
      </pc:sldChg>
      <pc:sldChg chg="addSp delSp modSp mod">
        <pc:chgData name="Rong Ran" userId="59113555-6dac-4319-9028-345130568e6f" providerId="ADAL" clId="{7856FCFF-54A4-4B8C-B7F4-EB2F1AE187DF}" dt="2022-12-02T23:42:03.511" v="319" actId="1076"/>
        <pc:sldMkLst>
          <pc:docMk/>
          <pc:sldMk cId="1201521148" sldId="261"/>
        </pc:sldMkLst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4" creationId="{D464C7A3-BAA2-0CC7-03EC-F55E0C32275F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5" creationId="{731A32A1-6A41-CD8D-4815-7F889235D4EB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7" creationId="{A4E78E5F-BF40-2297-AC99-330B8922586A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8" creationId="{3D7865EF-F464-E5B8-67D3-E15B30E1307D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9" creationId="{AA7EC84B-BD63-A993-46A0-8BD2A5024547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10" creationId="{5AB27DEA-F5E8-EA22-1479-7125C04CC1B3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11" creationId="{A39C21E7-1124-6215-1985-F5F9C07CED97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12" creationId="{9B01DEBB-D1A5-D9AC-EE41-FFF3C4687472}"/>
          </ac:spMkLst>
        </pc:spChg>
        <pc:spChg chg="mod">
          <ac:chgData name="Rong Ran" userId="59113555-6dac-4319-9028-345130568e6f" providerId="ADAL" clId="{7856FCFF-54A4-4B8C-B7F4-EB2F1AE187DF}" dt="2022-12-02T23:41:50.376" v="316" actId="164"/>
          <ac:spMkLst>
            <pc:docMk/>
            <pc:sldMk cId="1201521148" sldId="261"/>
            <ac:spMk id="13" creationId="{934C4688-EBED-6781-0FB0-172CDBA476B4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k cId="1201521148" sldId="261"/>
            <ac:spMk id="15" creationId="{5F988C49-56D2-F348-EC12-F10E0E39C3AF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k cId="1201521148" sldId="261"/>
            <ac:spMk id="16" creationId="{53C0CC79-3CFD-651D-304B-A1856A63508B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k cId="1201521148" sldId="261"/>
            <ac:spMk id="17" creationId="{1A408D8F-42BE-6D43-45D8-D204D1FAB01F}"/>
          </ac:spMkLst>
        </pc:spChg>
        <pc:spChg chg="del mod">
          <ac:chgData name="Rong Ran" userId="59113555-6dac-4319-9028-345130568e6f" providerId="ADAL" clId="{7856FCFF-54A4-4B8C-B7F4-EB2F1AE187DF}" dt="2022-12-02T23:35:48.014" v="10" actId="478"/>
          <ac:spMkLst>
            <pc:docMk/>
            <pc:sldMk cId="1201521148" sldId="261"/>
            <ac:spMk id="20" creationId="{7E20FE17-D583-7898-E88C-0A765FC66D0B}"/>
          </ac:spMkLst>
        </pc:spChg>
        <pc:grpChg chg="add mod">
          <ac:chgData name="Rong Ran" userId="59113555-6dac-4319-9028-345130568e6f" providerId="ADAL" clId="{7856FCFF-54A4-4B8C-B7F4-EB2F1AE187DF}" dt="2022-12-02T23:42:03.511" v="319" actId="1076"/>
          <ac:grpSpMkLst>
            <pc:docMk/>
            <pc:sldMk cId="1201521148" sldId="261"/>
            <ac:grpSpMk id="2" creationId="{F399705F-2717-B766-559F-021752662E63}"/>
          </ac:grpSpMkLst>
        </pc:grpChg>
        <pc:grpChg chg="mod">
          <ac:chgData name="Rong Ran" userId="59113555-6dac-4319-9028-345130568e6f" providerId="ADAL" clId="{7856FCFF-54A4-4B8C-B7F4-EB2F1AE187DF}" dt="2022-12-02T23:41:50.376" v="316" actId="164"/>
          <ac:grpSpMkLst>
            <pc:docMk/>
            <pc:sldMk cId="1201521148" sldId="261"/>
            <ac:grpSpMk id="14" creationId="{C8AD26FE-00CC-C773-A466-764114087D23}"/>
          </ac:grpSpMkLst>
        </pc:grpChg>
        <pc:picChg chg="del mod">
          <ac:chgData name="Rong Ran" userId="59113555-6dac-4319-9028-345130568e6f" providerId="ADAL" clId="{7856FCFF-54A4-4B8C-B7F4-EB2F1AE187DF}" dt="2022-12-02T23:35:45.242" v="8" actId="478"/>
          <ac:picMkLst>
            <pc:docMk/>
            <pc:sldMk cId="1201521148" sldId="261"/>
            <ac:picMk id="3" creationId="{D76E7D98-3ADE-0680-816C-BEB5715D5ADD}"/>
          </ac:picMkLst>
        </pc:picChg>
        <pc:picChg chg="del mod">
          <ac:chgData name="Rong Ran" userId="59113555-6dac-4319-9028-345130568e6f" providerId="ADAL" clId="{7856FCFF-54A4-4B8C-B7F4-EB2F1AE187DF}" dt="2022-12-02T23:35:46.572" v="9" actId="478"/>
          <ac:picMkLst>
            <pc:docMk/>
            <pc:sldMk cId="1201521148" sldId="261"/>
            <ac:picMk id="19" creationId="{5D78C981-5B2F-2BDB-09E1-371073A8DF57}"/>
          </ac:picMkLst>
        </pc:picChg>
      </pc:sldChg>
      <pc:sldChg chg="addSp delSp modSp mod modNotes">
        <pc:chgData name="Rong Ran" userId="59113555-6dac-4319-9028-345130568e6f" providerId="ADAL" clId="{7856FCFF-54A4-4B8C-B7F4-EB2F1AE187DF}" dt="2022-12-02T23:42:16.039" v="322" actId="1076"/>
        <pc:sldMkLst>
          <pc:docMk/>
          <pc:sldMk cId="2738083649" sldId="262"/>
        </pc:sldMkLst>
        <pc:spChg chg="mod">
          <ac:chgData name="Rong Ran" userId="59113555-6dac-4319-9028-345130568e6f" providerId="ADAL" clId="{7856FCFF-54A4-4B8C-B7F4-EB2F1AE187DF}" dt="2022-12-02T23:42:10.296" v="320" actId="164"/>
          <ac:spMkLst>
            <pc:docMk/>
            <pc:sldMk cId="2738083649" sldId="262"/>
            <ac:spMk id="6" creationId="{7EF8E7E6-8C71-B60A-FF6C-D6F6C63C0DF3}"/>
          </ac:spMkLst>
        </pc:spChg>
        <pc:spChg chg="del mod">
          <ac:chgData name="Rong Ran" userId="59113555-6dac-4319-9028-345130568e6f" providerId="ADAL" clId="{7856FCFF-54A4-4B8C-B7F4-EB2F1AE187DF}" dt="2022-12-02T23:36:02.138" v="17" actId="478"/>
          <ac:spMkLst>
            <pc:docMk/>
            <pc:sldMk cId="2738083649" sldId="262"/>
            <ac:spMk id="8" creationId="{BED3EC2F-F371-197F-6BF7-F63E32892C1D}"/>
          </ac:spMkLst>
        </pc:spChg>
        <pc:spChg chg="del mod">
          <ac:chgData name="Rong Ran" userId="59113555-6dac-4319-9028-345130568e6f" providerId="ADAL" clId="{7856FCFF-54A4-4B8C-B7F4-EB2F1AE187DF}" dt="2022-12-02T23:36:02.984" v="18" actId="478"/>
          <ac:spMkLst>
            <pc:docMk/>
            <pc:sldMk cId="2738083649" sldId="262"/>
            <ac:spMk id="9" creationId="{FB1A79FF-ED3C-4EE5-E160-54CD3A82280B}"/>
          </ac:spMkLst>
        </pc:spChg>
        <pc:spChg chg="mod">
          <ac:chgData name="Rong Ran" userId="59113555-6dac-4319-9028-345130568e6f" providerId="ADAL" clId="{7856FCFF-54A4-4B8C-B7F4-EB2F1AE187DF}" dt="2022-12-02T23:42:10.296" v="320" actId="164"/>
          <ac:spMkLst>
            <pc:docMk/>
            <pc:sldMk cId="2738083649" sldId="262"/>
            <ac:spMk id="12" creationId="{F445D6D9-39F9-C008-EC80-F064397EE689}"/>
          </ac:spMkLst>
        </pc:spChg>
        <pc:spChg chg="mod">
          <ac:chgData name="Rong Ran" userId="59113555-6dac-4319-9028-345130568e6f" providerId="ADAL" clId="{7856FCFF-54A4-4B8C-B7F4-EB2F1AE187DF}" dt="2022-12-02T23:42:10.296" v="320" actId="164"/>
          <ac:spMkLst>
            <pc:docMk/>
            <pc:sldMk cId="2738083649" sldId="262"/>
            <ac:spMk id="18" creationId="{9FFEB46C-C61A-D672-D509-5624FFB5BEDC}"/>
          </ac:spMkLst>
        </pc:spChg>
        <pc:spChg chg="mod">
          <ac:chgData name="Rong Ran" userId="59113555-6dac-4319-9028-345130568e6f" providerId="ADAL" clId="{7856FCFF-54A4-4B8C-B7F4-EB2F1AE187DF}" dt="2022-12-02T23:42:10.296" v="320" actId="164"/>
          <ac:spMkLst>
            <pc:docMk/>
            <pc:sldMk cId="2738083649" sldId="262"/>
            <ac:spMk id="19" creationId="{76D6B629-A29B-119F-159E-16CE48F3252C}"/>
          </ac:spMkLst>
        </pc:spChg>
        <pc:spChg chg="mod">
          <ac:chgData name="Rong Ran" userId="59113555-6dac-4319-9028-345130568e6f" providerId="ADAL" clId="{7856FCFF-54A4-4B8C-B7F4-EB2F1AE187DF}" dt="2022-12-02T23:42:10.296" v="320" actId="164"/>
          <ac:spMkLst>
            <pc:docMk/>
            <pc:sldMk cId="2738083649" sldId="262"/>
            <ac:spMk id="20" creationId="{CF6E4EF7-38B1-6170-5762-327A84EA6E58}"/>
          </ac:spMkLst>
        </pc:spChg>
        <pc:spChg chg="del mod">
          <ac:chgData name="Rong Ran" userId="59113555-6dac-4319-9028-345130568e6f" providerId="ADAL" clId="{7856FCFF-54A4-4B8C-B7F4-EB2F1AE187DF}" dt="2022-12-02T23:35:59.706" v="15" actId="478"/>
          <ac:spMkLst>
            <pc:docMk/>
            <pc:sldMk cId="2738083649" sldId="262"/>
            <ac:spMk id="21" creationId="{CED79C03-063D-521C-453B-AA9A542AABC7}"/>
          </ac:spMkLst>
        </pc:spChg>
        <pc:grpChg chg="add mod">
          <ac:chgData name="Rong Ran" userId="59113555-6dac-4319-9028-345130568e6f" providerId="ADAL" clId="{7856FCFF-54A4-4B8C-B7F4-EB2F1AE187DF}" dt="2022-12-02T23:42:16.039" v="322" actId="1076"/>
          <ac:grpSpMkLst>
            <pc:docMk/>
            <pc:sldMk cId="2738083649" sldId="262"/>
            <ac:grpSpMk id="2" creationId="{498DE58A-E57B-BD10-04C3-A3D045C758EC}"/>
          </ac:grpSpMkLst>
        </pc:grpChg>
        <pc:picChg chg="del mod">
          <ac:chgData name="Rong Ran" userId="59113555-6dac-4319-9028-345130568e6f" providerId="ADAL" clId="{7856FCFF-54A4-4B8C-B7F4-EB2F1AE187DF}" dt="2022-12-02T23:35:58.690" v="14" actId="478"/>
          <ac:picMkLst>
            <pc:docMk/>
            <pc:sldMk cId="2738083649" sldId="262"/>
            <ac:picMk id="3" creationId="{F4E8795E-7EA0-5197-D359-22AAA88C5B8F}"/>
          </ac:picMkLst>
        </pc:picChg>
        <pc:picChg chg="add del mod">
          <ac:chgData name="Rong Ran" userId="59113555-6dac-4319-9028-345130568e6f" providerId="ADAL" clId="{7856FCFF-54A4-4B8C-B7F4-EB2F1AE187DF}" dt="2022-12-02T23:36:00.629" v="16" actId="478"/>
          <ac:picMkLst>
            <pc:docMk/>
            <pc:sldMk cId="2738083649" sldId="262"/>
            <ac:picMk id="5" creationId="{C6D5D295-1048-D34D-C5B3-E5D1B518231C}"/>
          </ac:picMkLst>
        </pc:picChg>
      </pc:sldChg>
      <pc:sldChg chg="addSp delSp modSp mod modNotes">
        <pc:chgData name="Rong Ran" userId="59113555-6dac-4319-9028-345130568e6f" providerId="ADAL" clId="{7856FCFF-54A4-4B8C-B7F4-EB2F1AE187DF}" dt="2022-12-02T23:42:48.957" v="332" actId="14100"/>
        <pc:sldMkLst>
          <pc:docMk/>
          <pc:sldMk cId="317879606" sldId="263"/>
        </pc:sldMkLst>
        <pc:spChg chg="mod">
          <ac:chgData name="Rong Ran" userId="59113555-6dac-4319-9028-345130568e6f" providerId="ADAL" clId="{7856FCFF-54A4-4B8C-B7F4-EB2F1AE187DF}" dt="2022-12-02T23:42:25.081" v="323" actId="164"/>
          <ac:spMkLst>
            <pc:docMk/>
            <pc:sldMk cId="317879606" sldId="263"/>
            <ac:spMk id="8" creationId="{3D7865EF-F464-E5B8-67D3-E15B30E1307D}"/>
          </ac:spMkLst>
        </pc:spChg>
        <pc:spChg chg="mod">
          <ac:chgData name="Rong Ran" userId="59113555-6dac-4319-9028-345130568e6f" providerId="ADAL" clId="{7856FCFF-54A4-4B8C-B7F4-EB2F1AE187DF}" dt="2022-12-02T23:42:25.081" v="323" actId="164"/>
          <ac:spMkLst>
            <pc:docMk/>
            <pc:sldMk cId="317879606" sldId="263"/>
            <ac:spMk id="13" creationId="{934C4688-EBED-6781-0FB0-172CDBA476B4}"/>
          </ac:spMkLst>
        </pc:spChg>
        <pc:spChg chg="mod">
          <ac:chgData name="Rong Ran" userId="59113555-6dac-4319-9028-345130568e6f" providerId="ADAL" clId="{7856FCFF-54A4-4B8C-B7F4-EB2F1AE187DF}" dt="2022-12-02T23:42:25.081" v="323" actId="164"/>
          <ac:spMkLst>
            <pc:docMk/>
            <pc:sldMk cId="317879606" sldId="263"/>
            <ac:spMk id="19" creationId="{BA36DF39-AF9C-D261-8740-55669EC4F37B}"/>
          </ac:spMkLst>
        </pc:spChg>
        <pc:spChg chg="mod">
          <ac:chgData name="Rong Ran" userId="59113555-6dac-4319-9028-345130568e6f" providerId="ADAL" clId="{7856FCFF-54A4-4B8C-B7F4-EB2F1AE187DF}" dt="2022-12-02T23:42:25.081" v="323" actId="164"/>
          <ac:spMkLst>
            <pc:docMk/>
            <pc:sldMk cId="317879606" sldId="263"/>
            <ac:spMk id="20" creationId="{FF0E5F8F-B414-AC69-67FE-AD76D055CAFE}"/>
          </ac:spMkLst>
        </pc:spChg>
        <pc:spChg chg="mod">
          <ac:chgData name="Rong Ran" userId="59113555-6dac-4319-9028-345130568e6f" providerId="ADAL" clId="{7856FCFF-54A4-4B8C-B7F4-EB2F1AE187DF}" dt="2022-12-02T23:42:25.081" v="323" actId="164"/>
          <ac:spMkLst>
            <pc:docMk/>
            <pc:sldMk cId="317879606" sldId="263"/>
            <ac:spMk id="21" creationId="{4453202E-3733-D437-B222-68E2E97099C4}"/>
          </ac:spMkLst>
        </pc:spChg>
        <pc:spChg chg="mod">
          <ac:chgData name="Rong Ran" userId="59113555-6dac-4319-9028-345130568e6f" providerId="ADAL" clId="{7856FCFF-54A4-4B8C-B7F4-EB2F1AE187DF}" dt="2022-12-02T23:42:25.081" v="323" actId="164"/>
          <ac:spMkLst>
            <pc:docMk/>
            <pc:sldMk cId="317879606" sldId="263"/>
            <ac:spMk id="22" creationId="{FCE64AD9-05A5-0B3D-493C-046917D73C29}"/>
          </ac:spMkLst>
        </pc:spChg>
        <pc:spChg chg="mod">
          <ac:chgData name="Rong Ran" userId="59113555-6dac-4319-9028-345130568e6f" providerId="ADAL" clId="{7856FCFF-54A4-4B8C-B7F4-EB2F1AE187DF}" dt="2022-12-02T23:42:25.081" v="323" actId="164"/>
          <ac:spMkLst>
            <pc:docMk/>
            <pc:sldMk cId="317879606" sldId="263"/>
            <ac:spMk id="23" creationId="{9275C301-08DF-5DE3-814F-A6686112F4C3}"/>
          </ac:spMkLst>
        </pc:spChg>
        <pc:grpChg chg="add mod">
          <ac:chgData name="Rong Ran" userId="59113555-6dac-4319-9028-345130568e6f" providerId="ADAL" clId="{7856FCFF-54A4-4B8C-B7F4-EB2F1AE187DF}" dt="2022-12-02T23:42:48.957" v="332" actId="14100"/>
          <ac:grpSpMkLst>
            <pc:docMk/>
            <pc:sldMk cId="317879606" sldId="263"/>
            <ac:grpSpMk id="2" creationId="{7C7C47EC-D9AC-1B45-96B3-36B9CE76F3A7}"/>
          </ac:grpSpMkLst>
        </pc:grpChg>
        <pc:picChg chg="del mod">
          <ac:chgData name="Rong Ran" userId="59113555-6dac-4319-9028-345130568e6f" providerId="ADAL" clId="{7856FCFF-54A4-4B8C-B7F4-EB2F1AE187DF}" dt="2022-12-02T23:36:06.239" v="19" actId="478"/>
          <ac:picMkLst>
            <pc:docMk/>
            <pc:sldMk cId="317879606" sldId="263"/>
            <ac:picMk id="6" creationId="{3BC1AD9E-F207-AE31-6288-487DCCA05A1B}"/>
          </ac:picMkLst>
        </pc:picChg>
      </pc:sldChg>
      <pc:sldChg chg="modSp new mod ord">
        <pc:chgData name="Rong Ran" userId="59113555-6dac-4319-9028-345130568e6f" providerId="ADAL" clId="{7856FCFF-54A4-4B8C-B7F4-EB2F1AE187DF}" dt="2022-12-02T23:48:48.041" v="451" actId="20577"/>
        <pc:sldMkLst>
          <pc:docMk/>
          <pc:sldMk cId="326906008" sldId="264"/>
        </pc:sldMkLst>
        <pc:spChg chg="mod">
          <ac:chgData name="Rong Ran" userId="59113555-6dac-4319-9028-345130568e6f" providerId="ADAL" clId="{7856FCFF-54A4-4B8C-B7F4-EB2F1AE187DF}" dt="2022-12-02T23:45:43.020" v="348" actId="21"/>
          <ac:spMkLst>
            <pc:docMk/>
            <pc:sldMk cId="326906008" sldId="264"/>
            <ac:spMk id="2" creationId="{A5150411-C008-0E02-2D93-EAE2AC1030C1}"/>
          </ac:spMkLst>
        </pc:spChg>
        <pc:spChg chg="mod">
          <ac:chgData name="Rong Ran" userId="59113555-6dac-4319-9028-345130568e6f" providerId="ADAL" clId="{7856FCFF-54A4-4B8C-B7F4-EB2F1AE187DF}" dt="2022-12-02T23:48:48.041" v="451" actId="20577"/>
          <ac:spMkLst>
            <pc:docMk/>
            <pc:sldMk cId="326906008" sldId="264"/>
            <ac:spMk id="3" creationId="{213C0C44-F17C-31EA-4EA4-85602B168275}"/>
          </ac:spMkLst>
        </pc:spChg>
      </pc:sldChg>
      <pc:sldMasterChg chg="modSp modSldLayout">
        <pc:chgData name="Rong Ran" userId="59113555-6dac-4319-9028-345130568e6f" providerId="ADAL" clId="{7856FCFF-54A4-4B8C-B7F4-EB2F1AE187DF}" dt="2022-12-02T23:35:25.439" v="2"/>
        <pc:sldMasterMkLst>
          <pc:docMk/>
          <pc:sldMasterMk cId="1703660153" sldId="2147483684"/>
        </pc:sldMasterMkLst>
        <pc:spChg chg="mod">
          <ac:chgData name="Rong Ran" userId="59113555-6dac-4319-9028-345130568e6f" providerId="ADAL" clId="{7856FCFF-54A4-4B8C-B7F4-EB2F1AE187DF}" dt="2022-12-02T23:35:25.439" v="2"/>
          <ac:spMkLst>
            <pc:docMk/>
            <pc:sldMasterMk cId="1703660153" sldId="2147483684"/>
            <ac:spMk id="2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5:25.439" v="2"/>
          <ac:spMkLst>
            <pc:docMk/>
            <pc:sldMasterMk cId="1703660153" sldId="2147483684"/>
            <ac:spMk id="3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5:25.439" v="2"/>
          <ac:spMkLst>
            <pc:docMk/>
            <pc:sldMasterMk cId="1703660153" sldId="2147483684"/>
            <ac:spMk id="4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5:25.439" v="2"/>
          <ac:spMkLst>
            <pc:docMk/>
            <pc:sldMasterMk cId="1703660153" sldId="2147483684"/>
            <ac:spMk id="5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5:25.439" v="2"/>
          <ac:spMkLst>
            <pc:docMk/>
            <pc:sldMasterMk cId="1703660153" sldId="2147483684"/>
            <ac:spMk id="6" creationId="{00000000-0000-0000-0000-000000000000}"/>
          </ac:spMkLst>
        </pc:spChg>
        <pc:sldLayoutChg chg="modSp">
          <pc:chgData name="Rong Ran" userId="59113555-6dac-4319-9028-345130568e6f" providerId="ADAL" clId="{7856FCFF-54A4-4B8C-B7F4-EB2F1AE187DF}" dt="2022-12-02T23:35:25.439" v="2"/>
          <pc:sldLayoutMkLst>
            <pc:docMk/>
            <pc:sldMasterMk cId="1703660153" sldId="2147483684"/>
            <pc:sldLayoutMk cId="593058677" sldId="2147483685"/>
          </pc:sldLayoutMkLst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593058677" sldId="2147483685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593058677" sldId="2147483685"/>
              <ac:spMk id="3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5:25.439" v="2"/>
          <pc:sldLayoutMkLst>
            <pc:docMk/>
            <pc:sldMasterMk cId="1703660153" sldId="2147483684"/>
            <pc:sldLayoutMk cId="542114168" sldId="2147483687"/>
          </pc:sldLayoutMkLst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542114168" sldId="2147483687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542114168" sldId="2147483687"/>
              <ac:spMk id="3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5:25.439" v="2"/>
          <pc:sldLayoutMkLst>
            <pc:docMk/>
            <pc:sldMasterMk cId="1703660153" sldId="2147483684"/>
            <pc:sldLayoutMk cId="3781464743" sldId="2147483688"/>
          </pc:sldLayoutMkLst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3781464743" sldId="2147483688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3781464743" sldId="2147483688"/>
              <ac:spMk id="4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5:25.439" v="2"/>
          <pc:sldLayoutMkLst>
            <pc:docMk/>
            <pc:sldMasterMk cId="1703660153" sldId="2147483684"/>
            <pc:sldLayoutMk cId="415307015" sldId="2147483689"/>
          </pc:sldLayoutMkLst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415307015" sldId="2147483689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415307015" sldId="2147483689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415307015" sldId="2147483689"/>
              <ac:spMk id="4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415307015" sldId="2147483689"/>
              <ac:spMk id="5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415307015" sldId="2147483689"/>
              <ac:spMk id="6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5:25.439" v="2"/>
          <pc:sldLayoutMkLst>
            <pc:docMk/>
            <pc:sldMasterMk cId="1703660153" sldId="2147483684"/>
            <pc:sldLayoutMk cId="1766127360" sldId="2147483692"/>
          </pc:sldLayoutMkLst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1766127360" sldId="2147483692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1766127360" sldId="2147483692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1766127360" sldId="2147483692"/>
              <ac:spMk id="4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5:25.439" v="2"/>
          <pc:sldLayoutMkLst>
            <pc:docMk/>
            <pc:sldMasterMk cId="1703660153" sldId="2147483684"/>
            <pc:sldLayoutMk cId="2021482615" sldId="2147483693"/>
          </pc:sldLayoutMkLst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2021482615" sldId="2147483693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2021482615" sldId="2147483693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2021482615" sldId="2147483693"/>
              <ac:spMk id="4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5:25.439" v="2"/>
          <pc:sldLayoutMkLst>
            <pc:docMk/>
            <pc:sldMasterMk cId="1703660153" sldId="2147483684"/>
            <pc:sldLayoutMk cId="334653894" sldId="2147483695"/>
          </pc:sldLayoutMkLst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334653894" sldId="2147483695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5:25.439" v="2"/>
            <ac:spMkLst>
              <pc:docMk/>
              <pc:sldMasterMk cId="1703660153" sldId="2147483684"/>
              <pc:sldLayoutMk cId="3346538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Rong Ran" userId="59113555-6dac-4319-9028-345130568e6f" providerId="ADAL" clId="{7856FCFF-54A4-4B8C-B7F4-EB2F1AE187DF}" dt="2022-12-02T23:39:44.389" v="304"/>
        <pc:sldMasterMkLst>
          <pc:docMk/>
          <pc:sldMasterMk cId="1064670671" sldId="2147483696"/>
        </pc:sldMasterMkLst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asterMk cId="1064670671" sldId="2147483696"/>
            <ac:spMk id="2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asterMk cId="1064670671" sldId="2147483696"/>
            <ac:spMk id="3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asterMk cId="1064670671" sldId="2147483696"/>
            <ac:spMk id="4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asterMk cId="1064670671" sldId="2147483696"/>
            <ac:spMk id="5" creationId="{00000000-0000-0000-0000-000000000000}"/>
          </ac:spMkLst>
        </pc:spChg>
        <pc:spChg chg="mod">
          <ac:chgData name="Rong Ran" userId="59113555-6dac-4319-9028-345130568e6f" providerId="ADAL" clId="{7856FCFF-54A4-4B8C-B7F4-EB2F1AE187DF}" dt="2022-12-02T23:39:44.389" v="304"/>
          <ac:spMkLst>
            <pc:docMk/>
            <pc:sldMasterMk cId="1064670671" sldId="2147483696"/>
            <ac:spMk id="6" creationId="{00000000-0000-0000-0000-000000000000}"/>
          </ac:spMkLst>
        </pc:spChg>
        <pc:sldLayoutChg chg="modSp">
          <pc:chgData name="Rong Ran" userId="59113555-6dac-4319-9028-345130568e6f" providerId="ADAL" clId="{7856FCFF-54A4-4B8C-B7F4-EB2F1AE187DF}" dt="2022-12-02T23:39:44.389" v="304"/>
          <pc:sldLayoutMkLst>
            <pc:docMk/>
            <pc:sldMasterMk cId="1064670671" sldId="2147483696"/>
            <pc:sldLayoutMk cId="873543763" sldId="2147483697"/>
          </pc:sldLayoutMkLst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873543763" sldId="2147483697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873543763" sldId="2147483697"/>
              <ac:spMk id="3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9:44.389" v="304"/>
          <pc:sldLayoutMkLst>
            <pc:docMk/>
            <pc:sldMasterMk cId="1064670671" sldId="2147483696"/>
            <pc:sldLayoutMk cId="1941457281" sldId="2147483699"/>
          </pc:sldLayoutMkLst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1941457281" sldId="2147483699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1941457281" sldId="2147483699"/>
              <ac:spMk id="3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9:44.389" v="304"/>
          <pc:sldLayoutMkLst>
            <pc:docMk/>
            <pc:sldMasterMk cId="1064670671" sldId="2147483696"/>
            <pc:sldLayoutMk cId="2675581145" sldId="2147483700"/>
          </pc:sldLayoutMkLst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2675581145" sldId="2147483700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2675581145" sldId="2147483700"/>
              <ac:spMk id="4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9:44.389" v="304"/>
          <pc:sldLayoutMkLst>
            <pc:docMk/>
            <pc:sldMasterMk cId="1064670671" sldId="2147483696"/>
            <pc:sldLayoutMk cId="3517889744" sldId="2147483701"/>
          </pc:sldLayoutMkLst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3517889744" sldId="2147483701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3517889744" sldId="2147483701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3517889744" sldId="2147483701"/>
              <ac:spMk id="4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3517889744" sldId="2147483701"/>
              <ac:spMk id="5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3517889744" sldId="2147483701"/>
              <ac:spMk id="6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9:44.389" v="304"/>
          <pc:sldLayoutMkLst>
            <pc:docMk/>
            <pc:sldMasterMk cId="1064670671" sldId="2147483696"/>
            <pc:sldLayoutMk cId="2075483222" sldId="2147483704"/>
          </pc:sldLayoutMkLst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2075483222" sldId="2147483704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2075483222" sldId="2147483704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2075483222" sldId="2147483704"/>
              <ac:spMk id="4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9:44.389" v="304"/>
          <pc:sldLayoutMkLst>
            <pc:docMk/>
            <pc:sldMasterMk cId="1064670671" sldId="2147483696"/>
            <pc:sldLayoutMk cId="427257452" sldId="2147483705"/>
          </pc:sldLayoutMkLst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427257452" sldId="2147483705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427257452" sldId="2147483705"/>
              <ac:spMk id="3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427257452" sldId="2147483705"/>
              <ac:spMk id="4" creationId="{00000000-0000-0000-0000-000000000000}"/>
            </ac:spMkLst>
          </pc:spChg>
        </pc:sldLayoutChg>
        <pc:sldLayoutChg chg="modSp">
          <pc:chgData name="Rong Ran" userId="59113555-6dac-4319-9028-345130568e6f" providerId="ADAL" clId="{7856FCFF-54A4-4B8C-B7F4-EB2F1AE187DF}" dt="2022-12-02T23:39:44.389" v="304"/>
          <pc:sldLayoutMkLst>
            <pc:docMk/>
            <pc:sldMasterMk cId="1064670671" sldId="2147483696"/>
            <pc:sldLayoutMk cId="828951335" sldId="2147483707"/>
          </pc:sldLayoutMkLst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828951335" sldId="2147483707"/>
              <ac:spMk id="2" creationId="{00000000-0000-0000-0000-000000000000}"/>
            </ac:spMkLst>
          </pc:spChg>
          <pc:spChg chg="mod">
            <ac:chgData name="Rong Ran" userId="59113555-6dac-4319-9028-345130568e6f" providerId="ADAL" clId="{7856FCFF-54A4-4B8C-B7F4-EB2F1AE187DF}" dt="2022-12-02T23:39:44.389" v="304"/>
            <ac:spMkLst>
              <pc:docMk/>
              <pc:sldMasterMk cId="1064670671" sldId="2147483696"/>
              <pc:sldLayoutMk cId="828951335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Rong Ran" userId="59113555-6dac-4319-9028-345130568e6f" providerId="ADAL" clId="{CC229E4E-5FC1-4E8E-B143-F6040E683E79}"/>
    <pc:docChg chg="undo custSel modSld">
      <pc:chgData name="Rong Ran" userId="59113555-6dac-4319-9028-345130568e6f" providerId="ADAL" clId="{CC229E4E-5FC1-4E8E-B143-F6040E683E79}" dt="2022-12-03T03:17:11.994" v="400"/>
      <pc:docMkLst>
        <pc:docMk/>
      </pc:docMkLst>
      <pc:sldChg chg="addSp modSp mod">
        <pc:chgData name="Rong Ran" userId="59113555-6dac-4319-9028-345130568e6f" providerId="ADAL" clId="{CC229E4E-5FC1-4E8E-B143-F6040E683E79}" dt="2022-12-03T03:16:40.718" v="393" actId="20577"/>
        <pc:sldMkLst>
          <pc:docMk/>
          <pc:sldMk cId="3948923396" sldId="256"/>
        </pc:sldMkLst>
        <pc:spChg chg="add mod">
          <ac:chgData name="Rong Ran" userId="59113555-6dac-4319-9028-345130568e6f" providerId="ADAL" clId="{CC229E4E-5FC1-4E8E-B143-F6040E683E79}" dt="2022-12-03T03:16:40.718" v="393" actId="20577"/>
          <ac:spMkLst>
            <pc:docMk/>
            <pc:sldMk cId="3948923396" sldId="256"/>
            <ac:spMk id="6" creationId="{5BE76DB1-8449-E7B0-2790-C9CA63102809}"/>
          </ac:spMkLst>
        </pc:spChg>
      </pc:sldChg>
      <pc:sldChg chg="addSp modSp mod modNotesTx">
        <pc:chgData name="Rong Ran" userId="59113555-6dac-4319-9028-345130568e6f" providerId="ADAL" clId="{CC229E4E-5FC1-4E8E-B143-F6040E683E79}" dt="2022-12-03T03:15:17.642" v="391" actId="20577"/>
        <pc:sldMkLst>
          <pc:docMk/>
          <pc:sldMk cId="505344481" sldId="258"/>
        </pc:sldMkLst>
        <pc:spChg chg="add mod">
          <ac:chgData name="Rong Ran" userId="59113555-6dac-4319-9028-345130568e6f" providerId="ADAL" clId="{CC229E4E-5FC1-4E8E-B143-F6040E683E79}" dt="2022-12-03T03:15:17.642" v="391" actId="20577"/>
          <ac:spMkLst>
            <pc:docMk/>
            <pc:sldMk cId="505344481" sldId="258"/>
            <ac:spMk id="3" creationId="{57DF0192-A3CB-479E-9A16-F56158CD48C1}"/>
          </ac:spMkLst>
        </pc:spChg>
        <pc:grpChg chg="mod">
          <ac:chgData name="Rong Ran" userId="59113555-6dac-4319-9028-345130568e6f" providerId="ADAL" clId="{CC229E4E-5FC1-4E8E-B143-F6040E683E79}" dt="2022-12-02T23:54:51.794" v="78" actId="1076"/>
          <ac:grpSpMkLst>
            <pc:docMk/>
            <pc:sldMk cId="505344481" sldId="258"/>
            <ac:grpSpMk id="2" creationId="{7086566A-6228-22AE-FEF3-DDD7F2FD9FE4}"/>
          </ac:grpSpMkLst>
        </pc:grpChg>
      </pc:sldChg>
      <pc:sldChg chg="addSp modSp mod">
        <pc:chgData name="Rong Ran" userId="59113555-6dac-4319-9028-345130568e6f" providerId="ADAL" clId="{CC229E4E-5FC1-4E8E-B143-F6040E683E79}" dt="2022-12-03T03:14:09.135" v="350" actId="20577"/>
        <pc:sldMkLst>
          <pc:docMk/>
          <pc:sldMk cId="2067244195" sldId="260"/>
        </pc:sldMkLst>
        <pc:spChg chg="add mod">
          <ac:chgData name="Rong Ran" userId="59113555-6dac-4319-9028-345130568e6f" providerId="ADAL" clId="{CC229E4E-5FC1-4E8E-B143-F6040E683E79}" dt="2022-12-03T03:14:09.135" v="350" actId="20577"/>
          <ac:spMkLst>
            <pc:docMk/>
            <pc:sldMk cId="2067244195" sldId="260"/>
            <ac:spMk id="3" creationId="{4A50CE7D-8A0F-FE52-0CE1-6A571BC0E709}"/>
          </ac:spMkLst>
        </pc:spChg>
        <pc:grpChg chg="mod">
          <ac:chgData name="Rong Ran" userId="59113555-6dac-4319-9028-345130568e6f" providerId="ADAL" clId="{CC229E4E-5FC1-4E8E-B143-F6040E683E79}" dt="2022-12-03T03:10:44.219" v="177" actId="1076"/>
          <ac:grpSpMkLst>
            <pc:docMk/>
            <pc:sldMk cId="2067244195" sldId="260"/>
            <ac:grpSpMk id="2" creationId="{A61AB7A4-0CE0-2BFC-6BF2-101EC75319A5}"/>
          </ac:grpSpMkLst>
        </pc:grpChg>
      </pc:sldChg>
      <pc:sldChg chg="addSp modSp mod">
        <pc:chgData name="Rong Ran" userId="59113555-6dac-4319-9028-345130568e6f" providerId="ADAL" clId="{CC229E4E-5FC1-4E8E-B143-F6040E683E79}" dt="2022-12-03T03:14:12.487" v="351" actId="20577"/>
        <pc:sldMkLst>
          <pc:docMk/>
          <pc:sldMk cId="1201521148" sldId="261"/>
        </pc:sldMkLst>
        <pc:spChg chg="add mod">
          <ac:chgData name="Rong Ran" userId="59113555-6dac-4319-9028-345130568e6f" providerId="ADAL" clId="{CC229E4E-5FC1-4E8E-B143-F6040E683E79}" dt="2022-12-03T03:14:12.487" v="351" actId="20577"/>
          <ac:spMkLst>
            <pc:docMk/>
            <pc:sldMk cId="1201521148" sldId="261"/>
            <ac:spMk id="3" creationId="{2DE17403-BC5D-67DA-5EFF-139CA1A59684}"/>
          </ac:spMkLst>
        </pc:spChg>
        <pc:grpChg chg="mod">
          <ac:chgData name="Rong Ran" userId="59113555-6dac-4319-9028-345130568e6f" providerId="ADAL" clId="{CC229E4E-5FC1-4E8E-B143-F6040E683E79}" dt="2022-12-02T23:53:56.151" v="58" actId="1076"/>
          <ac:grpSpMkLst>
            <pc:docMk/>
            <pc:sldMk cId="1201521148" sldId="261"/>
            <ac:grpSpMk id="2" creationId="{F399705F-2717-B766-559F-021752662E63}"/>
          </ac:grpSpMkLst>
        </pc:grpChg>
      </pc:sldChg>
      <pc:sldChg chg="addSp modSp mod">
        <pc:chgData name="Rong Ran" userId="59113555-6dac-4319-9028-345130568e6f" providerId="ADAL" clId="{CC229E4E-5FC1-4E8E-B143-F6040E683E79}" dt="2022-12-03T03:14:15.426" v="352" actId="20577"/>
        <pc:sldMkLst>
          <pc:docMk/>
          <pc:sldMk cId="2738083649" sldId="262"/>
        </pc:sldMkLst>
        <pc:spChg chg="add mod">
          <ac:chgData name="Rong Ran" userId="59113555-6dac-4319-9028-345130568e6f" providerId="ADAL" clId="{CC229E4E-5FC1-4E8E-B143-F6040E683E79}" dt="2022-12-03T03:14:15.426" v="352" actId="20577"/>
          <ac:spMkLst>
            <pc:docMk/>
            <pc:sldMk cId="2738083649" sldId="262"/>
            <ac:spMk id="3" creationId="{A0515CA0-144F-A706-52C9-3036526B9576}"/>
          </ac:spMkLst>
        </pc:spChg>
        <pc:grpChg chg="mod">
          <ac:chgData name="Rong Ran" userId="59113555-6dac-4319-9028-345130568e6f" providerId="ADAL" clId="{CC229E4E-5FC1-4E8E-B143-F6040E683E79}" dt="2022-12-03T03:12:20.610" v="246" actId="1076"/>
          <ac:grpSpMkLst>
            <pc:docMk/>
            <pc:sldMk cId="2738083649" sldId="262"/>
            <ac:grpSpMk id="2" creationId="{498DE58A-E57B-BD10-04C3-A3D045C758EC}"/>
          </ac:grpSpMkLst>
        </pc:grpChg>
      </pc:sldChg>
      <pc:sldChg chg="addSp modSp mod modNotesTx">
        <pc:chgData name="Rong Ran" userId="59113555-6dac-4319-9028-345130568e6f" providerId="ADAL" clId="{CC229E4E-5FC1-4E8E-B143-F6040E683E79}" dt="2022-12-03T03:15:15.266" v="390" actId="20577"/>
        <pc:sldMkLst>
          <pc:docMk/>
          <pc:sldMk cId="317879606" sldId="263"/>
        </pc:sldMkLst>
        <pc:spChg chg="add mod">
          <ac:chgData name="Rong Ran" userId="59113555-6dac-4319-9028-345130568e6f" providerId="ADAL" clId="{CC229E4E-5FC1-4E8E-B143-F6040E683E79}" dt="2022-12-03T03:15:15.266" v="390" actId="20577"/>
          <ac:spMkLst>
            <pc:docMk/>
            <pc:sldMk cId="317879606" sldId="263"/>
            <ac:spMk id="3" creationId="{A308E658-8D04-F349-ECC3-866BBDCC5012}"/>
          </ac:spMkLst>
        </pc:spChg>
        <pc:grpChg chg="mod">
          <ac:chgData name="Rong Ran" userId="59113555-6dac-4319-9028-345130568e6f" providerId="ADAL" clId="{CC229E4E-5FC1-4E8E-B143-F6040E683E79}" dt="2022-12-02T23:54:39.698" v="66" actId="1076"/>
          <ac:grpSpMkLst>
            <pc:docMk/>
            <pc:sldMk cId="317879606" sldId="263"/>
            <ac:grpSpMk id="2" creationId="{7C7C47EC-D9AC-1B45-96B3-36B9CE76F3A7}"/>
          </ac:grpSpMkLst>
        </pc:grpChg>
      </pc:sldChg>
      <pc:sldChg chg="modSp mod">
        <pc:chgData name="Rong Ran" userId="59113555-6dac-4319-9028-345130568e6f" providerId="ADAL" clId="{CC229E4E-5FC1-4E8E-B143-F6040E683E79}" dt="2022-12-03T03:17:11.994" v="400"/>
        <pc:sldMkLst>
          <pc:docMk/>
          <pc:sldMk cId="326906008" sldId="264"/>
        </pc:sldMkLst>
        <pc:spChg chg="mod">
          <ac:chgData name="Rong Ran" userId="59113555-6dac-4319-9028-345130568e6f" providerId="ADAL" clId="{CC229E4E-5FC1-4E8E-B143-F6040E683E79}" dt="2022-12-03T03:17:11.994" v="400"/>
          <ac:spMkLst>
            <pc:docMk/>
            <pc:sldMk cId="326906008" sldId="264"/>
            <ac:spMk id="3" creationId="{213C0C44-F17C-31EA-4EA4-85602B1682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0931B-09F2-4F4D-8C20-7C44D5B90EEF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577E-1911-47AB-AAF8-A7C74DDBF9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77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577E-1911-47AB-AAF8-A7C74DDBF9E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23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577E-1911-47AB-AAF8-A7C74DDBF9E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44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577E-1911-47AB-AAF8-A7C74DDBF9E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92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62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47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4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9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1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30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66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04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48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7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FF8B-5BE1-42F2-A9B8-CCB441158A1C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157E-AE67-4BAF-A225-A26C254118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0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0411-C008-0E02-2D93-EAE2AC10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0C44-F17C-31EA-4EA4-85602B16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14" y="1411886"/>
            <a:ext cx="12420184" cy="8812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CST8285_Web_Programming</a:t>
            </a:r>
          </a:p>
          <a:p>
            <a:pPr marL="0" indent="0" algn="ctr">
              <a:buNone/>
            </a:pPr>
            <a:r>
              <a:rPr lang="en-US" sz="4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Assignment 2 Group 7</a:t>
            </a:r>
          </a:p>
          <a:p>
            <a:pPr algn="ctr"/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Group members: 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Doyoung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Kim</a:t>
            </a: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 (Team Leader)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Grace Ellis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6A9955"/>
                </a:solidFill>
                <a:latin typeface="Consolas" panose="020B0609020204030204" pitchFamily="49" charset="0"/>
              </a:rPr>
              <a:t>PO JUI FENG</a:t>
            </a:r>
          </a:p>
          <a:p>
            <a:pPr marL="0" indent="0" algn="ctr">
              <a:buNone/>
            </a:pP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Rong Ran</a:t>
            </a:r>
          </a:p>
          <a:p>
            <a:pPr marL="0" indent="0" algn="ctr">
              <a:buNone/>
            </a:pPr>
            <a:endParaRPr lang="en-CA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CA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90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7B2700-4896-F4DC-BE23-7B0312E8D396}"/>
              </a:ext>
            </a:extLst>
          </p:cNvPr>
          <p:cNvGrpSpPr/>
          <p:nvPr/>
        </p:nvGrpSpPr>
        <p:grpSpPr>
          <a:xfrm>
            <a:off x="2651760" y="1093656"/>
            <a:ext cx="8792607" cy="8233224"/>
            <a:chOff x="3855878" y="1962336"/>
            <a:chExt cx="7697611" cy="6744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B7B131-17CD-943A-7F9B-322181C120E4}"/>
                </a:ext>
              </a:extLst>
            </p:cNvPr>
            <p:cNvSpPr/>
            <p:nvPr/>
          </p:nvSpPr>
          <p:spPr>
            <a:xfrm>
              <a:off x="3855878" y="1962336"/>
              <a:ext cx="7697611" cy="614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845" dirty="0">
                  <a:solidFill>
                    <a:schemeClr val="tx1"/>
                  </a:solidFill>
                </a:rPr>
                <a:t>Header                             </a:t>
              </a:r>
            </a:p>
            <a:p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D88164-E42E-8E11-5722-337AB1544F18}"/>
                </a:ext>
              </a:extLst>
            </p:cNvPr>
            <p:cNvSpPr txBox="1"/>
            <p:nvPr/>
          </p:nvSpPr>
          <p:spPr>
            <a:xfrm>
              <a:off x="5449773" y="2633534"/>
              <a:ext cx="763344" cy="37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45" dirty="0"/>
                <a:t>Home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269BA5-3B2F-C50E-4A04-BFA188F2B0BF}"/>
                </a:ext>
              </a:extLst>
            </p:cNvPr>
            <p:cNvSpPr/>
            <p:nvPr/>
          </p:nvSpPr>
          <p:spPr>
            <a:xfrm>
              <a:off x="4023719" y="7808858"/>
              <a:ext cx="6794362" cy="897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Footer</a:t>
              </a:r>
            </a:p>
            <a:p>
              <a:pPr algn="ctr"/>
              <a:endParaRPr lang="en-CA" sz="1845" dirty="0">
                <a:solidFill>
                  <a:schemeClr val="tx1"/>
                </a:solidFill>
              </a:endParaRPr>
            </a:p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93FC1F-D7B2-58D2-CA68-F4519CFD6051}"/>
                </a:ext>
              </a:extLst>
            </p:cNvPr>
            <p:cNvSpPr/>
            <p:nvPr/>
          </p:nvSpPr>
          <p:spPr>
            <a:xfrm>
              <a:off x="4489256" y="7950820"/>
              <a:ext cx="2283876" cy="614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logo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A847CF-793B-51BB-F3DA-75D197C75730}"/>
                </a:ext>
              </a:extLst>
            </p:cNvPr>
            <p:cNvSpPr/>
            <p:nvPr/>
          </p:nvSpPr>
          <p:spPr>
            <a:xfrm>
              <a:off x="8071330" y="7950820"/>
              <a:ext cx="2378378" cy="614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Subscription email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6B0B7B-A79D-E2C8-B904-C2DBA2FC6582}"/>
                </a:ext>
              </a:extLst>
            </p:cNvPr>
            <p:cNvSpPr/>
            <p:nvPr/>
          </p:nvSpPr>
          <p:spPr>
            <a:xfrm>
              <a:off x="4245036" y="3039105"/>
              <a:ext cx="2740121" cy="4535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65E72E-2F45-4F23-B46F-6316293479B0}"/>
                </a:ext>
              </a:extLst>
            </p:cNvPr>
            <p:cNvSpPr/>
            <p:nvPr/>
          </p:nvSpPr>
          <p:spPr>
            <a:xfrm>
              <a:off x="4431711" y="3224943"/>
              <a:ext cx="2222228" cy="94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Promotion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Package link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9FA2F9-174D-A616-196A-25DC0C89F7B8}"/>
                </a:ext>
              </a:extLst>
            </p:cNvPr>
            <p:cNvSpPr/>
            <p:nvPr/>
          </p:nvSpPr>
          <p:spPr>
            <a:xfrm>
              <a:off x="4431711" y="4417435"/>
              <a:ext cx="2222228" cy="530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mouse hover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49C021-DC15-CF4E-F5E5-B8D77B57925F}"/>
                </a:ext>
              </a:extLst>
            </p:cNvPr>
            <p:cNvSpPr/>
            <p:nvPr/>
          </p:nvSpPr>
          <p:spPr>
            <a:xfrm>
              <a:off x="4431711" y="5047221"/>
              <a:ext cx="1168903" cy="1031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Grid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A7A826-E855-A004-BE3D-BFAF8AC42377}"/>
                </a:ext>
              </a:extLst>
            </p:cNvPr>
            <p:cNvSpPr/>
            <p:nvPr/>
          </p:nvSpPr>
          <p:spPr>
            <a:xfrm>
              <a:off x="5785679" y="5037411"/>
              <a:ext cx="1092199" cy="530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g2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F6DAE0-FB74-076D-75F6-254BE38F2E2E}"/>
                </a:ext>
              </a:extLst>
            </p:cNvPr>
            <p:cNvSpPr/>
            <p:nvPr/>
          </p:nvSpPr>
          <p:spPr>
            <a:xfrm>
              <a:off x="5785679" y="5613864"/>
              <a:ext cx="402724" cy="530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g3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3454AB-FB4E-BC7E-9EEE-5D8FB9C7BDE5}"/>
                </a:ext>
              </a:extLst>
            </p:cNvPr>
            <p:cNvSpPr/>
            <p:nvPr/>
          </p:nvSpPr>
          <p:spPr>
            <a:xfrm>
              <a:off x="6392093" y="5613864"/>
              <a:ext cx="402724" cy="530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g4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D77E01-F305-270D-1200-227BA84FBCE7}"/>
                </a:ext>
              </a:extLst>
            </p:cNvPr>
            <p:cNvSpPr/>
            <p:nvPr/>
          </p:nvSpPr>
          <p:spPr>
            <a:xfrm>
              <a:off x="6121584" y="2065505"/>
              <a:ext cx="5286169" cy="4307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Home    package </a:t>
              </a:r>
              <a:r>
                <a:rPr lang="en-US" sz="1845" dirty="0">
                  <a:solidFill>
                    <a:schemeClr val="tx1"/>
                  </a:solidFill>
                </a:rPr>
                <a:t>individual</a:t>
              </a:r>
              <a:r>
                <a:rPr lang="en-CA" sz="1845" dirty="0">
                  <a:solidFill>
                    <a:schemeClr val="tx1"/>
                  </a:solidFill>
                </a:rPr>
                <a:t>   blog    contact us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EEB2D1-DA3E-BFE3-F5B6-5AA1DD16056F}"/>
                </a:ext>
              </a:extLst>
            </p:cNvPr>
            <p:cNvSpPr/>
            <p:nvPr/>
          </p:nvSpPr>
          <p:spPr>
            <a:xfrm>
              <a:off x="4431712" y="6285788"/>
              <a:ext cx="2148607" cy="321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Theme 1 recommend title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D68AED-97EE-247F-59E4-C23BF20D196C}"/>
                </a:ext>
              </a:extLst>
            </p:cNvPr>
            <p:cNvSpPr/>
            <p:nvPr/>
          </p:nvSpPr>
          <p:spPr>
            <a:xfrm>
              <a:off x="4431712" y="6796494"/>
              <a:ext cx="711705" cy="528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1 link</a:t>
              </a:r>
            </a:p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Grid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145971-DAD7-B4BF-4D70-19B5A9E5BB9D}"/>
                </a:ext>
              </a:extLst>
            </p:cNvPr>
            <p:cNvSpPr/>
            <p:nvPr/>
          </p:nvSpPr>
          <p:spPr>
            <a:xfrm>
              <a:off x="5143417" y="6796494"/>
              <a:ext cx="711705" cy="528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2 link</a:t>
              </a:r>
            </a:p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Grid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2D30A3-754E-36FD-C9A4-50F82AEA3728}"/>
                </a:ext>
              </a:extLst>
            </p:cNvPr>
            <p:cNvSpPr/>
            <p:nvPr/>
          </p:nvSpPr>
          <p:spPr>
            <a:xfrm>
              <a:off x="5853578" y="6796494"/>
              <a:ext cx="711705" cy="528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3 link</a:t>
              </a:r>
            </a:p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Grid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ED5E20-E49E-DFD4-5B23-1EBD27B67F17}"/>
                </a:ext>
              </a:extLst>
            </p:cNvPr>
            <p:cNvSpPr txBox="1"/>
            <p:nvPr/>
          </p:nvSpPr>
          <p:spPr>
            <a:xfrm>
              <a:off x="7150469" y="6345203"/>
              <a:ext cx="1554898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50" dirty="0"/>
                <a:t>5 theme</a:t>
              </a:r>
            </a:p>
            <a:p>
              <a:pPr marL="228623" indent="-228623">
                <a:buAutoNum type="arabicPeriod"/>
              </a:pPr>
              <a:r>
                <a:rPr lang="en-CA" sz="1250" dirty="0"/>
                <a:t>Travel with kids</a:t>
              </a:r>
            </a:p>
            <a:p>
              <a:pPr marL="228623" indent="-228623">
                <a:buAutoNum type="arabicPeriod"/>
              </a:pPr>
              <a:r>
                <a:rPr lang="en-CA" sz="1250" dirty="0"/>
                <a:t>Travel for parents</a:t>
              </a:r>
            </a:p>
            <a:p>
              <a:pPr marL="228623" indent="-228623">
                <a:buAutoNum type="arabicPeriod"/>
              </a:pPr>
              <a:r>
                <a:rPr lang="en-CA" sz="1250" dirty="0"/>
                <a:t>Long holidays</a:t>
              </a:r>
            </a:p>
            <a:p>
              <a:pPr marL="228623" indent="-228623">
                <a:buAutoNum type="arabicPeriod"/>
              </a:pPr>
              <a:r>
                <a:rPr lang="en-CA" sz="1250" dirty="0"/>
                <a:t>Luxury</a:t>
              </a:r>
            </a:p>
            <a:p>
              <a:pPr marL="228623" indent="-228623">
                <a:buAutoNum type="arabicPeriod"/>
              </a:pPr>
              <a:r>
                <a:rPr lang="en-CA" sz="1250" dirty="0"/>
                <a:t>nature</a:t>
              </a:r>
            </a:p>
            <a:p>
              <a:endParaRPr lang="en-CA" sz="125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E76DB1-8449-E7B0-2790-C9CA63102809}"/>
              </a:ext>
            </a:extLst>
          </p:cNvPr>
          <p:cNvSpPr txBox="1"/>
          <p:nvPr/>
        </p:nvSpPr>
        <p:spPr>
          <a:xfrm>
            <a:off x="8671560" y="3230881"/>
            <a:ext cx="5090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3000" b="1" dirty="0"/>
          </a:p>
          <a:p>
            <a:r>
              <a:rPr lang="en-CA" sz="3000" b="1" dirty="0" err="1"/>
              <a:t>Doyoung</a:t>
            </a:r>
            <a:r>
              <a:rPr lang="en-CA" sz="3000" b="1" dirty="0"/>
              <a:t> Kim:</a:t>
            </a:r>
          </a:p>
          <a:p>
            <a:r>
              <a:rPr lang="en-CA" sz="3000" b="1" dirty="0"/>
              <a:t>Contributes</a:t>
            </a:r>
            <a:r>
              <a:rPr lang="en-US" altLang="zh-CN" sz="3000" b="1" dirty="0"/>
              <a:t> Home page;</a:t>
            </a:r>
          </a:p>
          <a:p>
            <a:r>
              <a:rPr lang="en-CA" sz="3000" b="1" dirty="0"/>
              <a:t>HMTL, </a:t>
            </a:r>
            <a:r>
              <a:rPr lang="en-CA" sz="3000" b="1" dirty="0" err="1"/>
              <a:t>javaScript</a:t>
            </a:r>
            <a:r>
              <a:rPr lang="en-CA" sz="3000" b="1" dirty="0"/>
              <a:t>, CSS, </a:t>
            </a:r>
            <a:r>
              <a:rPr lang="en-CA" sz="3000" b="1" dirty="0" err="1"/>
              <a:t>php</a:t>
            </a:r>
            <a:r>
              <a:rPr lang="en-CA" sz="3000" b="1" dirty="0"/>
              <a:t>/SQL</a:t>
            </a:r>
          </a:p>
          <a:p>
            <a:endParaRPr lang="en-CA" sz="3000" b="1" dirty="0"/>
          </a:p>
        </p:txBody>
      </p:sp>
    </p:spTree>
    <p:extLst>
      <p:ext uri="{BB962C8B-B14F-4D97-AF65-F5344CB8AC3E}">
        <p14:creationId xmlns:p14="http://schemas.microsoft.com/office/powerpoint/2010/main" val="394892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1AB7A4-0CE0-2BFC-6BF2-101EC75319A5}"/>
              </a:ext>
            </a:extLst>
          </p:cNvPr>
          <p:cNvGrpSpPr/>
          <p:nvPr/>
        </p:nvGrpSpPr>
        <p:grpSpPr>
          <a:xfrm>
            <a:off x="3840480" y="1451972"/>
            <a:ext cx="4922520" cy="6690360"/>
            <a:chOff x="5887994" y="3086589"/>
            <a:chExt cx="2740121" cy="4451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F8E7E6-8C71-B60A-FF6C-D6F6C63C0DF3}"/>
                </a:ext>
              </a:extLst>
            </p:cNvPr>
            <p:cNvSpPr txBox="1"/>
            <p:nvPr/>
          </p:nvSpPr>
          <p:spPr>
            <a:xfrm>
              <a:off x="6821353" y="3086589"/>
              <a:ext cx="1508434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45" dirty="0"/>
                <a:t>Package travel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45D6D9-39F9-C008-EC80-F064397EE689}"/>
                </a:ext>
              </a:extLst>
            </p:cNvPr>
            <p:cNvSpPr/>
            <p:nvPr/>
          </p:nvSpPr>
          <p:spPr>
            <a:xfrm>
              <a:off x="5887994" y="3837666"/>
              <a:ext cx="2740121" cy="37006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FEB46C-C61A-D672-D509-5624FFB5BEDC}"/>
                </a:ext>
              </a:extLst>
            </p:cNvPr>
            <p:cNvSpPr/>
            <p:nvPr/>
          </p:nvSpPr>
          <p:spPr>
            <a:xfrm>
              <a:off x="6146940" y="4023504"/>
              <a:ext cx="2222228" cy="94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Promotion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package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D6B629-A29B-119F-159E-16CE48F3252C}"/>
                </a:ext>
              </a:extLst>
            </p:cNvPr>
            <p:cNvSpPr/>
            <p:nvPr/>
          </p:nvSpPr>
          <p:spPr>
            <a:xfrm>
              <a:off x="6146940" y="5153303"/>
              <a:ext cx="2222228" cy="444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Search bar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6E4EF7-38B1-6170-5762-327A84EA6E58}"/>
                </a:ext>
              </a:extLst>
            </p:cNvPr>
            <p:cNvSpPr/>
            <p:nvPr/>
          </p:nvSpPr>
          <p:spPr>
            <a:xfrm>
              <a:off x="6146940" y="5796336"/>
              <a:ext cx="2222228" cy="1573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Package list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50CE7D-8A0F-FE52-0CE1-6A571BC0E709}"/>
              </a:ext>
            </a:extLst>
          </p:cNvPr>
          <p:cNvSpPr txBox="1"/>
          <p:nvPr/>
        </p:nvSpPr>
        <p:spPr>
          <a:xfrm>
            <a:off x="10058400" y="3414363"/>
            <a:ext cx="38484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Grace Ellis:</a:t>
            </a:r>
          </a:p>
          <a:p>
            <a:r>
              <a:rPr lang="en-CA" sz="3000" b="1" dirty="0"/>
              <a:t>Contributes Package travel page;</a:t>
            </a:r>
          </a:p>
          <a:p>
            <a:r>
              <a:rPr lang="en-CA" sz="3000" b="1" dirty="0"/>
              <a:t>HMTL, </a:t>
            </a:r>
            <a:r>
              <a:rPr lang="en-CA" sz="3000" b="1" dirty="0" err="1"/>
              <a:t>javaScript</a:t>
            </a:r>
            <a:r>
              <a:rPr lang="en-CA" sz="3000" b="1" dirty="0"/>
              <a:t>, CSS</a:t>
            </a:r>
          </a:p>
          <a:p>
            <a:endParaRPr lang="en-CA" sz="3000" b="1" dirty="0"/>
          </a:p>
        </p:txBody>
      </p:sp>
    </p:spTree>
    <p:extLst>
      <p:ext uri="{BB962C8B-B14F-4D97-AF65-F5344CB8AC3E}">
        <p14:creationId xmlns:p14="http://schemas.microsoft.com/office/powerpoint/2010/main" val="206724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99705F-2717-B766-559F-021752662E63}"/>
              </a:ext>
            </a:extLst>
          </p:cNvPr>
          <p:cNvGrpSpPr/>
          <p:nvPr/>
        </p:nvGrpSpPr>
        <p:grpSpPr>
          <a:xfrm>
            <a:off x="2956560" y="1048861"/>
            <a:ext cx="5928359" cy="8122919"/>
            <a:chOff x="5572945" y="2938849"/>
            <a:chExt cx="2740121" cy="49220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865EF-F464-E5B8-67D3-E15B30E1307D}"/>
                </a:ext>
              </a:extLst>
            </p:cNvPr>
            <p:cNvSpPr txBox="1"/>
            <p:nvPr/>
          </p:nvSpPr>
          <p:spPr>
            <a:xfrm>
              <a:off x="6293910" y="2938849"/>
              <a:ext cx="1197507" cy="37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45" dirty="0"/>
                <a:t>Contact us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4C4688-EBED-6781-0FB0-172CDBA476B4}"/>
                </a:ext>
              </a:extLst>
            </p:cNvPr>
            <p:cNvSpPr/>
            <p:nvPr/>
          </p:nvSpPr>
          <p:spPr>
            <a:xfrm>
              <a:off x="5572945" y="3837665"/>
              <a:ext cx="2740121" cy="4023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64C7A3-BAA2-0CC7-03EC-F55E0C32275F}"/>
                </a:ext>
              </a:extLst>
            </p:cNvPr>
            <p:cNvSpPr/>
            <p:nvPr/>
          </p:nvSpPr>
          <p:spPr>
            <a:xfrm>
              <a:off x="5831892" y="4098150"/>
              <a:ext cx="2222228" cy="94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Company introduction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Sign up button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1A32A1-6A41-CD8D-4815-7F889235D4EB}"/>
                </a:ext>
              </a:extLst>
            </p:cNvPr>
            <p:cNvSpPr/>
            <p:nvPr/>
          </p:nvSpPr>
          <p:spPr>
            <a:xfrm>
              <a:off x="5694601" y="5194722"/>
              <a:ext cx="589462" cy="1095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member1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E78E5F-BF40-2297-AC99-330B8922586A}"/>
                </a:ext>
              </a:extLst>
            </p:cNvPr>
            <p:cNvSpPr/>
            <p:nvPr/>
          </p:nvSpPr>
          <p:spPr>
            <a:xfrm>
              <a:off x="6332992" y="5194722"/>
              <a:ext cx="589462" cy="1095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member2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EC84B-BD63-A993-46A0-8BD2A5024547}"/>
                </a:ext>
              </a:extLst>
            </p:cNvPr>
            <p:cNvSpPr/>
            <p:nvPr/>
          </p:nvSpPr>
          <p:spPr>
            <a:xfrm>
              <a:off x="6971382" y="5194722"/>
              <a:ext cx="589462" cy="1095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member3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B27DEA-F5E8-EA22-1479-7125C04CC1B3}"/>
                </a:ext>
              </a:extLst>
            </p:cNvPr>
            <p:cNvSpPr/>
            <p:nvPr/>
          </p:nvSpPr>
          <p:spPr>
            <a:xfrm>
              <a:off x="7609772" y="5194722"/>
              <a:ext cx="589462" cy="1095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member4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9C21E7-1124-6215-1985-F5F9C07CED97}"/>
                </a:ext>
              </a:extLst>
            </p:cNvPr>
            <p:cNvSpPr/>
            <p:nvPr/>
          </p:nvSpPr>
          <p:spPr>
            <a:xfrm>
              <a:off x="5694602" y="6931652"/>
              <a:ext cx="2504632" cy="562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Partnership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Link Grid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01DEBB-D1A5-D9AC-EE41-FFF3C4687472}"/>
                </a:ext>
              </a:extLst>
            </p:cNvPr>
            <p:cNvSpPr/>
            <p:nvPr/>
          </p:nvSpPr>
          <p:spPr>
            <a:xfrm>
              <a:off x="5694602" y="6332435"/>
              <a:ext cx="2504632" cy="52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Partnership title division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8AD26FE-00CC-C773-A466-764114087D23}"/>
                </a:ext>
              </a:extLst>
            </p:cNvPr>
            <p:cNvGrpSpPr/>
            <p:nvPr/>
          </p:nvGrpSpPr>
          <p:grpSpPr>
            <a:xfrm>
              <a:off x="6889004" y="7524270"/>
              <a:ext cx="54000" cy="307013"/>
              <a:chOff x="9703837" y="11868539"/>
              <a:chExt cx="108000" cy="61403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F988C49-56D2-F348-EC12-F10E0E39C3AF}"/>
                  </a:ext>
                </a:extLst>
              </p:cNvPr>
              <p:cNvSpPr/>
              <p:nvPr/>
            </p:nvSpPr>
            <p:spPr>
              <a:xfrm>
                <a:off x="9703837" y="1186853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C0CC79-3CFD-651D-304B-A1856A63508B}"/>
                  </a:ext>
                </a:extLst>
              </p:cNvPr>
              <p:cNvSpPr/>
              <p:nvPr/>
            </p:nvSpPr>
            <p:spPr>
              <a:xfrm>
                <a:off x="9703837" y="1212155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A408D8F-42BE-6D43-45D8-D204D1FAB01F}"/>
                  </a:ext>
                </a:extLst>
              </p:cNvPr>
              <p:cNvSpPr/>
              <p:nvPr/>
            </p:nvSpPr>
            <p:spPr>
              <a:xfrm>
                <a:off x="9703837" y="1237457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E17403-BC5D-67DA-5EFF-139CA1A59684}"/>
              </a:ext>
            </a:extLst>
          </p:cNvPr>
          <p:cNvSpPr txBox="1"/>
          <p:nvPr/>
        </p:nvSpPr>
        <p:spPr>
          <a:xfrm>
            <a:off x="9578706" y="3350304"/>
            <a:ext cx="4526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PO JUI FENG:</a:t>
            </a:r>
          </a:p>
          <a:p>
            <a:r>
              <a:rPr lang="en-CA" sz="3000" b="1" dirty="0"/>
              <a:t>Contributes Contact us page;</a:t>
            </a:r>
          </a:p>
          <a:p>
            <a:r>
              <a:rPr lang="en-CA" sz="3000" b="1" dirty="0"/>
              <a:t>HMTL, </a:t>
            </a:r>
            <a:r>
              <a:rPr lang="en-CA" sz="3000" b="1" dirty="0" err="1"/>
              <a:t>javaScript</a:t>
            </a:r>
            <a:r>
              <a:rPr lang="en-CA" sz="3000" b="1" dirty="0"/>
              <a:t>, CSS</a:t>
            </a:r>
          </a:p>
          <a:p>
            <a:endParaRPr lang="en-CA" sz="3000" b="1" dirty="0"/>
          </a:p>
        </p:txBody>
      </p:sp>
    </p:spTree>
    <p:extLst>
      <p:ext uri="{BB962C8B-B14F-4D97-AF65-F5344CB8AC3E}">
        <p14:creationId xmlns:p14="http://schemas.microsoft.com/office/powerpoint/2010/main" val="120152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8DE58A-E57B-BD10-04C3-A3D045C758EC}"/>
              </a:ext>
            </a:extLst>
          </p:cNvPr>
          <p:cNvGrpSpPr/>
          <p:nvPr/>
        </p:nvGrpSpPr>
        <p:grpSpPr>
          <a:xfrm>
            <a:off x="3432195" y="1799675"/>
            <a:ext cx="5620365" cy="7200411"/>
            <a:chOff x="5398155" y="3086589"/>
            <a:chExt cx="2740121" cy="4451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F8E7E6-8C71-B60A-FF6C-D6F6C63C0DF3}"/>
                </a:ext>
              </a:extLst>
            </p:cNvPr>
            <p:cNvSpPr txBox="1"/>
            <p:nvPr/>
          </p:nvSpPr>
          <p:spPr>
            <a:xfrm>
              <a:off x="6126243" y="3086589"/>
              <a:ext cx="1723677" cy="37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45" dirty="0"/>
                <a:t>Individual travel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45D6D9-39F9-C008-EC80-F064397EE689}"/>
                </a:ext>
              </a:extLst>
            </p:cNvPr>
            <p:cNvSpPr/>
            <p:nvPr/>
          </p:nvSpPr>
          <p:spPr>
            <a:xfrm>
              <a:off x="5398155" y="3837666"/>
              <a:ext cx="2740121" cy="37006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FEB46C-C61A-D672-D509-5624FFB5BEDC}"/>
                </a:ext>
              </a:extLst>
            </p:cNvPr>
            <p:cNvSpPr/>
            <p:nvPr/>
          </p:nvSpPr>
          <p:spPr>
            <a:xfrm>
              <a:off x="5657101" y="4023504"/>
              <a:ext cx="2222228" cy="94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Search bar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D6B629-A29B-119F-159E-16CE48F3252C}"/>
                </a:ext>
              </a:extLst>
            </p:cNvPr>
            <p:cNvSpPr/>
            <p:nvPr/>
          </p:nvSpPr>
          <p:spPr>
            <a:xfrm>
              <a:off x="5657101" y="5153303"/>
              <a:ext cx="2222228" cy="444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Filter, sort by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6E4EF7-38B1-6170-5762-327A84EA6E58}"/>
                </a:ext>
              </a:extLst>
            </p:cNvPr>
            <p:cNvSpPr/>
            <p:nvPr/>
          </p:nvSpPr>
          <p:spPr>
            <a:xfrm>
              <a:off x="5657101" y="5796336"/>
              <a:ext cx="2222228" cy="1573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Individual item list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(pass, one-day tour,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museum tickets, </a:t>
              </a:r>
              <a:r>
                <a:rPr lang="en-CA" sz="1845" dirty="0" err="1">
                  <a:solidFill>
                    <a:schemeClr val="tx1"/>
                  </a:solidFill>
                </a:rPr>
                <a:t>etc</a:t>
              </a:r>
              <a:r>
                <a:rPr lang="en-CA" sz="1845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515CA0-144F-A706-52C9-3036526B9576}"/>
              </a:ext>
            </a:extLst>
          </p:cNvPr>
          <p:cNvSpPr txBox="1"/>
          <p:nvPr/>
        </p:nvSpPr>
        <p:spPr>
          <a:xfrm>
            <a:off x="9548226" y="3460889"/>
            <a:ext cx="4526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PO JUI FENG:</a:t>
            </a:r>
          </a:p>
          <a:p>
            <a:r>
              <a:rPr lang="en-CA" sz="3000" b="1" dirty="0"/>
              <a:t>Contributes Individual travel page;</a:t>
            </a:r>
          </a:p>
          <a:p>
            <a:r>
              <a:rPr lang="en-CA" sz="3000" b="1" dirty="0"/>
              <a:t>HMTL, </a:t>
            </a:r>
            <a:r>
              <a:rPr lang="en-CA" sz="3000" b="1" dirty="0" err="1"/>
              <a:t>javaScript</a:t>
            </a:r>
            <a:r>
              <a:rPr lang="en-CA" sz="3000" b="1" dirty="0"/>
              <a:t>, CSS</a:t>
            </a:r>
          </a:p>
          <a:p>
            <a:endParaRPr lang="en-CA" sz="3000" b="1" dirty="0"/>
          </a:p>
        </p:txBody>
      </p:sp>
    </p:spTree>
    <p:extLst>
      <p:ext uri="{BB962C8B-B14F-4D97-AF65-F5344CB8AC3E}">
        <p14:creationId xmlns:p14="http://schemas.microsoft.com/office/powerpoint/2010/main" val="273808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7C47EC-D9AC-1B45-96B3-36B9CE76F3A7}"/>
              </a:ext>
            </a:extLst>
          </p:cNvPr>
          <p:cNvGrpSpPr/>
          <p:nvPr/>
        </p:nvGrpSpPr>
        <p:grpSpPr>
          <a:xfrm>
            <a:off x="3063240" y="1459401"/>
            <a:ext cx="5620858" cy="7455999"/>
            <a:chOff x="5474976" y="2922441"/>
            <a:chExt cx="2740121" cy="49384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865EF-F464-E5B8-67D3-E15B30E1307D}"/>
                </a:ext>
              </a:extLst>
            </p:cNvPr>
            <p:cNvSpPr txBox="1"/>
            <p:nvPr/>
          </p:nvSpPr>
          <p:spPr>
            <a:xfrm>
              <a:off x="6238854" y="2922441"/>
              <a:ext cx="1300356" cy="37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45" dirty="0"/>
                <a:t>Sign-up link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4C4688-EBED-6781-0FB0-172CDBA476B4}"/>
                </a:ext>
              </a:extLst>
            </p:cNvPr>
            <p:cNvSpPr/>
            <p:nvPr/>
          </p:nvSpPr>
          <p:spPr>
            <a:xfrm>
              <a:off x="5474976" y="3837665"/>
              <a:ext cx="2740121" cy="4023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36DF39-AF9C-D261-8740-55669EC4F37B}"/>
                </a:ext>
              </a:extLst>
            </p:cNvPr>
            <p:cNvSpPr/>
            <p:nvPr/>
          </p:nvSpPr>
          <p:spPr>
            <a:xfrm>
              <a:off x="5733922" y="4098149"/>
              <a:ext cx="2222228" cy="2489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E5F8F-B414-AC69-67FE-AD76D055CAFE}"/>
                </a:ext>
              </a:extLst>
            </p:cNvPr>
            <p:cNvSpPr/>
            <p:nvPr/>
          </p:nvSpPr>
          <p:spPr>
            <a:xfrm>
              <a:off x="5733922" y="4571882"/>
              <a:ext cx="2222228" cy="2489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password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3202E-3733-D437-B222-68E2E97099C4}"/>
                </a:ext>
              </a:extLst>
            </p:cNvPr>
            <p:cNvSpPr/>
            <p:nvPr/>
          </p:nvSpPr>
          <p:spPr>
            <a:xfrm>
              <a:off x="5733922" y="5045615"/>
              <a:ext cx="2222228" cy="2489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Repeat pass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E64AD9-05A5-0B3D-493C-046917D73C29}"/>
                </a:ext>
              </a:extLst>
            </p:cNvPr>
            <p:cNvSpPr/>
            <p:nvPr/>
          </p:nvSpPr>
          <p:spPr>
            <a:xfrm>
              <a:off x="5733922" y="5505201"/>
              <a:ext cx="2222228" cy="540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Preferred travel state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(list)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75C301-08DF-5DE3-814F-A6686112F4C3}"/>
                </a:ext>
              </a:extLst>
            </p:cNvPr>
            <p:cNvSpPr/>
            <p:nvPr/>
          </p:nvSpPr>
          <p:spPr>
            <a:xfrm>
              <a:off x="5607601" y="6255892"/>
              <a:ext cx="2348549" cy="1244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Preferred travel theme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(list)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Nature, city, luxury, …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08E658-8D04-F349-ECC3-866BBDCC5012}"/>
              </a:ext>
            </a:extLst>
          </p:cNvPr>
          <p:cNvSpPr txBox="1"/>
          <p:nvPr/>
        </p:nvSpPr>
        <p:spPr>
          <a:xfrm>
            <a:off x="9276871" y="3309881"/>
            <a:ext cx="452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Rong Ran:</a:t>
            </a:r>
          </a:p>
          <a:p>
            <a:r>
              <a:rPr lang="en-CA" sz="3000" b="1" dirty="0"/>
              <a:t>Contributes Sign-up and login pages</a:t>
            </a:r>
          </a:p>
          <a:p>
            <a:r>
              <a:rPr lang="en-CA" sz="3000" b="1" dirty="0"/>
              <a:t>HMTL, </a:t>
            </a:r>
            <a:r>
              <a:rPr lang="en-CA" sz="3000" b="1" dirty="0" err="1"/>
              <a:t>javaScript</a:t>
            </a:r>
            <a:r>
              <a:rPr lang="en-CA" sz="3000" b="1" dirty="0"/>
              <a:t>, CSS</a:t>
            </a:r>
          </a:p>
        </p:txBody>
      </p:sp>
    </p:spTree>
    <p:extLst>
      <p:ext uri="{BB962C8B-B14F-4D97-AF65-F5344CB8AC3E}">
        <p14:creationId xmlns:p14="http://schemas.microsoft.com/office/powerpoint/2010/main" val="31787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86566A-6228-22AE-FEF3-DDD7F2FD9FE4}"/>
              </a:ext>
            </a:extLst>
          </p:cNvPr>
          <p:cNvGrpSpPr/>
          <p:nvPr/>
        </p:nvGrpSpPr>
        <p:grpSpPr>
          <a:xfrm>
            <a:off x="3382486" y="1242546"/>
            <a:ext cx="5349240" cy="8023374"/>
            <a:chOff x="5908245" y="3086587"/>
            <a:chExt cx="2740121" cy="54125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4E64C9-3B85-76CD-B529-4AC620FDF0DD}"/>
                </a:ext>
              </a:extLst>
            </p:cNvPr>
            <p:cNvSpPr txBox="1"/>
            <p:nvPr/>
          </p:nvSpPr>
          <p:spPr>
            <a:xfrm>
              <a:off x="6838510" y="3086587"/>
              <a:ext cx="971100" cy="660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45" dirty="0"/>
                <a:t>Blog</a:t>
              </a:r>
            </a:p>
            <a:p>
              <a:r>
                <a:rPr lang="en-CA" sz="1845" dirty="0"/>
                <a:t>(review)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8E8F21-B70A-54EF-5552-F2791B9CE6C0}"/>
                </a:ext>
              </a:extLst>
            </p:cNvPr>
            <p:cNvSpPr/>
            <p:nvPr/>
          </p:nvSpPr>
          <p:spPr>
            <a:xfrm>
              <a:off x="5908245" y="3837667"/>
              <a:ext cx="2740121" cy="4661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3EB702-000C-D654-3F9C-2CA7BBFB0244}"/>
                </a:ext>
              </a:extLst>
            </p:cNvPr>
            <p:cNvSpPr/>
            <p:nvPr/>
          </p:nvSpPr>
          <p:spPr>
            <a:xfrm>
              <a:off x="6167190" y="4042166"/>
              <a:ext cx="2222228" cy="94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Subscription</a:t>
              </a:r>
            </a:p>
            <a:p>
              <a:pPr algn="ctr"/>
              <a:r>
                <a:rPr lang="en-CA" sz="1845" dirty="0" err="1">
                  <a:solidFill>
                    <a:schemeClr val="tx1"/>
                  </a:solidFill>
                </a:rPr>
                <a:t>Input&amp;button</a:t>
              </a:r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22682-6FDA-99BC-A3ED-1F11D7325BF3}"/>
                </a:ext>
              </a:extLst>
            </p:cNvPr>
            <p:cNvSpPr/>
            <p:nvPr/>
          </p:nvSpPr>
          <p:spPr>
            <a:xfrm>
              <a:off x="6167190" y="5126980"/>
              <a:ext cx="2222228" cy="11998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Latest Review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Link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Background image+</a:t>
              </a:r>
            </a:p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Color overlay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0FA3B-633F-2297-A961-8F9EF2103FF1}"/>
                </a:ext>
              </a:extLst>
            </p:cNvPr>
            <p:cNvSpPr/>
            <p:nvPr/>
          </p:nvSpPr>
          <p:spPr>
            <a:xfrm>
              <a:off x="6167190" y="6506231"/>
              <a:ext cx="2222228" cy="1806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845" dirty="0">
                  <a:solidFill>
                    <a:schemeClr val="tx1"/>
                  </a:solidFill>
                </a:rPr>
                <a:t>3xn Grid</a:t>
              </a:r>
            </a:p>
            <a:p>
              <a:pPr algn="ctr"/>
              <a:endParaRPr lang="en-CA" sz="1845" dirty="0">
                <a:solidFill>
                  <a:schemeClr val="tx1"/>
                </a:solidFill>
              </a:endParaRPr>
            </a:p>
            <a:p>
              <a:pPr algn="ctr"/>
              <a:endParaRPr lang="en-CA" sz="1845" dirty="0">
                <a:solidFill>
                  <a:schemeClr val="tx1"/>
                </a:solidFill>
              </a:endParaRPr>
            </a:p>
            <a:p>
              <a:pPr algn="ctr"/>
              <a:endParaRPr lang="en-CA" sz="1845" dirty="0">
                <a:solidFill>
                  <a:schemeClr val="tx1"/>
                </a:solidFill>
              </a:endParaRPr>
            </a:p>
            <a:p>
              <a:pPr algn="ctr"/>
              <a:endParaRPr lang="en-CA" sz="1845" dirty="0">
                <a:solidFill>
                  <a:schemeClr val="tx1"/>
                </a:solidFill>
              </a:endParaRPr>
            </a:p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30F8E0-8601-5A62-ED5F-EF203D736C76}"/>
                </a:ext>
              </a:extLst>
            </p:cNvPr>
            <p:cNvSpPr/>
            <p:nvPr/>
          </p:nvSpPr>
          <p:spPr>
            <a:xfrm>
              <a:off x="6279156" y="7006296"/>
              <a:ext cx="527395" cy="36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5E0BE1-DDDF-E363-B5A5-71AA11A3BA59}"/>
                </a:ext>
              </a:extLst>
            </p:cNvPr>
            <p:cNvSpPr/>
            <p:nvPr/>
          </p:nvSpPr>
          <p:spPr>
            <a:xfrm>
              <a:off x="7006457" y="7006296"/>
              <a:ext cx="527395" cy="36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72155A-9A06-E904-851D-F03620299FBE}"/>
                </a:ext>
              </a:extLst>
            </p:cNvPr>
            <p:cNvSpPr/>
            <p:nvPr/>
          </p:nvSpPr>
          <p:spPr>
            <a:xfrm>
              <a:off x="7696995" y="7006296"/>
              <a:ext cx="527395" cy="36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F706E3-6C31-58A2-DC5A-22198207871E}"/>
                </a:ext>
              </a:extLst>
            </p:cNvPr>
            <p:cNvSpPr/>
            <p:nvPr/>
          </p:nvSpPr>
          <p:spPr>
            <a:xfrm>
              <a:off x="6279156" y="7477487"/>
              <a:ext cx="527395" cy="36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B75493-CC51-F5B0-13CC-B12600E87224}"/>
                </a:ext>
              </a:extLst>
            </p:cNvPr>
            <p:cNvSpPr/>
            <p:nvPr/>
          </p:nvSpPr>
          <p:spPr>
            <a:xfrm>
              <a:off x="7006457" y="7477487"/>
              <a:ext cx="527395" cy="36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A7CE50-F330-8AFC-2A5F-F5472B5AA38A}"/>
                </a:ext>
              </a:extLst>
            </p:cNvPr>
            <p:cNvSpPr/>
            <p:nvPr/>
          </p:nvSpPr>
          <p:spPr>
            <a:xfrm>
              <a:off x="7696995" y="7477487"/>
              <a:ext cx="527395" cy="36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45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B359BB-2EC3-3938-00B7-C875F9869023}"/>
                </a:ext>
              </a:extLst>
            </p:cNvPr>
            <p:cNvGrpSpPr/>
            <p:nvPr/>
          </p:nvGrpSpPr>
          <p:grpSpPr>
            <a:xfrm>
              <a:off x="7216154" y="7971751"/>
              <a:ext cx="54000" cy="307013"/>
              <a:chOff x="9703837" y="11868539"/>
              <a:chExt cx="108000" cy="61403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0A3A7B0-19B5-7B04-952D-75BE5D392EF5}"/>
                  </a:ext>
                </a:extLst>
              </p:cNvPr>
              <p:cNvSpPr/>
              <p:nvPr/>
            </p:nvSpPr>
            <p:spPr>
              <a:xfrm>
                <a:off x="9703837" y="1186853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56BED24-1300-B072-F6F5-CEF3D98B1CD7}"/>
                  </a:ext>
                </a:extLst>
              </p:cNvPr>
              <p:cNvSpPr/>
              <p:nvPr/>
            </p:nvSpPr>
            <p:spPr>
              <a:xfrm>
                <a:off x="9703837" y="1212155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1BA13B3-C249-BCC2-C3C2-26C092141A3C}"/>
                  </a:ext>
                </a:extLst>
              </p:cNvPr>
              <p:cNvSpPr/>
              <p:nvPr/>
            </p:nvSpPr>
            <p:spPr>
              <a:xfrm>
                <a:off x="9703837" y="1237457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DF0192-A3CB-479E-9A16-F56158CD48C1}"/>
              </a:ext>
            </a:extLst>
          </p:cNvPr>
          <p:cNvSpPr txBox="1"/>
          <p:nvPr/>
        </p:nvSpPr>
        <p:spPr>
          <a:xfrm>
            <a:off x="9276871" y="3309881"/>
            <a:ext cx="452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Rong Ran:</a:t>
            </a:r>
          </a:p>
          <a:p>
            <a:r>
              <a:rPr lang="en-CA" sz="3000" b="1" dirty="0"/>
              <a:t>Contributes blog page</a:t>
            </a:r>
          </a:p>
          <a:p>
            <a:r>
              <a:rPr lang="en-CA" sz="3000" b="1" dirty="0"/>
              <a:t>HMTL, </a:t>
            </a:r>
            <a:r>
              <a:rPr lang="en-CA" sz="3000" b="1" dirty="0" err="1"/>
              <a:t>javaScript</a:t>
            </a:r>
            <a:r>
              <a:rPr lang="en-CA" sz="3000" b="1" dirty="0"/>
              <a:t>, CSS</a:t>
            </a:r>
          </a:p>
          <a:p>
            <a:endParaRPr lang="en-CA" sz="3000" b="1" dirty="0"/>
          </a:p>
        </p:txBody>
      </p:sp>
    </p:spTree>
    <p:extLst>
      <p:ext uri="{BB962C8B-B14F-4D97-AF65-F5344CB8AC3E}">
        <p14:creationId xmlns:p14="http://schemas.microsoft.com/office/powerpoint/2010/main" val="50534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250</Words>
  <Application>Microsoft Office PowerPoint</Application>
  <PresentationFormat>Custom</PresentationFormat>
  <Paragraphs>104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Doyoung</dc:creator>
  <cp:lastModifiedBy>Rong Ran</cp:lastModifiedBy>
  <cp:revision>35</cp:revision>
  <dcterms:created xsi:type="dcterms:W3CDTF">2022-11-14T22:32:35Z</dcterms:created>
  <dcterms:modified xsi:type="dcterms:W3CDTF">2022-12-03T03:17:13Z</dcterms:modified>
</cp:coreProperties>
</file>