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69" r:id="rId6"/>
  </p:sldMasterIdLst>
  <p:notesMasterIdLst>
    <p:notesMasterId r:id="rId18"/>
  </p:notesMasterIdLst>
  <p:sldIdLst>
    <p:sldId id="267" r:id="rId7"/>
    <p:sldId id="257" r:id="rId8"/>
    <p:sldId id="261" r:id="rId9"/>
    <p:sldId id="260" r:id="rId10"/>
    <p:sldId id="258" r:id="rId11"/>
    <p:sldId id="259" r:id="rId12"/>
    <p:sldId id="262" r:id="rId13"/>
    <p:sldId id="263" r:id="rId14"/>
    <p:sldId id="264" r:id="rId15"/>
    <p:sldId id="265"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F051F55-0790-492E-8EBA-1DBDFB7D2F82}">
          <p14:sldIdLst>
            <p14:sldId id="267"/>
          </p14:sldIdLst>
        </p14:section>
        <p14:section name="Untitled Section" id="{A3688FCF-1AC2-4C06-8D11-8748460BAF78}">
          <p14:sldIdLst>
            <p14:sldId id="257"/>
            <p14:sldId id="261"/>
            <p14:sldId id="260"/>
            <p14:sldId id="258"/>
            <p14:sldId id="259"/>
            <p14:sldId id="262"/>
            <p14:sldId id="263"/>
            <p14:sldId id="264"/>
            <p14:sldId id="265"/>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48571" autoAdjust="0"/>
  </p:normalViewPr>
  <p:slideViewPr>
    <p:cSldViewPr>
      <p:cViewPr varScale="1">
        <p:scale>
          <a:sx n="45" d="100"/>
          <a:sy n="45" d="100"/>
        </p:scale>
        <p:origin x="2664" y="36"/>
      </p:cViewPr>
      <p:guideLst>
        <p:guide orient="horz" pos="2160"/>
        <p:guide pos="2880"/>
      </p:guideLst>
    </p:cSldViewPr>
  </p:slideViewPr>
  <p:notesTextViewPr>
    <p:cViewPr>
      <p:scale>
        <a:sx n="1" d="1"/>
        <a:sy n="1" d="1"/>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D641A2-7B43-4647-8C64-384C7B136EC2}" type="datetimeFigureOut">
              <a:rPr lang="en-US" smtClean="0"/>
              <a:t>5/23/2014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1AA571-7262-4FDE-B027-57D6E4AFA264}" type="slidenum">
              <a:rPr lang="en-US" smtClean="0"/>
              <a:t>‹#›</a:t>
            </a:fld>
            <a:endParaRPr lang="en-US"/>
          </a:p>
        </p:txBody>
      </p:sp>
    </p:spTree>
    <p:extLst>
      <p:ext uri="{BB962C8B-B14F-4D97-AF65-F5344CB8AC3E}">
        <p14:creationId xmlns:p14="http://schemas.microsoft.com/office/powerpoint/2010/main" val="98377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4BBFB4A4-30C9-454E-ABB5-38FA92E0971E}" type="slidenum">
              <a:rPr lang="en-US">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65664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 typeface="Arial" pitchFamily="34" charset="0"/>
              <a:buNone/>
            </a:pPr>
            <a:r>
              <a:rPr lang="en-GB" dirty="0" smtClean="0"/>
              <a:t>Hedgehog are</a:t>
            </a:r>
            <a:r>
              <a:rPr lang="en-GB" baseline="0" dirty="0" smtClean="0"/>
              <a:t> a Sitecore Solutions and Technology Partner, this means that we not only build solutions for clients but we also create tools for developers.</a:t>
            </a:r>
          </a:p>
          <a:p>
            <a:pPr marL="0" indent="0" eaLnBrk="1" hangingPunct="1">
              <a:spcBef>
                <a:spcPct val="0"/>
              </a:spcBef>
              <a:buFont typeface="Arial" pitchFamily="34" charset="0"/>
              <a:buNone/>
            </a:pPr>
            <a:endParaRPr lang="en-GB" baseline="0" dirty="0" smtClean="0"/>
          </a:p>
          <a:p>
            <a:pPr marL="0" indent="0" eaLnBrk="1" hangingPunct="1">
              <a:spcBef>
                <a:spcPct val="0"/>
              </a:spcBef>
              <a:buFont typeface="Arial" pitchFamily="34" charset="0"/>
              <a:buNone/>
            </a:pPr>
            <a:r>
              <a:rPr lang="en-GB" baseline="0" dirty="0" smtClean="0"/>
              <a:t>We have 4 MVPs on staff, myself, Charlie, Sean </a:t>
            </a:r>
            <a:r>
              <a:rPr lang="en-GB" baseline="0" dirty="0" err="1" smtClean="0"/>
              <a:t>Kerney</a:t>
            </a:r>
            <a:r>
              <a:rPr lang="en-GB" baseline="0" dirty="0" smtClean="0"/>
              <a:t> and Sean </a:t>
            </a:r>
            <a:r>
              <a:rPr lang="en-GB" baseline="0" dirty="0" err="1" smtClean="0"/>
              <a:t>Holmsby</a:t>
            </a:r>
            <a:r>
              <a:rPr lang="en-GB" baseline="0" dirty="0" smtClean="0"/>
              <a:t>.</a:t>
            </a:r>
          </a:p>
          <a:p>
            <a:pPr marL="0" indent="0" eaLnBrk="1" hangingPunct="1">
              <a:spcBef>
                <a:spcPct val="0"/>
              </a:spcBef>
              <a:buFont typeface="Arial" pitchFamily="34" charset="0"/>
              <a:buNone/>
            </a:pPr>
            <a:endParaRPr lang="en-GB" baseline="0" dirty="0" smtClean="0"/>
          </a:p>
          <a:p>
            <a:pPr marL="0" indent="0" eaLnBrk="1" hangingPunct="1">
              <a:spcBef>
                <a:spcPct val="0"/>
              </a:spcBef>
              <a:buFont typeface="Arial" pitchFamily="34" charset="0"/>
              <a:buNone/>
            </a:pPr>
            <a:r>
              <a:rPr lang="en-GB" baseline="0" dirty="0" smtClean="0"/>
              <a:t>We have one awards for The Knox and Equinox</a:t>
            </a:r>
          </a:p>
          <a:p>
            <a:pPr marL="0" indent="0" eaLnBrk="1" hangingPunct="1">
              <a:spcBef>
                <a:spcPct val="0"/>
              </a:spcBef>
              <a:buFont typeface="Arial" pitchFamily="34" charset="0"/>
              <a:buNone/>
            </a:pPr>
            <a:endParaRPr lang="en-GB" baseline="0" dirty="0" smtClean="0"/>
          </a:p>
          <a:p>
            <a:pPr marL="0" indent="0" eaLnBrk="1" hangingPunct="1">
              <a:spcBef>
                <a:spcPct val="0"/>
              </a:spcBef>
              <a:buFont typeface="Arial" pitchFamily="34" charset="0"/>
              <a:buNone/>
            </a:pPr>
            <a:r>
              <a:rPr lang="en-GB" baseline="0" dirty="0" smtClean="0"/>
              <a:t>Hedgehog produce Team Development for Sitecore, which allows you to pull Sitecore items into Source control and Razl which allows you to pull items easily between different Sitecore instances.</a:t>
            </a:r>
          </a:p>
          <a:p>
            <a:pPr marL="0" indent="0" eaLnBrk="1" hangingPunct="1">
              <a:spcBef>
                <a:spcPct val="0"/>
              </a:spcBef>
              <a:buFont typeface="Arial" pitchFamily="34" charset="0"/>
              <a:buNone/>
            </a:pPr>
            <a:endParaRPr lang="en-GB" baseline="0" dirty="0" smtClean="0"/>
          </a:p>
          <a:p>
            <a:pPr marL="0" indent="0" eaLnBrk="1" hangingPunct="1">
              <a:spcBef>
                <a:spcPct val="0"/>
              </a:spcBef>
              <a:buFont typeface="Arial" pitchFamily="34" charset="0"/>
              <a:buNone/>
            </a:pPr>
            <a:endParaRPr lang="en-GB" dirty="0" smtClean="0"/>
          </a:p>
          <a:p>
            <a:pPr marL="171450" indent="-171450" eaLnBrk="1" hangingPunct="1">
              <a:spcBef>
                <a:spcPct val="0"/>
              </a:spcBef>
              <a:buFont typeface="Arial" pitchFamily="34" charset="0"/>
              <a:buChar char="•"/>
            </a:pPr>
            <a:endParaRPr lang="en-GB" dirty="0" smtClean="0"/>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031CDA6-2FEF-4D0B-B84B-3FED3742D9DA}" type="slidenum">
              <a:rPr lang="en-US">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330142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have been a</a:t>
            </a:r>
            <a:r>
              <a:rPr lang="en-GB" baseline="0" dirty="0" smtClean="0"/>
              <a:t> Sitecore MVP since 2011, most notably for my work on the </a:t>
            </a:r>
            <a:r>
              <a:rPr lang="en-GB" baseline="0" dirty="0" err="1" smtClean="0"/>
              <a:t>Glass.Mapper</a:t>
            </a:r>
            <a:r>
              <a:rPr lang="en-GB" baseline="0" dirty="0" smtClean="0"/>
              <a:t> solution (see my presentation later for more info).</a:t>
            </a:r>
          </a:p>
          <a:p>
            <a:endParaRPr lang="en-GB" baseline="0" dirty="0" smtClean="0"/>
          </a:p>
          <a:p>
            <a:r>
              <a:rPr lang="en-GB" baseline="0" dirty="0" smtClean="0"/>
              <a:t>I have been working with Sitecore since about 5.2/5.3, and I now work on adding features to TDS and Razl</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EB1AA571-7262-4FDE-B027-57D6E4AFA264}" type="slidenum">
              <a:rPr lang="en-US" smtClean="0"/>
              <a:t>4</a:t>
            </a:fld>
            <a:endParaRPr lang="en-US"/>
          </a:p>
        </p:txBody>
      </p:sp>
    </p:spTree>
    <p:extLst>
      <p:ext uri="{BB962C8B-B14F-4D97-AF65-F5344CB8AC3E}">
        <p14:creationId xmlns:p14="http://schemas.microsoft.com/office/powerpoint/2010/main" val="223660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presentation I am going to show you a solution</a:t>
            </a:r>
            <a:r>
              <a:rPr lang="en-GB" baseline="0" dirty="0" smtClean="0"/>
              <a:t> that allows you to fully automate all your deployments to both staging, live and to development.</a:t>
            </a:r>
          </a:p>
          <a:p>
            <a:endParaRPr lang="en-GB" baseline="0" dirty="0" smtClean="0"/>
          </a:p>
          <a:p>
            <a:r>
              <a:rPr lang="en-GB" baseline="0" dirty="0" smtClean="0"/>
              <a:t>We have all been in the scenario where the client is testing one feature on staging but then they want another feature deployed for testing. However they both features can’t be merged because they are being released at different times, so you need to duplicate your staging environment. In this demo we will look at how we can solve this problem with a few clicks so that you can have a new staging environment up and running in less than 10 minutes.</a:t>
            </a:r>
          </a:p>
          <a:p>
            <a:endParaRPr lang="en-GB" baseline="0" dirty="0" smtClean="0"/>
          </a:p>
          <a:p>
            <a:r>
              <a:rPr lang="en-GB" baseline="0" dirty="0" smtClean="0"/>
              <a:t>This will all be based around using your build server, I will be using </a:t>
            </a:r>
            <a:r>
              <a:rPr lang="en-GB" baseline="0" dirty="0" err="1" smtClean="0"/>
              <a:t>TeamCity</a:t>
            </a:r>
            <a:r>
              <a:rPr lang="en-GB" baseline="0" dirty="0" smtClean="0"/>
              <a:t> but the process should work with TFS or Bamboo. To help with this we are release as open source software some developer build goodness.. But more on that later.</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EB1AA571-7262-4FDE-B027-57D6E4AFA264}" type="slidenum">
              <a:rPr lang="en-US" smtClean="0"/>
              <a:t>5</a:t>
            </a:fld>
            <a:endParaRPr lang="en-US"/>
          </a:p>
        </p:txBody>
      </p:sp>
    </p:spTree>
    <p:extLst>
      <p:ext uri="{BB962C8B-B14F-4D97-AF65-F5344CB8AC3E}">
        <p14:creationId xmlns:p14="http://schemas.microsoft.com/office/powerpoint/2010/main" val="190170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1AA571-7262-4FDE-B027-57D6E4AFA264}" type="slidenum">
              <a:rPr lang="en-US" smtClean="0"/>
              <a:t>6</a:t>
            </a:fld>
            <a:endParaRPr lang="en-US"/>
          </a:p>
        </p:txBody>
      </p:sp>
    </p:spTree>
    <p:extLst>
      <p:ext uri="{BB962C8B-B14F-4D97-AF65-F5344CB8AC3E}">
        <p14:creationId xmlns:p14="http://schemas.microsoft.com/office/powerpoint/2010/main" val="351936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1AA571-7262-4FDE-B027-57D6E4AFA264}" type="slidenum">
              <a:rPr lang="en-US" smtClean="0"/>
              <a:t>10</a:t>
            </a:fld>
            <a:endParaRPr lang="en-US"/>
          </a:p>
        </p:txBody>
      </p:sp>
    </p:spTree>
    <p:extLst>
      <p:ext uri="{BB962C8B-B14F-4D97-AF65-F5344CB8AC3E}">
        <p14:creationId xmlns:p14="http://schemas.microsoft.com/office/powerpoint/2010/main" val="2917669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685800" y="1905000"/>
            <a:ext cx="8077200" cy="1409700"/>
          </a:xfrm>
          <a:ln algn="ctr"/>
        </p:spPr>
        <p:txBody>
          <a:bodyPr anchor="ctr"/>
          <a:lstStyle>
            <a:lvl1pPr>
              <a:defRPr/>
            </a:lvl1pPr>
          </a:lstStyle>
          <a:p>
            <a:r>
              <a:rPr lang="en-US" smtClean="0"/>
              <a:t>Click to edit Master title style</a:t>
            </a:r>
            <a:endParaRPr lang="en-US"/>
          </a:p>
        </p:txBody>
      </p:sp>
      <p:sp>
        <p:nvSpPr>
          <p:cNvPr id="35843" name="Rectangle 3"/>
          <p:cNvSpPr>
            <a:spLocks noGrp="1" noChangeArrowheads="1"/>
          </p:cNvSpPr>
          <p:nvPr>
            <p:ph type="subTitle" idx="1"/>
          </p:nvPr>
        </p:nvSpPr>
        <p:spPr>
          <a:xfrm>
            <a:off x="685800" y="4384675"/>
            <a:ext cx="8077200" cy="530225"/>
          </a:xfrm>
        </p:spPr>
        <p:txBody>
          <a:bodyPr/>
          <a:lstStyle>
            <a:lvl1pPr marL="0" indent="0">
              <a:buFont typeface="Wingdings 2" pitchFamily="18" charset="2"/>
              <a:buNone/>
              <a:defRPr/>
            </a:lvl1pPr>
          </a:lstStyle>
          <a:p>
            <a:r>
              <a:rPr lang="en-US" smtClean="0"/>
              <a:t>Click to edit Master subtitle style</a:t>
            </a:r>
            <a:endParaRPr lang="en-US"/>
          </a:p>
        </p:txBody>
      </p:sp>
      <p:sp>
        <p:nvSpPr>
          <p:cNvPr id="4" name="Slide Number Placeholder 1"/>
          <p:cNvSpPr>
            <a:spLocks noGrp="1"/>
          </p:cNvSpPr>
          <p:nvPr>
            <p:ph type="sldNum" sz="quarter" idx="10"/>
          </p:nvPr>
        </p:nvSpPr>
        <p:spPr/>
        <p:txBody>
          <a:bodyPr/>
          <a:lstStyle>
            <a:lvl1pPr>
              <a:defRPr/>
            </a:lvl1pPr>
          </a:lstStyle>
          <a:p>
            <a:pPr>
              <a:defRPr/>
            </a:pPr>
            <a:fld id="{7568DAE7-E7E2-4138-994A-89659E4D17DB}" type="slidenum">
              <a:rPr lang="en-US">
                <a:solidFill>
                  <a:srgbClr val="FFFFFF">
                    <a:tint val="75000"/>
                  </a:srgbClr>
                </a:solidFill>
              </a:rPr>
              <a:pPr>
                <a:defRPr/>
              </a:pPr>
              <a:t>‹#›</a:t>
            </a:fld>
            <a:endParaRPr lang="en-US" dirty="0">
              <a:solidFill>
                <a:srgbClr val="FFFFFF">
                  <a:tint val="75000"/>
                </a:srgbClr>
              </a:solidFill>
            </a:endParaRPr>
          </a:p>
        </p:txBody>
      </p:sp>
    </p:spTree>
    <p:extLst>
      <p:ext uri="{BB962C8B-B14F-4D97-AF65-F5344CB8AC3E}">
        <p14:creationId xmlns:p14="http://schemas.microsoft.com/office/powerpoint/2010/main" val="392937721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Rectangular">
    <p:spTree>
      <p:nvGrpSpPr>
        <p:cNvPr id="1" name=""/>
        <p:cNvGrpSpPr/>
        <p:nvPr/>
      </p:nvGrpSpPr>
      <p:grpSpPr>
        <a:xfrm>
          <a:off x="0" y="0"/>
          <a:ext cx="0" cy="0"/>
          <a:chOff x="0" y="0"/>
          <a:chExt cx="0" cy="0"/>
        </a:xfrm>
      </p:grpSpPr>
      <p:sp>
        <p:nvSpPr>
          <p:cNvPr id="2" name="Title 1"/>
          <p:cNvSpPr>
            <a:spLocks noGrp="1"/>
          </p:cNvSpPr>
          <p:nvPr>
            <p:ph type="ctrTitle"/>
          </p:nvPr>
        </p:nvSpPr>
        <p:spPr>
          <a:xfrm>
            <a:off x="3462696" y="877857"/>
            <a:ext cx="5029200" cy="2377440"/>
          </a:xfrm>
          <a:solidFill>
            <a:srgbClr val="DC291E"/>
          </a:solidFill>
        </p:spPr>
        <p:txBody>
          <a:bodyPr lIns="182880" tIns="91440" rIns="182880" bIns="91440" anchor="ctr">
            <a:normAutofit/>
          </a:bodyPr>
          <a:lstStyle>
            <a:lvl1pPr algn="ctr">
              <a:defRPr sz="4800">
                <a:solidFill>
                  <a:schemeClr val="bg1"/>
                </a:solidFill>
                <a:latin typeface="Rockwell" panose="02060603020205020403" pitchFamily="18" charset="0"/>
                <a:cs typeface="Consolas" panose="020B0609020204030204" pitchFamily="49"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46565" y="3574769"/>
            <a:ext cx="5029200" cy="2377440"/>
          </a:xfrm>
          <a:solidFill>
            <a:schemeClr val="bg2"/>
          </a:solidFill>
        </p:spPr>
        <p:txBody>
          <a:bodyPr lIns="182880" tIns="91440" rIns="182880" bIns="91440" anchor="ctr"/>
          <a:lstStyle>
            <a:lvl1pPr marL="0" indent="0" algn="ctr">
              <a:buNone/>
              <a:defRPr sz="2400">
                <a:solidFill>
                  <a:schemeClr val="tx1"/>
                </a:solidFill>
                <a:latin typeface="Rockwell" panose="02060603020205020403" pitchFamily="18" charset="0"/>
                <a:cs typeface="Consolas" panose="020B06090202040302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Subtitle 2"/>
          <p:cNvSpPr txBox="1">
            <a:spLocks/>
          </p:cNvSpPr>
          <p:nvPr/>
        </p:nvSpPr>
        <p:spPr>
          <a:xfrm>
            <a:off x="6114456" y="3574769"/>
            <a:ext cx="2377440" cy="2377440"/>
          </a:xfrm>
          <a:prstGeom prst="rect">
            <a:avLst/>
          </a:prstGeom>
          <a:solidFill>
            <a:schemeClr val="bg2">
              <a:lumMod val="10000"/>
            </a:schemeClr>
          </a:solidFill>
        </p:spPr>
        <p:txBody>
          <a:bodyPr vert="horz" lIns="182880" tIns="91440" rIns="182880" bIns="9144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Rockwell" panose="02060603020205020403" pitchFamily="18" charset="0"/>
                <a:ea typeface="+mn-ea"/>
                <a:cs typeface="Consolas" panose="020B0609020204030204" pitchFamily="49"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bg1"/>
                </a:solidFill>
              </a:rPr>
              <a:t>#</a:t>
            </a:r>
            <a:r>
              <a:rPr lang="en-US" dirty="0" err="1" smtClean="0">
                <a:solidFill>
                  <a:schemeClr val="bg1"/>
                </a:solidFill>
              </a:rPr>
              <a:t>sugcon</a:t>
            </a:r>
            <a:endParaRPr lang="en-US" dirty="0" smtClean="0">
              <a:solidFill>
                <a:schemeClr val="bg1"/>
              </a:solidFill>
            </a:endParaRPr>
          </a:p>
          <a:p>
            <a:r>
              <a:rPr lang="en-US" dirty="0" smtClean="0">
                <a:solidFill>
                  <a:schemeClr val="bg1"/>
                </a:solidFill>
              </a:rPr>
              <a:t>#</a:t>
            </a:r>
            <a:r>
              <a:rPr lang="en-US" dirty="0" err="1" smtClean="0">
                <a:solidFill>
                  <a:schemeClr val="bg1"/>
                </a:solidFill>
              </a:rPr>
              <a:t>sitecore</a:t>
            </a:r>
            <a:endParaRPr lang="en-US" dirty="0">
              <a:solidFill>
                <a:schemeClr val="bg1"/>
              </a:solidFill>
            </a:endParaRPr>
          </a:p>
        </p:txBody>
      </p:sp>
      <p:pic>
        <p:nvPicPr>
          <p:cNvPr id="11" name="Picture 2" descr="sugnl-banner-sugcon2014.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747" t="4391" r="5063" b="17613"/>
          <a:stretch/>
        </p:blipFill>
        <p:spPr bwMode="auto">
          <a:xfrm>
            <a:off x="746565" y="2248152"/>
            <a:ext cx="2639027" cy="100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5637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wo Column Left Title">
    <p:spTree>
      <p:nvGrpSpPr>
        <p:cNvPr id="1" name=""/>
        <p:cNvGrpSpPr/>
        <p:nvPr/>
      </p:nvGrpSpPr>
      <p:grpSpPr>
        <a:xfrm>
          <a:off x="0" y="0"/>
          <a:ext cx="0" cy="0"/>
          <a:chOff x="0" y="0"/>
          <a:chExt cx="0" cy="0"/>
        </a:xfrm>
      </p:grpSpPr>
      <p:sp>
        <p:nvSpPr>
          <p:cNvPr id="8" name="Rectangle 7"/>
          <p:cNvSpPr/>
          <p:nvPr/>
        </p:nvSpPr>
        <p:spPr>
          <a:xfrm>
            <a:off x="0" y="6514143"/>
            <a:ext cx="9144000" cy="34385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bg1"/>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a:xfrm>
            <a:off x="457200" y="365125"/>
            <a:ext cx="2743200" cy="2743200"/>
          </a:xfrm>
          <a:solidFill>
            <a:srgbClr val="DC291E"/>
          </a:solidFill>
        </p:spPr>
        <p:txBody>
          <a:bodyPr lIns="182880" tIns="91440" rIns="182880" bIns="91440">
            <a:normAutofit/>
          </a:bodyPr>
          <a:lstStyle>
            <a:lvl1pPr algn="ctr">
              <a:defRPr sz="4000">
                <a:solidFill>
                  <a:schemeClr val="bg1"/>
                </a:solidFill>
                <a:latin typeface="Rockwell" panose="02060603020205020403" pitchFamily="18" charset="0"/>
                <a:cs typeface="Consolas" panose="020B0609020204030204" pitchFamily="49"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66160" y="365125"/>
            <a:ext cx="5120216" cy="5811838"/>
          </a:xfrm>
          <a:solidFill>
            <a:schemeClr val="bg1"/>
          </a:solidFill>
        </p:spPr>
        <p:txBody>
          <a:bodyPr lIns="182880" tIns="182880" rIns="182880" bIns="182880"/>
          <a:lstStyle>
            <a:lvl1pPr>
              <a:defRPr>
                <a:solidFill>
                  <a:schemeClr val="tx1"/>
                </a:solidFill>
                <a:latin typeface="Rockwell" panose="02060603020205020403" pitchFamily="18" charset="0"/>
                <a:cs typeface="Consolas" panose="020B0609020204030204" pitchFamily="49" charset="0"/>
              </a:defRPr>
            </a:lvl1pPr>
            <a:lvl2pPr>
              <a:defRPr>
                <a:solidFill>
                  <a:schemeClr val="tx1"/>
                </a:solidFill>
                <a:latin typeface="Rockwell" panose="02060603020205020403" pitchFamily="18" charset="0"/>
                <a:cs typeface="Consolas" panose="020B0609020204030204" pitchFamily="49" charset="0"/>
              </a:defRPr>
            </a:lvl2pPr>
            <a:lvl3pPr>
              <a:defRPr>
                <a:solidFill>
                  <a:schemeClr val="tx1"/>
                </a:solidFill>
                <a:latin typeface="Rockwell" panose="02060603020205020403" pitchFamily="18" charset="0"/>
                <a:cs typeface="Consolas" panose="020B0609020204030204" pitchFamily="49" charset="0"/>
              </a:defRPr>
            </a:lvl3pPr>
            <a:lvl4pPr>
              <a:defRPr>
                <a:solidFill>
                  <a:schemeClr val="tx1"/>
                </a:solidFill>
                <a:latin typeface="Rockwell" panose="02060603020205020403" pitchFamily="18" charset="0"/>
                <a:cs typeface="Consolas" panose="020B0609020204030204" pitchFamily="49" charset="0"/>
              </a:defRPr>
            </a:lvl4pPr>
            <a:lvl5pPr>
              <a:defRPr>
                <a:solidFill>
                  <a:schemeClr val="tx1"/>
                </a:solidFill>
                <a:latin typeface="Rockwell" panose="02060603020205020403" pitchFamily="18"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37117" y="6514142"/>
            <a:ext cx="2057400" cy="324908"/>
          </a:xfrm>
        </p:spPr>
        <p:txBody>
          <a:bodyPr/>
          <a:lstStyle>
            <a:lvl1pPr>
              <a:defRPr>
                <a:solidFill>
                  <a:schemeClr val="bg1"/>
                </a:solidFill>
                <a:latin typeface="Consolas" panose="020B0609020204030204" pitchFamily="49" charset="0"/>
                <a:cs typeface="Consolas" panose="020B0609020204030204" pitchFamily="49" charset="0"/>
              </a:defRPr>
            </a:lvl1pPr>
          </a:lstStyle>
          <a:p>
            <a:fld id="{651BB5AB-BFCB-4425-ABED-73C938E4FFC0}" type="datetime1">
              <a:rPr lang="en-US" smtClean="0"/>
              <a:t>5/23/2014</a:t>
            </a:fld>
            <a:endParaRPr lang="en-US" dirty="0"/>
          </a:p>
        </p:txBody>
      </p:sp>
      <p:sp>
        <p:nvSpPr>
          <p:cNvPr id="6" name="Slide Number Placeholder 5"/>
          <p:cNvSpPr>
            <a:spLocks noGrp="1"/>
          </p:cNvSpPr>
          <p:nvPr>
            <p:ph type="sldNum" sz="quarter" idx="12"/>
          </p:nvPr>
        </p:nvSpPr>
        <p:spPr>
          <a:xfrm>
            <a:off x="6466417" y="6514142"/>
            <a:ext cx="2057400" cy="324908"/>
          </a:xfrm>
        </p:spPr>
        <p:txBody>
          <a:bodyPr/>
          <a:lstStyle>
            <a:lvl1pPr>
              <a:defRPr>
                <a:solidFill>
                  <a:schemeClr val="bg1"/>
                </a:solidFill>
                <a:latin typeface="Consolas" panose="020B0609020204030204" pitchFamily="49" charset="0"/>
                <a:cs typeface="Consolas" panose="020B0609020204030204" pitchFamily="49" charset="0"/>
              </a:defRPr>
            </a:lvl1pPr>
          </a:lstStyle>
          <a:p>
            <a:pPr fontAlgn="base">
              <a:spcBef>
                <a:spcPct val="0"/>
              </a:spcBef>
              <a:spcAft>
                <a:spcPct val="0"/>
              </a:spcAft>
              <a:defRPr/>
            </a:pPr>
            <a:fld id="{3F7A9102-5E5B-4472-A2CA-65022BD7FBC8}" type="slidenum">
              <a:rPr lang="en-US" smtClean="0">
                <a:solidFill>
                  <a:srgbClr val="FFFFFF">
                    <a:tint val="75000"/>
                  </a:srgbClr>
                </a:solidFill>
                <a:latin typeface="Arial" pitchFamily="34" charset="0"/>
                <a:cs typeface="Arial" pitchFamily="34" charset="0"/>
              </a:rPr>
              <a:pPr fontAlgn="base">
                <a:spcBef>
                  <a:spcPct val="0"/>
                </a:spcBef>
                <a:spcAft>
                  <a:spcPct val="0"/>
                </a:spcAft>
                <a:defRPr/>
              </a:pPr>
              <a:t>‹#›</a:t>
            </a:fld>
            <a:endParaRPr lang="en-US" dirty="0">
              <a:solidFill>
                <a:srgbClr val="FFFFFF">
                  <a:tint val="75000"/>
                </a:srgbClr>
              </a:solidFill>
              <a:latin typeface="Arial" pitchFamily="34" charset="0"/>
              <a:cs typeface="Arial"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0" y="6561619"/>
            <a:ext cx="2286000" cy="228600"/>
          </a:xfrm>
          <a:prstGeom prst="rect">
            <a:avLst/>
          </a:prstGeom>
        </p:spPr>
      </p:pic>
    </p:spTree>
    <p:extLst>
      <p:ext uri="{BB962C8B-B14F-4D97-AF65-F5344CB8AC3E}">
        <p14:creationId xmlns:p14="http://schemas.microsoft.com/office/powerpoint/2010/main" val="1325475558"/>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Column Right Title">
    <p:spTree>
      <p:nvGrpSpPr>
        <p:cNvPr id="1" name=""/>
        <p:cNvGrpSpPr/>
        <p:nvPr/>
      </p:nvGrpSpPr>
      <p:grpSpPr>
        <a:xfrm>
          <a:off x="0" y="0"/>
          <a:ext cx="0" cy="0"/>
          <a:chOff x="0" y="0"/>
          <a:chExt cx="0" cy="0"/>
        </a:xfrm>
      </p:grpSpPr>
      <p:sp>
        <p:nvSpPr>
          <p:cNvPr id="8" name="Rectangle 7"/>
          <p:cNvSpPr/>
          <p:nvPr/>
        </p:nvSpPr>
        <p:spPr>
          <a:xfrm>
            <a:off x="0" y="6514143"/>
            <a:ext cx="9144000" cy="34385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bg1"/>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a:xfrm>
            <a:off x="5958416" y="365760"/>
            <a:ext cx="2743200" cy="2743200"/>
          </a:xfrm>
          <a:solidFill>
            <a:srgbClr val="DC291E"/>
          </a:solidFill>
        </p:spPr>
        <p:txBody>
          <a:bodyPr lIns="182880" tIns="91440" rIns="182880" bIns="91440">
            <a:normAutofit/>
          </a:bodyPr>
          <a:lstStyle>
            <a:lvl1pPr algn="ctr">
              <a:defRPr sz="4000">
                <a:solidFill>
                  <a:schemeClr val="bg1"/>
                </a:solidFill>
                <a:latin typeface="Rockwell" panose="02060603020205020403" pitchFamily="18" charset="0"/>
                <a:cs typeface="Consolas" panose="020B0609020204030204" pitchFamily="49"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365760"/>
            <a:ext cx="5120216" cy="5811838"/>
          </a:xfrm>
          <a:solidFill>
            <a:schemeClr val="bg1"/>
          </a:solidFill>
        </p:spPr>
        <p:txBody>
          <a:bodyPr lIns="182880" tIns="182880" rIns="182880" bIns="182880"/>
          <a:lstStyle>
            <a:lvl1pPr>
              <a:defRPr>
                <a:solidFill>
                  <a:schemeClr val="tx1"/>
                </a:solidFill>
                <a:latin typeface="Rockwell" panose="02060603020205020403" pitchFamily="18" charset="0"/>
                <a:cs typeface="Consolas" panose="020B0609020204030204" pitchFamily="49" charset="0"/>
              </a:defRPr>
            </a:lvl1pPr>
            <a:lvl2pPr>
              <a:defRPr>
                <a:solidFill>
                  <a:schemeClr val="tx1"/>
                </a:solidFill>
                <a:latin typeface="Rockwell" panose="02060603020205020403" pitchFamily="18" charset="0"/>
                <a:cs typeface="Consolas" panose="020B0609020204030204" pitchFamily="49" charset="0"/>
              </a:defRPr>
            </a:lvl2pPr>
            <a:lvl3pPr>
              <a:defRPr>
                <a:solidFill>
                  <a:schemeClr val="tx1"/>
                </a:solidFill>
                <a:latin typeface="Rockwell" panose="02060603020205020403" pitchFamily="18" charset="0"/>
                <a:cs typeface="Consolas" panose="020B0609020204030204" pitchFamily="49" charset="0"/>
              </a:defRPr>
            </a:lvl3pPr>
            <a:lvl4pPr>
              <a:defRPr>
                <a:solidFill>
                  <a:schemeClr val="tx1"/>
                </a:solidFill>
                <a:latin typeface="Rockwell" panose="02060603020205020403" pitchFamily="18" charset="0"/>
                <a:cs typeface="Consolas" panose="020B0609020204030204" pitchFamily="49" charset="0"/>
              </a:defRPr>
            </a:lvl4pPr>
            <a:lvl5pPr>
              <a:defRPr>
                <a:solidFill>
                  <a:schemeClr val="tx1"/>
                </a:solidFill>
                <a:latin typeface="Rockwell" panose="02060603020205020403" pitchFamily="18"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37117" y="6514142"/>
            <a:ext cx="2057400" cy="324908"/>
          </a:xfrm>
        </p:spPr>
        <p:txBody>
          <a:bodyPr/>
          <a:lstStyle>
            <a:lvl1pPr>
              <a:defRPr>
                <a:solidFill>
                  <a:schemeClr val="bg1"/>
                </a:solidFill>
                <a:latin typeface="Consolas" panose="020B0609020204030204" pitchFamily="49" charset="0"/>
                <a:cs typeface="Consolas" panose="020B0609020204030204" pitchFamily="49" charset="0"/>
              </a:defRPr>
            </a:lvl1pPr>
          </a:lstStyle>
          <a:p>
            <a:fld id="{BDC04D85-918E-4B7F-A3AB-056D0757FB26}" type="datetime1">
              <a:rPr lang="en-US" smtClean="0"/>
              <a:t>5/23/2014</a:t>
            </a:fld>
            <a:endParaRPr lang="en-US" dirty="0"/>
          </a:p>
        </p:txBody>
      </p:sp>
      <p:sp>
        <p:nvSpPr>
          <p:cNvPr id="6" name="Slide Number Placeholder 5"/>
          <p:cNvSpPr>
            <a:spLocks noGrp="1"/>
          </p:cNvSpPr>
          <p:nvPr>
            <p:ph type="sldNum" sz="quarter" idx="12"/>
          </p:nvPr>
        </p:nvSpPr>
        <p:spPr>
          <a:xfrm>
            <a:off x="6466417" y="6514142"/>
            <a:ext cx="2057400" cy="324908"/>
          </a:xfrm>
        </p:spPr>
        <p:txBody>
          <a:bodyPr/>
          <a:lstStyle>
            <a:lvl1pPr>
              <a:defRPr>
                <a:solidFill>
                  <a:schemeClr val="bg1"/>
                </a:solidFill>
                <a:latin typeface="Consolas" panose="020B0609020204030204" pitchFamily="49" charset="0"/>
                <a:cs typeface="Consolas" panose="020B0609020204030204" pitchFamily="49" charset="0"/>
              </a:defRPr>
            </a:lvl1pPr>
          </a:lstStyle>
          <a:p>
            <a:pPr fontAlgn="base">
              <a:spcBef>
                <a:spcPct val="0"/>
              </a:spcBef>
              <a:spcAft>
                <a:spcPct val="0"/>
              </a:spcAft>
              <a:defRPr/>
            </a:pPr>
            <a:fld id="{3F7A9102-5E5B-4472-A2CA-65022BD7FBC8}" type="slidenum">
              <a:rPr lang="en-US" smtClean="0">
                <a:solidFill>
                  <a:srgbClr val="FFFFFF">
                    <a:tint val="75000"/>
                  </a:srgbClr>
                </a:solidFill>
                <a:latin typeface="Arial" pitchFamily="34" charset="0"/>
                <a:cs typeface="Arial" pitchFamily="34" charset="0"/>
              </a:rPr>
              <a:pPr fontAlgn="base">
                <a:spcBef>
                  <a:spcPct val="0"/>
                </a:spcBef>
                <a:spcAft>
                  <a:spcPct val="0"/>
                </a:spcAft>
                <a:defRPr/>
              </a:pPr>
              <a:t>‹#›</a:t>
            </a:fld>
            <a:endParaRPr lang="en-US" dirty="0">
              <a:solidFill>
                <a:srgbClr val="FFFFFF">
                  <a:tint val="75000"/>
                </a:srgbClr>
              </a:solidFill>
              <a:latin typeface="Arial" pitchFamily="34" charset="0"/>
              <a:cs typeface="Arial"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0" y="6561619"/>
            <a:ext cx="2286000" cy="228600"/>
          </a:xfrm>
          <a:prstGeom prst="rect">
            <a:avLst/>
          </a:prstGeom>
        </p:spPr>
      </p:pic>
    </p:spTree>
    <p:extLst>
      <p:ext uri="{BB962C8B-B14F-4D97-AF65-F5344CB8AC3E}">
        <p14:creationId xmlns:p14="http://schemas.microsoft.com/office/powerpoint/2010/main" val="3237855651"/>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wo rows">
    <p:spTree>
      <p:nvGrpSpPr>
        <p:cNvPr id="1" name=""/>
        <p:cNvGrpSpPr/>
        <p:nvPr/>
      </p:nvGrpSpPr>
      <p:grpSpPr>
        <a:xfrm>
          <a:off x="0" y="0"/>
          <a:ext cx="0" cy="0"/>
          <a:chOff x="0" y="0"/>
          <a:chExt cx="0" cy="0"/>
        </a:xfrm>
      </p:grpSpPr>
      <p:sp>
        <p:nvSpPr>
          <p:cNvPr id="8" name="Rectangle 7"/>
          <p:cNvSpPr/>
          <p:nvPr/>
        </p:nvSpPr>
        <p:spPr>
          <a:xfrm>
            <a:off x="0" y="6514143"/>
            <a:ext cx="9144000" cy="34385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bg1"/>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a:xfrm>
            <a:off x="457200" y="365126"/>
            <a:ext cx="8231716" cy="760942"/>
          </a:xfrm>
          <a:solidFill>
            <a:srgbClr val="DC291E"/>
          </a:solidFill>
        </p:spPr>
        <p:txBody>
          <a:bodyPr>
            <a:normAutofit/>
          </a:bodyPr>
          <a:lstStyle>
            <a:lvl1pPr algn="ctr">
              <a:defRPr sz="4000">
                <a:solidFill>
                  <a:schemeClr val="bg1"/>
                </a:solidFill>
                <a:latin typeface="Rockwell" panose="02060603020205020403" pitchFamily="18" charset="0"/>
                <a:cs typeface="Consolas" panose="020B0609020204030204" pitchFamily="49"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03867"/>
            <a:ext cx="8231716" cy="4986866"/>
          </a:xfrm>
          <a:solidFill>
            <a:schemeClr val="bg1"/>
          </a:solidFill>
        </p:spPr>
        <p:txBody>
          <a:bodyPr lIns="182880" tIns="182880" rIns="182880" bIns="182880"/>
          <a:lstStyle>
            <a:lvl1pPr>
              <a:defRPr>
                <a:solidFill>
                  <a:schemeClr val="tx1"/>
                </a:solidFill>
                <a:latin typeface="Rockwell" panose="02060603020205020403" pitchFamily="18" charset="0"/>
                <a:cs typeface="Consolas" panose="020B0609020204030204" pitchFamily="49" charset="0"/>
              </a:defRPr>
            </a:lvl1pPr>
            <a:lvl2pPr>
              <a:defRPr>
                <a:solidFill>
                  <a:schemeClr val="tx1"/>
                </a:solidFill>
                <a:latin typeface="Rockwell" panose="02060603020205020403" pitchFamily="18" charset="0"/>
                <a:cs typeface="Consolas" panose="020B0609020204030204" pitchFamily="49" charset="0"/>
              </a:defRPr>
            </a:lvl2pPr>
            <a:lvl3pPr>
              <a:defRPr>
                <a:solidFill>
                  <a:schemeClr val="tx1"/>
                </a:solidFill>
                <a:latin typeface="Rockwell" panose="02060603020205020403" pitchFamily="18" charset="0"/>
                <a:cs typeface="Consolas" panose="020B0609020204030204" pitchFamily="49" charset="0"/>
              </a:defRPr>
            </a:lvl3pPr>
            <a:lvl4pPr>
              <a:defRPr>
                <a:solidFill>
                  <a:schemeClr val="tx1"/>
                </a:solidFill>
                <a:latin typeface="Rockwell" panose="02060603020205020403" pitchFamily="18" charset="0"/>
                <a:cs typeface="Consolas" panose="020B0609020204030204" pitchFamily="49" charset="0"/>
              </a:defRPr>
            </a:lvl4pPr>
            <a:lvl5pPr>
              <a:defRPr>
                <a:solidFill>
                  <a:schemeClr val="tx1"/>
                </a:solidFill>
                <a:latin typeface="Rockwell" panose="02060603020205020403" pitchFamily="18"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37117" y="6514142"/>
            <a:ext cx="2057400" cy="324908"/>
          </a:xfrm>
        </p:spPr>
        <p:txBody>
          <a:bodyPr/>
          <a:lstStyle>
            <a:lvl1pPr>
              <a:defRPr>
                <a:solidFill>
                  <a:schemeClr val="bg1"/>
                </a:solidFill>
                <a:latin typeface="Consolas" panose="020B0609020204030204" pitchFamily="49" charset="0"/>
                <a:cs typeface="Consolas" panose="020B0609020204030204" pitchFamily="49" charset="0"/>
              </a:defRPr>
            </a:lvl1pPr>
          </a:lstStyle>
          <a:p>
            <a:fld id="{1CEAD300-157F-468B-8003-5E5B2E7857D6}" type="datetime1">
              <a:rPr lang="en-US" smtClean="0"/>
              <a:t>5/23/2014</a:t>
            </a:fld>
            <a:endParaRPr lang="en-US" dirty="0"/>
          </a:p>
        </p:txBody>
      </p:sp>
      <p:sp>
        <p:nvSpPr>
          <p:cNvPr id="6" name="Slide Number Placeholder 5"/>
          <p:cNvSpPr>
            <a:spLocks noGrp="1"/>
          </p:cNvSpPr>
          <p:nvPr>
            <p:ph type="sldNum" sz="quarter" idx="12"/>
          </p:nvPr>
        </p:nvSpPr>
        <p:spPr>
          <a:xfrm>
            <a:off x="6466417" y="6514142"/>
            <a:ext cx="2057400" cy="324908"/>
          </a:xfrm>
        </p:spPr>
        <p:txBody>
          <a:bodyPr/>
          <a:lstStyle>
            <a:lvl1pPr>
              <a:defRPr>
                <a:solidFill>
                  <a:schemeClr val="bg1"/>
                </a:solidFill>
                <a:latin typeface="Consolas" panose="020B0609020204030204" pitchFamily="49" charset="0"/>
                <a:cs typeface="Consolas" panose="020B0609020204030204" pitchFamily="49" charset="0"/>
              </a:defRPr>
            </a:lvl1pPr>
          </a:lstStyle>
          <a:p>
            <a:pPr fontAlgn="base">
              <a:spcBef>
                <a:spcPct val="0"/>
              </a:spcBef>
              <a:spcAft>
                <a:spcPct val="0"/>
              </a:spcAft>
              <a:defRPr/>
            </a:pPr>
            <a:fld id="{3F7A9102-5E5B-4472-A2CA-65022BD7FBC8}" type="slidenum">
              <a:rPr lang="en-US" smtClean="0">
                <a:solidFill>
                  <a:srgbClr val="FFFFFF">
                    <a:tint val="75000"/>
                  </a:srgbClr>
                </a:solidFill>
                <a:latin typeface="Arial" pitchFamily="34" charset="0"/>
                <a:cs typeface="Arial" pitchFamily="34" charset="0"/>
              </a:rPr>
              <a:pPr fontAlgn="base">
                <a:spcBef>
                  <a:spcPct val="0"/>
                </a:spcBef>
                <a:spcAft>
                  <a:spcPct val="0"/>
                </a:spcAft>
                <a:defRPr/>
              </a:pPr>
              <a:t>‹#›</a:t>
            </a:fld>
            <a:endParaRPr lang="en-US" dirty="0">
              <a:solidFill>
                <a:srgbClr val="FFFFFF">
                  <a:tint val="75000"/>
                </a:srgbClr>
              </a:solidFill>
              <a:latin typeface="Arial" pitchFamily="34" charset="0"/>
              <a:cs typeface="Arial"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0" y="6561619"/>
            <a:ext cx="2286000" cy="228600"/>
          </a:xfrm>
          <a:prstGeom prst="rect">
            <a:avLst/>
          </a:prstGeom>
        </p:spPr>
      </p:pic>
    </p:spTree>
    <p:extLst>
      <p:ext uri="{BB962C8B-B14F-4D97-AF65-F5344CB8AC3E}">
        <p14:creationId xmlns:p14="http://schemas.microsoft.com/office/powerpoint/2010/main" val="717704171"/>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1"/>
          <p:cNvSpPr>
            <a:spLocks noGrp="1"/>
          </p:cNvSpPr>
          <p:nvPr>
            <p:ph type="sldNum" sz="quarter" idx="10"/>
          </p:nvPr>
        </p:nvSpPr>
        <p:spPr/>
        <p:txBody>
          <a:bodyPr/>
          <a:lstStyle>
            <a:lvl1pPr>
              <a:defRPr/>
            </a:lvl1pPr>
          </a:lstStyle>
          <a:p>
            <a:pPr>
              <a:defRPr/>
            </a:pPr>
            <a:fld id="{9705B22E-C452-4C3D-8E5F-78F5CAB10456}" type="slidenum">
              <a:rPr lang="en-US">
                <a:solidFill>
                  <a:srgbClr val="FFFFFF">
                    <a:tint val="75000"/>
                  </a:srgbClr>
                </a:solidFill>
              </a:rPr>
              <a:pPr>
                <a:defRPr/>
              </a:pPr>
              <a:t>‹#›</a:t>
            </a:fld>
            <a:endParaRPr lang="en-US" dirty="0">
              <a:solidFill>
                <a:srgbClr val="FFFFFF">
                  <a:tint val="75000"/>
                </a:srgbClr>
              </a:solidFill>
            </a:endParaRPr>
          </a:p>
        </p:txBody>
      </p:sp>
    </p:spTree>
    <p:extLst>
      <p:ext uri="{BB962C8B-B14F-4D97-AF65-F5344CB8AC3E}">
        <p14:creationId xmlns:p14="http://schemas.microsoft.com/office/powerpoint/2010/main" val="284174142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209800"/>
            <a:ext cx="7772400" cy="1754326"/>
          </a:xfrm>
        </p:spPr>
        <p:txBody>
          <a:bodyPr/>
          <a:lstStyle>
            <a:lvl1pPr algn="l">
              <a:defRPr lang="en-US" sz="6000" dirty="0">
                <a:solidFill>
                  <a:schemeClr val="tx1"/>
                </a:solidFill>
                <a:effectLst>
                  <a:outerShdw blurRad="38100" dist="38100" dir="2700000" algn="tl">
                    <a:srgbClr val="000000"/>
                  </a:outerShdw>
                </a:effectLst>
                <a:latin typeface="+mn-lt"/>
                <a:ea typeface="+mn-ea"/>
                <a:cs typeface="+mn-cs"/>
              </a:defRPr>
            </a:lvl1pPr>
          </a:lstStyle>
          <a:p>
            <a:r>
              <a:rPr lang="en-US" dirty="0" smtClean="0"/>
              <a:t>Click to edit Master title style</a:t>
            </a:r>
            <a:endParaRPr lang="en-US" dirty="0"/>
          </a:p>
        </p:txBody>
      </p:sp>
      <p:sp>
        <p:nvSpPr>
          <p:cNvPr id="3" name="Slide Number Placeholder 1"/>
          <p:cNvSpPr>
            <a:spLocks noGrp="1"/>
          </p:cNvSpPr>
          <p:nvPr>
            <p:ph type="sldNum" sz="quarter" idx="10"/>
          </p:nvPr>
        </p:nvSpPr>
        <p:spPr/>
        <p:txBody>
          <a:bodyPr/>
          <a:lstStyle>
            <a:lvl1pPr>
              <a:defRPr/>
            </a:lvl1pPr>
          </a:lstStyle>
          <a:p>
            <a:pPr>
              <a:defRPr/>
            </a:pPr>
            <a:fld id="{4A6D3E54-F4C0-46EA-AD1C-2DA58F3CD243}" type="slidenum">
              <a:rPr lang="en-US">
                <a:solidFill>
                  <a:srgbClr val="FFFFFF">
                    <a:tint val="75000"/>
                  </a:srgbClr>
                </a:solidFill>
              </a:rPr>
              <a:pPr>
                <a:defRPr/>
              </a:pPr>
              <a:t>‹#›</a:t>
            </a:fld>
            <a:endParaRPr lang="en-US" dirty="0">
              <a:solidFill>
                <a:srgbClr val="FFFFFF">
                  <a:tint val="75000"/>
                </a:srgbClr>
              </a:solidFill>
            </a:endParaRPr>
          </a:p>
        </p:txBody>
      </p:sp>
    </p:spTree>
    <p:extLst>
      <p:ext uri="{BB962C8B-B14F-4D97-AF65-F5344CB8AC3E}">
        <p14:creationId xmlns:p14="http://schemas.microsoft.com/office/powerpoint/2010/main" val="8495333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7638"/>
            <a:ext cx="4129088"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417638"/>
            <a:ext cx="4129087"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1"/>
          <p:cNvSpPr>
            <a:spLocks noGrp="1"/>
          </p:cNvSpPr>
          <p:nvPr>
            <p:ph type="sldNum" sz="quarter" idx="10"/>
          </p:nvPr>
        </p:nvSpPr>
        <p:spPr/>
        <p:txBody>
          <a:bodyPr/>
          <a:lstStyle>
            <a:lvl1pPr>
              <a:defRPr/>
            </a:lvl1pPr>
          </a:lstStyle>
          <a:p>
            <a:pPr>
              <a:defRPr/>
            </a:pPr>
            <a:fld id="{AD11CD86-A446-47A7-994F-A39EF10F9BAB}" type="slidenum">
              <a:rPr lang="en-US">
                <a:solidFill>
                  <a:srgbClr val="FFFFFF">
                    <a:tint val="75000"/>
                  </a:srgbClr>
                </a:solidFill>
              </a:rPr>
              <a:pPr>
                <a:defRPr/>
              </a:pPr>
              <a:t>‹#›</a:t>
            </a:fld>
            <a:endParaRPr lang="en-US" dirty="0">
              <a:solidFill>
                <a:srgbClr val="FFFFFF">
                  <a:tint val="75000"/>
                </a:srgbClr>
              </a:solidFill>
            </a:endParaRPr>
          </a:p>
        </p:txBody>
      </p:sp>
    </p:spTree>
    <p:extLst>
      <p:ext uri="{BB962C8B-B14F-4D97-AF65-F5344CB8AC3E}">
        <p14:creationId xmlns:p14="http://schemas.microsoft.com/office/powerpoint/2010/main" val="35382697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
          <p:cNvSpPr>
            <a:spLocks noGrp="1"/>
          </p:cNvSpPr>
          <p:nvPr>
            <p:ph type="sldNum" sz="quarter" idx="10"/>
          </p:nvPr>
        </p:nvSpPr>
        <p:spPr/>
        <p:txBody>
          <a:bodyPr/>
          <a:lstStyle>
            <a:lvl1pPr>
              <a:defRPr/>
            </a:lvl1pPr>
          </a:lstStyle>
          <a:p>
            <a:pPr>
              <a:defRPr/>
            </a:pPr>
            <a:fld id="{BCA90052-EF0B-41E8-BA44-506C4FC53A46}" type="slidenum">
              <a:rPr lang="en-US">
                <a:solidFill>
                  <a:srgbClr val="FFFFFF">
                    <a:tint val="75000"/>
                  </a:srgbClr>
                </a:solidFill>
              </a:rPr>
              <a:pPr>
                <a:defRPr/>
              </a:pPr>
              <a:t>‹#›</a:t>
            </a:fld>
            <a:endParaRPr lang="en-US" dirty="0">
              <a:solidFill>
                <a:srgbClr val="FFFFFF">
                  <a:tint val="75000"/>
                </a:srgbClr>
              </a:solidFill>
            </a:endParaRPr>
          </a:p>
        </p:txBody>
      </p:sp>
    </p:spTree>
    <p:extLst>
      <p:ext uri="{BB962C8B-B14F-4D97-AF65-F5344CB8AC3E}">
        <p14:creationId xmlns:p14="http://schemas.microsoft.com/office/powerpoint/2010/main" val="3700650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1"/>
          <p:cNvSpPr>
            <a:spLocks noGrp="1"/>
          </p:cNvSpPr>
          <p:nvPr>
            <p:ph type="sldNum" sz="quarter" idx="10"/>
          </p:nvPr>
        </p:nvSpPr>
        <p:spPr/>
        <p:txBody>
          <a:bodyPr/>
          <a:lstStyle>
            <a:lvl1pPr>
              <a:defRPr/>
            </a:lvl1pPr>
          </a:lstStyle>
          <a:p>
            <a:pPr>
              <a:defRPr/>
            </a:pPr>
            <a:fld id="{4625657E-007D-4500-B1AD-554D2D3898A4}" type="slidenum">
              <a:rPr lang="en-US">
                <a:solidFill>
                  <a:srgbClr val="FFFFFF">
                    <a:tint val="75000"/>
                  </a:srgbClr>
                </a:solidFill>
              </a:rPr>
              <a:pPr>
                <a:defRPr/>
              </a:pPr>
              <a:t>‹#›</a:t>
            </a:fld>
            <a:endParaRPr lang="en-US" dirty="0">
              <a:solidFill>
                <a:srgbClr val="FFFFFF">
                  <a:tint val="75000"/>
                </a:srgbClr>
              </a:solidFill>
            </a:endParaRPr>
          </a:p>
        </p:txBody>
      </p:sp>
    </p:spTree>
    <p:extLst>
      <p:ext uri="{BB962C8B-B14F-4D97-AF65-F5344CB8AC3E}">
        <p14:creationId xmlns:p14="http://schemas.microsoft.com/office/powerpoint/2010/main" val="92825286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24EC29EB-7738-4381-94E0-90873D90A83A}" type="slidenum">
              <a:rPr lang="en-US">
                <a:solidFill>
                  <a:srgbClr val="FFFFFF">
                    <a:tint val="75000"/>
                  </a:srgbClr>
                </a:solidFill>
              </a:rPr>
              <a:pPr>
                <a:defRPr/>
              </a:pPr>
              <a:t>‹#›</a:t>
            </a:fld>
            <a:endParaRPr lang="en-US" dirty="0">
              <a:solidFill>
                <a:srgbClr val="FFFFFF">
                  <a:tint val="75000"/>
                </a:srgbClr>
              </a:solidFill>
            </a:endParaRPr>
          </a:p>
        </p:txBody>
      </p:sp>
    </p:spTree>
    <p:extLst>
      <p:ext uri="{BB962C8B-B14F-4D97-AF65-F5344CB8AC3E}">
        <p14:creationId xmlns:p14="http://schemas.microsoft.com/office/powerpoint/2010/main" val="24098965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4" name="Rectangle 2"/>
          <p:cNvSpPr>
            <a:spLocks noGrp="1"/>
          </p:cNvSpPr>
          <p:nvPr>
            <p:ph type="title"/>
          </p:nvPr>
        </p:nvSpPr>
        <p:spPr/>
        <p:txBody>
          <a:bodyPr anchor="ctr"/>
          <a:lstStyle>
            <a:extLst/>
          </a:lstStyle>
          <a:p>
            <a:r>
              <a:rPr lang="en-US" smtClean="0"/>
              <a:t>Click to edit Master title style</a:t>
            </a:r>
            <a:endParaRPr lang="en-US"/>
          </a:p>
        </p:txBody>
      </p:sp>
      <p:sp>
        <p:nvSpPr>
          <p:cNvPr id="12" name="Rectangle 3"/>
          <p:cNvSpPr>
            <a:spLocks noGrp="1"/>
          </p:cNvSpPr>
          <p:nvPr>
            <p:ph type="body"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1"/>
          <p:cNvSpPr>
            <a:spLocks noGrp="1"/>
          </p:cNvSpPr>
          <p:nvPr>
            <p:ph type="sldNum" sz="quarter" idx="10"/>
          </p:nvPr>
        </p:nvSpPr>
        <p:spPr/>
        <p:txBody>
          <a:bodyPr/>
          <a:lstStyle>
            <a:lvl1pPr>
              <a:defRPr/>
            </a:lvl1pPr>
          </a:lstStyle>
          <a:p>
            <a:pPr>
              <a:defRPr/>
            </a:pPr>
            <a:fld id="{EE37278C-CEAE-498F-854D-33E2B3DCCE59}" type="slidenum">
              <a:rPr lang="en-US">
                <a:solidFill>
                  <a:srgbClr val="FFFFFF">
                    <a:tint val="75000"/>
                  </a:srgbClr>
                </a:solidFill>
              </a:rPr>
              <a:pPr>
                <a:defRPr/>
              </a:pPr>
              <a:t>‹#›</a:t>
            </a:fld>
            <a:endParaRPr lang="en-US" dirty="0">
              <a:solidFill>
                <a:srgbClr val="FFFFFF">
                  <a:tint val="75000"/>
                </a:srgbClr>
              </a:solidFill>
            </a:endParaRPr>
          </a:p>
        </p:txBody>
      </p:sp>
    </p:spTree>
    <p:extLst>
      <p:ext uri="{BB962C8B-B14F-4D97-AF65-F5344CB8AC3E}">
        <p14:creationId xmlns:p14="http://schemas.microsoft.com/office/powerpoint/2010/main" val="242694166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Squar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485990"/>
            <a:ext cx="5029200" cy="2377440"/>
          </a:xfrm>
          <a:solidFill>
            <a:srgbClr val="DC291E"/>
          </a:solidFill>
        </p:spPr>
        <p:txBody>
          <a:bodyPr lIns="182880" tIns="91440" rIns="182880" bIns="91440" anchor="ctr">
            <a:normAutofit/>
          </a:bodyPr>
          <a:lstStyle>
            <a:lvl1pPr algn="ctr">
              <a:defRPr sz="4800">
                <a:solidFill>
                  <a:schemeClr val="bg1"/>
                </a:solidFill>
                <a:latin typeface="Rockwell" panose="02060603020205020403" pitchFamily="18" charset="0"/>
                <a:cs typeface="Consolas" panose="020B0609020204030204" pitchFamily="49"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057400" y="3111782"/>
            <a:ext cx="2377440" cy="2377440"/>
          </a:xfrm>
          <a:solidFill>
            <a:schemeClr val="bg2"/>
          </a:solidFill>
        </p:spPr>
        <p:txBody>
          <a:bodyPr lIns="182880" tIns="91440" rIns="182880" bIns="91440" anchor="ctr"/>
          <a:lstStyle>
            <a:lvl1pPr marL="0" indent="0" algn="ctr">
              <a:buNone/>
              <a:defRPr sz="2400">
                <a:solidFill>
                  <a:schemeClr val="tx1"/>
                </a:solidFill>
                <a:latin typeface="Rockwell" panose="02060603020205020403" pitchFamily="18" charset="0"/>
                <a:cs typeface="Consolas" panose="020B06090202040302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Subtitle 2"/>
          <p:cNvSpPr txBox="1">
            <a:spLocks/>
          </p:cNvSpPr>
          <p:nvPr/>
        </p:nvSpPr>
        <p:spPr>
          <a:xfrm>
            <a:off x="4709160" y="3111782"/>
            <a:ext cx="2377440" cy="2377440"/>
          </a:xfrm>
          <a:prstGeom prst="rect">
            <a:avLst/>
          </a:prstGeom>
          <a:solidFill>
            <a:schemeClr val="bg2">
              <a:lumMod val="10000"/>
            </a:schemeClr>
          </a:solidFill>
        </p:spPr>
        <p:txBody>
          <a:bodyPr vert="horz" lIns="182880" tIns="91440" rIns="182880" bIns="9144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Rockwell" panose="02060603020205020403" pitchFamily="18" charset="0"/>
                <a:ea typeface="+mn-ea"/>
                <a:cs typeface="Consolas" panose="020B0609020204030204" pitchFamily="49"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bg1"/>
                </a:solidFill>
              </a:rPr>
              <a:t>#</a:t>
            </a:r>
            <a:r>
              <a:rPr lang="en-US" dirty="0" err="1" smtClean="0">
                <a:solidFill>
                  <a:schemeClr val="bg1"/>
                </a:solidFill>
              </a:rPr>
              <a:t>sugcon</a:t>
            </a:r>
            <a:endParaRPr lang="en-US" dirty="0" smtClean="0">
              <a:solidFill>
                <a:schemeClr val="bg1"/>
              </a:solidFill>
            </a:endParaRPr>
          </a:p>
          <a:p>
            <a:r>
              <a:rPr lang="en-US" dirty="0" smtClean="0">
                <a:solidFill>
                  <a:schemeClr val="bg1"/>
                </a:solidFill>
              </a:rPr>
              <a:t>#</a:t>
            </a:r>
            <a:r>
              <a:rPr lang="en-US" dirty="0" err="1" smtClean="0">
                <a:solidFill>
                  <a:schemeClr val="bg1"/>
                </a:solidFill>
              </a:rPr>
              <a:t>sitecore</a:t>
            </a:r>
            <a:endParaRPr lang="en-US" dirty="0">
              <a:solidFill>
                <a:schemeClr val="bg1"/>
              </a:solidFill>
            </a:endParaRPr>
          </a:p>
        </p:txBody>
      </p:sp>
      <p:pic>
        <p:nvPicPr>
          <p:cNvPr id="11" name="Picture 2" descr="sugnl-banner-sugcon2014.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393" b="11251"/>
          <a:stretch/>
        </p:blipFill>
        <p:spPr bwMode="auto">
          <a:xfrm>
            <a:off x="3121546" y="5702849"/>
            <a:ext cx="2900908" cy="107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344267"/>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381000" y="228600"/>
            <a:ext cx="8382000"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Title Slide</a:t>
            </a:r>
          </a:p>
        </p:txBody>
      </p:sp>
      <p:sp>
        <p:nvSpPr>
          <p:cNvPr id="34819" name="Rectangle 3"/>
          <p:cNvSpPr>
            <a:spLocks noGrp="1" noChangeArrowheads="1"/>
          </p:cNvSpPr>
          <p:nvPr>
            <p:ph type="body" idx="1"/>
          </p:nvPr>
        </p:nvSpPr>
        <p:spPr bwMode="auto">
          <a:xfrm>
            <a:off x="381000" y="1417638"/>
            <a:ext cx="8410575" cy="2214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Slide Number Placeholder 1"/>
          <p:cNvSpPr>
            <a:spLocks noGrp="1"/>
          </p:cNvSpPr>
          <p:nvPr>
            <p:ph type="sldNum" sz="quarter" idx="4"/>
          </p:nvPr>
        </p:nvSpPr>
        <p:spPr>
          <a:xfrm>
            <a:off x="7924800" y="6324600"/>
            <a:ext cx="990600" cy="39687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3F7A9102-5E5B-4472-A2CA-65022BD7FBC8}" type="slidenum">
              <a:rPr lang="en-US">
                <a:solidFill>
                  <a:srgbClr val="FFFFFF">
                    <a:tint val="75000"/>
                  </a:srgbClr>
                </a:solidFill>
                <a:latin typeface="Arial" pitchFamily="34" charset="0"/>
                <a:cs typeface="Arial" pitchFamily="34" charset="0"/>
              </a:rPr>
              <a:pPr fontAlgn="base">
                <a:spcBef>
                  <a:spcPct val="0"/>
                </a:spcBef>
                <a:spcAft>
                  <a:spcPct val="0"/>
                </a:spcAft>
                <a:defRPr/>
              </a:pPr>
              <a:t>‹#›</a:t>
            </a:fld>
            <a:endParaRPr lang="en-US" dirty="0">
              <a:solidFill>
                <a:srgbClr val="FFFFFF">
                  <a:tint val="75000"/>
                </a:srgbClr>
              </a:solidFill>
              <a:latin typeface="Arial" pitchFamily="34" charset="0"/>
              <a:cs typeface="Arial" pitchFamily="34" charset="0"/>
            </a:endParaRPr>
          </a:p>
        </p:txBody>
      </p:sp>
    </p:spTree>
    <p:extLst>
      <p:ext uri="{BB962C8B-B14F-4D97-AF65-F5344CB8AC3E}">
        <p14:creationId xmlns:p14="http://schemas.microsoft.com/office/powerpoint/2010/main" val="1687197171"/>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fade/>
  </p:transition>
  <p:timing>
    <p:tnLst>
      <p:par>
        <p:cTn id="1" dur="indefinite" restart="never" nodeType="tmRoot"/>
      </p:par>
    </p:tnLst>
  </p:timing>
  <p:hf hdr="0" ftr="0" dt="0"/>
  <p:txStyles>
    <p:titleStyle>
      <a:lvl1pPr algn="l" rtl="0" eaLnBrk="0" fontAlgn="base" hangingPunct="0">
        <a:lnSpc>
          <a:spcPct val="90000"/>
        </a:lnSpc>
        <a:spcBef>
          <a:spcPct val="30000"/>
        </a:spcBef>
        <a:spcAft>
          <a:spcPct val="0"/>
        </a:spcAft>
        <a:defRPr lang="en-US" sz="4800" dirty="0">
          <a:solidFill>
            <a:schemeClr val="tx1"/>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30000"/>
        </a:spcBef>
        <a:spcAft>
          <a:spcPct val="0"/>
        </a:spcAft>
        <a:defRPr sz="4800">
          <a:solidFill>
            <a:schemeClr val="tx1"/>
          </a:solidFill>
          <a:effectLst>
            <a:outerShdw blurRad="38100" dist="38100" dir="2700000" algn="tl">
              <a:srgbClr val="000000"/>
            </a:outerShdw>
          </a:effectLst>
          <a:latin typeface="Segoe Semibold" pitchFamily="34" charset="0"/>
        </a:defRPr>
      </a:lvl2pPr>
      <a:lvl3pPr algn="l" rtl="0" eaLnBrk="0" fontAlgn="base" hangingPunct="0">
        <a:lnSpc>
          <a:spcPct val="90000"/>
        </a:lnSpc>
        <a:spcBef>
          <a:spcPct val="30000"/>
        </a:spcBef>
        <a:spcAft>
          <a:spcPct val="0"/>
        </a:spcAft>
        <a:defRPr sz="4800">
          <a:solidFill>
            <a:schemeClr val="tx1"/>
          </a:solidFill>
          <a:effectLst>
            <a:outerShdw blurRad="38100" dist="38100" dir="2700000" algn="tl">
              <a:srgbClr val="000000"/>
            </a:outerShdw>
          </a:effectLst>
          <a:latin typeface="Segoe Semibold" pitchFamily="34" charset="0"/>
        </a:defRPr>
      </a:lvl3pPr>
      <a:lvl4pPr algn="l" rtl="0" eaLnBrk="0" fontAlgn="base" hangingPunct="0">
        <a:lnSpc>
          <a:spcPct val="90000"/>
        </a:lnSpc>
        <a:spcBef>
          <a:spcPct val="30000"/>
        </a:spcBef>
        <a:spcAft>
          <a:spcPct val="0"/>
        </a:spcAft>
        <a:defRPr sz="4800">
          <a:solidFill>
            <a:schemeClr val="tx1"/>
          </a:solidFill>
          <a:effectLst>
            <a:outerShdw blurRad="38100" dist="38100" dir="2700000" algn="tl">
              <a:srgbClr val="000000"/>
            </a:outerShdw>
          </a:effectLst>
          <a:latin typeface="Segoe Semibold" pitchFamily="34" charset="0"/>
        </a:defRPr>
      </a:lvl4pPr>
      <a:lvl5pPr algn="l" rtl="0" eaLnBrk="0" fontAlgn="base" hangingPunct="0">
        <a:lnSpc>
          <a:spcPct val="90000"/>
        </a:lnSpc>
        <a:spcBef>
          <a:spcPct val="30000"/>
        </a:spcBef>
        <a:spcAft>
          <a:spcPct val="0"/>
        </a:spcAft>
        <a:defRPr sz="4800">
          <a:solidFill>
            <a:schemeClr val="tx1"/>
          </a:solidFill>
          <a:effectLst>
            <a:outerShdw blurRad="38100" dist="38100" dir="2700000" algn="tl">
              <a:srgbClr val="000000"/>
            </a:outerShdw>
          </a:effectLst>
          <a:latin typeface="Segoe Semibold" pitchFamily="34" charset="0"/>
        </a:defRPr>
      </a:lvl5pPr>
      <a:lvl6pPr marL="457200" algn="l" rtl="0" eaLnBrk="1" fontAlgn="base" hangingPunct="1">
        <a:lnSpc>
          <a:spcPct val="90000"/>
        </a:lnSpc>
        <a:spcBef>
          <a:spcPct val="30000"/>
        </a:spcBef>
        <a:spcAft>
          <a:spcPct val="0"/>
        </a:spcAft>
        <a:defRPr sz="4800">
          <a:solidFill>
            <a:schemeClr val="tx2"/>
          </a:solidFill>
          <a:effectLst>
            <a:outerShdw blurRad="38100" dist="38100" dir="2700000" algn="tl">
              <a:srgbClr val="000000"/>
            </a:outerShdw>
          </a:effectLst>
          <a:latin typeface="Segoe Semibold" pitchFamily="34" charset="0"/>
        </a:defRPr>
      </a:lvl6pPr>
      <a:lvl7pPr marL="914400" algn="l" rtl="0" eaLnBrk="1" fontAlgn="base" hangingPunct="1">
        <a:lnSpc>
          <a:spcPct val="90000"/>
        </a:lnSpc>
        <a:spcBef>
          <a:spcPct val="30000"/>
        </a:spcBef>
        <a:spcAft>
          <a:spcPct val="0"/>
        </a:spcAft>
        <a:defRPr sz="4800">
          <a:solidFill>
            <a:schemeClr val="tx2"/>
          </a:solidFill>
          <a:effectLst>
            <a:outerShdw blurRad="38100" dist="38100" dir="2700000" algn="tl">
              <a:srgbClr val="000000"/>
            </a:outerShdw>
          </a:effectLst>
          <a:latin typeface="Segoe Semibold" pitchFamily="34" charset="0"/>
        </a:defRPr>
      </a:lvl7pPr>
      <a:lvl8pPr marL="1371600" algn="l" rtl="0" eaLnBrk="1" fontAlgn="base" hangingPunct="1">
        <a:lnSpc>
          <a:spcPct val="90000"/>
        </a:lnSpc>
        <a:spcBef>
          <a:spcPct val="30000"/>
        </a:spcBef>
        <a:spcAft>
          <a:spcPct val="0"/>
        </a:spcAft>
        <a:defRPr sz="4800">
          <a:solidFill>
            <a:schemeClr val="tx2"/>
          </a:solidFill>
          <a:effectLst>
            <a:outerShdw blurRad="38100" dist="38100" dir="2700000" algn="tl">
              <a:srgbClr val="000000"/>
            </a:outerShdw>
          </a:effectLst>
          <a:latin typeface="Segoe Semibold" pitchFamily="34" charset="0"/>
        </a:defRPr>
      </a:lvl8pPr>
      <a:lvl9pPr marL="1828800" algn="l" rtl="0" eaLnBrk="1" fontAlgn="base" hangingPunct="1">
        <a:lnSpc>
          <a:spcPct val="90000"/>
        </a:lnSpc>
        <a:spcBef>
          <a:spcPct val="30000"/>
        </a:spcBef>
        <a:spcAft>
          <a:spcPct val="0"/>
        </a:spcAft>
        <a:defRPr sz="4800">
          <a:solidFill>
            <a:schemeClr val="tx2"/>
          </a:solidFill>
          <a:effectLst>
            <a:outerShdw blurRad="38100" dist="38100" dir="2700000" algn="tl">
              <a:srgbClr val="000000"/>
            </a:outerShdw>
          </a:effectLst>
          <a:latin typeface="Segoe Semibold" pitchFamily="34" charset="0"/>
        </a:defRPr>
      </a:lvl9pPr>
    </p:titleStyle>
    <p:bodyStyle>
      <a:lvl1pPr marL="457200" indent="-457200" algn="l" rtl="0" eaLnBrk="0" fontAlgn="base" hangingPunct="0">
        <a:lnSpc>
          <a:spcPct val="90000"/>
        </a:lnSpc>
        <a:spcBef>
          <a:spcPct val="30000"/>
        </a:spcBef>
        <a:spcAft>
          <a:spcPct val="0"/>
        </a:spcAft>
        <a:buClr>
          <a:schemeClr val="tx2"/>
        </a:buClr>
        <a:buFont typeface="Wingdings 2" pitchFamily="18" charset="2"/>
        <a:buBlip>
          <a:blip r:embed="rId11"/>
        </a:buBlip>
        <a:defRPr sz="3200">
          <a:solidFill>
            <a:schemeClr val="tx1"/>
          </a:solidFill>
          <a:effectLst>
            <a:outerShdw blurRad="38100" dist="38100" dir="2700000" algn="tl">
              <a:srgbClr val="000000"/>
            </a:outerShdw>
          </a:effectLst>
          <a:latin typeface="+mn-lt"/>
          <a:ea typeface="+mn-ea"/>
          <a:cs typeface="+mn-cs"/>
        </a:defRPr>
      </a:lvl1pPr>
      <a:lvl2pPr marL="860425" indent="-401638" algn="l" rtl="0" eaLnBrk="0" fontAlgn="base" hangingPunct="0">
        <a:lnSpc>
          <a:spcPct val="90000"/>
        </a:lnSpc>
        <a:spcBef>
          <a:spcPct val="30000"/>
        </a:spcBef>
        <a:spcAft>
          <a:spcPct val="0"/>
        </a:spcAft>
        <a:buClr>
          <a:schemeClr val="tx2"/>
        </a:buClr>
        <a:buSzPct val="75000"/>
        <a:buFont typeface="Wingdings 2" pitchFamily="18" charset="2"/>
        <a:buBlip>
          <a:blip r:embed="rId12"/>
        </a:buBlip>
        <a:defRPr sz="2800">
          <a:solidFill>
            <a:schemeClr val="tx1"/>
          </a:solidFill>
          <a:effectLst>
            <a:outerShdw blurRad="38100" dist="38100" dir="2700000" algn="tl">
              <a:srgbClr val="000000"/>
            </a:outerShdw>
          </a:effectLst>
          <a:latin typeface="+mn-lt"/>
        </a:defRPr>
      </a:lvl2pPr>
      <a:lvl3pPr marL="1262063" indent="-400050" algn="l" rtl="0" eaLnBrk="0" fontAlgn="base" hangingPunct="0">
        <a:lnSpc>
          <a:spcPct val="90000"/>
        </a:lnSpc>
        <a:spcBef>
          <a:spcPct val="30000"/>
        </a:spcBef>
        <a:spcAft>
          <a:spcPct val="0"/>
        </a:spcAft>
        <a:buClr>
          <a:schemeClr val="tx2"/>
        </a:buClr>
        <a:buSzPct val="75000"/>
        <a:buFont typeface="Wingdings 2" pitchFamily="18" charset="2"/>
        <a:buBlip>
          <a:blip r:embed="rId12"/>
        </a:buBlip>
        <a:defRPr sz="2400">
          <a:solidFill>
            <a:schemeClr val="tx1"/>
          </a:solidFill>
          <a:effectLst>
            <a:outerShdw blurRad="38100" dist="38100" dir="2700000" algn="tl">
              <a:srgbClr val="000000"/>
            </a:outerShdw>
          </a:effectLst>
          <a:latin typeface="+mn-lt"/>
        </a:defRPr>
      </a:lvl3pPr>
      <a:lvl4pPr marL="1598613" indent="-334963" algn="l" rtl="0" eaLnBrk="0" fontAlgn="base" hangingPunct="0">
        <a:lnSpc>
          <a:spcPct val="90000"/>
        </a:lnSpc>
        <a:spcBef>
          <a:spcPct val="30000"/>
        </a:spcBef>
        <a:spcAft>
          <a:spcPct val="0"/>
        </a:spcAft>
        <a:buClr>
          <a:schemeClr val="tx2"/>
        </a:buClr>
        <a:buSzPct val="75000"/>
        <a:buFont typeface="Wingdings 2" pitchFamily="18" charset="2"/>
        <a:buBlip>
          <a:blip r:embed="rId12"/>
        </a:buBlip>
        <a:defRPr sz="2000">
          <a:solidFill>
            <a:schemeClr val="tx1"/>
          </a:solidFill>
          <a:effectLst>
            <a:outerShdw blurRad="38100" dist="38100" dir="2700000" algn="tl">
              <a:srgbClr val="000000"/>
            </a:outerShdw>
          </a:effectLst>
          <a:latin typeface="+mn-lt"/>
        </a:defRPr>
      </a:lvl4pPr>
      <a:lvl5pPr marL="1882775" indent="-282575" algn="l" rtl="0" eaLnBrk="0" fontAlgn="base" hangingPunct="0">
        <a:lnSpc>
          <a:spcPct val="90000"/>
        </a:lnSpc>
        <a:spcBef>
          <a:spcPct val="30000"/>
        </a:spcBef>
        <a:spcAft>
          <a:spcPct val="0"/>
        </a:spcAft>
        <a:buClr>
          <a:schemeClr val="tx2"/>
        </a:buClr>
        <a:buSzPct val="75000"/>
        <a:buFont typeface="Wingdings 2" pitchFamily="18" charset="2"/>
        <a:buBlip>
          <a:blip r:embed="rId12"/>
        </a:buBlip>
        <a:defRPr sz="2000">
          <a:solidFill>
            <a:schemeClr val="tx1"/>
          </a:solidFill>
          <a:effectLst>
            <a:outerShdw blurRad="38100" dist="38100" dir="2700000" algn="tl">
              <a:srgbClr val="000000"/>
            </a:outerShdw>
          </a:effectLst>
          <a:latin typeface="+mn-lt"/>
        </a:defRPr>
      </a:lvl5pPr>
      <a:lvl6pPr marL="2339975" indent="-282575" algn="l" rtl="0" eaLnBrk="1" fontAlgn="base" hangingPunct="1">
        <a:lnSpc>
          <a:spcPct val="90000"/>
        </a:lnSpc>
        <a:spcBef>
          <a:spcPct val="30000"/>
        </a:spcBef>
        <a:spcAft>
          <a:spcPct val="0"/>
        </a:spcAft>
        <a:buClr>
          <a:schemeClr val="tx2"/>
        </a:buClr>
        <a:buSzPct val="75000"/>
        <a:buFont typeface="Wingdings 2" pitchFamily="18" charset="2"/>
        <a:buBlip>
          <a:blip r:embed="rId12"/>
        </a:buBlip>
        <a:defRPr sz="2000">
          <a:solidFill>
            <a:schemeClr val="tx1"/>
          </a:solidFill>
          <a:effectLst>
            <a:outerShdw blurRad="38100" dist="38100" dir="2700000" algn="tl">
              <a:srgbClr val="000000"/>
            </a:outerShdw>
          </a:effectLst>
          <a:latin typeface="+mn-lt"/>
        </a:defRPr>
      </a:lvl6pPr>
      <a:lvl7pPr marL="2797175" indent="-282575" algn="l" rtl="0" eaLnBrk="1" fontAlgn="base" hangingPunct="1">
        <a:lnSpc>
          <a:spcPct val="90000"/>
        </a:lnSpc>
        <a:spcBef>
          <a:spcPct val="30000"/>
        </a:spcBef>
        <a:spcAft>
          <a:spcPct val="0"/>
        </a:spcAft>
        <a:buClr>
          <a:schemeClr val="tx2"/>
        </a:buClr>
        <a:buSzPct val="75000"/>
        <a:buFont typeface="Wingdings 2" pitchFamily="18" charset="2"/>
        <a:buBlip>
          <a:blip r:embed="rId12"/>
        </a:buBlip>
        <a:defRPr sz="2000">
          <a:solidFill>
            <a:schemeClr val="tx1"/>
          </a:solidFill>
          <a:effectLst>
            <a:outerShdw blurRad="38100" dist="38100" dir="2700000" algn="tl">
              <a:srgbClr val="000000"/>
            </a:outerShdw>
          </a:effectLst>
          <a:latin typeface="+mn-lt"/>
        </a:defRPr>
      </a:lvl7pPr>
      <a:lvl8pPr marL="3254375" indent="-282575" algn="l" rtl="0" eaLnBrk="1" fontAlgn="base" hangingPunct="1">
        <a:lnSpc>
          <a:spcPct val="90000"/>
        </a:lnSpc>
        <a:spcBef>
          <a:spcPct val="30000"/>
        </a:spcBef>
        <a:spcAft>
          <a:spcPct val="0"/>
        </a:spcAft>
        <a:buClr>
          <a:schemeClr val="tx2"/>
        </a:buClr>
        <a:buSzPct val="75000"/>
        <a:buFont typeface="Wingdings 2" pitchFamily="18" charset="2"/>
        <a:buBlip>
          <a:blip r:embed="rId12"/>
        </a:buBlip>
        <a:defRPr sz="2000">
          <a:solidFill>
            <a:schemeClr val="tx1"/>
          </a:solidFill>
          <a:effectLst>
            <a:outerShdw blurRad="38100" dist="38100" dir="2700000" algn="tl">
              <a:srgbClr val="000000"/>
            </a:outerShdw>
          </a:effectLst>
          <a:latin typeface="+mn-lt"/>
        </a:defRPr>
      </a:lvl8pPr>
      <a:lvl9pPr marL="3711575" indent="-282575" algn="l" rtl="0" eaLnBrk="1" fontAlgn="base" hangingPunct="1">
        <a:lnSpc>
          <a:spcPct val="90000"/>
        </a:lnSpc>
        <a:spcBef>
          <a:spcPct val="30000"/>
        </a:spcBef>
        <a:spcAft>
          <a:spcPct val="0"/>
        </a:spcAft>
        <a:buClr>
          <a:schemeClr val="tx2"/>
        </a:buClr>
        <a:buSzPct val="75000"/>
        <a:buFont typeface="Wingdings 2" pitchFamily="18" charset="2"/>
        <a:buBlip>
          <a:blip r:embed="rId12"/>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48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99514-6B6F-4965-81CB-D82BD858C0AB}" type="datetime1">
              <a:rPr lang="en-US" smtClean="0"/>
              <a:t>5/23/2014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3F7A9102-5E5B-4472-A2CA-65022BD7FBC8}" type="slidenum">
              <a:rPr lang="en-US" smtClean="0">
                <a:solidFill>
                  <a:srgbClr val="FFFFFF">
                    <a:tint val="75000"/>
                  </a:srgbClr>
                </a:solidFill>
                <a:latin typeface="Arial" pitchFamily="34" charset="0"/>
                <a:cs typeface="Arial" pitchFamily="34" charset="0"/>
              </a:rPr>
              <a:pPr fontAlgn="base">
                <a:spcBef>
                  <a:spcPct val="0"/>
                </a:spcBef>
                <a:spcAft>
                  <a:spcPct val="0"/>
                </a:spcAft>
                <a:defRPr/>
              </a:pPr>
              <a:t>‹#›</a:t>
            </a:fld>
            <a:endParaRPr lang="en-US" dirty="0">
              <a:solidFill>
                <a:srgbClr val="FFFFFF">
                  <a:tint val="75000"/>
                </a:srgbClr>
              </a:solidFill>
              <a:latin typeface="Arial" pitchFamily="34" charset="0"/>
              <a:cs typeface="Arial" pitchFamily="34" charset="0"/>
            </a:endParaRPr>
          </a:p>
        </p:txBody>
      </p:sp>
    </p:spTree>
    <p:extLst>
      <p:ext uri="{BB962C8B-B14F-4D97-AF65-F5344CB8AC3E}">
        <p14:creationId xmlns:p14="http://schemas.microsoft.com/office/powerpoint/2010/main" val="109171259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Lst>
  <p:transition>
    <p:fade/>
  </p:transition>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http://www.hhogdev.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www.experimentsincod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0.jpg"/><Relationship Id="rId13" Type="http://schemas.openxmlformats.org/officeDocument/2006/relationships/image" Target="../media/image25.jpg"/><Relationship Id="rId18" Type="http://schemas.openxmlformats.org/officeDocument/2006/relationships/image" Target="../media/image30.png"/><Relationship Id="rId3" Type="http://schemas.openxmlformats.org/officeDocument/2006/relationships/image" Target="../media/image15.jpe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jpeg"/><Relationship Id="rId2" Type="http://schemas.openxmlformats.org/officeDocument/2006/relationships/image" Target="../media/image14.jpeg"/><Relationship Id="rId16" Type="http://schemas.openxmlformats.org/officeDocument/2006/relationships/image" Target="../media/image28.png"/><Relationship Id="rId1" Type="http://schemas.openxmlformats.org/officeDocument/2006/relationships/slideLayout" Target="../slideLayouts/slideLayout11.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jpg"/><Relationship Id="rId4" Type="http://schemas.openxmlformats.org/officeDocument/2006/relationships/image" Target="../media/image16.png"/><Relationship Id="rId9" Type="http://schemas.openxmlformats.org/officeDocument/2006/relationships/image" Target="../media/image21.jpeg"/><Relationship Id="rId1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457200"/>
            <a:ext cx="5181600" cy="2377440"/>
          </a:xfrm>
        </p:spPr>
        <p:txBody>
          <a:bodyPr>
            <a:normAutofit/>
          </a:bodyPr>
          <a:lstStyle/>
          <a:p>
            <a:pPr lvl="0">
              <a:defRPr/>
            </a:pPr>
            <a:r>
              <a:rPr lang="en-US" sz="3200" dirty="0" err="1">
                <a:solidFill>
                  <a:sysClr val="window" lastClr="FFFFFF"/>
                </a:solidFill>
              </a:rPr>
              <a:t>Sitecore</a:t>
            </a:r>
            <a:r>
              <a:rPr lang="en-US" sz="3200" dirty="0">
                <a:solidFill>
                  <a:sysClr val="window" lastClr="FFFFFF"/>
                </a:solidFill>
              </a:rPr>
              <a:t> Nirvana – </a:t>
            </a:r>
            <a:r>
              <a:rPr lang="en-US" sz="3200" dirty="0" err="1">
                <a:solidFill>
                  <a:sysClr val="window" lastClr="FFFFFF"/>
                </a:solidFill>
              </a:rPr>
              <a:t>Continous</a:t>
            </a:r>
            <a:r>
              <a:rPr lang="en-US" sz="3200" dirty="0">
                <a:solidFill>
                  <a:sysClr val="window" lastClr="FFFFFF"/>
                </a:solidFill>
              </a:rPr>
              <a:t> </a:t>
            </a:r>
            <a:r>
              <a:rPr lang="en-US" sz="3200" dirty="0" err="1">
                <a:solidFill>
                  <a:sysClr val="window" lastClr="FFFFFF"/>
                </a:solidFill>
              </a:rPr>
              <a:t>Deploymets</a:t>
            </a:r>
            <a:endParaRPr lang="en-US" sz="3200" dirty="0">
              <a:solidFill>
                <a:sysClr val="window" lastClr="FFFFFF"/>
              </a:solidFill>
            </a:endParaRPr>
          </a:p>
        </p:txBody>
      </p:sp>
      <p:sp>
        <p:nvSpPr>
          <p:cNvPr id="3" name="Subtitle 2"/>
          <p:cNvSpPr>
            <a:spLocks noGrp="1"/>
          </p:cNvSpPr>
          <p:nvPr>
            <p:ph type="subTitle" idx="1"/>
          </p:nvPr>
        </p:nvSpPr>
        <p:spPr>
          <a:xfrm>
            <a:off x="1905000" y="3111782"/>
            <a:ext cx="2529840" cy="2377440"/>
          </a:xfrm>
        </p:spPr>
        <p:txBody>
          <a:bodyPr/>
          <a:lstStyle/>
          <a:p>
            <a:pPr lvl="0" algn="l">
              <a:defRPr/>
            </a:pPr>
            <a:r>
              <a:rPr lang="en-US" sz="2000" dirty="0">
                <a:solidFill>
                  <a:sysClr val="windowText" lastClr="000000"/>
                </a:solidFill>
              </a:rPr>
              <a:t>Michael Edwards</a:t>
            </a:r>
          </a:p>
          <a:p>
            <a:pPr lvl="0" algn="l">
              <a:defRPr/>
            </a:pPr>
            <a:r>
              <a:rPr lang="en-US" sz="2000" dirty="0">
                <a:solidFill>
                  <a:sysClr val="windowText" lastClr="000000"/>
                </a:solidFill>
              </a:rPr>
              <a:t>Hedgehog</a:t>
            </a:r>
          </a:p>
          <a:p>
            <a:pPr lvl="0" algn="l">
              <a:defRPr/>
            </a:pPr>
            <a:r>
              <a:rPr lang="en-US" sz="2000" dirty="0">
                <a:solidFill>
                  <a:sysClr val="windowText" lastClr="000000"/>
                </a:solidFill>
              </a:rPr>
              <a:t>@mikeedwards83</a:t>
            </a:r>
          </a:p>
          <a:p>
            <a:endParaRPr lang="en-GB" dirty="0"/>
          </a:p>
        </p:txBody>
      </p:sp>
      <p:sp>
        <p:nvSpPr>
          <p:cNvPr id="4" name="Slide Number Placeholder 3"/>
          <p:cNvSpPr>
            <a:spLocks noGrp="1"/>
          </p:cNvSpPr>
          <p:nvPr>
            <p:ph type="sldNum" sz="quarter" idx="4294967295"/>
          </p:nvPr>
        </p:nvSpPr>
        <p:spPr>
          <a:xfrm>
            <a:off x="8153400" y="6324600"/>
            <a:ext cx="990600" cy="396875"/>
          </a:xfrm>
        </p:spPr>
        <p:txBody>
          <a:bodyPr/>
          <a:lstStyle/>
          <a:p>
            <a:pPr>
              <a:defRPr/>
            </a:pPr>
            <a:fld id="{7568DAE7-E7E2-4138-994A-89659E4D17DB}" type="slidenum">
              <a:rPr lang="en-US" smtClean="0">
                <a:solidFill>
                  <a:srgbClr val="FFFFFF">
                    <a:tint val="75000"/>
                  </a:srgbClr>
                </a:solidFill>
              </a:rPr>
              <a:pPr>
                <a:defRPr/>
              </a:pPr>
              <a:t>1</a:t>
            </a:fld>
            <a:endParaRPr lang="en-US" dirty="0">
              <a:solidFill>
                <a:srgbClr val="FFFFFF">
                  <a:tint val="75000"/>
                </a:srgbClr>
              </a:solidFill>
            </a:endParaRPr>
          </a:p>
        </p:txBody>
      </p:sp>
    </p:spTree>
    <p:extLst>
      <p:ext uri="{BB962C8B-B14F-4D97-AF65-F5344CB8AC3E}">
        <p14:creationId xmlns:p14="http://schemas.microsoft.com/office/powerpoint/2010/main" val="34016780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Content Placeholder 2"/>
          <p:cNvSpPr>
            <a:spLocks noGrp="1"/>
          </p:cNvSpPr>
          <p:nvPr>
            <p:ph idx="1"/>
          </p:nvPr>
        </p:nvSpPr>
        <p:spPr>
          <a:xfrm>
            <a:off x="381000" y="1417638"/>
            <a:ext cx="8410575" cy="4672048"/>
          </a:xfrm>
        </p:spPr>
        <p:txBody>
          <a:bodyPr/>
          <a:lstStyle/>
          <a:p>
            <a:pPr marL="0" indent="0">
              <a:buNone/>
            </a:pPr>
            <a:r>
              <a:rPr lang="en-GB" dirty="0" smtClean="0"/>
              <a:t>             @mikeedwards83</a:t>
            </a:r>
          </a:p>
          <a:p>
            <a:pPr marL="0" indent="0">
              <a:buNone/>
            </a:pPr>
            <a:r>
              <a:rPr lang="en-GB" dirty="0" smtClean="0"/>
              <a:t>             @hhogdev</a:t>
            </a:r>
          </a:p>
          <a:p>
            <a:pPr marL="0" indent="0">
              <a:buNone/>
            </a:pPr>
            <a:endParaRPr lang="en-GB" dirty="0"/>
          </a:p>
          <a:p>
            <a:pPr marL="0" indent="0">
              <a:buNone/>
            </a:pPr>
            <a:r>
              <a:rPr lang="en-GB" dirty="0" smtClean="0">
                <a:hlinkClick r:id="rId3"/>
              </a:rPr>
              <a:t>http://www.hhogdev.com</a:t>
            </a:r>
            <a:endParaRPr lang="en-GB" dirty="0" smtClean="0"/>
          </a:p>
          <a:p>
            <a:pPr marL="0" indent="0">
              <a:buNone/>
            </a:pPr>
            <a:r>
              <a:rPr lang="en-GB" dirty="0" smtClean="0">
                <a:hlinkClick r:id="rId4"/>
              </a:rPr>
              <a:t>http://</a:t>
            </a:r>
            <a:r>
              <a:rPr lang="en-GB" dirty="0" smtClean="0">
                <a:hlinkClick r:id="rId4"/>
              </a:rPr>
              <a:t>www.experimentsincode.com</a:t>
            </a: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9705B22E-C452-4C3D-8E5F-78F5CAB10456}" type="slidenum">
              <a:rPr lang="en-US" smtClean="0">
                <a:solidFill>
                  <a:srgbClr val="FFFFFF">
                    <a:tint val="75000"/>
                  </a:srgbClr>
                </a:solidFill>
              </a:rPr>
              <a:pPr>
                <a:defRPr/>
              </a:pPr>
              <a:t>10</a:t>
            </a:fld>
            <a:endParaRPr lang="en-US" dirty="0">
              <a:solidFill>
                <a:srgbClr val="FFFFFF">
                  <a:tint val="75000"/>
                </a:srgbClr>
              </a:solidFill>
            </a:endParaRPr>
          </a:p>
        </p:txBody>
      </p:sp>
      <p:pic>
        <p:nvPicPr>
          <p:cNvPr id="1026" name="Picture 2" descr="https://g.twimg.com/Twitter_logo_blu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1417638"/>
            <a:ext cx="1262669" cy="102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2617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4500" y="3743693"/>
            <a:ext cx="8432081" cy="2501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64634" y="365125"/>
            <a:ext cx="5011947" cy="588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6"/>
          <p:cNvSpPr>
            <a:spLocks noGrp="1"/>
          </p:cNvSpPr>
          <p:nvPr>
            <p:ph type="title"/>
          </p:nvPr>
        </p:nvSpPr>
        <p:spPr>
          <a:xfrm>
            <a:off x="457200" y="365125"/>
            <a:ext cx="2743200" cy="2743200"/>
          </a:xfrm>
          <a:solidFill>
            <a:srgbClr val="DC291E"/>
          </a:solidFill>
        </p:spPr>
        <p:txBody>
          <a:bodyPr/>
          <a:lstStyle/>
          <a:p>
            <a:r>
              <a:rPr lang="en-US" dirty="0" smtClean="0"/>
              <a:t>Thank you</a:t>
            </a:r>
            <a:endParaRPr lang="en-US" dirty="0"/>
          </a:p>
        </p:txBody>
      </p:sp>
      <p:sp>
        <p:nvSpPr>
          <p:cNvPr id="8" name="Content Placeholder 1"/>
          <p:cNvSpPr>
            <a:spLocks noGrp="1"/>
          </p:cNvSpPr>
          <p:nvPr>
            <p:ph idx="1"/>
          </p:nvPr>
        </p:nvSpPr>
        <p:spPr>
          <a:xfrm>
            <a:off x="3566160" y="365125"/>
            <a:ext cx="5120216" cy="5811838"/>
          </a:xfrm>
        </p:spPr>
        <p:txBody>
          <a:bodyPr/>
          <a:lstStyle/>
          <a:p>
            <a:pPr marL="0" indent="0">
              <a:buNone/>
            </a:pPr>
            <a:endParaRPr lang="en-US" dirty="0"/>
          </a:p>
        </p:txBody>
      </p:sp>
      <p:sp>
        <p:nvSpPr>
          <p:cNvPr id="9" name="Slide Number Placeholder 2"/>
          <p:cNvSpPr>
            <a:spLocks noGrp="1"/>
          </p:cNvSpPr>
          <p:nvPr>
            <p:ph type="sldNum" sz="quarter" idx="12"/>
          </p:nvPr>
        </p:nvSpPr>
        <p:spPr>
          <a:xfrm>
            <a:off x="6466417" y="6514142"/>
            <a:ext cx="2057400" cy="324908"/>
          </a:xfrm>
          <a:prstGeom prst="rect">
            <a:avLst/>
          </a:prstGeom>
        </p:spPr>
        <p:txBody>
          <a:bodyPr/>
          <a:lstStyle/>
          <a:p>
            <a:fld id="{9FA94FE7-91FB-4D0C-8494-890E162BEED9}" type="slidenum">
              <a:rPr lang="en-US" smtClean="0"/>
              <a:pPr/>
              <a:t>11</a:t>
            </a:fld>
            <a:endParaRPr lang="en-US" dirty="0"/>
          </a:p>
        </p:txBody>
      </p:sp>
      <p:pic>
        <p:nvPicPr>
          <p:cNvPr id="10"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679" y="542315"/>
            <a:ext cx="1188720" cy="1188720"/>
          </a:xfrm>
          <a:prstGeom prst="rect">
            <a:avLst/>
          </a:prstGeom>
          <a:solidFill>
            <a:schemeClr val="bg1"/>
          </a:solidFill>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8514" y="2038459"/>
            <a:ext cx="1554480" cy="72283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1793" y="3108625"/>
            <a:ext cx="1371600" cy="576072"/>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15499" b="15161"/>
          <a:stretch/>
        </p:blipFill>
        <p:spPr>
          <a:xfrm>
            <a:off x="4063196" y="1938299"/>
            <a:ext cx="1463040" cy="1014466"/>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91496" y="547152"/>
            <a:ext cx="1188720" cy="1188720"/>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1366" y="4476606"/>
            <a:ext cx="1371600" cy="358407"/>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85272" y="2105454"/>
            <a:ext cx="1463040" cy="531571"/>
          </a:xfrm>
          <a:prstGeom prst="rect">
            <a:avLst/>
          </a:prstGeom>
        </p:spPr>
      </p:pic>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2430" y="4390554"/>
            <a:ext cx="1737360" cy="500633"/>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30519" y="3224592"/>
            <a:ext cx="1463040" cy="529128"/>
          </a:xfrm>
          <a:prstGeom prst="rect">
            <a:avLst/>
          </a:prstGeom>
        </p:spPr>
      </p:pic>
      <p:pic>
        <p:nvPicPr>
          <p:cNvPr id="19" name="Picture 2" descr="http://www.sugnl.net/~/media/SUGNL/Meetings/Sitecore%20User%20Group%20Conference%202014/Sponsors/fortiuslogo.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13004" y="2999366"/>
            <a:ext cx="1280160" cy="87304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ww.suneco.nl/Suneco/Resources/img/suneco-logo.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93164" y="4146434"/>
            <a:ext cx="1554480" cy="1063989"/>
          </a:xfrm>
          <a:prstGeom prst="rect">
            <a:avLst/>
          </a:prstGeom>
          <a:noFill/>
          <a:extLst>
            <a:ext uri="{909E8E84-426E-40DD-AFC4-6F175D3DCCD1}">
              <a14:hiddenFill xmlns:a14="http://schemas.microsoft.com/office/drawing/2010/main">
                <a:solidFill>
                  <a:srgbClr val="FFFFFF"/>
                </a:solidFill>
              </a14:hiddenFill>
            </a:ext>
          </a:extLst>
        </p:spPr>
      </p:pic>
      <p:pic>
        <p:nvPicPr>
          <p:cNvPr id="21" name="Content Placeholder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4307" y="5409581"/>
            <a:ext cx="1371600" cy="460773"/>
          </a:xfrm>
          <a:prstGeom prst="rect">
            <a:avLst/>
          </a:prstGeom>
        </p:spPr>
      </p:pic>
      <p:pic>
        <p:nvPicPr>
          <p:cNvPr id="22" name="Picture 2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653843" y="5317784"/>
            <a:ext cx="1828800" cy="603224"/>
          </a:xfrm>
          <a:prstGeom prst="rect">
            <a:avLst/>
          </a:prstGeom>
        </p:spPr>
      </p:pic>
      <p:pic>
        <p:nvPicPr>
          <p:cNvPr id="23" name="Picture 2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946373" y="5602951"/>
            <a:ext cx="1645920" cy="329184"/>
          </a:xfrm>
          <a:prstGeom prst="rect">
            <a:avLst/>
          </a:prstGeom>
        </p:spPr>
      </p:pic>
      <p:pic>
        <p:nvPicPr>
          <p:cNvPr id="24" name="Picture 2" descr="http://www.sugnl.net/~/media/SUGNL/Meetings/Sitecore%20User%20Group%20Conference%202014/Sponsors/Evision%20Logo.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34347" y="5574966"/>
            <a:ext cx="1463040" cy="4470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www.sugnl.net/~/media/SUGNL/Meetings/Sitecore%20User%20Group%20Conference%202014/Sponsors/caesarexperts.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t="27801" b="32782"/>
          <a:stretch/>
        </p:blipFill>
        <p:spPr bwMode="auto">
          <a:xfrm>
            <a:off x="5705049" y="921149"/>
            <a:ext cx="1349297" cy="531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18"/>
          <a:stretch>
            <a:fillRect/>
          </a:stretch>
        </p:blipFill>
        <p:spPr>
          <a:xfrm>
            <a:off x="4731926" y="4381366"/>
            <a:ext cx="1853595" cy="519007"/>
          </a:xfrm>
          <a:prstGeom prst="rect">
            <a:avLst/>
          </a:prstGeom>
        </p:spPr>
      </p:pic>
    </p:spTree>
    <p:extLst>
      <p:ext uri="{BB962C8B-B14F-4D97-AF65-F5344CB8AC3E}">
        <p14:creationId xmlns:p14="http://schemas.microsoft.com/office/powerpoint/2010/main" val="8125849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3429000"/>
            <a:ext cx="9144000" cy="25146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nchor="ctr"/>
          <a:lstStyle/>
          <a:p>
            <a:pPr fontAlgn="base">
              <a:spcBef>
                <a:spcPct val="0"/>
              </a:spcBef>
              <a:spcAft>
                <a:spcPct val="0"/>
              </a:spcAft>
              <a:defRPr/>
            </a:pPr>
            <a:endParaRPr lang="en-US" sz="4800" b="1" dirty="0">
              <a:solidFill>
                <a:srgbClr val="FFFFFF">
                  <a:alpha val="100000"/>
                </a:srgbClr>
              </a:solidFill>
            </a:endParaRPr>
          </a:p>
        </p:txBody>
      </p:sp>
      <p:sp>
        <p:nvSpPr>
          <p:cNvPr id="2" name="Title 1"/>
          <p:cNvSpPr>
            <a:spLocks noGrp="1"/>
          </p:cNvSpPr>
          <p:nvPr>
            <p:ph type="title"/>
          </p:nvPr>
        </p:nvSpPr>
        <p:spPr>
          <a:xfrm>
            <a:off x="381000" y="1219200"/>
            <a:ext cx="8382000" cy="1421928"/>
          </a:xfrm>
        </p:spPr>
        <p:txBody>
          <a:bodyPr>
            <a:normAutofit/>
          </a:bodyPr>
          <a:lstStyle/>
          <a:p>
            <a:pPr algn="ctr" defTabSz="1095288" eaLnBrk="1" hangingPunct="1">
              <a:defRPr/>
            </a:pPr>
            <a:r>
              <a:rPr lang="en-GB" sz="3200" b="1" dirty="0" smtClean="0"/>
              <a:t> Team Development for Sitecore</a:t>
            </a:r>
            <a:br>
              <a:rPr lang="en-GB" sz="3200" b="1" dirty="0" smtClean="0"/>
            </a:br>
            <a:r>
              <a:rPr lang="en-GB" sz="3200" b="1" dirty="0" smtClean="0"/>
              <a:t/>
            </a:r>
            <a:br>
              <a:rPr lang="en-GB" sz="3200" b="1" dirty="0" smtClean="0"/>
            </a:br>
            <a:r>
              <a:rPr lang="en-GB" sz="3200" b="1" dirty="0" smtClean="0"/>
              <a:t>Automated Deployments</a:t>
            </a:r>
            <a:endParaRPr sz="3200" b="1" dirty="0"/>
          </a:p>
        </p:txBody>
      </p:sp>
      <p:pic>
        <p:nvPicPr>
          <p:cNvPr id="307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3400" y="4114800"/>
            <a:ext cx="3760788" cy="1243013"/>
          </a:xfrm>
        </p:spPr>
      </p:pic>
      <p:sp>
        <p:nvSpPr>
          <p:cNvPr id="3077" name="TextBox 5"/>
          <p:cNvSpPr txBox="1">
            <a:spLocks noChangeArrowheads="1"/>
          </p:cNvSpPr>
          <p:nvPr/>
        </p:nvSpPr>
        <p:spPr bwMode="auto">
          <a:xfrm>
            <a:off x="7010400" y="624840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dirty="0">
                <a:solidFill>
                  <a:srgbClr val="FFFFFF"/>
                </a:solidFill>
              </a:rPr>
              <a:t>www.hhogdev.com</a:t>
            </a:r>
          </a:p>
        </p:txBody>
      </p:sp>
      <p:sp>
        <p:nvSpPr>
          <p:cNvPr id="3078" name="Rectangle 1"/>
          <p:cNvSpPr>
            <a:spLocks noChangeArrowheads="1"/>
          </p:cNvSpPr>
          <p:nvPr/>
        </p:nvSpPr>
        <p:spPr bwMode="auto">
          <a:xfrm>
            <a:off x="0" y="6248400"/>
            <a:ext cx="617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fontAlgn="base">
              <a:spcBef>
                <a:spcPct val="0"/>
              </a:spcBef>
              <a:spcAft>
                <a:spcPct val="0"/>
              </a:spcAft>
            </a:pPr>
            <a:r>
              <a:rPr lang="en-US" sz="2000" i="1" dirty="0">
                <a:solidFill>
                  <a:srgbClr val="FFFFFF"/>
                </a:solidFill>
                <a:latin typeface="Calibri" pitchFamily="34" charset="0"/>
                <a:cs typeface="Times New Roman" pitchFamily="18" charset="0"/>
              </a:rPr>
              <a:t>“If you can </a:t>
            </a:r>
            <a:r>
              <a:rPr lang="en-US" sz="2000" b="1" i="1" dirty="0">
                <a:solidFill>
                  <a:srgbClr val="FFFFFF"/>
                </a:solidFill>
                <a:latin typeface="Calibri" pitchFamily="34" charset="0"/>
                <a:cs typeface="Times New Roman" pitchFamily="18" charset="0"/>
              </a:rPr>
              <a:t>DREAM IT</a:t>
            </a:r>
            <a:r>
              <a:rPr lang="en-US" sz="2000" i="1" dirty="0">
                <a:solidFill>
                  <a:srgbClr val="FFFFFF"/>
                </a:solidFill>
                <a:latin typeface="Calibri" pitchFamily="34" charset="0"/>
                <a:cs typeface="Times New Roman" pitchFamily="18" charset="0"/>
              </a:rPr>
              <a:t>, we can make </a:t>
            </a:r>
            <a:r>
              <a:rPr lang="en-US" sz="2000" b="1" i="1" dirty="0">
                <a:solidFill>
                  <a:srgbClr val="FFFFFF"/>
                </a:solidFill>
                <a:latin typeface="Calibri" pitchFamily="34" charset="0"/>
                <a:cs typeface="Times New Roman" pitchFamily="18" charset="0"/>
              </a:rPr>
              <a:t>IT HAPPEN</a:t>
            </a:r>
            <a:r>
              <a:rPr lang="en-US" sz="2000" i="1" dirty="0">
                <a:solidFill>
                  <a:srgbClr val="FFFFFF"/>
                </a:solidFill>
                <a:latin typeface="Calibri" pitchFamily="34" charset="0"/>
                <a:cs typeface="Times New Roman" pitchFamily="18" charset="0"/>
              </a:rPr>
              <a:t>”</a:t>
            </a:r>
            <a:endParaRPr lang="en-US" sz="3200"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237507327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81000" y="457200"/>
            <a:ext cx="8382000" cy="1920526"/>
          </a:xfrm>
        </p:spPr>
        <p:txBody>
          <a:bodyPr>
            <a:normAutofit/>
          </a:bodyPr>
          <a:lstStyle/>
          <a:p>
            <a:pPr defTabSz="1095288" eaLnBrk="1" hangingPunct="1">
              <a:defRPr/>
            </a:pPr>
            <a:r>
              <a:rPr sz="4400" dirty="0" smtClean="0"/>
              <a:t>Who - Hedgehog Development</a:t>
            </a:r>
            <a:br>
              <a:rPr sz="4400" dirty="0" smtClean="0"/>
            </a:br>
            <a:r>
              <a:rPr sz="4400" dirty="0" smtClean="0"/>
              <a:t/>
            </a:r>
            <a:br>
              <a:rPr sz="4400" dirty="0" smtClean="0"/>
            </a:br>
            <a:endParaRPr sz="4400" dirty="0"/>
          </a:p>
        </p:txBody>
      </p:sp>
      <p:sp>
        <p:nvSpPr>
          <p:cNvPr id="5123" name="Content Placeholder 2"/>
          <p:cNvSpPr>
            <a:spLocks noGrp="1"/>
          </p:cNvSpPr>
          <p:nvPr>
            <p:ph idx="1"/>
          </p:nvPr>
        </p:nvSpPr>
        <p:spPr>
          <a:xfrm>
            <a:off x="381000" y="1828800"/>
            <a:ext cx="8410575" cy="4247317"/>
          </a:xfrm>
        </p:spPr>
        <p:txBody>
          <a:bodyPr/>
          <a:lstStyle/>
          <a:p>
            <a:pPr lvl="0" eaLnBrk="1" hangingPunct="1">
              <a:buClr>
                <a:srgbClr val="FFB601"/>
              </a:buClr>
              <a:defRPr/>
            </a:pPr>
            <a:r>
              <a:rPr lang="en-US" sz="2800" dirty="0" smtClean="0">
                <a:solidFill>
                  <a:srgbClr val="FFFFFF"/>
                </a:solidFill>
              </a:rPr>
              <a:t>Sitecore Solutions and Technology Partner</a:t>
            </a:r>
            <a:endParaRPr lang="en-US" sz="2800" dirty="0">
              <a:solidFill>
                <a:srgbClr val="FFFFFF"/>
              </a:solidFill>
            </a:endParaRPr>
          </a:p>
          <a:p>
            <a:pPr lvl="0" eaLnBrk="1" hangingPunct="1">
              <a:buClr>
                <a:srgbClr val="FFB601"/>
              </a:buClr>
              <a:defRPr/>
            </a:pPr>
            <a:r>
              <a:rPr lang="en-US" sz="2800" dirty="0" smtClean="0"/>
              <a:t>Multiple Sitecore MVPs on Staff</a:t>
            </a:r>
          </a:p>
          <a:p>
            <a:pPr lvl="0" eaLnBrk="1" hangingPunct="1">
              <a:buClr>
                <a:srgbClr val="FFB601"/>
              </a:buClr>
              <a:defRPr/>
            </a:pPr>
            <a:r>
              <a:rPr lang="en-US" sz="2800" dirty="0" smtClean="0">
                <a:solidFill>
                  <a:srgbClr val="FFFFFF"/>
                </a:solidFill>
              </a:rPr>
              <a:t>Multiple Sitecore Site of The Year Awards</a:t>
            </a:r>
          </a:p>
          <a:p>
            <a:pPr lvl="0" eaLnBrk="1" hangingPunct="1">
              <a:buClr>
                <a:srgbClr val="FFB601"/>
              </a:buClr>
              <a:defRPr/>
            </a:pPr>
            <a:r>
              <a:rPr lang="en-US" sz="2800" dirty="0" smtClean="0">
                <a:solidFill>
                  <a:srgbClr val="FFFFFF"/>
                </a:solidFill>
              </a:rPr>
              <a:t>Deep Sitecore Knowledge and Expertise</a:t>
            </a:r>
          </a:p>
          <a:p>
            <a:pPr lvl="0" eaLnBrk="1" hangingPunct="1">
              <a:buClr>
                <a:srgbClr val="FFB601"/>
              </a:buClr>
              <a:defRPr/>
            </a:pPr>
            <a:r>
              <a:rPr lang="en-US" sz="2800" dirty="0" smtClean="0">
                <a:solidFill>
                  <a:srgbClr val="FFFFFF"/>
                </a:solidFill>
              </a:rPr>
              <a:t>Produce TDS and Razl</a:t>
            </a:r>
          </a:p>
          <a:p>
            <a:pPr marL="0" lvl="0" indent="0" eaLnBrk="1" hangingPunct="1">
              <a:buClr>
                <a:srgbClr val="FFB601"/>
              </a:buClr>
              <a:buNone/>
              <a:defRPr/>
            </a:pPr>
            <a:endParaRPr lang="en-US" sz="2800" dirty="0" smtClean="0"/>
          </a:p>
          <a:p>
            <a:pPr marL="0" indent="0" eaLnBrk="1" hangingPunct="1">
              <a:buNone/>
              <a:defRPr/>
            </a:pPr>
            <a:endParaRPr lang="en-US" dirty="0" smtClean="0"/>
          </a:p>
          <a:p>
            <a:pPr marL="0" indent="0" eaLnBrk="1" hangingPunct="1">
              <a:buNone/>
              <a:defRPr/>
            </a:pPr>
            <a:endParaRPr lang="en-US" dirty="0" smtClean="0"/>
          </a:p>
        </p:txBody>
      </p:sp>
      <p:sp>
        <p:nvSpPr>
          <p:cNvPr id="4100" name="TextBox 14"/>
          <p:cNvSpPr txBox="1">
            <a:spLocks noChangeArrowheads="1"/>
          </p:cNvSpPr>
          <p:nvPr/>
        </p:nvSpPr>
        <p:spPr bwMode="auto">
          <a:xfrm>
            <a:off x="7010400" y="624840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dirty="0">
                <a:solidFill>
                  <a:srgbClr val="FFFFFF"/>
                </a:solidFill>
              </a:rPr>
              <a:t>www.hhogdev.com</a:t>
            </a:r>
          </a:p>
        </p:txBody>
      </p:sp>
      <p:sp>
        <p:nvSpPr>
          <p:cNvPr id="4101" name="Rectangle 1"/>
          <p:cNvSpPr>
            <a:spLocks noChangeArrowheads="1"/>
          </p:cNvSpPr>
          <p:nvPr/>
        </p:nvSpPr>
        <p:spPr bwMode="auto">
          <a:xfrm>
            <a:off x="0" y="6248400"/>
            <a:ext cx="617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fontAlgn="base">
              <a:spcBef>
                <a:spcPct val="0"/>
              </a:spcBef>
              <a:spcAft>
                <a:spcPct val="0"/>
              </a:spcAft>
            </a:pPr>
            <a:r>
              <a:rPr lang="en-US" sz="2000" i="1" dirty="0">
                <a:solidFill>
                  <a:srgbClr val="FFFFFF"/>
                </a:solidFill>
                <a:latin typeface="Calibri" pitchFamily="34" charset="0"/>
                <a:cs typeface="Times New Roman" pitchFamily="18" charset="0"/>
              </a:rPr>
              <a:t>“If you can </a:t>
            </a:r>
            <a:r>
              <a:rPr lang="en-US" sz="2000" b="1" i="1" dirty="0">
                <a:solidFill>
                  <a:srgbClr val="FFFFFF"/>
                </a:solidFill>
                <a:latin typeface="Calibri" pitchFamily="34" charset="0"/>
                <a:cs typeface="Times New Roman" pitchFamily="18" charset="0"/>
              </a:rPr>
              <a:t>DREAM IT</a:t>
            </a:r>
            <a:r>
              <a:rPr lang="en-US" sz="2000" i="1" dirty="0">
                <a:solidFill>
                  <a:srgbClr val="FFFFFF"/>
                </a:solidFill>
                <a:latin typeface="Calibri" pitchFamily="34" charset="0"/>
                <a:cs typeface="Times New Roman" pitchFamily="18" charset="0"/>
              </a:rPr>
              <a:t>, we can make </a:t>
            </a:r>
            <a:r>
              <a:rPr lang="en-US" sz="2000" b="1" i="1" dirty="0">
                <a:solidFill>
                  <a:srgbClr val="FFFFFF"/>
                </a:solidFill>
                <a:latin typeface="Calibri" pitchFamily="34" charset="0"/>
                <a:cs typeface="Times New Roman" pitchFamily="18" charset="0"/>
              </a:rPr>
              <a:t>IT HAPPEN</a:t>
            </a:r>
            <a:r>
              <a:rPr lang="en-US" sz="2000" i="1" dirty="0">
                <a:solidFill>
                  <a:srgbClr val="FFFFFF"/>
                </a:solidFill>
                <a:latin typeface="Calibri" pitchFamily="34" charset="0"/>
                <a:cs typeface="Times New Roman" pitchFamily="18" charset="0"/>
              </a:rPr>
              <a:t>”</a:t>
            </a:r>
            <a:endParaRPr lang="en-US" sz="3200"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61322147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 Mike Edwards</a:t>
            </a:r>
            <a:endParaRPr lang="en-GB" dirty="0"/>
          </a:p>
        </p:txBody>
      </p:sp>
      <p:sp>
        <p:nvSpPr>
          <p:cNvPr id="3" name="Content Placeholder 2"/>
          <p:cNvSpPr>
            <a:spLocks noGrp="1"/>
          </p:cNvSpPr>
          <p:nvPr>
            <p:ph idx="1"/>
          </p:nvPr>
        </p:nvSpPr>
        <p:spPr>
          <a:xfrm>
            <a:off x="381000" y="1417638"/>
            <a:ext cx="8410575" cy="2308324"/>
          </a:xfrm>
        </p:spPr>
        <p:txBody>
          <a:bodyPr/>
          <a:lstStyle/>
          <a:p>
            <a:r>
              <a:rPr lang="en-GB" dirty="0" smtClean="0"/>
              <a:t>Sitecore MVP since 2011</a:t>
            </a:r>
          </a:p>
          <a:p>
            <a:r>
              <a:rPr lang="en-GB" dirty="0" smtClean="0"/>
              <a:t>Founder of </a:t>
            </a:r>
            <a:r>
              <a:rPr lang="en-GB" dirty="0" err="1" smtClean="0"/>
              <a:t>Glass.Mapper</a:t>
            </a:r>
            <a:endParaRPr lang="en-GB" dirty="0" smtClean="0"/>
          </a:p>
          <a:p>
            <a:r>
              <a:rPr lang="en-GB" dirty="0" smtClean="0"/>
              <a:t>8 Years Sitecore experience</a:t>
            </a:r>
          </a:p>
          <a:p>
            <a:r>
              <a:rPr lang="en-GB" dirty="0" smtClean="0"/>
              <a:t>Developer on TDS and Razl</a:t>
            </a:r>
            <a:endParaRPr lang="en-GB" dirty="0"/>
          </a:p>
        </p:txBody>
      </p:sp>
      <p:sp>
        <p:nvSpPr>
          <p:cNvPr id="4" name="Slide Number Placeholder 3"/>
          <p:cNvSpPr>
            <a:spLocks noGrp="1"/>
          </p:cNvSpPr>
          <p:nvPr>
            <p:ph type="sldNum" sz="quarter" idx="10"/>
          </p:nvPr>
        </p:nvSpPr>
        <p:spPr/>
        <p:txBody>
          <a:bodyPr/>
          <a:lstStyle/>
          <a:p>
            <a:pPr>
              <a:defRPr/>
            </a:pPr>
            <a:fld id="{9705B22E-C452-4C3D-8E5F-78F5CAB10456}" type="slidenum">
              <a:rPr lang="en-US" smtClean="0">
                <a:solidFill>
                  <a:srgbClr val="FFFFFF">
                    <a:tint val="75000"/>
                  </a:srgbClr>
                </a:solidFill>
              </a:rPr>
              <a:pPr>
                <a:defRPr/>
              </a:pPr>
              <a:t>4</a:t>
            </a:fld>
            <a:endParaRPr lang="en-US" dirty="0">
              <a:solidFill>
                <a:srgbClr val="FFFFFF">
                  <a:tint val="75000"/>
                </a:srgbClr>
              </a:solidFill>
            </a:endParaRPr>
          </a:p>
        </p:txBody>
      </p:sp>
      <p:pic>
        <p:nvPicPr>
          <p:cNvPr id="5" name="Picture 4" descr="http://www.cognifide.com/blogs/wp-content/uploads/2014/01/Sitecore-MVP-2014-Technology-blo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4725029"/>
            <a:ext cx="2076878" cy="11298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www.sitecore.net/~/media/Community/Best%20Practice%20Blogs/Pieter%20Brinkman/MVP2013blackbuttonlarge.ashx?h=155&amp;mh=155&amp;mw=220&amp;w=1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551753"/>
            <a:ext cx="147637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briancaos.files.wordpress.com/2011/02/partner-logos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800600"/>
            <a:ext cx="3425387" cy="97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6167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a:t>
            </a:r>
            <a:endParaRPr lang="en-GB" dirty="0"/>
          </a:p>
        </p:txBody>
      </p:sp>
      <p:sp>
        <p:nvSpPr>
          <p:cNvPr id="3" name="Content Placeholder 2"/>
          <p:cNvSpPr>
            <a:spLocks noGrp="1"/>
          </p:cNvSpPr>
          <p:nvPr>
            <p:ph idx="1"/>
          </p:nvPr>
        </p:nvSpPr>
        <p:spPr>
          <a:xfrm>
            <a:off x="381000" y="1417638"/>
            <a:ext cx="8410575" cy="2308324"/>
          </a:xfrm>
        </p:spPr>
        <p:txBody>
          <a:bodyPr/>
          <a:lstStyle/>
          <a:p>
            <a:r>
              <a:rPr lang="en-GB" dirty="0" smtClean="0"/>
              <a:t>Automate deployments to live and staging</a:t>
            </a:r>
          </a:p>
          <a:p>
            <a:r>
              <a:rPr lang="en-GB" dirty="0" smtClean="0"/>
              <a:t>New builds in a couple of clicks</a:t>
            </a:r>
          </a:p>
          <a:p>
            <a:r>
              <a:rPr lang="en-GB" dirty="0" smtClean="0"/>
              <a:t>Build server goodness</a:t>
            </a:r>
          </a:p>
          <a:p>
            <a:r>
              <a:rPr lang="en-GB" dirty="0" smtClean="0"/>
              <a:t>New developer goodness</a:t>
            </a:r>
            <a:endParaRPr lang="en-GB" dirty="0"/>
          </a:p>
        </p:txBody>
      </p:sp>
      <p:sp>
        <p:nvSpPr>
          <p:cNvPr id="4" name="Slide Number Placeholder 3"/>
          <p:cNvSpPr>
            <a:spLocks noGrp="1"/>
          </p:cNvSpPr>
          <p:nvPr>
            <p:ph type="sldNum" sz="quarter" idx="10"/>
          </p:nvPr>
        </p:nvSpPr>
        <p:spPr/>
        <p:txBody>
          <a:bodyPr/>
          <a:lstStyle/>
          <a:p>
            <a:pPr>
              <a:defRPr/>
            </a:pPr>
            <a:fld id="{9705B22E-C452-4C3D-8E5F-78F5CAB10456}" type="slidenum">
              <a:rPr lang="en-US" smtClean="0">
                <a:solidFill>
                  <a:srgbClr val="FFFFFF">
                    <a:tint val="75000"/>
                  </a:srgbClr>
                </a:solidFill>
              </a:rPr>
              <a:pPr>
                <a:defRPr/>
              </a:pPr>
              <a:t>5</a:t>
            </a:fld>
            <a:endParaRPr lang="en-US" dirty="0">
              <a:solidFill>
                <a:srgbClr val="FFFFFF">
                  <a:tint val="75000"/>
                </a:srgbClr>
              </a:solidFill>
            </a:endParaRPr>
          </a:p>
        </p:txBody>
      </p:sp>
      <p:pic>
        <p:nvPicPr>
          <p:cNvPr id="1026" name="Picture 2" descr="http://blog.padowi.se/wp-content/uploads/2012/02/automate_all_the_thing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300" y="3777506"/>
            <a:ext cx="322580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1765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a:t>
            </a:r>
            <a:endParaRPr lang="en-GB" dirty="0"/>
          </a:p>
        </p:txBody>
      </p:sp>
      <p:sp>
        <p:nvSpPr>
          <p:cNvPr id="3" name="Content Placeholder 2"/>
          <p:cNvSpPr>
            <a:spLocks noGrp="1"/>
          </p:cNvSpPr>
          <p:nvPr>
            <p:ph idx="1"/>
          </p:nvPr>
        </p:nvSpPr>
        <p:spPr>
          <a:xfrm>
            <a:off x="381000" y="1417638"/>
            <a:ext cx="8410575" cy="4007251"/>
          </a:xfrm>
        </p:spPr>
        <p:txBody>
          <a:bodyPr/>
          <a:lstStyle/>
          <a:p>
            <a:r>
              <a:rPr lang="en-GB" dirty="0" smtClean="0"/>
              <a:t>Team Development for Sitecore</a:t>
            </a:r>
          </a:p>
          <a:p>
            <a:r>
              <a:rPr lang="en-GB" dirty="0" smtClean="0"/>
              <a:t>Razl</a:t>
            </a:r>
          </a:p>
          <a:p>
            <a:r>
              <a:rPr lang="en-GB" dirty="0" smtClean="0"/>
              <a:t>Sitecore Ship</a:t>
            </a:r>
          </a:p>
          <a:p>
            <a:r>
              <a:rPr lang="en-GB" dirty="0" smtClean="0"/>
              <a:t>Sitecore SIM</a:t>
            </a:r>
          </a:p>
          <a:p>
            <a:pPr lvl="1"/>
            <a:r>
              <a:rPr lang="en-GB" dirty="0" smtClean="0"/>
              <a:t>Sean </a:t>
            </a:r>
            <a:r>
              <a:rPr lang="en-GB" dirty="0" err="1" smtClean="0"/>
              <a:t>Holmesby’s</a:t>
            </a:r>
            <a:r>
              <a:rPr lang="en-GB" dirty="0" smtClean="0"/>
              <a:t> data folder extension</a:t>
            </a:r>
          </a:p>
          <a:p>
            <a:r>
              <a:rPr lang="en-GB" dirty="0" err="1" smtClean="0"/>
              <a:t>TeamCity</a:t>
            </a:r>
            <a:endParaRPr lang="en-GB" dirty="0" smtClean="0"/>
          </a:p>
          <a:p>
            <a:r>
              <a:rPr lang="en-GB" dirty="0" smtClean="0"/>
              <a:t>Git </a:t>
            </a:r>
            <a:endParaRPr lang="en-GB" dirty="0"/>
          </a:p>
        </p:txBody>
      </p:sp>
      <p:sp>
        <p:nvSpPr>
          <p:cNvPr id="4" name="Slide Number Placeholder 3"/>
          <p:cNvSpPr>
            <a:spLocks noGrp="1"/>
          </p:cNvSpPr>
          <p:nvPr>
            <p:ph type="sldNum" sz="quarter" idx="10"/>
          </p:nvPr>
        </p:nvSpPr>
        <p:spPr/>
        <p:txBody>
          <a:bodyPr/>
          <a:lstStyle/>
          <a:p>
            <a:pPr>
              <a:defRPr/>
            </a:pPr>
            <a:fld id="{9705B22E-C452-4C3D-8E5F-78F5CAB10456}" type="slidenum">
              <a:rPr lang="en-US" smtClean="0">
                <a:solidFill>
                  <a:srgbClr val="FFFFFF">
                    <a:tint val="75000"/>
                  </a:srgbClr>
                </a:solidFill>
              </a:rPr>
              <a:pPr>
                <a:defRPr/>
              </a:pPr>
              <a:t>6</a:t>
            </a:fld>
            <a:endParaRPr lang="en-US" dirty="0">
              <a:solidFill>
                <a:srgbClr val="FFFFFF">
                  <a:tint val="75000"/>
                </a:srgbClr>
              </a:solidFill>
            </a:endParaRPr>
          </a:p>
        </p:txBody>
      </p:sp>
    </p:spTree>
    <p:extLst>
      <p:ext uri="{BB962C8B-B14F-4D97-AF65-F5344CB8AC3E}">
        <p14:creationId xmlns:p14="http://schemas.microsoft.com/office/powerpoint/2010/main" val="4236041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76600" y="2819400"/>
            <a:ext cx="2743200" cy="1006429"/>
          </a:xfrm>
        </p:spPr>
        <p:txBody>
          <a:bodyPr>
            <a:normAutofit/>
          </a:bodyPr>
          <a:lstStyle/>
          <a:p>
            <a:r>
              <a:rPr lang="en-GB" sz="6600" dirty="0" smtClean="0"/>
              <a:t>DEMO</a:t>
            </a:r>
            <a:endParaRPr lang="en-GB" sz="6600" dirty="0"/>
          </a:p>
        </p:txBody>
      </p:sp>
      <p:sp>
        <p:nvSpPr>
          <p:cNvPr id="4" name="Slide Number Placeholder 3"/>
          <p:cNvSpPr>
            <a:spLocks noGrp="1"/>
          </p:cNvSpPr>
          <p:nvPr>
            <p:ph type="sldNum" sz="quarter" idx="10"/>
          </p:nvPr>
        </p:nvSpPr>
        <p:spPr/>
        <p:txBody>
          <a:bodyPr/>
          <a:lstStyle/>
          <a:p>
            <a:pPr>
              <a:defRPr/>
            </a:pPr>
            <a:fld id="{9705B22E-C452-4C3D-8E5F-78F5CAB10456}" type="slidenum">
              <a:rPr lang="en-US" smtClean="0">
                <a:solidFill>
                  <a:srgbClr val="FFFFFF">
                    <a:tint val="75000"/>
                  </a:srgbClr>
                </a:solidFill>
              </a:rPr>
              <a:pPr>
                <a:defRPr/>
              </a:pPr>
              <a:t>7</a:t>
            </a:fld>
            <a:endParaRPr lang="en-US" dirty="0">
              <a:solidFill>
                <a:srgbClr val="FFFFFF">
                  <a:tint val="75000"/>
                </a:srgbClr>
              </a:solidFill>
            </a:endParaRPr>
          </a:p>
        </p:txBody>
      </p:sp>
    </p:spTree>
    <p:extLst>
      <p:ext uri="{BB962C8B-B14F-4D97-AF65-F5344CB8AC3E}">
        <p14:creationId xmlns:p14="http://schemas.microsoft.com/office/powerpoint/2010/main" val="4931286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705B22E-C452-4C3D-8E5F-78F5CAB10456}" type="slidenum">
              <a:rPr lang="en-US" smtClean="0">
                <a:solidFill>
                  <a:srgbClr val="FFFFFF">
                    <a:tint val="75000"/>
                  </a:srgbClr>
                </a:solidFill>
              </a:rPr>
              <a:pPr>
                <a:defRPr/>
              </a:pPr>
              <a:t>8</a:t>
            </a:fld>
            <a:endParaRPr lang="en-US" dirty="0">
              <a:solidFill>
                <a:srgbClr val="FFFFFF">
                  <a:tint val="75000"/>
                </a:srgbClr>
              </a:solidFill>
            </a:endParaRPr>
          </a:p>
        </p:txBody>
      </p:sp>
      <p:pic>
        <p:nvPicPr>
          <p:cNvPr id="5" name="Picture 4" descr="C:\Users\medwards\Downloads\Staging - Code Deployment with Content Update (1).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001000" cy="6019800"/>
          </a:xfrm>
          <a:prstGeom prst="rect">
            <a:avLst/>
          </a:prstGeom>
          <a:solidFill>
            <a:schemeClr val="accent5"/>
          </a:solidFill>
          <a:ln>
            <a:noFill/>
          </a:ln>
        </p:spPr>
      </p:pic>
    </p:spTree>
    <p:extLst>
      <p:ext uri="{BB962C8B-B14F-4D97-AF65-F5344CB8AC3E}">
        <p14:creationId xmlns:p14="http://schemas.microsoft.com/office/powerpoint/2010/main" val="1387251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GB" dirty="0" smtClean="0"/>
              <a:t>Find Out More</a:t>
            </a:r>
            <a:endParaRPr lang="en-GB" dirty="0"/>
          </a:p>
        </p:txBody>
      </p:sp>
      <p:sp>
        <p:nvSpPr>
          <p:cNvPr id="8" name="Content Placeholder 2"/>
          <p:cNvSpPr>
            <a:spLocks noGrp="1"/>
          </p:cNvSpPr>
          <p:nvPr>
            <p:ph idx="1"/>
          </p:nvPr>
        </p:nvSpPr>
        <p:spPr>
          <a:xfrm>
            <a:off x="504825" y="3116512"/>
            <a:ext cx="8410575" cy="701731"/>
          </a:xfrm>
        </p:spPr>
        <p:txBody>
          <a:bodyPr/>
          <a:lstStyle/>
          <a:p>
            <a:pPr marL="0" indent="0" algn="ctr">
              <a:buNone/>
            </a:pPr>
            <a:r>
              <a:rPr lang="en-GB" sz="4400" dirty="0" smtClean="0"/>
              <a:t>http://www.hhogdev.com/sugcon</a:t>
            </a:r>
            <a:endParaRPr lang="en-GB" sz="4400" dirty="0" smtClean="0"/>
          </a:p>
        </p:txBody>
      </p:sp>
      <p:sp>
        <p:nvSpPr>
          <p:cNvPr id="4" name="Slide Number Placeholder 3"/>
          <p:cNvSpPr>
            <a:spLocks noGrp="1"/>
          </p:cNvSpPr>
          <p:nvPr>
            <p:ph type="sldNum" sz="quarter" idx="10"/>
          </p:nvPr>
        </p:nvSpPr>
        <p:spPr/>
        <p:txBody>
          <a:bodyPr/>
          <a:lstStyle/>
          <a:p>
            <a:pPr>
              <a:defRPr/>
            </a:pPr>
            <a:fld id="{9705B22E-C452-4C3D-8E5F-78F5CAB10456}" type="slidenum">
              <a:rPr lang="en-US" smtClean="0">
                <a:solidFill>
                  <a:srgbClr val="FFFFFF">
                    <a:tint val="75000"/>
                  </a:srgbClr>
                </a:solidFill>
              </a:rPr>
              <a:pPr>
                <a:defRPr/>
              </a:pPr>
              <a:t>9</a:t>
            </a:fld>
            <a:endParaRPr lang="en-US" dirty="0">
              <a:solidFill>
                <a:srgbClr val="FFFFFF">
                  <a:tint val="75000"/>
                </a:srgbClr>
              </a:solidFill>
            </a:endParaRPr>
          </a:p>
        </p:txBody>
      </p:sp>
    </p:spTree>
    <p:extLst>
      <p:ext uri="{BB962C8B-B14F-4D97-AF65-F5344CB8AC3E}">
        <p14:creationId xmlns:p14="http://schemas.microsoft.com/office/powerpoint/2010/main" val="1954130493"/>
      </p:ext>
    </p:extLst>
  </p:cSld>
  <p:clrMapOvr>
    <a:masterClrMapping/>
  </p:clrMapOvr>
  <p:transition>
    <p:fade/>
  </p:transition>
</p:sld>
</file>

<file path=ppt/theme/theme1.xml><?xml version="1.0" encoding="utf-8"?>
<a:theme xmlns:a="http://schemas.openxmlformats.org/drawingml/2006/main" name="Theme2">
  <a:themeElements>
    <a:clrScheme name="2_Visual Studio Blue template_Segoe 1">
      <a:dk1>
        <a:srgbClr val="000000"/>
      </a:dk1>
      <a:lt1>
        <a:srgbClr val="FFFFFF"/>
      </a:lt1>
      <a:dk2>
        <a:srgbClr val="30237F"/>
      </a:dk2>
      <a:lt2>
        <a:srgbClr val="FFB601"/>
      </a:lt2>
      <a:accent1>
        <a:srgbClr val="F7E993"/>
      </a:accent1>
      <a:accent2>
        <a:srgbClr val="66CC66"/>
      </a:accent2>
      <a:accent3>
        <a:srgbClr val="ADACC0"/>
      </a:accent3>
      <a:accent4>
        <a:srgbClr val="DADADA"/>
      </a:accent4>
      <a:accent5>
        <a:srgbClr val="FAF2C8"/>
      </a:accent5>
      <a:accent6>
        <a:srgbClr val="5CB95C"/>
      </a:accent6>
      <a:hlink>
        <a:srgbClr val="6699FF"/>
      </a:hlink>
      <a:folHlink>
        <a:srgbClr val="F98239"/>
      </a:folHlink>
    </a:clrScheme>
    <a:fontScheme name="2_Visual Studio Blue template_Segoe">
      <a:majorFont>
        <a:latin typeface="Segoe Semibold"/>
        <a:ea typeface=""/>
        <a:cs typeface=""/>
      </a:majorFont>
      <a:minorFont>
        <a:latin typeface="Segoe Semi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Visual Studio Blue template_Segoe 1">
        <a:dk1>
          <a:srgbClr val="000000"/>
        </a:dk1>
        <a:lt1>
          <a:srgbClr val="FFFFFF"/>
        </a:lt1>
        <a:dk2>
          <a:srgbClr val="30237F"/>
        </a:dk2>
        <a:lt2>
          <a:srgbClr val="FFB601"/>
        </a:lt2>
        <a:accent1>
          <a:srgbClr val="F7E993"/>
        </a:accent1>
        <a:accent2>
          <a:srgbClr val="66CC66"/>
        </a:accent2>
        <a:accent3>
          <a:srgbClr val="ADACC0"/>
        </a:accent3>
        <a:accent4>
          <a:srgbClr val="DADADA"/>
        </a:accent4>
        <a:accent5>
          <a:srgbClr val="FAF2C8"/>
        </a:accent5>
        <a:accent6>
          <a:srgbClr val="5CB95C"/>
        </a:accent6>
        <a:hlink>
          <a:srgbClr val="6699FF"/>
        </a:hlink>
        <a:folHlink>
          <a:srgbClr val="F9823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UGNL">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UGNL" id="{BAEE7D30-7244-4147-B7AA-BD45FE03E82D}" vid="{9BA35A46-F589-498C-83A7-8D1564C4C6A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documentManagement>
    <_dlc_DocId xmlns="19d2fddc-ffd9-40f8-8fff-6b4354437472">RRTP62ZHU4KY-236-14</_dlc_DocId>
    <_dlc_DocIdUrl xmlns="19d2fddc-ffd9-40f8-8fff-6b4354437472">
      <Url>https://tfssp.hhogdev.com/tfs/DefaultCollection/Hedgehog-TDS/_layouts/DocIdRedir.aspx?ID=RRTP62ZHU4KY-236-14</Url>
      <Description>RRTP62ZHU4KY-236-14</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CDADE2C2E8F9A1488A4662BEE84B7114" ma:contentTypeVersion="0" ma:contentTypeDescription="Create a new document." ma:contentTypeScope="" ma:versionID="089f526c4b43ccd3706a1fe87a74b08f">
  <xsd:schema xmlns:xsd="http://www.w3.org/2001/XMLSchema" xmlns:xs="http://www.w3.org/2001/XMLSchema" xmlns:p="http://schemas.microsoft.com/office/2006/metadata/properties" xmlns:ns2="19d2fddc-ffd9-40f8-8fff-6b4354437472" targetNamespace="http://schemas.microsoft.com/office/2006/metadata/properties" ma:root="true" ma:fieldsID="7fb544e47363b5bb555a642b031f2e23" ns2:_="">
    <xsd:import namespace="19d2fddc-ffd9-40f8-8fff-6b435443747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d2fddc-ffd9-40f8-8fff-6b43544374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0F1400-A3AB-4E11-9386-024A5948936F}">
  <ds:schemaRefs>
    <ds:schemaRef ds:uri="http://schemas.microsoft.com/sharepoint/events"/>
  </ds:schemaRefs>
</ds:datastoreItem>
</file>

<file path=customXml/itemProps2.xml><?xml version="1.0" encoding="utf-8"?>
<ds:datastoreItem xmlns:ds="http://schemas.openxmlformats.org/officeDocument/2006/customXml" ds:itemID="{8A251905-D027-4957-80F1-ACC1D2293CB1}">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9d2fddc-ffd9-40f8-8fff-6b4354437472"/>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CC20313C-40A2-489D-BBA5-1D564D9F63A4}">
  <ds:schemaRefs>
    <ds:schemaRef ds:uri="http://schemas.microsoft.com/sharepoint/v3/contenttype/forms"/>
  </ds:schemaRefs>
</ds:datastoreItem>
</file>

<file path=customXml/itemProps4.xml><?xml version="1.0" encoding="utf-8"?>
<ds:datastoreItem xmlns:ds="http://schemas.openxmlformats.org/officeDocument/2006/customXml" ds:itemID="{C67C821C-3EE7-4F2A-BFCF-95B1AC5950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d2fddc-ffd9-40f8-8fff-6b43544374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11465</TotalTime>
  <Words>464</Words>
  <Application>Microsoft Office PowerPoint</Application>
  <PresentationFormat>On-screen Show (4:3)</PresentationFormat>
  <Paragraphs>76</Paragraphs>
  <Slides>11</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Calibri Light</vt:lpstr>
      <vt:lpstr>Consolas</vt:lpstr>
      <vt:lpstr>Rockwell</vt:lpstr>
      <vt:lpstr>Segoe Semibold</vt:lpstr>
      <vt:lpstr>Times New Roman</vt:lpstr>
      <vt:lpstr>Wingdings 2</vt:lpstr>
      <vt:lpstr>Theme2</vt:lpstr>
      <vt:lpstr>SUGNL</vt:lpstr>
      <vt:lpstr>Sitecore Nirvana – Continous Deploymets</vt:lpstr>
      <vt:lpstr> Team Development for Sitecore  Automated Deployments</vt:lpstr>
      <vt:lpstr>Who - Hedgehog Development  </vt:lpstr>
      <vt:lpstr>Who – Mike Edwards</vt:lpstr>
      <vt:lpstr>What?</vt:lpstr>
      <vt:lpstr>Tools </vt:lpstr>
      <vt:lpstr>DEMO</vt:lpstr>
      <vt:lpstr>PowerPoint Presentation</vt:lpstr>
      <vt:lpstr>Find Out More</vt:lpstr>
      <vt:lpstr>Thank You</vt:lpstr>
      <vt:lpstr>Thank you</vt:lpstr>
    </vt:vector>
  </TitlesOfParts>
  <Company>Hedgehog Development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Development for Sitecore Training v1</dc:title>
  <dc:creator>Kenneth A. DeGennaro</dc:creator>
  <cp:lastModifiedBy>Mike</cp:lastModifiedBy>
  <cp:revision>357</cp:revision>
  <dcterms:created xsi:type="dcterms:W3CDTF">2012-05-29T14:42:12Z</dcterms:created>
  <dcterms:modified xsi:type="dcterms:W3CDTF">2014-05-23T10:49:21Z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0x010100CDADE2C2E8F9A1488A4662BEE84B7114</vt:lpwstr>
  </property>
  <property fmtid="{D5CDD505-2E9C-101B-9397-08002B2CF9AE}" pid="3" name="_dlc_DocIdItemGuid">
    <vt:lpwstr>2646b263-3b33-43b6-8e5a-dec98d69004a</vt:lpwstr>
  </property>
</Properties>
</file>