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2178" y="-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47C-60D5-4149-BACD-C2C200380D3F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D59-6B01-4664-A0C4-0F0E699D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4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47C-60D5-4149-BACD-C2C200380D3F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D59-6B01-4664-A0C4-0F0E699D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47C-60D5-4149-BACD-C2C200380D3F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D59-6B01-4664-A0C4-0F0E699D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6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47C-60D5-4149-BACD-C2C200380D3F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D59-6B01-4664-A0C4-0F0E699D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47C-60D5-4149-BACD-C2C200380D3F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D59-6B01-4664-A0C4-0F0E699D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4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47C-60D5-4149-BACD-C2C200380D3F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D59-6B01-4664-A0C4-0F0E699D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2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47C-60D5-4149-BACD-C2C200380D3F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D59-6B01-4664-A0C4-0F0E699D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47C-60D5-4149-BACD-C2C200380D3F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D59-6B01-4664-A0C4-0F0E699D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0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47C-60D5-4149-BACD-C2C200380D3F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D59-6B01-4664-A0C4-0F0E699D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8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47C-60D5-4149-BACD-C2C200380D3F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D59-6B01-4664-A0C4-0F0E699D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2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47C-60D5-4149-BACD-C2C200380D3F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D59-6B01-4664-A0C4-0F0E699D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0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2B47C-60D5-4149-BACD-C2C200380D3F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26D59-6B01-4664-A0C4-0F0E699D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5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4" t="25230" r="30809" b="8444"/>
          <a:stretch/>
        </p:blipFill>
        <p:spPr bwMode="auto">
          <a:xfrm>
            <a:off x="0" y="0"/>
            <a:ext cx="6858000" cy="9200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40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UCVTS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Nary</dc:creator>
  <cp:lastModifiedBy>Jennifer Nary</cp:lastModifiedBy>
  <cp:revision>3</cp:revision>
  <dcterms:created xsi:type="dcterms:W3CDTF">2013-05-20T18:38:59Z</dcterms:created>
  <dcterms:modified xsi:type="dcterms:W3CDTF">2013-05-22T17:57:55Z</dcterms:modified>
</cp:coreProperties>
</file>