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db272337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db272337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64448242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64448242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4448242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4448242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64448242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64448242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4448242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4448242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64448242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64448242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64448242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64448242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2b99ca00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2b99ca00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2b99ca00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2b99ca00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2b99ca004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2b99ca00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37340c0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37340c0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37340c06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37340c06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37340c06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37340c06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37340c06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37340c06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64448242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64448242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901000"/>
            <a:ext cx="9144000" cy="13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PZAD. Анализ графа Arxiv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Урванов Егор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декабря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076" y="924575"/>
            <a:ext cx="5181851" cy="32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/>
        </p:nvSpPr>
        <p:spPr>
          <a:xfrm>
            <a:off x="486950" y="1719600"/>
            <a:ext cx="2929500" cy="17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Число диполей растёт со временем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Начиная с 2004--2007 годов, распределение оказывается в большей степени случайным, чем ранее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750" y="894138"/>
            <a:ext cx="5278200" cy="33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 txBox="1"/>
          <p:nvPr/>
        </p:nvSpPr>
        <p:spPr>
          <a:xfrm>
            <a:off x="547825" y="1685413"/>
            <a:ext cx="2815200" cy="17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Петли порождаются ошибками в графе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Петли порождаются ссылками на другие версии статей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Петли порождаются конференцией Planck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399" y="268175"/>
            <a:ext cx="6959200" cy="46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026" y="694537"/>
            <a:ext cx="5979775" cy="37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/>
        </p:nvSpPr>
        <p:spPr>
          <a:xfrm>
            <a:off x="159775" y="639125"/>
            <a:ext cx="25869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 txBox="1"/>
          <p:nvPr/>
        </p:nvSpPr>
        <p:spPr>
          <a:xfrm>
            <a:off x="403425" y="1270625"/>
            <a:ext cx="2571600" cy="28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Число активных авторов растёт. Причём происходит это нелинейно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Всё больше людей втягиваются в научные исследования (или просто начинают юзать arixv)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Становится всё больше нахлебников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8825"/>
            <a:ext cx="4002650" cy="2578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2200" y="298625"/>
            <a:ext cx="4002650" cy="265907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6"/>
          <p:cNvSpPr txBox="1"/>
          <p:nvPr/>
        </p:nvSpPr>
        <p:spPr>
          <a:xfrm>
            <a:off x="2529000" y="3423900"/>
            <a:ext cx="4086000" cy="14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Всплеск интереса к науке в 2009 - 2013 годах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100" y="719850"/>
            <a:ext cx="5753200" cy="37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 txBox="1"/>
          <p:nvPr/>
        </p:nvSpPr>
        <p:spPr>
          <a:xfrm>
            <a:off x="585875" y="2195100"/>
            <a:ext cx="23130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Гипотеза малого мира выполняется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513" y="152400"/>
            <a:ext cx="608016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97825" y="1841250"/>
            <a:ext cx="29523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Устаревшие категории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Новые категории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550" y="734350"/>
            <a:ext cx="5952899" cy="367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50" y="121975"/>
            <a:ext cx="3993500" cy="31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450" y="121965"/>
            <a:ext cx="3993500" cy="319573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437550" y="3720650"/>
            <a:ext cx="8208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кластере есть один или несколько идеологов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5276" y="802838"/>
            <a:ext cx="5400525" cy="35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258700" y="2084775"/>
            <a:ext cx="2724000" cy="10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Такая тенденция наблюдается во многих кластерах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950" y="856100"/>
            <a:ext cx="5219450" cy="34312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/>
        </p:nvSpPr>
        <p:spPr>
          <a:xfrm>
            <a:off x="289050" y="2210400"/>
            <a:ext cx="33219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Видны спайки. Почему они имеют регулярную структуру?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749" y="662075"/>
            <a:ext cx="5803525" cy="38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/>
          <p:nvPr/>
        </p:nvSpPr>
        <p:spPr>
          <a:xfrm>
            <a:off x="251100" y="2151450"/>
            <a:ext cx="25413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Красные линии -- дроби вида n / m.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351" y="871312"/>
            <a:ext cx="5333051" cy="34008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/>
        </p:nvSpPr>
        <p:spPr>
          <a:xfrm>
            <a:off x="357600" y="1099488"/>
            <a:ext cx="2838000" cy="29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Автор написали несколько статьей когда-то в прошлом и больше не пишут статьи по данной теме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Авторы написали несколько статьей и ещё не успели написать других статей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Автор написал много статей, но мало публиковал на arxiv (т.е. есть ссылки на внешние источники)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Погрешность при составлении датасета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801" y="875000"/>
            <a:ext cx="5556049" cy="34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/>
          <p:nvPr/>
        </p:nvSpPr>
        <p:spPr>
          <a:xfrm>
            <a:off x="426100" y="760950"/>
            <a:ext cx="2975100" cy="3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Число статей из диполей у одного и того же автора.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У некоторых авторов более 150 статей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Авторы, действительно, ссылаются друг на друга в “прошлое” и в “будущее” одновременно и это очень странно.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Есть аномальная конференция “Planck”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Число диполей растёт линейно, в зависимости от числа вершин (для стационарного графа)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