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b27233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b27233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99ca00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99ca00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7340c0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7340c0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7340c0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7340c0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7340c0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7340c0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b99ca004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b99ca004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b99ca00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b99ca0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b99ca0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b99ca0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b99ca0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b99ca0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7340c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7340c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7340c0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7340c0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7340c0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7340c0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7340c0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7340c0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99ca00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99ca00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ibved.livejournal.com/81182.html" TargetMode="External"/><Relationship Id="rId4" Type="http://schemas.openxmlformats.org/officeDocument/2006/relationships/hyperlink" Target="https://agupubs.onlinelibrary.wiley.com/doi/pdf/10.1029/2003EO490001" TargetMode="External"/><Relationship Id="rId5" Type="http://schemas.openxmlformats.org/officeDocument/2006/relationships/hyperlink" Target="https://www.researchgate.net/publication/248885479_Fire_scars_reveal_source_of_New_England's_1780_Dark_Day/download" TargetMode="External"/><Relationship Id="rId6" Type="http://schemas.openxmlformats.org/officeDocument/2006/relationships/hyperlink" Target="https://github.com/Hedgehogues/MSU_PZ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01000"/>
            <a:ext cx="91440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PZAD. Homework base on result of the lecture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Urvanov Egor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october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75"/>
            <a:ext cx="9099425" cy="484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75" y="152400"/>
            <a:ext cx="5500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180001" cy="3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850" y="2231275"/>
            <a:ext cx="4530150" cy="2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413" y="833150"/>
            <a:ext cx="5148575" cy="3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555450" y="1285950"/>
            <a:ext cx="3621600" cy="24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То, что хочется доделать: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Восстановление пропущенных значений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Сравнение стран и городов по характеру изменения температуры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Построение тепловой карты коэффициентов линейной регрессии относительно тренда глобального потепления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768475" y="1184775"/>
            <a:ext cx="63684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https://www.kaggle.com/berkeleyearth/climate-change-earth-surface-temperature-data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https://sibved.livejournal.com/81182.html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https://ru.wikipedia.org/wiki/Малый_ледниковый_период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https://en.wikipedia.org/wiki/Irish_Famine_(1740-41)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4"/>
              </a:rPr>
              <a:t>https://agupubs.onlinelibrary.wiley.com/doi/pdf/10.1029/2003EO490001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5"/>
              </a:rPr>
              <a:t>https://www.researchgate.net/publication/248885479_Fire_scars_reveal_source_of_New_England's_1780_Dark_Day/download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6"/>
              </a:rPr>
              <a:t>https://github.com/Hedgehogues/MSU_PZAD</a:t>
            </a:r>
            <a:endParaRPr u="sng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A86E8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2145750" y="397300"/>
            <a:ext cx="4852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Sources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52400"/>
            <a:ext cx="486069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5000" y="2354850"/>
            <a:ext cx="3926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Ничего не видно. Произведем сглаживание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52400"/>
            <a:ext cx="43859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10875" y="905450"/>
            <a:ext cx="4116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Несколько впадин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Несколько пиков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Растущая температура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Осцилляция в 2010-х годах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Большая волотильность (до 1840 года)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Цикличность (с большим периодом) в температуре с заметным трендом (до 1920 года)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Цикличность (с маленьким периодом) в температуре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10150" cy="36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50" y="2056375"/>
            <a:ext cx="4802200" cy="3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1" y="0"/>
            <a:ext cx="8000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82625" cy="371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950" y="1947825"/>
            <a:ext cx="4971050" cy="31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44550"/>
            <a:ext cx="9144000" cy="587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52400"/>
            <a:ext cx="43859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273900" y="1848900"/>
            <a:ext cx="40707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Другие периоды -- представляют собой аналогичную картину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Погодные условия могли повлиять на процессы, происходящие внутри стран, либо же могли стать их причиной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76" y="495925"/>
            <a:ext cx="5811376" cy="41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56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Д</a:t>
            </a:r>
            <a:r>
              <a:rPr lang="en">
                <a:solidFill>
                  <a:schemeClr val="dk1"/>
                </a:solidFill>
              </a:rPr>
              <a:t>екабрь в ряде случаев запаздывает или догоняет январь и февраль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Группы графиков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Осень теплее весны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