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945FC4AB-C616-46DB-A197-842A94CC2377}">
  <a:tblStyle styleId="{945FC4AB-C616-46DB-A197-842A94CC237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73" Type="http://schemas.openxmlformats.org/officeDocument/2006/relationships/slide" Target="slides/slide67.xml"/><Relationship Id="rId72" Type="http://schemas.openxmlformats.org/officeDocument/2006/relationships/slide" Target="slides/slide66.xml"/><Relationship Id="rId31" Type="http://schemas.openxmlformats.org/officeDocument/2006/relationships/slide" Target="slides/slide25.xml"/><Relationship Id="rId75" Type="http://schemas.openxmlformats.org/officeDocument/2006/relationships/slide" Target="slides/slide69.xml"/><Relationship Id="rId30" Type="http://schemas.openxmlformats.org/officeDocument/2006/relationships/slide" Target="slides/slide24.xml"/><Relationship Id="rId74" Type="http://schemas.openxmlformats.org/officeDocument/2006/relationships/slide" Target="slides/slide68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76" Type="http://schemas.openxmlformats.org/officeDocument/2006/relationships/slide" Target="slides/slide70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71" Type="http://schemas.openxmlformats.org/officeDocument/2006/relationships/slide" Target="slides/slide65.xml"/><Relationship Id="rId70" Type="http://schemas.openxmlformats.org/officeDocument/2006/relationships/slide" Target="slides/slide64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20" Type="http://schemas.openxmlformats.org/officeDocument/2006/relationships/slide" Target="slides/slide14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22" Type="http://schemas.openxmlformats.org/officeDocument/2006/relationships/slide" Target="slides/slide16.xml"/><Relationship Id="rId66" Type="http://schemas.openxmlformats.org/officeDocument/2006/relationships/slide" Target="slides/slide60.xml"/><Relationship Id="rId21" Type="http://schemas.openxmlformats.org/officeDocument/2006/relationships/slide" Target="slides/slide15.xml"/><Relationship Id="rId65" Type="http://schemas.openxmlformats.org/officeDocument/2006/relationships/slide" Target="slides/slide59.xml"/><Relationship Id="rId24" Type="http://schemas.openxmlformats.org/officeDocument/2006/relationships/slide" Target="slides/slide18.xml"/><Relationship Id="rId68" Type="http://schemas.openxmlformats.org/officeDocument/2006/relationships/slide" Target="slides/slide62.xml"/><Relationship Id="rId23" Type="http://schemas.openxmlformats.org/officeDocument/2006/relationships/slide" Target="slides/slide17.xml"/><Relationship Id="rId67" Type="http://schemas.openxmlformats.org/officeDocument/2006/relationships/slide" Target="slides/slide61.xml"/><Relationship Id="rId60" Type="http://schemas.openxmlformats.org/officeDocument/2006/relationships/slide" Target="slides/slide54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69" Type="http://schemas.openxmlformats.org/officeDocument/2006/relationships/slide" Target="slides/slide63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59634ebd3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59634ebd3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5963b218df_0_5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5963b218df_0_5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59634ebd38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59634ebd38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59634ebd38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59634ebd38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59634ebd38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59634ebd38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59634ebd38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59634ebd38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59634ebd38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59634ebd38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59634ebd38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59634ebd38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59634ebd38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59634ebd38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59634ebd38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59634ebd38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59634ebd38_0_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59634ebd38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b705a54e7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b705a54e7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59634ebd38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59634ebd38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59634ebd38_0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59634ebd38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59634ebd38_0_2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59634ebd38_0_2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59634ebd38_0_2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59634ebd38_0_2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59634ebd38_0_3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59634ebd38_0_3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59634ebd38_0_3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59634ebd38_0_3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59634ebd38_0_3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59634ebd38_0_3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59634ebd38_0_3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59634ebd38_0_3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59634ebd38_0_3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59634ebd38_0_3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59634ebd38_0_4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59634ebd38_0_4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5b705a54e7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5b705a54e7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59634ebd38_0_4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59634ebd38_0_4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59634ebd38_0_4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59634ebd38_0_4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59634ebd38_0_4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59634ebd38_0_4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59634ebd38_0_4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59634ebd38_0_4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59634ebd38_0_4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59634ebd38_0_4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59634ebd38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59634ebd38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5b701cc2e3_0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5b701cc2e3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5b701cc2e3_0_2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5b701cc2e3_0_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5b701cc2e3_0_2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5b701cc2e3_0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5b701cc2e3_0_2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5b701cc2e3_0_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5b705a54e7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5b705a54e7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5b701cc2e3_0_2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5b701cc2e3_0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5b701cc2e3_0_3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Google Shape;482;g5b701cc2e3_0_3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59634ebd38_3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59634ebd38_3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5b701cc2e3_0_3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g5b701cc2e3_0_3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5963b218df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2" name="Google Shape;502;g5963b218df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59634ebd38_3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7" name="Google Shape;507;g59634ebd38_3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5963b218df_0_4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5963b218df_0_4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5963b218df_0_5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5963b218df_0_5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g5963b218df_0_5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3" name="Google Shape;533;g5963b218df_0_5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5963b218df_0_5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3" name="Google Shape;543;g5963b218df_0_5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5b705a54e7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5b705a54e7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g5963b218df_0_5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5" name="Google Shape;555;g5963b218df_0_5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g5963b218df_0_5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7" name="Google Shape;567;g5963b218df_0_5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g5963b218df_0_2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9" name="Google Shape;579;g5963b218df_0_2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g5963b218df_0_2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1" name="Google Shape;591;g5963b218df_0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g5963b218df_0_2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7" name="Google Shape;597;g5963b218df_0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g5963b218df_0_2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3" name="Google Shape;603;g5963b218df_0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g5963b218df_0_2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9" name="Google Shape;609;g5963b218df_0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g5963b218df_0_4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5" name="Google Shape;615;g5963b218df_0_4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g5963b218df_0_6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7" name="Google Shape;627;g5963b218df_0_6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g5b701cc2e3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3" name="Google Shape;633;g5b701cc2e3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b705a54e7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b705a54e7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g5b701cc2e3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7" name="Google Shape;647;g5b701cc2e3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g5b701cc2e3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1" name="Google Shape;661;g5b701cc2e3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g5b701cc2e3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5" name="Google Shape;675;g5b701cc2e3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7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g5b701cc2e3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9" name="Google Shape;689;g5b701cc2e3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g5b701cc2e3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3" name="Google Shape;703;g5b701cc2e3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5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g5b701cc2e3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7" name="Google Shape;717;g5b701cc2e3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9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g5b701cc2e3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1" name="Google Shape;731;g5b701cc2e3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3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g5b701cc2e3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5" name="Google Shape;745;g5b701cc2e3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7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g5b701cc2e3_0_2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9" name="Google Shape;759;g5b701cc2e3_0_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g5b705a54e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3" name="Google Shape;773;g5b705a54e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5963b218df_0_5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5963b218df_0_5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6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g5b6fa3b96e_0_5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8" name="Google Shape;778;g5b6fa3b96e_0_5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5963b218df_0_5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5963b218df_0_5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5963b218df_0_5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5963b218df_0_5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.gif"/><Relationship Id="rId4" Type="http://schemas.openxmlformats.org/officeDocument/2006/relationships/image" Target="../media/image11.gif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9.gif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9.gif"/><Relationship Id="rId4" Type="http://schemas.openxmlformats.org/officeDocument/2006/relationships/image" Target="../media/image3.gif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9.gif"/><Relationship Id="rId4" Type="http://schemas.openxmlformats.org/officeDocument/2006/relationships/image" Target="../media/image5.gif"/><Relationship Id="rId5" Type="http://schemas.openxmlformats.org/officeDocument/2006/relationships/image" Target="../media/image3.gif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9.gif"/><Relationship Id="rId4" Type="http://schemas.openxmlformats.org/officeDocument/2006/relationships/image" Target="../media/image7.gif"/><Relationship Id="rId5" Type="http://schemas.openxmlformats.org/officeDocument/2006/relationships/image" Target="../media/image5.gif"/><Relationship Id="rId6" Type="http://schemas.openxmlformats.org/officeDocument/2006/relationships/image" Target="../media/image3.gif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9.gif"/><Relationship Id="rId4" Type="http://schemas.openxmlformats.org/officeDocument/2006/relationships/image" Target="../media/image6.gif"/><Relationship Id="rId5" Type="http://schemas.openxmlformats.org/officeDocument/2006/relationships/image" Target="../media/image7.gif"/><Relationship Id="rId6" Type="http://schemas.openxmlformats.org/officeDocument/2006/relationships/image" Target="../media/image5.gif"/><Relationship Id="rId7" Type="http://schemas.openxmlformats.org/officeDocument/2006/relationships/image" Target="../media/image3.gif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9.gif"/><Relationship Id="rId4" Type="http://schemas.openxmlformats.org/officeDocument/2006/relationships/image" Target="../media/image6.gif"/><Relationship Id="rId5" Type="http://schemas.openxmlformats.org/officeDocument/2006/relationships/image" Target="../media/image7.gif"/><Relationship Id="rId6" Type="http://schemas.openxmlformats.org/officeDocument/2006/relationships/image" Target="../media/image10.gif"/><Relationship Id="rId7" Type="http://schemas.openxmlformats.org/officeDocument/2006/relationships/image" Target="../media/image5.gif"/><Relationship Id="rId8" Type="http://schemas.openxmlformats.org/officeDocument/2006/relationships/image" Target="../media/image3.gif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2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8.jp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0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1179450" y="1016175"/>
            <a:ext cx="6785100" cy="5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 Одна алгоритмическая задача при миграции данных.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Задача о рюкзаке</a:t>
            </a:r>
            <a:endParaRPr sz="1800"/>
          </a:p>
        </p:txBody>
      </p:sp>
      <p:sp>
        <p:nvSpPr>
          <p:cNvPr id="55" name="Google Shape;55;p13"/>
          <p:cNvSpPr txBox="1"/>
          <p:nvPr/>
        </p:nvSpPr>
        <p:spPr>
          <a:xfrm>
            <a:off x="4743950" y="4248425"/>
            <a:ext cx="4193700" cy="5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Урванов Егор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" name="Google Shape;145;p22"/>
          <p:cNvGrpSpPr/>
          <p:nvPr/>
        </p:nvGrpSpPr>
        <p:grpSpPr>
          <a:xfrm>
            <a:off x="604762" y="609163"/>
            <a:ext cx="7934475" cy="3925175"/>
            <a:chOff x="634200" y="609175"/>
            <a:chExt cx="7934475" cy="3925175"/>
          </a:xfrm>
        </p:grpSpPr>
        <p:grpSp>
          <p:nvGrpSpPr>
            <p:cNvPr id="146" name="Google Shape;146;p22"/>
            <p:cNvGrpSpPr/>
            <p:nvPr/>
          </p:nvGrpSpPr>
          <p:grpSpPr>
            <a:xfrm>
              <a:off x="634200" y="609175"/>
              <a:ext cx="3204900" cy="3925175"/>
              <a:chOff x="1434412" y="360488"/>
              <a:chExt cx="3204900" cy="3925175"/>
            </a:xfrm>
          </p:grpSpPr>
          <p:sp>
            <p:nvSpPr>
              <p:cNvPr id="147" name="Google Shape;147;p22"/>
              <p:cNvSpPr/>
              <p:nvPr/>
            </p:nvSpPr>
            <p:spPr>
              <a:xfrm>
                <a:off x="1434412" y="360488"/>
                <a:ext cx="3204900" cy="1635300"/>
              </a:xfrm>
              <a:prstGeom prst="flowChartAlternateProcess">
                <a:avLst/>
              </a:prstGeom>
              <a:solidFill>
                <a:srgbClr val="00FF00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Отправление, 3800 рублей</a:t>
                </a:r>
                <a:endParaRPr/>
              </a:p>
            </p:txBody>
          </p:sp>
          <p:sp>
            <p:nvSpPr>
              <p:cNvPr id="148" name="Google Shape;148;p22"/>
              <p:cNvSpPr/>
              <p:nvPr/>
            </p:nvSpPr>
            <p:spPr>
              <a:xfrm>
                <a:off x="1434412" y="2650363"/>
                <a:ext cx="3204900" cy="1635300"/>
              </a:xfrm>
              <a:prstGeom prst="flowChartAlternateProcess">
                <a:avLst/>
              </a:prstGeom>
              <a:solidFill>
                <a:srgbClr val="CC4125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Возврат, 1200 рублей</a:t>
                </a:r>
                <a:endParaRPr/>
              </a:p>
            </p:txBody>
          </p:sp>
        </p:grpSp>
        <p:grpSp>
          <p:nvGrpSpPr>
            <p:cNvPr id="149" name="Google Shape;149;p22"/>
            <p:cNvGrpSpPr/>
            <p:nvPr/>
          </p:nvGrpSpPr>
          <p:grpSpPr>
            <a:xfrm>
              <a:off x="5363775" y="1084814"/>
              <a:ext cx="3204900" cy="2973850"/>
              <a:chOff x="634200" y="1096039"/>
              <a:chExt cx="3204900" cy="2973850"/>
            </a:xfrm>
          </p:grpSpPr>
          <p:sp>
            <p:nvSpPr>
              <p:cNvPr id="150" name="Google Shape;150;p22"/>
              <p:cNvSpPr/>
              <p:nvPr/>
            </p:nvSpPr>
            <p:spPr>
              <a:xfrm>
                <a:off x="634200" y="1096039"/>
                <a:ext cx="1348200" cy="705900"/>
              </a:xfrm>
              <a:prstGeom prst="flowChartAlternateProcess">
                <a:avLst/>
              </a:prstGeom>
              <a:solidFill>
                <a:srgbClr val="FFFF00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Товар 1</a:t>
                </a:r>
                <a:endParaRPr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1500 рублей</a:t>
                </a:r>
                <a:endParaRPr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22"/>
              <p:cNvSpPr/>
              <p:nvPr/>
            </p:nvSpPr>
            <p:spPr>
              <a:xfrm>
                <a:off x="2490900" y="1096039"/>
                <a:ext cx="1348200" cy="705900"/>
              </a:xfrm>
              <a:prstGeom prst="flowChartAlternateProcess">
                <a:avLst/>
              </a:prstGeom>
              <a:solidFill>
                <a:srgbClr val="FFFF00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Товар 2</a:t>
                </a:r>
                <a:endParaRPr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1500 рублей</a:t>
                </a:r>
                <a:endParaRPr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22"/>
              <p:cNvSpPr/>
              <p:nvPr/>
            </p:nvSpPr>
            <p:spPr>
              <a:xfrm>
                <a:off x="634200" y="3363989"/>
                <a:ext cx="1348200" cy="705900"/>
              </a:xfrm>
              <a:prstGeom prst="flowChartAlternateProcess">
                <a:avLst/>
              </a:prstGeom>
              <a:solidFill>
                <a:srgbClr val="FFFF00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Товар 4</a:t>
                </a:r>
                <a:endParaRPr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600 рублей</a:t>
                </a:r>
                <a:endParaRPr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22"/>
              <p:cNvSpPr/>
              <p:nvPr/>
            </p:nvSpPr>
            <p:spPr>
              <a:xfrm>
                <a:off x="2490900" y="3363989"/>
                <a:ext cx="1348200" cy="705900"/>
              </a:xfrm>
              <a:prstGeom prst="flowChartAlternateProcess">
                <a:avLst/>
              </a:prstGeom>
              <a:solidFill>
                <a:srgbClr val="FFFF00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Товар 5</a:t>
                </a:r>
                <a:endParaRPr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600 рублей</a:t>
                </a:r>
                <a:endParaRPr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" name="Google Shape;154;p22"/>
              <p:cNvSpPr/>
              <p:nvPr/>
            </p:nvSpPr>
            <p:spPr>
              <a:xfrm>
                <a:off x="1562550" y="2218789"/>
                <a:ext cx="1348200" cy="705900"/>
              </a:xfrm>
              <a:prstGeom prst="flowChartAlternateProcess">
                <a:avLst/>
              </a:prstGeom>
              <a:solidFill>
                <a:srgbClr val="FFFF00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Товар 3</a:t>
                </a:r>
                <a:endParaRPr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800 рублей</a:t>
                </a:r>
                <a:endParaRPr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" name="Google Shape;159;p23"/>
          <p:cNvGrpSpPr/>
          <p:nvPr/>
        </p:nvGrpSpPr>
        <p:grpSpPr>
          <a:xfrm>
            <a:off x="604762" y="609163"/>
            <a:ext cx="7934475" cy="3925175"/>
            <a:chOff x="634200" y="609175"/>
            <a:chExt cx="7934475" cy="3925175"/>
          </a:xfrm>
        </p:grpSpPr>
        <p:grpSp>
          <p:nvGrpSpPr>
            <p:cNvPr id="160" name="Google Shape;160;p23"/>
            <p:cNvGrpSpPr/>
            <p:nvPr/>
          </p:nvGrpSpPr>
          <p:grpSpPr>
            <a:xfrm>
              <a:off x="634200" y="609175"/>
              <a:ext cx="3204900" cy="3925175"/>
              <a:chOff x="1434412" y="360488"/>
              <a:chExt cx="3204900" cy="3925175"/>
            </a:xfrm>
          </p:grpSpPr>
          <p:sp>
            <p:nvSpPr>
              <p:cNvPr id="161" name="Google Shape;161;p23"/>
              <p:cNvSpPr/>
              <p:nvPr/>
            </p:nvSpPr>
            <p:spPr>
              <a:xfrm>
                <a:off x="1434412" y="360488"/>
                <a:ext cx="3204900" cy="1635300"/>
              </a:xfrm>
              <a:prstGeom prst="flowChartAlternateProcess">
                <a:avLst/>
              </a:prstGeom>
              <a:solidFill>
                <a:srgbClr val="00FF00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Отправление, 3800 рублей</a:t>
                </a:r>
                <a:endParaRPr/>
              </a:p>
            </p:txBody>
          </p:sp>
          <p:sp>
            <p:nvSpPr>
              <p:cNvPr id="162" name="Google Shape;162;p23"/>
              <p:cNvSpPr/>
              <p:nvPr/>
            </p:nvSpPr>
            <p:spPr>
              <a:xfrm>
                <a:off x="1434412" y="2650363"/>
                <a:ext cx="3204900" cy="1635300"/>
              </a:xfrm>
              <a:prstGeom prst="flowChartAlternateProcess">
                <a:avLst/>
              </a:prstGeom>
              <a:solidFill>
                <a:srgbClr val="CC4125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Возврат, 1200 рублей</a:t>
                </a:r>
                <a:endParaRPr/>
              </a:p>
            </p:txBody>
          </p:sp>
        </p:grpSp>
        <p:grpSp>
          <p:nvGrpSpPr>
            <p:cNvPr id="163" name="Google Shape;163;p23"/>
            <p:cNvGrpSpPr/>
            <p:nvPr/>
          </p:nvGrpSpPr>
          <p:grpSpPr>
            <a:xfrm>
              <a:off x="5363775" y="1084814"/>
              <a:ext cx="3204900" cy="2973850"/>
              <a:chOff x="634200" y="1096039"/>
              <a:chExt cx="3204900" cy="2973850"/>
            </a:xfrm>
          </p:grpSpPr>
          <p:sp>
            <p:nvSpPr>
              <p:cNvPr id="164" name="Google Shape;164;p23"/>
              <p:cNvSpPr/>
              <p:nvPr/>
            </p:nvSpPr>
            <p:spPr>
              <a:xfrm>
                <a:off x="634200" y="1096039"/>
                <a:ext cx="1348200" cy="705900"/>
              </a:xfrm>
              <a:prstGeom prst="flowChartAlternateProcess">
                <a:avLst/>
              </a:prstGeom>
              <a:solidFill>
                <a:srgbClr val="00FF00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Товар 1</a:t>
                </a:r>
                <a:endParaRPr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1500 рублей</a:t>
                </a:r>
                <a:endParaRPr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23"/>
              <p:cNvSpPr/>
              <p:nvPr/>
            </p:nvSpPr>
            <p:spPr>
              <a:xfrm>
                <a:off x="2490900" y="1096039"/>
                <a:ext cx="1348200" cy="705900"/>
              </a:xfrm>
              <a:prstGeom prst="flowChartAlternateProcess">
                <a:avLst/>
              </a:prstGeom>
              <a:solidFill>
                <a:srgbClr val="00FF00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Товар 2</a:t>
                </a:r>
                <a:endParaRPr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1500 рублей</a:t>
                </a:r>
                <a:endParaRPr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23"/>
              <p:cNvSpPr/>
              <p:nvPr/>
            </p:nvSpPr>
            <p:spPr>
              <a:xfrm>
                <a:off x="634200" y="3363989"/>
                <a:ext cx="1348200" cy="705900"/>
              </a:xfrm>
              <a:prstGeom prst="flowChartAlternateProcess">
                <a:avLst/>
              </a:prstGeom>
              <a:solidFill>
                <a:srgbClr val="FF0000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Товар 4</a:t>
                </a:r>
                <a:endParaRPr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600 рублей</a:t>
                </a:r>
                <a:endParaRPr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23"/>
              <p:cNvSpPr/>
              <p:nvPr/>
            </p:nvSpPr>
            <p:spPr>
              <a:xfrm>
                <a:off x="2490900" y="3363989"/>
                <a:ext cx="1348200" cy="705900"/>
              </a:xfrm>
              <a:prstGeom prst="flowChartAlternateProcess">
                <a:avLst/>
              </a:prstGeom>
              <a:solidFill>
                <a:srgbClr val="FF0000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Товар 5</a:t>
                </a:r>
                <a:endParaRPr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600 рублей</a:t>
                </a:r>
                <a:endParaRPr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23"/>
              <p:cNvSpPr/>
              <p:nvPr/>
            </p:nvSpPr>
            <p:spPr>
              <a:xfrm>
                <a:off x="1562550" y="2218789"/>
                <a:ext cx="1348200" cy="705900"/>
              </a:xfrm>
              <a:prstGeom prst="flowChartAlternateProcess">
                <a:avLst/>
              </a:prstGeom>
              <a:solidFill>
                <a:srgbClr val="00FF00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Товар 3</a:t>
                </a:r>
                <a:endParaRPr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800 рублей</a:t>
                </a:r>
                <a:endParaRPr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4"/>
          <p:cNvSpPr txBox="1"/>
          <p:nvPr/>
        </p:nvSpPr>
        <p:spPr>
          <a:xfrm>
            <a:off x="6774" y="977150"/>
            <a:ext cx="9144000" cy="4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Что делать и как быть?</a:t>
            </a:r>
            <a:endParaRPr sz="42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5"/>
          <p:cNvSpPr txBox="1"/>
          <p:nvPr/>
        </p:nvSpPr>
        <p:spPr>
          <a:xfrm>
            <a:off x="6774" y="977150"/>
            <a:ext cx="9144000" cy="4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Что делать и как быть?</a:t>
            </a:r>
            <a:endParaRPr sz="4200"/>
          </a:p>
        </p:txBody>
      </p:sp>
      <p:sp>
        <p:nvSpPr>
          <p:cNvPr id="179" name="Google Shape;179;p25"/>
          <p:cNvSpPr txBox="1"/>
          <p:nvPr/>
        </p:nvSpPr>
        <p:spPr>
          <a:xfrm>
            <a:off x="0" y="2690250"/>
            <a:ext cx="9144000" cy="4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400"/>
              <a:t>Перебираем кандидатов</a:t>
            </a:r>
            <a:endParaRPr i="1" sz="2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" name="Google Shape;184;p26"/>
          <p:cNvGrpSpPr/>
          <p:nvPr/>
        </p:nvGrpSpPr>
        <p:grpSpPr>
          <a:xfrm>
            <a:off x="604762" y="609163"/>
            <a:ext cx="7934475" cy="3925175"/>
            <a:chOff x="634200" y="609175"/>
            <a:chExt cx="7934475" cy="3925175"/>
          </a:xfrm>
        </p:grpSpPr>
        <p:grpSp>
          <p:nvGrpSpPr>
            <p:cNvPr id="185" name="Google Shape;185;p26"/>
            <p:cNvGrpSpPr/>
            <p:nvPr/>
          </p:nvGrpSpPr>
          <p:grpSpPr>
            <a:xfrm>
              <a:off x="634200" y="609175"/>
              <a:ext cx="3204900" cy="3925175"/>
              <a:chOff x="1434412" y="360488"/>
              <a:chExt cx="3204900" cy="3925175"/>
            </a:xfrm>
          </p:grpSpPr>
          <p:sp>
            <p:nvSpPr>
              <p:cNvPr id="186" name="Google Shape;186;p26"/>
              <p:cNvSpPr/>
              <p:nvPr/>
            </p:nvSpPr>
            <p:spPr>
              <a:xfrm>
                <a:off x="1434412" y="360488"/>
                <a:ext cx="3204900" cy="1635300"/>
              </a:xfrm>
              <a:prstGeom prst="flowChartAlternateProcess">
                <a:avLst/>
              </a:prstGeom>
              <a:solidFill>
                <a:srgbClr val="00FF00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Отправление, 3800 рублей</a:t>
                </a:r>
                <a:endParaRPr/>
              </a:p>
            </p:txBody>
          </p:sp>
          <p:sp>
            <p:nvSpPr>
              <p:cNvPr id="187" name="Google Shape;187;p26"/>
              <p:cNvSpPr/>
              <p:nvPr/>
            </p:nvSpPr>
            <p:spPr>
              <a:xfrm>
                <a:off x="1434412" y="2650363"/>
                <a:ext cx="3204900" cy="1635300"/>
              </a:xfrm>
              <a:prstGeom prst="flowChartAlternateProcess">
                <a:avLst/>
              </a:prstGeom>
              <a:solidFill>
                <a:srgbClr val="CC4125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Возврат, 1200 рублей</a:t>
                </a:r>
                <a:endParaRPr/>
              </a:p>
            </p:txBody>
          </p:sp>
        </p:grpSp>
        <p:grpSp>
          <p:nvGrpSpPr>
            <p:cNvPr id="188" name="Google Shape;188;p26"/>
            <p:cNvGrpSpPr/>
            <p:nvPr/>
          </p:nvGrpSpPr>
          <p:grpSpPr>
            <a:xfrm>
              <a:off x="5363775" y="1084814"/>
              <a:ext cx="3204900" cy="2973850"/>
              <a:chOff x="634200" y="1096039"/>
              <a:chExt cx="3204900" cy="2973850"/>
            </a:xfrm>
          </p:grpSpPr>
          <p:sp>
            <p:nvSpPr>
              <p:cNvPr id="189" name="Google Shape;189;p26"/>
              <p:cNvSpPr/>
              <p:nvPr/>
            </p:nvSpPr>
            <p:spPr>
              <a:xfrm>
                <a:off x="634200" y="1096039"/>
                <a:ext cx="1348200" cy="705900"/>
              </a:xfrm>
              <a:prstGeom prst="flowChartAlternateProcess">
                <a:avLst/>
              </a:prstGeom>
              <a:solidFill>
                <a:srgbClr val="00FF00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Товар 1</a:t>
                </a:r>
                <a:endParaRPr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1500 рублей</a:t>
                </a:r>
                <a:endParaRPr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" name="Google Shape;190;p26"/>
              <p:cNvSpPr/>
              <p:nvPr/>
            </p:nvSpPr>
            <p:spPr>
              <a:xfrm>
                <a:off x="2490900" y="1096039"/>
                <a:ext cx="1348200" cy="705900"/>
              </a:xfrm>
              <a:prstGeom prst="flowChartAlternateProcess">
                <a:avLst/>
              </a:prstGeom>
              <a:solidFill>
                <a:srgbClr val="00FF00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Товар 2</a:t>
                </a:r>
                <a:endParaRPr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1500 рублей</a:t>
                </a:r>
                <a:endParaRPr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26"/>
              <p:cNvSpPr/>
              <p:nvPr/>
            </p:nvSpPr>
            <p:spPr>
              <a:xfrm>
                <a:off x="634200" y="3363989"/>
                <a:ext cx="1348200" cy="705900"/>
              </a:xfrm>
              <a:prstGeom prst="flowChartAlternateProcess">
                <a:avLst/>
              </a:prstGeom>
              <a:solidFill>
                <a:srgbClr val="00FF00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Товар 4</a:t>
                </a:r>
                <a:endParaRPr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600 рублей</a:t>
                </a:r>
                <a:endParaRPr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26"/>
              <p:cNvSpPr/>
              <p:nvPr/>
            </p:nvSpPr>
            <p:spPr>
              <a:xfrm>
                <a:off x="2490900" y="3363989"/>
                <a:ext cx="1348200" cy="705900"/>
              </a:xfrm>
              <a:prstGeom prst="flowChartAlternateProcess">
                <a:avLst/>
              </a:prstGeom>
              <a:solidFill>
                <a:srgbClr val="00FF00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Товар 5</a:t>
                </a:r>
                <a:endParaRPr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600 рублей</a:t>
                </a:r>
                <a:endParaRPr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26"/>
              <p:cNvSpPr/>
              <p:nvPr/>
            </p:nvSpPr>
            <p:spPr>
              <a:xfrm>
                <a:off x="1562550" y="2218789"/>
                <a:ext cx="1348200" cy="705900"/>
              </a:xfrm>
              <a:prstGeom prst="flowChartAlternateProcess">
                <a:avLst/>
              </a:prstGeom>
              <a:solidFill>
                <a:srgbClr val="00FF00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Товар 3</a:t>
                </a:r>
                <a:endParaRPr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800 рублей</a:t>
                </a:r>
                <a:endParaRPr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8" name="Google Shape;198;p27"/>
          <p:cNvGrpSpPr/>
          <p:nvPr/>
        </p:nvGrpSpPr>
        <p:grpSpPr>
          <a:xfrm>
            <a:off x="604762" y="609163"/>
            <a:ext cx="7934475" cy="3925175"/>
            <a:chOff x="634200" y="609175"/>
            <a:chExt cx="7934475" cy="3925175"/>
          </a:xfrm>
        </p:grpSpPr>
        <p:grpSp>
          <p:nvGrpSpPr>
            <p:cNvPr id="199" name="Google Shape;199;p27"/>
            <p:cNvGrpSpPr/>
            <p:nvPr/>
          </p:nvGrpSpPr>
          <p:grpSpPr>
            <a:xfrm>
              <a:off x="634200" y="609175"/>
              <a:ext cx="3204900" cy="3925175"/>
              <a:chOff x="1434412" y="360488"/>
              <a:chExt cx="3204900" cy="3925175"/>
            </a:xfrm>
          </p:grpSpPr>
          <p:sp>
            <p:nvSpPr>
              <p:cNvPr id="200" name="Google Shape;200;p27"/>
              <p:cNvSpPr/>
              <p:nvPr/>
            </p:nvSpPr>
            <p:spPr>
              <a:xfrm>
                <a:off x="1434412" y="360488"/>
                <a:ext cx="3204900" cy="1635300"/>
              </a:xfrm>
              <a:prstGeom prst="flowChartAlternateProcess">
                <a:avLst/>
              </a:prstGeom>
              <a:solidFill>
                <a:srgbClr val="00FF00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Отправление, 3800 рублей</a:t>
                </a:r>
                <a:endParaRPr/>
              </a:p>
            </p:txBody>
          </p:sp>
          <p:sp>
            <p:nvSpPr>
              <p:cNvPr id="201" name="Google Shape;201;p27"/>
              <p:cNvSpPr/>
              <p:nvPr/>
            </p:nvSpPr>
            <p:spPr>
              <a:xfrm>
                <a:off x="1434412" y="2650363"/>
                <a:ext cx="3204900" cy="1635300"/>
              </a:xfrm>
              <a:prstGeom prst="flowChartAlternateProcess">
                <a:avLst/>
              </a:prstGeom>
              <a:solidFill>
                <a:srgbClr val="CC4125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Возврат, 1200 рублей</a:t>
                </a:r>
                <a:endParaRPr/>
              </a:p>
            </p:txBody>
          </p:sp>
        </p:grpSp>
        <p:grpSp>
          <p:nvGrpSpPr>
            <p:cNvPr id="202" name="Google Shape;202;p27"/>
            <p:cNvGrpSpPr/>
            <p:nvPr/>
          </p:nvGrpSpPr>
          <p:grpSpPr>
            <a:xfrm>
              <a:off x="5363775" y="1084814"/>
              <a:ext cx="3204900" cy="2973850"/>
              <a:chOff x="634200" y="1096039"/>
              <a:chExt cx="3204900" cy="2973850"/>
            </a:xfrm>
          </p:grpSpPr>
          <p:sp>
            <p:nvSpPr>
              <p:cNvPr id="203" name="Google Shape;203;p27"/>
              <p:cNvSpPr/>
              <p:nvPr/>
            </p:nvSpPr>
            <p:spPr>
              <a:xfrm>
                <a:off x="634200" y="1096039"/>
                <a:ext cx="1348200" cy="705900"/>
              </a:xfrm>
              <a:prstGeom prst="flowChartAlternateProcess">
                <a:avLst/>
              </a:prstGeom>
              <a:solidFill>
                <a:srgbClr val="00FF00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Товар 1</a:t>
                </a:r>
                <a:endParaRPr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1500 рублей</a:t>
                </a:r>
                <a:endParaRPr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" name="Google Shape;204;p27"/>
              <p:cNvSpPr/>
              <p:nvPr/>
            </p:nvSpPr>
            <p:spPr>
              <a:xfrm>
                <a:off x="2490900" y="1096039"/>
                <a:ext cx="1348200" cy="705900"/>
              </a:xfrm>
              <a:prstGeom prst="flowChartAlternateProcess">
                <a:avLst/>
              </a:prstGeom>
              <a:solidFill>
                <a:srgbClr val="00FF00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Товар 2</a:t>
                </a:r>
                <a:endParaRPr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1500 рублей</a:t>
                </a:r>
                <a:endParaRPr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27"/>
              <p:cNvSpPr/>
              <p:nvPr/>
            </p:nvSpPr>
            <p:spPr>
              <a:xfrm>
                <a:off x="634200" y="3363989"/>
                <a:ext cx="1348200" cy="705900"/>
              </a:xfrm>
              <a:prstGeom prst="flowChartAlternateProcess">
                <a:avLst/>
              </a:prstGeom>
              <a:solidFill>
                <a:srgbClr val="00FF00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Товар 4</a:t>
                </a:r>
                <a:endParaRPr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600 рублей</a:t>
                </a:r>
                <a:endParaRPr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27"/>
              <p:cNvSpPr/>
              <p:nvPr/>
            </p:nvSpPr>
            <p:spPr>
              <a:xfrm>
                <a:off x="2490900" y="3363989"/>
                <a:ext cx="1348200" cy="705900"/>
              </a:xfrm>
              <a:prstGeom prst="flowChartAlternateProcess">
                <a:avLst/>
              </a:prstGeom>
              <a:solidFill>
                <a:srgbClr val="00FF00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Товар 5</a:t>
                </a:r>
                <a:endParaRPr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600 рублей</a:t>
                </a:r>
                <a:endParaRPr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27"/>
              <p:cNvSpPr/>
              <p:nvPr/>
            </p:nvSpPr>
            <p:spPr>
              <a:xfrm>
                <a:off x="1562550" y="2218789"/>
                <a:ext cx="1348200" cy="705900"/>
              </a:xfrm>
              <a:prstGeom prst="flowChartAlternateProcess">
                <a:avLst/>
              </a:prstGeom>
              <a:solidFill>
                <a:srgbClr val="00FF00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Товар 3</a:t>
                </a:r>
                <a:endParaRPr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800 рублей</a:t>
                </a:r>
                <a:endParaRPr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pic>
        <p:nvPicPr>
          <p:cNvPr id="208" name="Google Shape;20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4074368" y="2219674"/>
            <a:ext cx="995276" cy="704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3" name="Google Shape;213;p28"/>
          <p:cNvGrpSpPr/>
          <p:nvPr/>
        </p:nvGrpSpPr>
        <p:grpSpPr>
          <a:xfrm>
            <a:off x="604762" y="609163"/>
            <a:ext cx="7934475" cy="3925175"/>
            <a:chOff x="634200" y="609175"/>
            <a:chExt cx="7934475" cy="3925175"/>
          </a:xfrm>
        </p:grpSpPr>
        <p:grpSp>
          <p:nvGrpSpPr>
            <p:cNvPr id="214" name="Google Shape;214;p28"/>
            <p:cNvGrpSpPr/>
            <p:nvPr/>
          </p:nvGrpSpPr>
          <p:grpSpPr>
            <a:xfrm>
              <a:off x="634200" y="609175"/>
              <a:ext cx="3204900" cy="3925175"/>
              <a:chOff x="1434412" y="360488"/>
              <a:chExt cx="3204900" cy="3925175"/>
            </a:xfrm>
          </p:grpSpPr>
          <p:sp>
            <p:nvSpPr>
              <p:cNvPr id="215" name="Google Shape;215;p28"/>
              <p:cNvSpPr/>
              <p:nvPr/>
            </p:nvSpPr>
            <p:spPr>
              <a:xfrm>
                <a:off x="1434412" y="360488"/>
                <a:ext cx="3204900" cy="1635300"/>
              </a:xfrm>
              <a:prstGeom prst="flowChartAlternateProcess">
                <a:avLst/>
              </a:prstGeom>
              <a:solidFill>
                <a:srgbClr val="00FF00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Отправление, 3800 рублей</a:t>
                </a:r>
                <a:endParaRPr/>
              </a:p>
            </p:txBody>
          </p:sp>
          <p:sp>
            <p:nvSpPr>
              <p:cNvPr id="216" name="Google Shape;216;p28"/>
              <p:cNvSpPr/>
              <p:nvPr/>
            </p:nvSpPr>
            <p:spPr>
              <a:xfrm>
                <a:off x="1434412" y="2650363"/>
                <a:ext cx="3204900" cy="1635300"/>
              </a:xfrm>
              <a:prstGeom prst="flowChartAlternateProcess">
                <a:avLst/>
              </a:prstGeom>
              <a:solidFill>
                <a:srgbClr val="CC4125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Возврат, 1200 рублей</a:t>
                </a:r>
                <a:endParaRPr/>
              </a:p>
            </p:txBody>
          </p:sp>
        </p:grpSp>
        <p:grpSp>
          <p:nvGrpSpPr>
            <p:cNvPr id="217" name="Google Shape;217;p28"/>
            <p:cNvGrpSpPr/>
            <p:nvPr/>
          </p:nvGrpSpPr>
          <p:grpSpPr>
            <a:xfrm>
              <a:off x="5363775" y="1084814"/>
              <a:ext cx="3204900" cy="2973850"/>
              <a:chOff x="634200" y="1096039"/>
              <a:chExt cx="3204900" cy="2973850"/>
            </a:xfrm>
          </p:grpSpPr>
          <p:sp>
            <p:nvSpPr>
              <p:cNvPr id="218" name="Google Shape;218;p28"/>
              <p:cNvSpPr/>
              <p:nvPr/>
            </p:nvSpPr>
            <p:spPr>
              <a:xfrm>
                <a:off x="634200" y="1096039"/>
                <a:ext cx="1348200" cy="705900"/>
              </a:xfrm>
              <a:prstGeom prst="flowChartAlternateProcess">
                <a:avLst/>
              </a:prstGeom>
              <a:solidFill>
                <a:srgbClr val="00FF00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Товар 1</a:t>
                </a:r>
                <a:endParaRPr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1500 рублей</a:t>
                </a:r>
                <a:endParaRPr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" name="Google Shape;219;p28"/>
              <p:cNvSpPr/>
              <p:nvPr/>
            </p:nvSpPr>
            <p:spPr>
              <a:xfrm>
                <a:off x="2490900" y="1096039"/>
                <a:ext cx="1348200" cy="705900"/>
              </a:xfrm>
              <a:prstGeom prst="flowChartAlternateProcess">
                <a:avLst/>
              </a:prstGeom>
              <a:solidFill>
                <a:srgbClr val="00FF00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Товар 2</a:t>
                </a:r>
                <a:endParaRPr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1500 рублей</a:t>
                </a:r>
                <a:endParaRPr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" name="Google Shape;220;p28"/>
              <p:cNvSpPr/>
              <p:nvPr/>
            </p:nvSpPr>
            <p:spPr>
              <a:xfrm>
                <a:off x="634200" y="3363989"/>
                <a:ext cx="1348200" cy="705900"/>
              </a:xfrm>
              <a:prstGeom prst="flowChartAlternateProcess">
                <a:avLst/>
              </a:prstGeom>
              <a:solidFill>
                <a:srgbClr val="FF0000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Товар 4</a:t>
                </a:r>
                <a:endParaRPr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600 рублей</a:t>
                </a:r>
                <a:endParaRPr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28"/>
              <p:cNvSpPr/>
              <p:nvPr/>
            </p:nvSpPr>
            <p:spPr>
              <a:xfrm>
                <a:off x="2490900" y="3363989"/>
                <a:ext cx="1348200" cy="705900"/>
              </a:xfrm>
              <a:prstGeom prst="flowChartAlternateProcess">
                <a:avLst/>
              </a:prstGeom>
              <a:solidFill>
                <a:srgbClr val="00FF00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Товар 5</a:t>
                </a:r>
                <a:endParaRPr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600 рублей</a:t>
                </a:r>
                <a:endParaRPr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28"/>
              <p:cNvSpPr/>
              <p:nvPr/>
            </p:nvSpPr>
            <p:spPr>
              <a:xfrm>
                <a:off x="1562550" y="2218789"/>
                <a:ext cx="1348200" cy="705900"/>
              </a:xfrm>
              <a:prstGeom prst="flowChartAlternateProcess">
                <a:avLst/>
              </a:prstGeom>
              <a:solidFill>
                <a:srgbClr val="00FF00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Товар 3</a:t>
                </a:r>
                <a:endParaRPr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800 рублей</a:t>
                </a:r>
                <a:endParaRPr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7" name="Google Shape;227;p29"/>
          <p:cNvGrpSpPr/>
          <p:nvPr/>
        </p:nvGrpSpPr>
        <p:grpSpPr>
          <a:xfrm>
            <a:off x="604762" y="609163"/>
            <a:ext cx="7934475" cy="3925175"/>
            <a:chOff x="634200" y="609175"/>
            <a:chExt cx="7934475" cy="3925175"/>
          </a:xfrm>
        </p:grpSpPr>
        <p:grpSp>
          <p:nvGrpSpPr>
            <p:cNvPr id="228" name="Google Shape;228;p29"/>
            <p:cNvGrpSpPr/>
            <p:nvPr/>
          </p:nvGrpSpPr>
          <p:grpSpPr>
            <a:xfrm>
              <a:off x="634200" y="609175"/>
              <a:ext cx="3204900" cy="3925175"/>
              <a:chOff x="1434412" y="360488"/>
              <a:chExt cx="3204900" cy="3925175"/>
            </a:xfrm>
          </p:grpSpPr>
          <p:sp>
            <p:nvSpPr>
              <p:cNvPr id="229" name="Google Shape;229;p29"/>
              <p:cNvSpPr/>
              <p:nvPr/>
            </p:nvSpPr>
            <p:spPr>
              <a:xfrm>
                <a:off x="1434412" y="360488"/>
                <a:ext cx="3204900" cy="1635300"/>
              </a:xfrm>
              <a:prstGeom prst="flowChartAlternateProcess">
                <a:avLst/>
              </a:prstGeom>
              <a:solidFill>
                <a:srgbClr val="00FF00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Отправление, 3800 рублей</a:t>
                </a:r>
                <a:endParaRPr/>
              </a:p>
            </p:txBody>
          </p:sp>
          <p:sp>
            <p:nvSpPr>
              <p:cNvPr id="230" name="Google Shape;230;p29"/>
              <p:cNvSpPr/>
              <p:nvPr/>
            </p:nvSpPr>
            <p:spPr>
              <a:xfrm>
                <a:off x="1434412" y="2650363"/>
                <a:ext cx="3204900" cy="1635300"/>
              </a:xfrm>
              <a:prstGeom prst="flowChartAlternateProcess">
                <a:avLst/>
              </a:prstGeom>
              <a:solidFill>
                <a:srgbClr val="CC4125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Возврат, 1200 рублей</a:t>
                </a:r>
                <a:endParaRPr/>
              </a:p>
            </p:txBody>
          </p:sp>
        </p:grpSp>
        <p:grpSp>
          <p:nvGrpSpPr>
            <p:cNvPr id="231" name="Google Shape;231;p29"/>
            <p:cNvGrpSpPr/>
            <p:nvPr/>
          </p:nvGrpSpPr>
          <p:grpSpPr>
            <a:xfrm>
              <a:off x="5363775" y="1084814"/>
              <a:ext cx="3204900" cy="2973850"/>
              <a:chOff x="634200" y="1096039"/>
              <a:chExt cx="3204900" cy="2973850"/>
            </a:xfrm>
          </p:grpSpPr>
          <p:sp>
            <p:nvSpPr>
              <p:cNvPr id="232" name="Google Shape;232;p29"/>
              <p:cNvSpPr/>
              <p:nvPr/>
            </p:nvSpPr>
            <p:spPr>
              <a:xfrm>
                <a:off x="634200" y="1096039"/>
                <a:ext cx="1348200" cy="705900"/>
              </a:xfrm>
              <a:prstGeom prst="flowChartAlternateProcess">
                <a:avLst/>
              </a:prstGeom>
              <a:solidFill>
                <a:srgbClr val="00FF00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Товар 1</a:t>
                </a:r>
                <a:endParaRPr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1500 рублей</a:t>
                </a:r>
                <a:endParaRPr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29"/>
              <p:cNvSpPr/>
              <p:nvPr/>
            </p:nvSpPr>
            <p:spPr>
              <a:xfrm>
                <a:off x="2490900" y="1096039"/>
                <a:ext cx="1348200" cy="705900"/>
              </a:xfrm>
              <a:prstGeom prst="flowChartAlternateProcess">
                <a:avLst/>
              </a:prstGeom>
              <a:solidFill>
                <a:srgbClr val="00FF00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Товар 2</a:t>
                </a:r>
                <a:endParaRPr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1500 рублей</a:t>
                </a:r>
                <a:endParaRPr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" name="Google Shape;234;p29"/>
              <p:cNvSpPr/>
              <p:nvPr/>
            </p:nvSpPr>
            <p:spPr>
              <a:xfrm>
                <a:off x="634200" y="3363989"/>
                <a:ext cx="1348200" cy="705900"/>
              </a:xfrm>
              <a:prstGeom prst="flowChartAlternateProcess">
                <a:avLst/>
              </a:prstGeom>
              <a:solidFill>
                <a:srgbClr val="FF0000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Товар 4</a:t>
                </a:r>
                <a:endParaRPr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600 рублей</a:t>
                </a:r>
                <a:endParaRPr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" name="Google Shape;235;p29"/>
              <p:cNvSpPr/>
              <p:nvPr/>
            </p:nvSpPr>
            <p:spPr>
              <a:xfrm>
                <a:off x="2490900" y="3363989"/>
                <a:ext cx="1348200" cy="705900"/>
              </a:xfrm>
              <a:prstGeom prst="flowChartAlternateProcess">
                <a:avLst/>
              </a:prstGeom>
              <a:solidFill>
                <a:srgbClr val="00FF00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Товар 5</a:t>
                </a:r>
                <a:endParaRPr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600 рублей</a:t>
                </a:r>
                <a:endParaRPr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29"/>
              <p:cNvSpPr/>
              <p:nvPr/>
            </p:nvSpPr>
            <p:spPr>
              <a:xfrm>
                <a:off x="1562550" y="2218789"/>
                <a:ext cx="1348200" cy="705900"/>
              </a:xfrm>
              <a:prstGeom prst="flowChartAlternateProcess">
                <a:avLst/>
              </a:prstGeom>
              <a:solidFill>
                <a:srgbClr val="00FF00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Товар 3</a:t>
                </a:r>
                <a:endParaRPr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800 рублей</a:t>
                </a:r>
                <a:endParaRPr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pic>
        <p:nvPicPr>
          <p:cNvPr id="237" name="Google Shape;23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4074368" y="2219674"/>
            <a:ext cx="995276" cy="704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2" name="Google Shape;242;p30"/>
          <p:cNvGrpSpPr/>
          <p:nvPr/>
        </p:nvGrpSpPr>
        <p:grpSpPr>
          <a:xfrm>
            <a:off x="604762" y="609163"/>
            <a:ext cx="7934475" cy="3925175"/>
            <a:chOff x="634200" y="609175"/>
            <a:chExt cx="7934475" cy="3925175"/>
          </a:xfrm>
        </p:grpSpPr>
        <p:grpSp>
          <p:nvGrpSpPr>
            <p:cNvPr id="243" name="Google Shape;243;p30"/>
            <p:cNvGrpSpPr/>
            <p:nvPr/>
          </p:nvGrpSpPr>
          <p:grpSpPr>
            <a:xfrm>
              <a:off x="634200" y="609175"/>
              <a:ext cx="3204900" cy="3925175"/>
              <a:chOff x="1434412" y="360488"/>
              <a:chExt cx="3204900" cy="3925175"/>
            </a:xfrm>
          </p:grpSpPr>
          <p:sp>
            <p:nvSpPr>
              <p:cNvPr id="244" name="Google Shape;244;p30"/>
              <p:cNvSpPr/>
              <p:nvPr/>
            </p:nvSpPr>
            <p:spPr>
              <a:xfrm>
                <a:off x="1434412" y="360488"/>
                <a:ext cx="3204900" cy="1635300"/>
              </a:xfrm>
              <a:prstGeom prst="flowChartAlternateProcess">
                <a:avLst/>
              </a:prstGeom>
              <a:solidFill>
                <a:srgbClr val="00FF00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Отправление, 3800 рублей</a:t>
                </a:r>
                <a:endParaRPr/>
              </a:p>
            </p:txBody>
          </p:sp>
          <p:sp>
            <p:nvSpPr>
              <p:cNvPr id="245" name="Google Shape;245;p30"/>
              <p:cNvSpPr/>
              <p:nvPr/>
            </p:nvSpPr>
            <p:spPr>
              <a:xfrm>
                <a:off x="1434412" y="2650363"/>
                <a:ext cx="3204900" cy="1635300"/>
              </a:xfrm>
              <a:prstGeom prst="flowChartAlternateProcess">
                <a:avLst/>
              </a:prstGeom>
              <a:solidFill>
                <a:srgbClr val="CC4125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Возврат, 1200 рублей</a:t>
                </a:r>
                <a:endParaRPr/>
              </a:p>
            </p:txBody>
          </p:sp>
        </p:grpSp>
        <p:grpSp>
          <p:nvGrpSpPr>
            <p:cNvPr id="246" name="Google Shape;246;p30"/>
            <p:cNvGrpSpPr/>
            <p:nvPr/>
          </p:nvGrpSpPr>
          <p:grpSpPr>
            <a:xfrm>
              <a:off x="5363775" y="1084814"/>
              <a:ext cx="3204900" cy="2973850"/>
              <a:chOff x="634200" y="1096039"/>
              <a:chExt cx="3204900" cy="2973850"/>
            </a:xfrm>
          </p:grpSpPr>
          <p:sp>
            <p:nvSpPr>
              <p:cNvPr id="247" name="Google Shape;247;p30"/>
              <p:cNvSpPr/>
              <p:nvPr/>
            </p:nvSpPr>
            <p:spPr>
              <a:xfrm>
                <a:off x="634200" y="1096039"/>
                <a:ext cx="1348200" cy="705900"/>
              </a:xfrm>
              <a:prstGeom prst="flowChartAlternateProcess">
                <a:avLst/>
              </a:prstGeom>
              <a:solidFill>
                <a:srgbClr val="00FF00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Товар 1</a:t>
                </a:r>
                <a:endParaRPr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1500 рублей</a:t>
                </a:r>
                <a:endParaRPr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30"/>
              <p:cNvSpPr/>
              <p:nvPr/>
            </p:nvSpPr>
            <p:spPr>
              <a:xfrm>
                <a:off x="2490900" y="1096039"/>
                <a:ext cx="1348200" cy="705900"/>
              </a:xfrm>
              <a:prstGeom prst="flowChartAlternateProcess">
                <a:avLst/>
              </a:prstGeom>
              <a:solidFill>
                <a:srgbClr val="00FF00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Товар 2</a:t>
                </a:r>
                <a:endParaRPr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1500 рублей</a:t>
                </a:r>
                <a:endParaRPr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" name="Google Shape;249;p30"/>
              <p:cNvSpPr/>
              <p:nvPr/>
            </p:nvSpPr>
            <p:spPr>
              <a:xfrm>
                <a:off x="634200" y="3363989"/>
                <a:ext cx="1348200" cy="705900"/>
              </a:xfrm>
              <a:prstGeom prst="flowChartAlternateProcess">
                <a:avLst/>
              </a:prstGeom>
              <a:solidFill>
                <a:srgbClr val="00FF00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Товар 4</a:t>
                </a:r>
                <a:endParaRPr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600 рублей</a:t>
                </a:r>
                <a:endParaRPr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" name="Google Shape;250;p30"/>
              <p:cNvSpPr/>
              <p:nvPr/>
            </p:nvSpPr>
            <p:spPr>
              <a:xfrm>
                <a:off x="2490900" y="3363989"/>
                <a:ext cx="1348200" cy="705900"/>
              </a:xfrm>
              <a:prstGeom prst="flowChartAlternateProcess">
                <a:avLst/>
              </a:prstGeom>
              <a:solidFill>
                <a:srgbClr val="FF0000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Товар 5</a:t>
                </a:r>
                <a:endParaRPr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600 рублей</a:t>
                </a:r>
                <a:endParaRPr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30"/>
              <p:cNvSpPr/>
              <p:nvPr/>
            </p:nvSpPr>
            <p:spPr>
              <a:xfrm>
                <a:off x="1562550" y="2218789"/>
                <a:ext cx="1348200" cy="705900"/>
              </a:xfrm>
              <a:prstGeom prst="flowChartAlternateProcess">
                <a:avLst/>
              </a:prstGeom>
              <a:solidFill>
                <a:srgbClr val="00FF00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Товар 3</a:t>
                </a:r>
                <a:endParaRPr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800 рублей</a:t>
                </a:r>
                <a:endParaRPr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" name="Google Shape;256;p31"/>
          <p:cNvGrpSpPr/>
          <p:nvPr/>
        </p:nvGrpSpPr>
        <p:grpSpPr>
          <a:xfrm>
            <a:off x="604762" y="609163"/>
            <a:ext cx="7934475" cy="3925175"/>
            <a:chOff x="634200" y="609175"/>
            <a:chExt cx="7934475" cy="3925175"/>
          </a:xfrm>
        </p:grpSpPr>
        <p:grpSp>
          <p:nvGrpSpPr>
            <p:cNvPr id="257" name="Google Shape;257;p31"/>
            <p:cNvGrpSpPr/>
            <p:nvPr/>
          </p:nvGrpSpPr>
          <p:grpSpPr>
            <a:xfrm>
              <a:off x="634200" y="609175"/>
              <a:ext cx="3204900" cy="3925175"/>
              <a:chOff x="1434412" y="360488"/>
              <a:chExt cx="3204900" cy="3925175"/>
            </a:xfrm>
          </p:grpSpPr>
          <p:sp>
            <p:nvSpPr>
              <p:cNvPr id="258" name="Google Shape;258;p31"/>
              <p:cNvSpPr/>
              <p:nvPr/>
            </p:nvSpPr>
            <p:spPr>
              <a:xfrm>
                <a:off x="1434412" y="360488"/>
                <a:ext cx="3204900" cy="1635300"/>
              </a:xfrm>
              <a:prstGeom prst="flowChartAlternateProcess">
                <a:avLst/>
              </a:prstGeom>
              <a:solidFill>
                <a:srgbClr val="00FF00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Отправление, 3800 рублей</a:t>
                </a:r>
                <a:endParaRPr/>
              </a:p>
            </p:txBody>
          </p:sp>
          <p:sp>
            <p:nvSpPr>
              <p:cNvPr id="259" name="Google Shape;259;p31"/>
              <p:cNvSpPr/>
              <p:nvPr/>
            </p:nvSpPr>
            <p:spPr>
              <a:xfrm>
                <a:off x="1434412" y="2650363"/>
                <a:ext cx="3204900" cy="1635300"/>
              </a:xfrm>
              <a:prstGeom prst="flowChartAlternateProcess">
                <a:avLst/>
              </a:prstGeom>
              <a:solidFill>
                <a:srgbClr val="CC4125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Возврат, 1200 рублей</a:t>
                </a:r>
                <a:endParaRPr/>
              </a:p>
            </p:txBody>
          </p:sp>
        </p:grpSp>
        <p:grpSp>
          <p:nvGrpSpPr>
            <p:cNvPr id="260" name="Google Shape;260;p31"/>
            <p:cNvGrpSpPr/>
            <p:nvPr/>
          </p:nvGrpSpPr>
          <p:grpSpPr>
            <a:xfrm>
              <a:off x="5363775" y="1084814"/>
              <a:ext cx="3204900" cy="2973850"/>
              <a:chOff x="634200" y="1096039"/>
              <a:chExt cx="3204900" cy="2973850"/>
            </a:xfrm>
          </p:grpSpPr>
          <p:sp>
            <p:nvSpPr>
              <p:cNvPr id="261" name="Google Shape;261;p31"/>
              <p:cNvSpPr/>
              <p:nvPr/>
            </p:nvSpPr>
            <p:spPr>
              <a:xfrm>
                <a:off x="634200" y="1096039"/>
                <a:ext cx="1348200" cy="705900"/>
              </a:xfrm>
              <a:prstGeom prst="flowChartAlternateProcess">
                <a:avLst/>
              </a:prstGeom>
              <a:solidFill>
                <a:srgbClr val="00FF00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Товар 1</a:t>
                </a:r>
                <a:endParaRPr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1500 рублей</a:t>
                </a:r>
                <a:endParaRPr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31"/>
              <p:cNvSpPr/>
              <p:nvPr/>
            </p:nvSpPr>
            <p:spPr>
              <a:xfrm>
                <a:off x="2490900" y="1096039"/>
                <a:ext cx="1348200" cy="705900"/>
              </a:xfrm>
              <a:prstGeom prst="flowChartAlternateProcess">
                <a:avLst/>
              </a:prstGeom>
              <a:solidFill>
                <a:srgbClr val="00FF00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Товар 2</a:t>
                </a:r>
                <a:endParaRPr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1500 рублей</a:t>
                </a:r>
                <a:endParaRPr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3" name="Google Shape;263;p31"/>
              <p:cNvSpPr/>
              <p:nvPr/>
            </p:nvSpPr>
            <p:spPr>
              <a:xfrm>
                <a:off x="634200" y="3363989"/>
                <a:ext cx="1348200" cy="705900"/>
              </a:xfrm>
              <a:prstGeom prst="flowChartAlternateProcess">
                <a:avLst/>
              </a:prstGeom>
              <a:solidFill>
                <a:srgbClr val="00FF00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Товар 4</a:t>
                </a:r>
                <a:endParaRPr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600 рублей</a:t>
                </a:r>
                <a:endParaRPr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4" name="Google Shape;264;p31"/>
              <p:cNvSpPr/>
              <p:nvPr/>
            </p:nvSpPr>
            <p:spPr>
              <a:xfrm>
                <a:off x="2490900" y="3363989"/>
                <a:ext cx="1348200" cy="705900"/>
              </a:xfrm>
              <a:prstGeom prst="flowChartAlternateProcess">
                <a:avLst/>
              </a:prstGeom>
              <a:solidFill>
                <a:srgbClr val="FF0000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Товар 5</a:t>
                </a:r>
                <a:endParaRPr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600 рублей</a:t>
                </a:r>
                <a:endParaRPr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31"/>
              <p:cNvSpPr/>
              <p:nvPr/>
            </p:nvSpPr>
            <p:spPr>
              <a:xfrm>
                <a:off x="1562550" y="2218789"/>
                <a:ext cx="1348200" cy="705900"/>
              </a:xfrm>
              <a:prstGeom prst="flowChartAlternateProcess">
                <a:avLst/>
              </a:prstGeom>
              <a:solidFill>
                <a:srgbClr val="00FF00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Товар 3</a:t>
                </a:r>
                <a:endParaRPr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800 рублей</a:t>
                </a:r>
                <a:endParaRPr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pic>
        <p:nvPicPr>
          <p:cNvPr id="266" name="Google Shape;26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4074368" y="2219674"/>
            <a:ext cx="995276" cy="704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/>
          <p:nvPr/>
        </p:nvSpPr>
        <p:spPr>
          <a:xfrm>
            <a:off x="775025" y="887200"/>
            <a:ext cx="2407500" cy="1258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MAS</a:t>
            </a:r>
            <a:endParaRPr/>
          </a:p>
        </p:txBody>
      </p:sp>
      <p:sp>
        <p:nvSpPr>
          <p:cNvPr id="61" name="Google Shape;61;p14"/>
          <p:cNvSpPr/>
          <p:nvPr/>
        </p:nvSpPr>
        <p:spPr>
          <a:xfrm>
            <a:off x="5961475" y="887200"/>
            <a:ext cx="2407500" cy="1258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Sberbank</a:t>
            </a:r>
            <a:endParaRPr/>
          </a:p>
        </p:txBody>
      </p:sp>
      <p:cxnSp>
        <p:nvCxnSpPr>
          <p:cNvPr id="62" name="Google Shape;62;p14"/>
          <p:cNvCxnSpPr>
            <a:stCxn id="60" idx="3"/>
            <a:endCxn id="61" idx="1"/>
          </p:cNvCxnSpPr>
          <p:nvPr/>
        </p:nvCxnSpPr>
        <p:spPr>
          <a:xfrm>
            <a:off x="3182525" y="1516450"/>
            <a:ext cx="2778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1" name="Google Shape;271;p32"/>
          <p:cNvGrpSpPr/>
          <p:nvPr/>
        </p:nvGrpSpPr>
        <p:grpSpPr>
          <a:xfrm>
            <a:off x="604762" y="609163"/>
            <a:ext cx="7934475" cy="3925175"/>
            <a:chOff x="634200" y="609175"/>
            <a:chExt cx="7934475" cy="3925175"/>
          </a:xfrm>
        </p:grpSpPr>
        <p:grpSp>
          <p:nvGrpSpPr>
            <p:cNvPr id="272" name="Google Shape;272;p32"/>
            <p:cNvGrpSpPr/>
            <p:nvPr/>
          </p:nvGrpSpPr>
          <p:grpSpPr>
            <a:xfrm>
              <a:off x="634200" y="609175"/>
              <a:ext cx="3204900" cy="3925175"/>
              <a:chOff x="1434412" y="360488"/>
              <a:chExt cx="3204900" cy="3925175"/>
            </a:xfrm>
          </p:grpSpPr>
          <p:sp>
            <p:nvSpPr>
              <p:cNvPr id="273" name="Google Shape;273;p32"/>
              <p:cNvSpPr/>
              <p:nvPr/>
            </p:nvSpPr>
            <p:spPr>
              <a:xfrm>
                <a:off x="1434412" y="360488"/>
                <a:ext cx="3204900" cy="1635300"/>
              </a:xfrm>
              <a:prstGeom prst="flowChartAlternateProcess">
                <a:avLst/>
              </a:prstGeom>
              <a:solidFill>
                <a:srgbClr val="00FF00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Отправление, 3800 рублей</a:t>
                </a:r>
                <a:endParaRPr/>
              </a:p>
            </p:txBody>
          </p:sp>
          <p:sp>
            <p:nvSpPr>
              <p:cNvPr id="274" name="Google Shape;274;p32"/>
              <p:cNvSpPr/>
              <p:nvPr/>
            </p:nvSpPr>
            <p:spPr>
              <a:xfrm>
                <a:off x="1434412" y="2650363"/>
                <a:ext cx="3204900" cy="1635300"/>
              </a:xfrm>
              <a:prstGeom prst="flowChartAlternateProcess">
                <a:avLst/>
              </a:prstGeom>
              <a:solidFill>
                <a:srgbClr val="CC4125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Возврат, 1200 рублей</a:t>
                </a:r>
                <a:endParaRPr/>
              </a:p>
            </p:txBody>
          </p:sp>
        </p:grpSp>
        <p:grpSp>
          <p:nvGrpSpPr>
            <p:cNvPr id="275" name="Google Shape;275;p32"/>
            <p:cNvGrpSpPr/>
            <p:nvPr/>
          </p:nvGrpSpPr>
          <p:grpSpPr>
            <a:xfrm>
              <a:off x="5363775" y="1084814"/>
              <a:ext cx="3204900" cy="2973850"/>
              <a:chOff x="634200" y="1096039"/>
              <a:chExt cx="3204900" cy="2973850"/>
            </a:xfrm>
          </p:grpSpPr>
          <p:sp>
            <p:nvSpPr>
              <p:cNvPr id="276" name="Google Shape;276;p32"/>
              <p:cNvSpPr/>
              <p:nvPr/>
            </p:nvSpPr>
            <p:spPr>
              <a:xfrm>
                <a:off x="634200" y="1096039"/>
                <a:ext cx="1348200" cy="705900"/>
              </a:xfrm>
              <a:prstGeom prst="flowChartAlternateProcess">
                <a:avLst/>
              </a:prstGeom>
              <a:solidFill>
                <a:srgbClr val="00FF00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Товар 1</a:t>
                </a:r>
                <a:endParaRPr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1500 рублей</a:t>
                </a:r>
                <a:endParaRPr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7" name="Google Shape;277;p32"/>
              <p:cNvSpPr/>
              <p:nvPr/>
            </p:nvSpPr>
            <p:spPr>
              <a:xfrm>
                <a:off x="2490900" y="1096039"/>
                <a:ext cx="1348200" cy="705900"/>
              </a:xfrm>
              <a:prstGeom prst="flowChartAlternateProcess">
                <a:avLst/>
              </a:prstGeom>
              <a:solidFill>
                <a:srgbClr val="00FF00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Товар 2</a:t>
                </a:r>
                <a:endParaRPr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1500 рублей</a:t>
                </a:r>
                <a:endParaRPr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8" name="Google Shape;278;p32"/>
              <p:cNvSpPr/>
              <p:nvPr/>
            </p:nvSpPr>
            <p:spPr>
              <a:xfrm>
                <a:off x="634200" y="3363989"/>
                <a:ext cx="1348200" cy="705900"/>
              </a:xfrm>
              <a:prstGeom prst="flowChartAlternateProcess">
                <a:avLst/>
              </a:prstGeom>
              <a:solidFill>
                <a:srgbClr val="FF0000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Товар 4</a:t>
                </a:r>
                <a:endParaRPr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600 рублей</a:t>
                </a:r>
                <a:endParaRPr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9" name="Google Shape;279;p32"/>
              <p:cNvSpPr/>
              <p:nvPr/>
            </p:nvSpPr>
            <p:spPr>
              <a:xfrm>
                <a:off x="2490900" y="3363989"/>
                <a:ext cx="1348200" cy="705900"/>
              </a:xfrm>
              <a:prstGeom prst="flowChartAlternateProcess">
                <a:avLst/>
              </a:prstGeom>
              <a:solidFill>
                <a:srgbClr val="FF0000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Товар 5</a:t>
                </a:r>
                <a:endParaRPr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600 рублей</a:t>
                </a:r>
                <a:endParaRPr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0" name="Google Shape;280;p32"/>
              <p:cNvSpPr/>
              <p:nvPr/>
            </p:nvSpPr>
            <p:spPr>
              <a:xfrm>
                <a:off x="1562550" y="2218789"/>
                <a:ext cx="1348200" cy="705900"/>
              </a:xfrm>
              <a:prstGeom prst="flowChartAlternateProcess">
                <a:avLst/>
              </a:prstGeom>
              <a:solidFill>
                <a:srgbClr val="00FF00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Товар 3</a:t>
                </a:r>
                <a:endParaRPr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800 рублей</a:t>
                </a:r>
                <a:endParaRPr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5" name="Google Shape;285;p33"/>
          <p:cNvGrpSpPr/>
          <p:nvPr/>
        </p:nvGrpSpPr>
        <p:grpSpPr>
          <a:xfrm>
            <a:off x="604762" y="609163"/>
            <a:ext cx="7934475" cy="3925175"/>
            <a:chOff x="634200" y="609175"/>
            <a:chExt cx="7934475" cy="3925175"/>
          </a:xfrm>
        </p:grpSpPr>
        <p:grpSp>
          <p:nvGrpSpPr>
            <p:cNvPr id="286" name="Google Shape;286;p33"/>
            <p:cNvGrpSpPr/>
            <p:nvPr/>
          </p:nvGrpSpPr>
          <p:grpSpPr>
            <a:xfrm>
              <a:off x="634200" y="609175"/>
              <a:ext cx="3204900" cy="3925175"/>
              <a:chOff x="1434412" y="360488"/>
              <a:chExt cx="3204900" cy="3925175"/>
            </a:xfrm>
          </p:grpSpPr>
          <p:sp>
            <p:nvSpPr>
              <p:cNvPr id="287" name="Google Shape;287;p33"/>
              <p:cNvSpPr/>
              <p:nvPr/>
            </p:nvSpPr>
            <p:spPr>
              <a:xfrm>
                <a:off x="1434412" y="360488"/>
                <a:ext cx="3204900" cy="1635300"/>
              </a:xfrm>
              <a:prstGeom prst="flowChartAlternateProcess">
                <a:avLst/>
              </a:prstGeom>
              <a:solidFill>
                <a:srgbClr val="00FF00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Отправление, 3800 рублей</a:t>
                </a:r>
                <a:endParaRPr/>
              </a:p>
            </p:txBody>
          </p:sp>
          <p:sp>
            <p:nvSpPr>
              <p:cNvPr id="288" name="Google Shape;288;p33"/>
              <p:cNvSpPr/>
              <p:nvPr/>
            </p:nvSpPr>
            <p:spPr>
              <a:xfrm>
                <a:off x="1434412" y="2650363"/>
                <a:ext cx="3204900" cy="1635300"/>
              </a:xfrm>
              <a:prstGeom prst="flowChartAlternateProcess">
                <a:avLst/>
              </a:prstGeom>
              <a:solidFill>
                <a:srgbClr val="CC4125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Возврат, 1200 рублей</a:t>
                </a:r>
                <a:endParaRPr/>
              </a:p>
            </p:txBody>
          </p:sp>
        </p:grpSp>
        <p:grpSp>
          <p:nvGrpSpPr>
            <p:cNvPr id="289" name="Google Shape;289;p33"/>
            <p:cNvGrpSpPr/>
            <p:nvPr/>
          </p:nvGrpSpPr>
          <p:grpSpPr>
            <a:xfrm>
              <a:off x="5363775" y="1084814"/>
              <a:ext cx="3204900" cy="2973850"/>
              <a:chOff x="634200" y="1096039"/>
              <a:chExt cx="3204900" cy="2973850"/>
            </a:xfrm>
          </p:grpSpPr>
          <p:sp>
            <p:nvSpPr>
              <p:cNvPr id="290" name="Google Shape;290;p33"/>
              <p:cNvSpPr/>
              <p:nvPr/>
            </p:nvSpPr>
            <p:spPr>
              <a:xfrm>
                <a:off x="634200" y="1096039"/>
                <a:ext cx="1348200" cy="705900"/>
              </a:xfrm>
              <a:prstGeom prst="flowChartAlternateProcess">
                <a:avLst/>
              </a:prstGeom>
              <a:solidFill>
                <a:srgbClr val="00FF00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Товар 1</a:t>
                </a:r>
                <a:endParaRPr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1500 рублей</a:t>
                </a:r>
                <a:endParaRPr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" name="Google Shape;291;p33"/>
              <p:cNvSpPr/>
              <p:nvPr/>
            </p:nvSpPr>
            <p:spPr>
              <a:xfrm>
                <a:off x="2490900" y="1096039"/>
                <a:ext cx="1348200" cy="705900"/>
              </a:xfrm>
              <a:prstGeom prst="flowChartAlternateProcess">
                <a:avLst/>
              </a:prstGeom>
              <a:solidFill>
                <a:srgbClr val="00FF00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Товар 2</a:t>
                </a:r>
                <a:endParaRPr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1500 рублей</a:t>
                </a:r>
                <a:endParaRPr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" name="Google Shape;292;p33"/>
              <p:cNvSpPr/>
              <p:nvPr/>
            </p:nvSpPr>
            <p:spPr>
              <a:xfrm>
                <a:off x="634200" y="3363989"/>
                <a:ext cx="1348200" cy="705900"/>
              </a:xfrm>
              <a:prstGeom prst="flowChartAlternateProcess">
                <a:avLst/>
              </a:prstGeom>
              <a:solidFill>
                <a:srgbClr val="FF0000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Товар 4</a:t>
                </a:r>
                <a:endParaRPr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600 рублей</a:t>
                </a:r>
                <a:endParaRPr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3" name="Google Shape;293;p33"/>
              <p:cNvSpPr/>
              <p:nvPr/>
            </p:nvSpPr>
            <p:spPr>
              <a:xfrm>
                <a:off x="2490900" y="3363989"/>
                <a:ext cx="1348200" cy="705900"/>
              </a:xfrm>
              <a:prstGeom prst="flowChartAlternateProcess">
                <a:avLst/>
              </a:prstGeom>
              <a:solidFill>
                <a:srgbClr val="FF0000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Товар 5</a:t>
                </a:r>
                <a:endParaRPr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600 рублей</a:t>
                </a:r>
                <a:endParaRPr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4" name="Google Shape;294;p33"/>
              <p:cNvSpPr/>
              <p:nvPr/>
            </p:nvSpPr>
            <p:spPr>
              <a:xfrm>
                <a:off x="1562550" y="2218789"/>
                <a:ext cx="1348200" cy="705900"/>
              </a:xfrm>
              <a:prstGeom prst="flowChartAlternateProcess">
                <a:avLst/>
              </a:prstGeom>
              <a:solidFill>
                <a:srgbClr val="00FF00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Товар 3</a:t>
                </a:r>
                <a:endParaRPr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800 рублей</a:t>
                </a:r>
                <a:endParaRPr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pic>
        <p:nvPicPr>
          <p:cNvPr id="295" name="Google Shape;29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17188" y="1916950"/>
            <a:ext cx="1309625" cy="130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4"/>
          <p:cNvSpPr txBox="1"/>
          <p:nvPr/>
        </p:nvSpPr>
        <p:spPr>
          <a:xfrm>
            <a:off x="8333" y="977150"/>
            <a:ext cx="9144000" cy="4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Надо ли продолжать?</a:t>
            </a:r>
            <a:endParaRPr sz="42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5"/>
          <p:cNvSpPr txBox="1"/>
          <p:nvPr/>
        </p:nvSpPr>
        <p:spPr>
          <a:xfrm>
            <a:off x="8333" y="977150"/>
            <a:ext cx="9144000" cy="4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Надо ли продолжать?</a:t>
            </a:r>
            <a:endParaRPr sz="4200"/>
          </a:p>
        </p:txBody>
      </p:sp>
      <p:sp>
        <p:nvSpPr>
          <p:cNvPr id="306" name="Google Shape;306;p35"/>
          <p:cNvSpPr txBox="1"/>
          <p:nvPr/>
        </p:nvSpPr>
        <p:spPr>
          <a:xfrm>
            <a:off x="0" y="2690250"/>
            <a:ext cx="9144000" cy="4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400"/>
              <a:t>Да, может существовать несколько решений</a:t>
            </a:r>
            <a:endParaRPr i="1" sz="24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1" name="Google Shape;311;p36"/>
          <p:cNvGrpSpPr/>
          <p:nvPr/>
        </p:nvGrpSpPr>
        <p:grpSpPr>
          <a:xfrm>
            <a:off x="604762" y="609163"/>
            <a:ext cx="7934475" cy="3925175"/>
            <a:chOff x="634200" y="609175"/>
            <a:chExt cx="7934475" cy="3925175"/>
          </a:xfrm>
        </p:grpSpPr>
        <p:grpSp>
          <p:nvGrpSpPr>
            <p:cNvPr id="312" name="Google Shape;312;p36"/>
            <p:cNvGrpSpPr/>
            <p:nvPr/>
          </p:nvGrpSpPr>
          <p:grpSpPr>
            <a:xfrm>
              <a:off x="634200" y="609175"/>
              <a:ext cx="3204900" cy="3925175"/>
              <a:chOff x="1434412" y="360488"/>
              <a:chExt cx="3204900" cy="3925175"/>
            </a:xfrm>
          </p:grpSpPr>
          <p:sp>
            <p:nvSpPr>
              <p:cNvPr id="313" name="Google Shape;313;p36"/>
              <p:cNvSpPr/>
              <p:nvPr/>
            </p:nvSpPr>
            <p:spPr>
              <a:xfrm>
                <a:off x="1434412" y="360488"/>
                <a:ext cx="3204900" cy="1635300"/>
              </a:xfrm>
              <a:prstGeom prst="flowChartAlternateProcess">
                <a:avLst/>
              </a:prstGeom>
              <a:solidFill>
                <a:srgbClr val="00FF00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Отправление, 3800 рублей</a:t>
                </a:r>
                <a:endParaRPr/>
              </a:p>
            </p:txBody>
          </p:sp>
          <p:sp>
            <p:nvSpPr>
              <p:cNvPr id="314" name="Google Shape;314;p36"/>
              <p:cNvSpPr/>
              <p:nvPr/>
            </p:nvSpPr>
            <p:spPr>
              <a:xfrm>
                <a:off x="1434412" y="2650363"/>
                <a:ext cx="3204900" cy="1635300"/>
              </a:xfrm>
              <a:prstGeom prst="flowChartAlternateProcess">
                <a:avLst/>
              </a:prstGeom>
              <a:solidFill>
                <a:srgbClr val="CC4125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Возврат, 1200 рублей</a:t>
                </a:r>
                <a:endParaRPr/>
              </a:p>
            </p:txBody>
          </p:sp>
        </p:grpSp>
        <p:grpSp>
          <p:nvGrpSpPr>
            <p:cNvPr id="315" name="Google Shape;315;p36"/>
            <p:cNvGrpSpPr/>
            <p:nvPr/>
          </p:nvGrpSpPr>
          <p:grpSpPr>
            <a:xfrm>
              <a:off x="5363775" y="1084814"/>
              <a:ext cx="3204900" cy="2973850"/>
              <a:chOff x="634200" y="1096039"/>
              <a:chExt cx="3204900" cy="2973850"/>
            </a:xfrm>
          </p:grpSpPr>
          <p:sp>
            <p:nvSpPr>
              <p:cNvPr id="316" name="Google Shape;316;p36"/>
              <p:cNvSpPr/>
              <p:nvPr/>
            </p:nvSpPr>
            <p:spPr>
              <a:xfrm>
                <a:off x="634200" y="1096039"/>
                <a:ext cx="1348200" cy="705900"/>
              </a:xfrm>
              <a:prstGeom prst="flowChartAlternateProcess">
                <a:avLst/>
              </a:prstGeom>
              <a:solidFill>
                <a:srgbClr val="00FF00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Товар 1</a:t>
                </a:r>
                <a:endParaRPr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1500 рублей</a:t>
                </a:r>
                <a:endParaRPr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7" name="Google Shape;317;p36"/>
              <p:cNvSpPr/>
              <p:nvPr/>
            </p:nvSpPr>
            <p:spPr>
              <a:xfrm>
                <a:off x="2490900" y="1096039"/>
                <a:ext cx="1348200" cy="705900"/>
              </a:xfrm>
              <a:prstGeom prst="flowChartAlternateProcess">
                <a:avLst/>
              </a:prstGeom>
              <a:solidFill>
                <a:srgbClr val="00FF00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Товар 2</a:t>
                </a:r>
                <a:endParaRPr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1500 рублей</a:t>
                </a:r>
                <a:endParaRPr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8" name="Google Shape;318;p36"/>
              <p:cNvSpPr/>
              <p:nvPr/>
            </p:nvSpPr>
            <p:spPr>
              <a:xfrm>
                <a:off x="634200" y="3363989"/>
                <a:ext cx="1348200" cy="705900"/>
              </a:xfrm>
              <a:prstGeom prst="flowChartAlternateProcess">
                <a:avLst/>
              </a:prstGeom>
              <a:solidFill>
                <a:srgbClr val="00FF00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Товар 4</a:t>
                </a:r>
                <a:endParaRPr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600 рублей</a:t>
                </a:r>
                <a:endParaRPr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9" name="Google Shape;319;p36"/>
              <p:cNvSpPr/>
              <p:nvPr/>
            </p:nvSpPr>
            <p:spPr>
              <a:xfrm>
                <a:off x="2490900" y="3363989"/>
                <a:ext cx="1348200" cy="705900"/>
              </a:xfrm>
              <a:prstGeom prst="flowChartAlternateProcess">
                <a:avLst/>
              </a:prstGeom>
              <a:solidFill>
                <a:srgbClr val="00FF00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Товар 5</a:t>
                </a:r>
                <a:endParaRPr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600 рублей</a:t>
                </a:r>
                <a:endParaRPr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0" name="Google Shape;320;p36"/>
              <p:cNvSpPr/>
              <p:nvPr/>
            </p:nvSpPr>
            <p:spPr>
              <a:xfrm>
                <a:off x="1562550" y="2218789"/>
                <a:ext cx="1348200" cy="705900"/>
              </a:xfrm>
              <a:prstGeom prst="flowChartAlternateProcess">
                <a:avLst/>
              </a:prstGeom>
              <a:solidFill>
                <a:srgbClr val="FF0000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Товар 3</a:t>
                </a:r>
                <a:endParaRPr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800 рублей</a:t>
                </a:r>
                <a:endParaRPr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5" name="Google Shape;325;p37"/>
          <p:cNvGrpSpPr/>
          <p:nvPr/>
        </p:nvGrpSpPr>
        <p:grpSpPr>
          <a:xfrm>
            <a:off x="604762" y="609163"/>
            <a:ext cx="7934475" cy="3925175"/>
            <a:chOff x="634200" y="609175"/>
            <a:chExt cx="7934475" cy="3925175"/>
          </a:xfrm>
        </p:grpSpPr>
        <p:grpSp>
          <p:nvGrpSpPr>
            <p:cNvPr id="326" name="Google Shape;326;p37"/>
            <p:cNvGrpSpPr/>
            <p:nvPr/>
          </p:nvGrpSpPr>
          <p:grpSpPr>
            <a:xfrm>
              <a:off x="634200" y="609175"/>
              <a:ext cx="3204900" cy="3925175"/>
              <a:chOff x="1434412" y="360488"/>
              <a:chExt cx="3204900" cy="3925175"/>
            </a:xfrm>
          </p:grpSpPr>
          <p:sp>
            <p:nvSpPr>
              <p:cNvPr id="327" name="Google Shape;327;p37"/>
              <p:cNvSpPr/>
              <p:nvPr/>
            </p:nvSpPr>
            <p:spPr>
              <a:xfrm>
                <a:off x="1434412" y="360488"/>
                <a:ext cx="3204900" cy="1635300"/>
              </a:xfrm>
              <a:prstGeom prst="flowChartAlternateProcess">
                <a:avLst/>
              </a:prstGeom>
              <a:solidFill>
                <a:srgbClr val="00FF00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Отправление, 3800 рублей</a:t>
                </a:r>
                <a:endParaRPr/>
              </a:p>
            </p:txBody>
          </p:sp>
          <p:sp>
            <p:nvSpPr>
              <p:cNvPr id="328" name="Google Shape;328;p37"/>
              <p:cNvSpPr/>
              <p:nvPr/>
            </p:nvSpPr>
            <p:spPr>
              <a:xfrm>
                <a:off x="1434412" y="2650363"/>
                <a:ext cx="3204900" cy="1635300"/>
              </a:xfrm>
              <a:prstGeom prst="flowChartAlternateProcess">
                <a:avLst/>
              </a:prstGeom>
              <a:solidFill>
                <a:srgbClr val="CC4125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Возврат, 1200 рублей</a:t>
                </a:r>
                <a:endParaRPr/>
              </a:p>
            </p:txBody>
          </p:sp>
        </p:grpSp>
        <p:grpSp>
          <p:nvGrpSpPr>
            <p:cNvPr id="329" name="Google Shape;329;p37"/>
            <p:cNvGrpSpPr/>
            <p:nvPr/>
          </p:nvGrpSpPr>
          <p:grpSpPr>
            <a:xfrm>
              <a:off x="5363775" y="1084814"/>
              <a:ext cx="3204900" cy="2973850"/>
              <a:chOff x="634200" y="1096039"/>
              <a:chExt cx="3204900" cy="2973850"/>
            </a:xfrm>
          </p:grpSpPr>
          <p:sp>
            <p:nvSpPr>
              <p:cNvPr id="330" name="Google Shape;330;p37"/>
              <p:cNvSpPr/>
              <p:nvPr/>
            </p:nvSpPr>
            <p:spPr>
              <a:xfrm>
                <a:off x="634200" y="1096039"/>
                <a:ext cx="1348200" cy="705900"/>
              </a:xfrm>
              <a:prstGeom prst="flowChartAlternateProcess">
                <a:avLst/>
              </a:prstGeom>
              <a:solidFill>
                <a:srgbClr val="00FF00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Товар 1</a:t>
                </a:r>
                <a:endParaRPr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1500 рублей</a:t>
                </a:r>
                <a:endParaRPr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1" name="Google Shape;331;p37"/>
              <p:cNvSpPr/>
              <p:nvPr/>
            </p:nvSpPr>
            <p:spPr>
              <a:xfrm>
                <a:off x="2490900" y="1096039"/>
                <a:ext cx="1348200" cy="705900"/>
              </a:xfrm>
              <a:prstGeom prst="flowChartAlternateProcess">
                <a:avLst/>
              </a:prstGeom>
              <a:solidFill>
                <a:srgbClr val="00FF00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Товар 2</a:t>
                </a:r>
                <a:endParaRPr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1500 рублей</a:t>
                </a:r>
                <a:endParaRPr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2" name="Google Shape;332;p37"/>
              <p:cNvSpPr/>
              <p:nvPr/>
            </p:nvSpPr>
            <p:spPr>
              <a:xfrm>
                <a:off x="634200" y="3363989"/>
                <a:ext cx="1348200" cy="705900"/>
              </a:xfrm>
              <a:prstGeom prst="flowChartAlternateProcess">
                <a:avLst/>
              </a:prstGeom>
              <a:solidFill>
                <a:srgbClr val="00FF00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Товар 4</a:t>
                </a:r>
                <a:endParaRPr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600 рублей</a:t>
                </a:r>
                <a:endParaRPr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3" name="Google Shape;333;p37"/>
              <p:cNvSpPr/>
              <p:nvPr/>
            </p:nvSpPr>
            <p:spPr>
              <a:xfrm>
                <a:off x="2490900" y="3363989"/>
                <a:ext cx="1348200" cy="705900"/>
              </a:xfrm>
              <a:prstGeom prst="flowChartAlternateProcess">
                <a:avLst/>
              </a:prstGeom>
              <a:solidFill>
                <a:srgbClr val="00FF00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Товар 5</a:t>
                </a:r>
                <a:endParaRPr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600 рублей</a:t>
                </a:r>
                <a:endParaRPr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4" name="Google Shape;334;p37"/>
              <p:cNvSpPr/>
              <p:nvPr/>
            </p:nvSpPr>
            <p:spPr>
              <a:xfrm>
                <a:off x="1562550" y="2218789"/>
                <a:ext cx="1348200" cy="705900"/>
              </a:xfrm>
              <a:prstGeom prst="flowChartAlternateProcess">
                <a:avLst/>
              </a:prstGeom>
              <a:solidFill>
                <a:srgbClr val="FF0000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Товар 3</a:t>
                </a:r>
                <a:endParaRPr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800 рублей</a:t>
                </a:r>
                <a:endParaRPr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pic>
        <p:nvPicPr>
          <p:cNvPr id="335" name="Google Shape;335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4074368" y="2219674"/>
            <a:ext cx="995276" cy="704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0" name="Google Shape;340;p38"/>
          <p:cNvGrpSpPr/>
          <p:nvPr/>
        </p:nvGrpSpPr>
        <p:grpSpPr>
          <a:xfrm>
            <a:off x="604762" y="609163"/>
            <a:ext cx="7934475" cy="3925175"/>
            <a:chOff x="634200" y="609175"/>
            <a:chExt cx="7934475" cy="3925175"/>
          </a:xfrm>
        </p:grpSpPr>
        <p:grpSp>
          <p:nvGrpSpPr>
            <p:cNvPr id="341" name="Google Shape;341;p38"/>
            <p:cNvGrpSpPr/>
            <p:nvPr/>
          </p:nvGrpSpPr>
          <p:grpSpPr>
            <a:xfrm>
              <a:off x="634200" y="609175"/>
              <a:ext cx="3204900" cy="3925175"/>
              <a:chOff x="1434412" y="360488"/>
              <a:chExt cx="3204900" cy="3925175"/>
            </a:xfrm>
          </p:grpSpPr>
          <p:sp>
            <p:nvSpPr>
              <p:cNvPr id="342" name="Google Shape;342;p38"/>
              <p:cNvSpPr/>
              <p:nvPr/>
            </p:nvSpPr>
            <p:spPr>
              <a:xfrm>
                <a:off x="1434412" y="360488"/>
                <a:ext cx="3204900" cy="1635300"/>
              </a:xfrm>
              <a:prstGeom prst="flowChartAlternateProcess">
                <a:avLst/>
              </a:prstGeom>
              <a:solidFill>
                <a:srgbClr val="00FF00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Отправление, 3800 рублей</a:t>
                </a:r>
                <a:endParaRPr/>
              </a:p>
            </p:txBody>
          </p:sp>
          <p:sp>
            <p:nvSpPr>
              <p:cNvPr id="343" name="Google Shape;343;p38"/>
              <p:cNvSpPr/>
              <p:nvPr/>
            </p:nvSpPr>
            <p:spPr>
              <a:xfrm>
                <a:off x="1434412" y="2650363"/>
                <a:ext cx="3204900" cy="1635300"/>
              </a:xfrm>
              <a:prstGeom prst="flowChartAlternateProcess">
                <a:avLst/>
              </a:prstGeom>
              <a:solidFill>
                <a:srgbClr val="CC4125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Возврат, 1200 рублей</a:t>
                </a:r>
                <a:endParaRPr/>
              </a:p>
            </p:txBody>
          </p:sp>
        </p:grpSp>
        <p:grpSp>
          <p:nvGrpSpPr>
            <p:cNvPr id="344" name="Google Shape;344;p38"/>
            <p:cNvGrpSpPr/>
            <p:nvPr/>
          </p:nvGrpSpPr>
          <p:grpSpPr>
            <a:xfrm>
              <a:off x="5363775" y="1084814"/>
              <a:ext cx="3204900" cy="2973850"/>
              <a:chOff x="634200" y="1096039"/>
              <a:chExt cx="3204900" cy="2973850"/>
            </a:xfrm>
          </p:grpSpPr>
          <p:sp>
            <p:nvSpPr>
              <p:cNvPr id="345" name="Google Shape;345;p38"/>
              <p:cNvSpPr/>
              <p:nvPr/>
            </p:nvSpPr>
            <p:spPr>
              <a:xfrm>
                <a:off x="634200" y="1096039"/>
                <a:ext cx="1348200" cy="705900"/>
              </a:xfrm>
              <a:prstGeom prst="flowChartAlternateProcess">
                <a:avLst/>
              </a:prstGeom>
              <a:solidFill>
                <a:srgbClr val="00FF00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Товар 1</a:t>
                </a:r>
                <a:endParaRPr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1500 рублей</a:t>
                </a:r>
                <a:endParaRPr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6" name="Google Shape;346;p38"/>
              <p:cNvSpPr/>
              <p:nvPr/>
            </p:nvSpPr>
            <p:spPr>
              <a:xfrm>
                <a:off x="2490900" y="1096039"/>
                <a:ext cx="1348200" cy="705900"/>
              </a:xfrm>
              <a:prstGeom prst="flowChartAlternateProcess">
                <a:avLst/>
              </a:prstGeom>
              <a:solidFill>
                <a:srgbClr val="00FF00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Товар 2</a:t>
                </a:r>
                <a:endParaRPr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1500 рублей</a:t>
                </a:r>
                <a:endParaRPr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7" name="Google Shape;347;p38"/>
              <p:cNvSpPr/>
              <p:nvPr/>
            </p:nvSpPr>
            <p:spPr>
              <a:xfrm>
                <a:off x="634200" y="3363989"/>
                <a:ext cx="1348200" cy="705900"/>
              </a:xfrm>
              <a:prstGeom prst="flowChartAlternateProcess">
                <a:avLst/>
              </a:prstGeom>
              <a:solidFill>
                <a:srgbClr val="00FF00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Товар 4</a:t>
                </a:r>
                <a:endParaRPr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600 рублей</a:t>
                </a:r>
                <a:endParaRPr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8" name="Google Shape;348;p38"/>
              <p:cNvSpPr/>
              <p:nvPr/>
            </p:nvSpPr>
            <p:spPr>
              <a:xfrm>
                <a:off x="2490900" y="3363989"/>
                <a:ext cx="1348200" cy="705900"/>
              </a:xfrm>
              <a:prstGeom prst="flowChartAlternateProcess">
                <a:avLst/>
              </a:prstGeom>
              <a:solidFill>
                <a:srgbClr val="FF0000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Товар 5</a:t>
                </a:r>
                <a:endParaRPr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600 рублей</a:t>
                </a:r>
                <a:endParaRPr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9" name="Google Shape;349;p38"/>
              <p:cNvSpPr/>
              <p:nvPr/>
            </p:nvSpPr>
            <p:spPr>
              <a:xfrm>
                <a:off x="1562550" y="2218789"/>
                <a:ext cx="1348200" cy="705900"/>
              </a:xfrm>
              <a:prstGeom prst="flowChartAlternateProcess">
                <a:avLst/>
              </a:prstGeom>
              <a:solidFill>
                <a:srgbClr val="FF0000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Товар 3</a:t>
                </a:r>
                <a:endParaRPr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800 рублей</a:t>
                </a:r>
                <a:endParaRPr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4" name="Google Shape;354;p39"/>
          <p:cNvGrpSpPr/>
          <p:nvPr/>
        </p:nvGrpSpPr>
        <p:grpSpPr>
          <a:xfrm>
            <a:off x="604762" y="609163"/>
            <a:ext cx="7934475" cy="3925175"/>
            <a:chOff x="634200" y="609175"/>
            <a:chExt cx="7934475" cy="3925175"/>
          </a:xfrm>
        </p:grpSpPr>
        <p:grpSp>
          <p:nvGrpSpPr>
            <p:cNvPr id="355" name="Google Shape;355;p39"/>
            <p:cNvGrpSpPr/>
            <p:nvPr/>
          </p:nvGrpSpPr>
          <p:grpSpPr>
            <a:xfrm>
              <a:off x="634200" y="609175"/>
              <a:ext cx="3204900" cy="3925175"/>
              <a:chOff x="1434412" y="360488"/>
              <a:chExt cx="3204900" cy="3925175"/>
            </a:xfrm>
          </p:grpSpPr>
          <p:sp>
            <p:nvSpPr>
              <p:cNvPr id="356" name="Google Shape;356;p39"/>
              <p:cNvSpPr/>
              <p:nvPr/>
            </p:nvSpPr>
            <p:spPr>
              <a:xfrm>
                <a:off x="1434412" y="360488"/>
                <a:ext cx="3204900" cy="1635300"/>
              </a:xfrm>
              <a:prstGeom prst="flowChartAlternateProcess">
                <a:avLst/>
              </a:prstGeom>
              <a:solidFill>
                <a:srgbClr val="00FF00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Отправление, 3800 рублей</a:t>
                </a:r>
                <a:endParaRPr/>
              </a:p>
            </p:txBody>
          </p:sp>
          <p:sp>
            <p:nvSpPr>
              <p:cNvPr id="357" name="Google Shape;357;p39"/>
              <p:cNvSpPr/>
              <p:nvPr/>
            </p:nvSpPr>
            <p:spPr>
              <a:xfrm>
                <a:off x="1434412" y="2650363"/>
                <a:ext cx="3204900" cy="1635300"/>
              </a:xfrm>
              <a:prstGeom prst="flowChartAlternateProcess">
                <a:avLst/>
              </a:prstGeom>
              <a:solidFill>
                <a:srgbClr val="CC4125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Возврат, 1200 рублей</a:t>
                </a:r>
                <a:endParaRPr/>
              </a:p>
            </p:txBody>
          </p:sp>
        </p:grpSp>
        <p:grpSp>
          <p:nvGrpSpPr>
            <p:cNvPr id="358" name="Google Shape;358;p39"/>
            <p:cNvGrpSpPr/>
            <p:nvPr/>
          </p:nvGrpSpPr>
          <p:grpSpPr>
            <a:xfrm>
              <a:off x="5363775" y="1084814"/>
              <a:ext cx="3204900" cy="2973850"/>
              <a:chOff x="634200" y="1096039"/>
              <a:chExt cx="3204900" cy="2973850"/>
            </a:xfrm>
          </p:grpSpPr>
          <p:sp>
            <p:nvSpPr>
              <p:cNvPr id="359" name="Google Shape;359;p39"/>
              <p:cNvSpPr/>
              <p:nvPr/>
            </p:nvSpPr>
            <p:spPr>
              <a:xfrm>
                <a:off x="634200" y="1096039"/>
                <a:ext cx="1348200" cy="705900"/>
              </a:xfrm>
              <a:prstGeom prst="flowChartAlternateProcess">
                <a:avLst/>
              </a:prstGeom>
              <a:solidFill>
                <a:srgbClr val="00FF00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Товар 1</a:t>
                </a:r>
                <a:endParaRPr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1500 рублей</a:t>
                </a:r>
                <a:endParaRPr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0" name="Google Shape;360;p39"/>
              <p:cNvSpPr/>
              <p:nvPr/>
            </p:nvSpPr>
            <p:spPr>
              <a:xfrm>
                <a:off x="2490900" y="1096039"/>
                <a:ext cx="1348200" cy="705900"/>
              </a:xfrm>
              <a:prstGeom prst="flowChartAlternateProcess">
                <a:avLst/>
              </a:prstGeom>
              <a:solidFill>
                <a:srgbClr val="00FF00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Товар 2</a:t>
                </a:r>
                <a:endParaRPr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1500 рублей</a:t>
                </a:r>
                <a:endParaRPr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1" name="Google Shape;361;p39"/>
              <p:cNvSpPr/>
              <p:nvPr/>
            </p:nvSpPr>
            <p:spPr>
              <a:xfrm>
                <a:off x="634200" y="3363989"/>
                <a:ext cx="1348200" cy="705900"/>
              </a:xfrm>
              <a:prstGeom prst="flowChartAlternateProcess">
                <a:avLst/>
              </a:prstGeom>
              <a:solidFill>
                <a:srgbClr val="00FF00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Товар 4</a:t>
                </a:r>
                <a:endParaRPr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600 рублей</a:t>
                </a:r>
                <a:endParaRPr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2" name="Google Shape;362;p39"/>
              <p:cNvSpPr/>
              <p:nvPr/>
            </p:nvSpPr>
            <p:spPr>
              <a:xfrm>
                <a:off x="2490900" y="3363989"/>
                <a:ext cx="1348200" cy="705900"/>
              </a:xfrm>
              <a:prstGeom prst="flowChartAlternateProcess">
                <a:avLst/>
              </a:prstGeom>
              <a:solidFill>
                <a:srgbClr val="FF0000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Товар 5</a:t>
                </a:r>
                <a:endParaRPr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600 рублей</a:t>
                </a:r>
                <a:endParaRPr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3" name="Google Shape;363;p39"/>
              <p:cNvSpPr/>
              <p:nvPr/>
            </p:nvSpPr>
            <p:spPr>
              <a:xfrm>
                <a:off x="1562550" y="2218789"/>
                <a:ext cx="1348200" cy="705900"/>
              </a:xfrm>
              <a:prstGeom prst="flowChartAlternateProcess">
                <a:avLst/>
              </a:prstGeom>
              <a:solidFill>
                <a:srgbClr val="FF0000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Товар 3</a:t>
                </a:r>
                <a:endParaRPr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800 рублей</a:t>
                </a:r>
                <a:endParaRPr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pic>
        <p:nvPicPr>
          <p:cNvPr id="364" name="Google Shape;364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4074368" y="2219674"/>
            <a:ext cx="995276" cy="704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9" name="Google Shape;369;p40"/>
          <p:cNvGrpSpPr/>
          <p:nvPr/>
        </p:nvGrpSpPr>
        <p:grpSpPr>
          <a:xfrm>
            <a:off x="604762" y="609163"/>
            <a:ext cx="7934475" cy="3925175"/>
            <a:chOff x="634200" y="609175"/>
            <a:chExt cx="7934475" cy="3925175"/>
          </a:xfrm>
        </p:grpSpPr>
        <p:grpSp>
          <p:nvGrpSpPr>
            <p:cNvPr id="370" name="Google Shape;370;p40"/>
            <p:cNvGrpSpPr/>
            <p:nvPr/>
          </p:nvGrpSpPr>
          <p:grpSpPr>
            <a:xfrm>
              <a:off x="634200" y="609175"/>
              <a:ext cx="3204900" cy="3925175"/>
              <a:chOff x="1434412" y="360488"/>
              <a:chExt cx="3204900" cy="3925175"/>
            </a:xfrm>
          </p:grpSpPr>
          <p:sp>
            <p:nvSpPr>
              <p:cNvPr id="371" name="Google Shape;371;p40"/>
              <p:cNvSpPr/>
              <p:nvPr/>
            </p:nvSpPr>
            <p:spPr>
              <a:xfrm>
                <a:off x="1434412" y="360488"/>
                <a:ext cx="3204900" cy="1635300"/>
              </a:xfrm>
              <a:prstGeom prst="flowChartAlternateProcess">
                <a:avLst/>
              </a:prstGeom>
              <a:solidFill>
                <a:srgbClr val="00FF00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Отправление, 3800 рублей</a:t>
                </a:r>
                <a:endParaRPr/>
              </a:p>
            </p:txBody>
          </p:sp>
          <p:sp>
            <p:nvSpPr>
              <p:cNvPr id="372" name="Google Shape;372;p40"/>
              <p:cNvSpPr/>
              <p:nvPr/>
            </p:nvSpPr>
            <p:spPr>
              <a:xfrm>
                <a:off x="1434412" y="2650363"/>
                <a:ext cx="3204900" cy="1635300"/>
              </a:xfrm>
              <a:prstGeom prst="flowChartAlternateProcess">
                <a:avLst/>
              </a:prstGeom>
              <a:solidFill>
                <a:srgbClr val="CC4125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Возврат, 1200 рублей</a:t>
                </a:r>
                <a:endParaRPr/>
              </a:p>
            </p:txBody>
          </p:sp>
        </p:grpSp>
        <p:grpSp>
          <p:nvGrpSpPr>
            <p:cNvPr id="373" name="Google Shape;373;p40"/>
            <p:cNvGrpSpPr/>
            <p:nvPr/>
          </p:nvGrpSpPr>
          <p:grpSpPr>
            <a:xfrm>
              <a:off x="5363775" y="1084814"/>
              <a:ext cx="3204900" cy="2973850"/>
              <a:chOff x="634200" y="1096039"/>
              <a:chExt cx="3204900" cy="2973850"/>
            </a:xfrm>
          </p:grpSpPr>
          <p:sp>
            <p:nvSpPr>
              <p:cNvPr id="374" name="Google Shape;374;p40"/>
              <p:cNvSpPr/>
              <p:nvPr/>
            </p:nvSpPr>
            <p:spPr>
              <a:xfrm>
                <a:off x="634200" y="1096039"/>
                <a:ext cx="1348200" cy="705900"/>
              </a:xfrm>
              <a:prstGeom prst="flowChartAlternateProcess">
                <a:avLst/>
              </a:prstGeom>
              <a:solidFill>
                <a:srgbClr val="00FF00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Товар 1</a:t>
                </a:r>
                <a:endParaRPr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1500 рублей</a:t>
                </a:r>
                <a:endParaRPr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5" name="Google Shape;375;p40"/>
              <p:cNvSpPr/>
              <p:nvPr/>
            </p:nvSpPr>
            <p:spPr>
              <a:xfrm>
                <a:off x="2490900" y="1096039"/>
                <a:ext cx="1348200" cy="705900"/>
              </a:xfrm>
              <a:prstGeom prst="flowChartAlternateProcess">
                <a:avLst/>
              </a:prstGeom>
              <a:solidFill>
                <a:srgbClr val="00FF00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Товар 2</a:t>
                </a:r>
                <a:endParaRPr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1500 рублей</a:t>
                </a:r>
                <a:endParaRPr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6" name="Google Shape;376;p40"/>
              <p:cNvSpPr/>
              <p:nvPr/>
            </p:nvSpPr>
            <p:spPr>
              <a:xfrm>
                <a:off x="634200" y="3363989"/>
                <a:ext cx="1348200" cy="705900"/>
              </a:xfrm>
              <a:prstGeom prst="flowChartAlternateProcess">
                <a:avLst/>
              </a:prstGeom>
              <a:solidFill>
                <a:srgbClr val="FF0000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Товар 4</a:t>
                </a:r>
                <a:endParaRPr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600 рублей</a:t>
                </a:r>
                <a:endParaRPr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7" name="Google Shape;377;p40"/>
              <p:cNvSpPr/>
              <p:nvPr/>
            </p:nvSpPr>
            <p:spPr>
              <a:xfrm>
                <a:off x="2490900" y="3363989"/>
                <a:ext cx="1348200" cy="705900"/>
              </a:xfrm>
              <a:prstGeom prst="flowChartAlternateProcess">
                <a:avLst/>
              </a:prstGeom>
              <a:solidFill>
                <a:srgbClr val="00FF00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Товар 5</a:t>
                </a:r>
                <a:endParaRPr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600 рублей</a:t>
                </a:r>
                <a:endParaRPr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8" name="Google Shape;378;p40"/>
              <p:cNvSpPr/>
              <p:nvPr/>
            </p:nvSpPr>
            <p:spPr>
              <a:xfrm>
                <a:off x="1562550" y="2218789"/>
                <a:ext cx="1348200" cy="705900"/>
              </a:xfrm>
              <a:prstGeom prst="flowChartAlternateProcess">
                <a:avLst/>
              </a:prstGeom>
              <a:solidFill>
                <a:srgbClr val="FF0000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Товар 3</a:t>
                </a:r>
                <a:endParaRPr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800 рублей</a:t>
                </a:r>
                <a:endParaRPr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3" name="Google Shape;383;p41"/>
          <p:cNvGrpSpPr/>
          <p:nvPr/>
        </p:nvGrpSpPr>
        <p:grpSpPr>
          <a:xfrm>
            <a:off x="604762" y="609163"/>
            <a:ext cx="7934475" cy="3925175"/>
            <a:chOff x="634200" y="609175"/>
            <a:chExt cx="7934475" cy="3925175"/>
          </a:xfrm>
        </p:grpSpPr>
        <p:grpSp>
          <p:nvGrpSpPr>
            <p:cNvPr id="384" name="Google Shape;384;p41"/>
            <p:cNvGrpSpPr/>
            <p:nvPr/>
          </p:nvGrpSpPr>
          <p:grpSpPr>
            <a:xfrm>
              <a:off x="634200" y="609175"/>
              <a:ext cx="3204900" cy="3925175"/>
              <a:chOff x="1434412" y="360488"/>
              <a:chExt cx="3204900" cy="3925175"/>
            </a:xfrm>
          </p:grpSpPr>
          <p:sp>
            <p:nvSpPr>
              <p:cNvPr id="385" name="Google Shape;385;p41"/>
              <p:cNvSpPr/>
              <p:nvPr/>
            </p:nvSpPr>
            <p:spPr>
              <a:xfrm>
                <a:off x="1434412" y="360488"/>
                <a:ext cx="3204900" cy="1635300"/>
              </a:xfrm>
              <a:prstGeom prst="flowChartAlternateProcess">
                <a:avLst/>
              </a:prstGeom>
              <a:solidFill>
                <a:srgbClr val="00FF00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Отправление, 3800 рублей</a:t>
                </a:r>
                <a:endParaRPr/>
              </a:p>
            </p:txBody>
          </p:sp>
          <p:sp>
            <p:nvSpPr>
              <p:cNvPr id="386" name="Google Shape;386;p41"/>
              <p:cNvSpPr/>
              <p:nvPr/>
            </p:nvSpPr>
            <p:spPr>
              <a:xfrm>
                <a:off x="1434412" y="2650363"/>
                <a:ext cx="3204900" cy="1635300"/>
              </a:xfrm>
              <a:prstGeom prst="flowChartAlternateProcess">
                <a:avLst/>
              </a:prstGeom>
              <a:solidFill>
                <a:srgbClr val="CC4125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Возврат, 1200 рублей</a:t>
                </a:r>
                <a:endParaRPr/>
              </a:p>
            </p:txBody>
          </p:sp>
        </p:grpSp>
        <p:grpSp>
          <p:nvGrpSpPr>
            <p:cNvPr id="387" name="Google Shape;387;p41"/>
            <p:cNvGrpSpPr/>
            <p:nvPr/>
          </p:nvGrpSpPr>
          <p:grpSpPr>
            <a:xfrm>
              <a:off x="5363775" y="1084814"/>
              <a:ext cx="3204900" cy="2973850"/>
              <a:chOff x="634200" y="1096039"/>
              <a:chExt cx="3204900" cy="2973850"/>
            </a:xfrm>
          </p:grpSpPr>
          <p:sp>
            <p:nvSpPr>
              <p:cNvPr id="388" name="Google Shape;388;p41"/>
              <p:cNvSpPr/>
              <p:nvPr/>
            </p:nvSpPr>
            <p:spPr>
              <a:xfrm>
                <a:off x="634200" y="1096039"/>
                <a:ext cx="1348200" cy="705900"/>
              </a:xfrm>
              <a:prstGeom prst="flowChartAlternateProcess">
                <a:avLst/>
              </a:prstGeom>
              <a:solidFill>
                <a:srgbClr val="00FF00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Товар 1</a:t>
                </a:r>
                <a:endParaRPr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1500 рублей</a:t>
                </a:r>
                <a:endParaRPr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9" name="Google Shape;389;p41"/>
              <p:cNvSpPr/>
              <p:nvPr/>
            </p:nvSpPr>
            <p:spPr>
              <a:xfrm>
                <a:off x="2490900" y="1096039"/>
                <a:ext cx="1348200" cy="705900"/>
              </a:xfrm>
              <a:prstGeom prst="flowChartAlternateProcess">
                <a:avLst/>
              </a:prstGeom>
              <a:solidFill>
                <a:srgbClr val="00FF00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Товар 2</a:t>
                </a:r>
                <a:endParaRPr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1500 рублей</a:t>
                </a:r>
                <a:endParaRPr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0" name="Google Shape;390;p41"/>
              <p:cNvSpPr/>
              <p:nvPr/>
            </p:nvSpPr>
            <p:spPr>
              <a:xfrm>
                <a:off x="634200" y="3363989"/>
                <a:ext cx="1348200" cy="705900"/>
              </a:xfrm>
              <a:prstGeom prst="flowChartAlternateProcess">
                <a:avLst/>
              </a:prstGeom>
              <a:solidFill>
                <a:srgbClr val="FF0000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Товар 4</a:t>
                </a:r>
                <a:endParaRPr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600 рублей</a:t>
                </a:r>
                <a:endParaRPr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1" name="Google Shape;391;p41"/>
              <p:cNvSpPr/>
              <p:nvPr/>
            </p:nvSpPr>
            <p:spPr>
              <a:xfrm>
                <a:off x="2490900" y="3363989"/>
                <a:ext cx="1348200" cy="705900"/>
              </a:xfrm>
              <a:prstGeom prst="flowChartAlternateProcess">
                <a:avLst/>
              </a:prstGeom>
              <a:solidFill>
                <a:srgbClr val="00FF00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Товар 5</a:t>
                </a:r>
                <a:endParaRPr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600 рублей</a:t>
                </a:r>
                <a:endParaRPr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2" name="Google Shape;392;p41"/>
              <p:cNvSpPr/>
              <p:nvPr/>
            </p:nvSpPr>
            <p:spPr>
              <a:xfrm>
                <a:off x="1562550" y="2218789"/>
                <a:ext cx="1348200" cy="705900"/>
              </a:xfrm>
              <a:prstGeom prst="flowChartAlternateProcess">
                <a:avLst/>
              </a:prstGeom>
              <a:solidFill>
                <a:srgbClr val="FF0000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Товар 3</a:t>
                </a:r>
                <a:endParaRPr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800 рублей</a:t>
                </a:r>
                <a:endParaRPr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pic>
        <p:nvPicPr>
          <p:cNvPr id="393" name="Google Shape;393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4074368" y="2219674"/>
            <a:ext cx="995276" cy="704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/>
          <p:nvPr/>
        </p:nvSpPr>
        <p:spPr>
          <a:xfrm>
            <a:off x="775025" y="887200"/>
            <a:ext cx="2407500" cy="1258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MAS</a:t>
            </a:r>
            <a:endParaRPr/>
          </a:p>
        </p:txBody>
      </p:sp>
      <p:sp>
        <p:nvSpPr>
          <p:cNvPr id="68" name="Google Shape;68;p15"/>
          <p:cNvSpPr/>
          <p:nvPr/>
        </p:nvSpPr>
        <p:spPr>
          <a:xfrm>
            <a:off x="5961475" y="887200"/>
            <a:ext cx="2407500" cy="1258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Sberbank</a:t>
            </a:r>
            <a:endParaRPr/>
          </a:p>
        </p:txBody>
      </p:sp>
      <p:cxnSp>
        <p:nvCxnSpPr>
          <p:cNvPr id="69" name="Google Shape;69;p15"/>
          <p:cNvCxnSpPr>
            <a:stCxn id="67" idx="3"/>
            <a:endCxn id="68" idx="1"/>
          </p:cNvCxnSpPr>
          <p:nvPr/>
        </p:nvCxnSpPr>
        <p:spPr>
          <a:xfrm>
            <a:off x="3182525" y="1516450"/>
            <a:ext cx="2778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0" name="Google Shape;70;p15"/>
          <p:cNvSpPr/>
          <p:nvPr/>
        </p:nvSpPr>
        <p:spPr>
          <a:xfrm>
            <a:off x="775000" y="2962550"/>
            <a:ext cx="2407500" cy="1258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OMS-storage</a:t>
            </a:r>
            <a:endParaRPr/>
          </a:p>
        </p:txBody>
      </p:sp>
      <p:cxnSp>
        <p:nvCxnSpPr>
          <p:cNvPr id="71" name="Google Shape;71;p15"/>
          <p:cNvCxnSpPr>
            <a:stCxn id="67" idx="2"/>
            <a:endCxn id="70" idx="0"/>
          </p:cNvCxnSpPr>
          <p:nvPr/>
        </p:nvCxnSpPr>
        <p:spPr>
          <a:xfrm>
            <a:off x="1978775" y="2145700"/>
            <a:ext cx="0" cy="81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8" name="Google Shape;398;p42"/>
          <p:cNvGrpSpPr/>
          <p:nvPr/>
        </p:nvGrpSpPr>
        <p:grpSpPr>
          <a:xfrm>
            <a:off x="604762" y="609163"/>
            <a:ext cx="7934475" cy="3925175"/>
            <a:chOff x="634200" y="609175"/>
            <a:chExt cx="7934475" cy="3925175"/>
          </a:xfrm>
        </p:grpSpPr>
        <p:grpSp>
          <p:nvGrpSpPr>
            <p:cNvPr id="399" name="Google Shape;399;p42"/>
            <p:cNvGrpSpPr/>
            <p:nvPr/>
          </p:nvGrpSpPr>
          <p:grpSpPr>
            <a:xfrm>
              <a:off x="634200" y="609175"/>
              <a:ext cx="3204900" cy="3925175"/>
              <a:chOff x="1434412" y="360488"/>
              <a:chExt cx="3204900" cy="3925175"/>
            </a:xfrm>
          </p:grpSpPr>
          <p:sp>
            <p:nvSpPr>
              <p:cNvPr id="400" name="Google Shape;400;p42"/>
              <p:cNvSpPr/>
              <p:nvPr/>
            </p:nvSpPr>
            <p:spPr>
              <a:xfrm>
                <a:off x="1434412" y="360488"/>
                <a:ext cx="3204900" cy="1635300"/>
              </a:xfrm>
              <a:prstGeom prst="flowChartAlternateProcess">
                <a:avLst/>
              </a:prstGeom>
              <a:solidFill>
                <a:srgbClr val="00FF00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Отправление, 3800 рублей</a:t>
                </a:r>
                <a:endParaRPr/>
              </a:p>
            </p:txBody>
          </p:sp>
          <p:sp>
            <p:nvSpPr>
              <p:cNvPr id="401" name="Google Shape;401;p42"/>
              <p:cNvSpPr/>
              <p:nvPr/>
            </p:nvSpPr>
            <p:spPr>
              <a:xfrm>
                <a:off x="1434412" y="2650363"/>
                <a:ext cx="3204900" cy="1635300"/>
              </a:xfrm>
              <a:prstGeom prst="flowChartAlternateProcess">
                <a:avLst/>
              </a:prstGeom>
              <a:solidFill>
                <a:srgbClr val="CC4125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Возврат, 1200 рублей</a:t>
                </a:r>
                <a:endParaRPr/>
              </a:p>
            </p:txBody>
          </p:sp>
        </p:grpSp>
        <p:grpSp>
          <p:nvGrpSpPr>
            <p:cNvPr id="402" name="Google Shape;402;p42"/>
            <p:cNvGrpSpPr/>
            <p:nvPr/>
          </p:nvGrpSpPr>
          <p:grpSpPr>
            <a:xfrm>
              <a:off x="5363775" y="1084814"/>
              <a:ext cx="3204900" cy="2973850"/>
              <a:chOff x="634200" y="1096039"/>
              <a:chExt cx="3204900" cy="2973850"/>
            </a:xfrm>
          </p:grpSpPr>
          <p:sp>
            <p:nvSpPr>
              <p:cNvPr id="403" name="Google Shape;403;p42"/>
              <p:cNvSpPr/>
              <p:nvPr/>
            </p:nvSpPr>
            <p:spPr>
              <a:xfrm>
                <a:off x="634200" y="1096039"/>
                <a:ext cx="1348200" cy="705900"/>
              </a:xfrm>
              <a:prstGeom prst="flowChartAlternateProcess">
                <a:avLst/>
              </a:prstGeom>
              <a:solidFill>
                <a:srgbClr val="00FF00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Товар 1</a:t>
                </a:r>
                <a:endParaRPr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1500 рублей</a:t>
                </a:r>
                <a:endParaRPr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4" name="Google Shape;404;p42"/>
              <p:cNvSpPr/>
              <p:nvPr/>
            </p:nvSpPr>
            <p:spPr>
              <a:xfrm>
                <a:off x="2490900" y="1096039"/>
                <a:ext cx="1348200" cy="705900"/>
              </a:xfrm>
              <a:prstGeom prst="flowChartAlternateProcess">
                <a:avLst/>
              </a:prstGeom>
              <a:solidFill>
                <a:srgbClr val="00FF00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Товар 2</a:t>
                </a:r>
                <a:endParaRPr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1500 рублей</a:t>
                </a:r>
                <a:endParaRPr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5" name="Google Shape;405;p42"/>
              <p:cNvSpPr/>
              <p:nvPr/>
            </p:nvSpPr>
            <p:spPr>
              <a:xfrm>
                <a:off x="634200" y="3363989"/>
                <a:ext cx="1348200" cy="705900"/>
              </a:xfrm>
              <a:prstGeom prst="flowChartAlternateProcess">
                <a:avLst/>
              </a:prstGeom>
              <a:solidFill>
                <a:srgbClr val="FF0000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Товар 4</a:t>
                </a:r>
                <a:endParaRPr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600 рублей</a:t>
                </a:r>
                <a:endParaRPr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6" name="Google Shape;406;p42"/>
              <p:cNvSpPr/>
              <p:nvPr/>
            </p:nvSpPr>
            <p:spPr>
              <a:xfrm>
                <a:off x="2490900" y="3363989"/>
                <a:ext cx="1348200" cy="705900"/>
              </a:xfrm>
              <a:prstGeom prst="flowChartAlternateProcess">
                <a:avLst/>
              </a:prstGeom>
              <a:solidFill>
                <a:srgbClr val="FF0000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Товар 5</a:t>
                </a:r>
                <a:endParaRPr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600 рублей</a:t>
                </a:r>
                <a:endParaRPr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7" name="Google Shape;407;p42"/>
              <p:cNvSpPr/>
              <p:nvPr/>
            </p:nvSpPr>
            <p:spPr>
              <a:xfrm>
                <a:off x="1562550" y="2218789"/>
                <a:ext cx="1348200" cy="705900"/>
              </a:xfrm>
              <a:prstGeom prst="flowChartAlternateProcess">
                <a:avLst/>
              </a:prstGeom>
              <a:solidFill>
                <a:srgbClr val="FF0000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Товар 3</a:t>
                </a:r>
                <a:endParaRPr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800 рублей</a:t>
                </a:r>
                <a:endParaRPr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2" name="Google Shape;412;p43"/>
          <p:cNvGrpSpPr/>
          <p:nvPr/>
        </p:nvGrpSpPr>
        <p:grpSpPr>
          <a:xfrm>
            <a:off x="604762" y="609163"/>
            <a:ext cx="7934475" cy="3925175"/>
            <a:chOff x="634200" y="609175"/>
            <a:chExt cx="7934475" cy="3925175"/>
          </a:xfrm>
        </p:grpSpPr>
        <p:grpSp>
          <p:nvGrpSpPr>
            <p:cNvPr id="413" name="Google Shape;413;p43"/>
            <p:cNvGrpSpPr/>
            <p:nvPr/>
          </p:nvGrpSpPr>
          <p:grpSpPr>
            <a:xfrm>
              <a:off x="634200" y="609175"/>
              <a:ext cx="3204900" cy="3925175"/>
              <a:chOff x="1434412" y="360488"/>
              <a:chExt cx="3204900" cy="3925175"/>
            </a:xfrm>
          </p:grpSpPr>
          <p:sp>
            <p:nvSpPr>
              <p:cNvPr id="414" name="Google Shape;414;p43"/>
              <p:cNvSpPr/>
              <p:nvPr/>
            </p:nvSpPr>
            <p:spPr>
              <a:xfrm>
                <a:off x="1434412" y="360488"/>
                <a:ext cx="3204900" cy="1635300"/>
              </a:xfrm>
              <a:prstGeom prst="flowChartAlternateProcess">
                <a:avLst/>
              </a:prstGeom>
              <a:solidFill>
                <a:srgbClr val="00FF00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Отправление, 3800 рублей</a:t>
                </a:r>
                <a:endParaRPr/>
              </a:p>
            </p:txBody>
          </p:sp>
          <p:sp>
            <p:nvSpPr>
              <p:cNvPr id="415" name="Google Shape;415;p43"/>
              <p:cNvSpPr/>
              <p:nvPr/>
            </p:nvSpPr>
            <p:spPr>
              <a:xfrm>
                <a:off x="1434412" y="2650363"/>
                <a:ext cx="3204900" cy="1635300"/>
              </a:xfrm>
              <a:prstGeom prst="flowChartAlternateProcess">
                <a:avLst/>
              </a:prstGeom>
              <a:solidFill>
                <a:srgbClr val="CC4125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Возврат, 1200 рублей</a:t>
                </a:r>
                <a:endParaRPr/>
              </a:p>
            </p:txBody>
          </p:sp>
        </p:grpSp>
        <p:grpSp>
          <p:nvGrpSpPr>
            <p:cNvPr id="416" name="Google Shape;416;p43"/>
            <p:cNvGrpSpPr/>
            <p:nvPr/>
          </p:nvGrpSpPr>
          <p:grpSpPr>
            <a:xfrm>
              <a:off x="5363775" y="1084814"/>
              <a:ext cx="3204900" cy="2973850"/>
              <a:chOff x="634200" y="1096039"/>
              <a:chExt cx="3204900" cy="2973850"/>
            </a:xfrm>
          </p:grpSpPr>
          <p:sp>
            <p:nvSpPr>
              <p:cNvPr id="417" name="Google Shape;417;p43"/>
              <p:cNvSpPr/>
              <p:nvPr/>
            </p:nvSpPr>
            <p:spPr>
              <a:xfrm>
                <a:off x="634200" y="1096039"/>
                <a:ext cx="1348200" cy="705900"/>
              </a:xfrm>
              <a:prstGeom prst="flowChartAlternateProcess">
                <a:avLst/>
              </a:prstGeom>
              <a:solidFill>
                <a:srgbClr val="00FF00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Товар 1</a:t>
                </a:r>
                <a:endParaRPr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1500 рублей</a:t>
                </a:r>
                <a:endParaRPr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8" name="Google Shape;418;p43"/>
              <p:cNvSpPr/>
              <p:nvPr/>
            </p:nvSpPr>
            <p:spPr>
              <a:xfrm>
                <a:off x="2490900" y="1096039"/>
                <a:ext cx="1348200" cy="705900"/>
              </a:xfrm>
              <a:prstGeom prst="flowChartAlternateProcess">
                <a:avLst/>
              </a:prstGeom>
              <a:solidFill>
                <a:srgbClr val="00FF00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Товар 2</a:t>
                </a:r>
                <a:endParaRPr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1500 рублей</a:t>
                </a:r>
                <a:endParaRPr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9" name="Google Shape;419;p43"/>
              <p:cNvSpPr/>
              <p:nvPr/>
            </p:nvSpPr>
            <p:spPr>
              <a:xfrm>
                <a:off x="634200" y="3363989"/>
                <a:ext cx="1348200" cy="705900"/>
              </a:xfrm>
              <a:prstGeom prst="flowChartAlternateProcess">
                <a:avLst/>
              </a:prstGeom>
              <a:solidFill>
                <a:srgbClr val="FF0000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Товар 4</a:t>
                </a:r>
                <a:endParaRPr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600 рублей</a:t>
                </a:r>
                <a:endParaRPr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0" name="Google Shape;420;p43"/>
              <p:cNvSpPr/>
              <p:nvPr/>
            </p:nvSpPr>
            <p:spPr>
              <a:xfrm>
                <a:off x="2490900" y="3363989"/>
                <a:ext cx="1348200" cy="705900"/>
              </a:xfrm>
              <a:prstGeom prst="flowChartAlternateProcess">
                <a:avLst/>
              </a:prstGeom>
              <a:solidFill>
                <a:srgbClr val="FF0000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Товар 5</a:t>
                </a:r>
                <a:endParaRPr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600 рублей</a:t>
                </a:r>
                <a:endParaRPr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1" name="Google Shape;421;p43"/>
              <p:cNvSpPr/>
              <p:nvPr/>
            </p:nvSpPr>
            <p:spPr>
              <a:xfrm>
                <a:off x="1562550" y="2218789"/>
                <a:ext cx="1348200" cy="705900"/>
              </a:xfrm>
              <a:prstGeom prst="flowChartAlternateProcess">
                <a:avLst/>
              </a:prstGeom>
              <a:solidFill>
                <a:srgbClr val="FF0000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Товар 3</a:t>
                </a:r>
                <a:endParaRPr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800 рублей</a:t>
                </a:r>
                <a:endParaRPr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pic>
        <p:nvPicPr>
          <p:cNvPr id="422" name="Google Shape;422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4074368" y="2219674"/>
            <a:ext cx="995276" cy="704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44"/>
          <p:cNvSpPr txBox="1"/>
          <p:nvPr/>
        </p:nvSpPr>
        <p:spPr>
          <a:xfrm>
            <a:off x="0" y="342400"/>
            <a:ext cx="9144000" cy="4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0000"/>
              <a:t>...</a:t>
            </a:r>
            <a:endParaRPr i="1" sz="200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45"/>
          <p:cNvSpPr txBox="1"/>
          <p:nvPr/>
        </p:nvSpPr>
        <p:spPr>
          <a:xfrm>
            <a:off x="8333" y="977150"/>
            <a:ext cx="9144000" cy="4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О чём эта задача?</a:t>
            </a:r>
            <a:endParaRPr sz="42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46"/>
          <p:cNvSpPr txBox="1"/>
          <p:nvPr/>
        </p:nvSpPr>
        <p:spPr>
          <a:xfrm>
            <a:off x="8333" y="977150"/>
            <a:ext cx="9144000" cy="4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О чём эта задача?</a:t>
            </a:r>
            <a:endParaRPr sz="4200"/>
          </a:p>
        </p:txBody>
      </p:sp>
      <p:sp>
        <p:nvSpPr>
          <p:cNvPr id="438" name="Google Shape;438;p46"/>
          <p:cNvSpPr txBox="1"/>
          <p:nvPr/>
        </p:nvSpPr>
        <p:spPr>
          <a:xfrm>
            <a:off x="0" y="2690250"/>
            <a:ext cx="9144000" cy="4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400"/>
              <a:t>Мы хотим найти разложение числа на слагаемые по числам из множества</a:t>
            </a:r>
            <a:endParaRPr i="1" sz="24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3" name="Google Shape;443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831250"/>
            <a:ext cx="8839200" cy="391232"/>
          </a:xfrm>
          <a:prstGeom prst="rect">
            <a:avLst/>
          </a:prstGeom>
          <a:noFill/>
          <a:ln>
            <a:noFill/>
          </a:ln>
        </p:spPr>
      </p:pic>
      <p:pic>
        <p:nvPicPr>
          <p:cNvPr id="444" name="Google Shape;444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18042" y="2921000"/>
            <a:ext cx="5801720" cy="39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9" name="Google Shape;449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2625" y="404450"/>
            <a:ext cx="3898745" cy="2948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4" name="Google Shape;454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2625" y="404450"/>
            <a:ext cx="3898745" cy="294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455" name="Google Shape;455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67038" y="900500"/>
            <a:ext cx="3209925" cy="69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" name="Google Shape;460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2625" y="404450"/>
            <a:ext cx="3898745" cy="294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461" name="Google Shape;461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67038" y="1664263"/>
            <a:ext cx="3209925" cy="695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2" name="Google Shape;462;p5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67038" y="900500"/>
            <a:ext cx="3209925" cy="69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7" name="Google Shape;467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2625" y="404450"/>
            <a:ext cx="3898745" cy="294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468" name="Google Shape;468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67025" y="2428013"/>
            <a:ext cx="3209925" cy="695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9" name="Google Shape;469;p5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67038" y="1664263"/>
            <a:ext cx="3209925" cy="695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0" name="Google Shape;470;p5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967038" y="900500"/>
            <a:ext cx="3209925" cy="69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/>
          <p:nvPr/>
        </p:nvSpPr>
        <p:spPr>
          <a:xfrm>
            <a:off x="775025" y="887200"/>
            <a:ext cx="2407500" cy="1258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MAS</a:t>
            </a:r>
            <a:endParaRPr/>
          </a:p>
        </p:txBody>
      </p:sp>
      <p:sp>
        <p:nvSpPr>
          <p:cNvPr id="77" name="Google Shape;77;p16"/>
          <p:cNvSpPr/>
          <p:nvPr/>
        </p:nvSpPr>
        <p:spPr>
          <a:xfrm>
            <a:off x="5961475" y="887200"/>
            <a:ext cx="2407500" cy="1258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Sberbank</a:t>
            </a:r>
            <a:endParaRPr/>
          </a:p>
        </p:txBody>
      </p:sp>
      <p:cxnSp>
        <p:nvCxnSpPr>
          <p:cNvPr id="78" name="Google Shape;78;p16"/>
          <p:cNvCxnSpPr>
            <a:stCxn id="76" idx="3"/>
            <a:endCxn id="77" idx="1"/>
          </p:cNvCxnSpPr>
          <p:nvPr/>
        </p:nvCxnSpPr>
        <p:spPr>
          <a:xfrm>
            <a:off x="3182525" y="1516450"/>
            <a:ext cx="2778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9" name="Google Shape;79;p16"/>
          <p:cNvSpPr/>
          <p:nvPr/>
        </p:nvSpPr>
        <p:spPr>
          <a:xfrm>
            <a:off x="775000" y="2962550"/>
            <a:ext cx="2407500" cy="1258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OMS-storage</a:t>
            </a:r>
            <a:endParaRPr/>
          </a:p>
        </p:txBody>
      </p:sp>
      <p:cxnSp>
        <p:nvCxnSpPr>
          <p:cNvPr id="80" name="Google Shape;80;p16"/>
          <p:cNvCxnSpPr>
            <a:stCxn id="76" idx="2"/>
            <a:endCxn id="79" idx="0"/>
          </p:cNvCxnSpPr>
          <p:nvPr/>
        </p:nvCxnSpPr>
        <p:spPr>
          <a:xfrm>
            <a:off x="1978775" y="2145700"/>
            <a:ext cx="0" cy="81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1" name="Google Shape;81;p16"/>
          <p:cNvSpPr/>
          <p:nvPr/>
        </p:nvSpPr>
        <p:spPr>
          <a:xfrm>
            <a:off x="1724650" y="2331375"/>
            <a:ext cx="508200" cy="4455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5" name="Google Shape;475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2625" y="404450"/>
            <a:ext cx="3898745" cy="294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476" name="Google Shape;476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67050" y="3235863"/>
            <a:ext cx="3209925" cy="695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7" name="Google Shape;477;p5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67025" y="2428013"/>
            <a:ext cx="3209925" cy="695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8" name="Google Shape;478;p5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967038" y="1664263"/>
            <a:ext cx="3209925" cy="695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9" name="Google Shape;479;p5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967038" y="900500"/>
            <a:ext cx="3209925" cy="69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4" name="Google Shape;484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2625" y="404450"/>
            <a:ext cx="3898745" cy="294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485" name="Google Shape;485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67050" y="3235863"/>
            <a:ext cx="3209925" cy="695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86" name="Google Shape;486;p5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67025" y="2428013"/>
            <a:ext cx="3209925" cy="695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87" name="Google Shape;487;p5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967050" y="4043713"/>
            <a:ext cx="3209925" cy="695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88" name="Google Shape;488;p5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967038" y="1664263"/>
            <a:ext cx="3209925" cy="695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89" name="Google Shape;489;p5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967038" y="900500"/>
            <a:ext cx="3209925" cy="69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54"/>
          <p:cNvSpPr txBox="1"/>
          <p:nvPr/>
        </p:nvSpPr>
        <p:spPr>
          <a:xfrm>
            <a:off x="2763600" y="2116200"/>
            <a:ext cx="3616800" cy="9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Ассимптотика: O(2</a:t>
            </a:r>
            <a:r>
              <a:rPr baseline="30000" lang="en" sz="2400"/>
              <a:t>N</a:t>
            </a:r>
            <a:r>
              <a:rPr lang="en" sz="2400"/>
              <a:t>)</a:t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N - число объектов</a:t>
            </a:r>
            <a:endParaRPr sz="240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9" name="Google Shape;499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4375" y="0"/>
            <a:ext cx="771525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56"/>
          <p:cNvSpPr txBox="1"/>
          <p:nvPr/>
        </p:nvSpPr>
        <p:spPr>
          <a:xfrm>
            <a:off x="1655850" y="1140800"/>
            <a:ext cx="3616800" cy="15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А на практике? Бенчмарки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57"/>
          <p:cNvSpPr txBox="1"/>
          <p:nvPr/>
        </p:nvSpPr>
        <p:spPr>
          <a:xfrm>
            <a:off x="8333" y="977150"/>
            <a:ext cx="9144000" cy="4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Задача о рюкзаке</a:t>
            </a:r>
            <a:endParaRPr sz="4200"/>
          </a:p>
        </p:txBody>
      </p:sp>
      <p:pic>
        <p:nvPicPr>
          <p:cNvPr id="510" name="Google Shape;510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8279" y="2330649"/>
            <a:ext cx="3944076" cy="206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5" name="Google Shape;515;p58"/>
          <p:cNvGrpSpPr/>
          <p:nvPr/>
        </p:nvGrpSpPr>
        <p:grpSpPr>
          <a:xfrm>
            <a:off x="5356663" y="1084826"/>
            <a:ext cx="3204900" cy="2973850"/>
            <a:chOff x="634200" y="1096039"/>
            <a:chExt cx="3204900" cy="2973850"/>
          </a:xfrm>
        </p:grpSpPr>
        <p:sp>
          <p:nvSpPr>
            <p:cNvPr id="516" name="Google Shape;516;p58"/>
            <p:cNvSpPr/>
            <p:nvPr/>
          </p:nvSpPr>
          <p:spPr>
            <a:xfrm>
              <a:off x="634200" y="1096039"/>
              <a:ext cx="1348200" cy="705900"/>
            </a:xfrm>
            <a:prstGeom prst="flowChartAlternateProcess">
              <a:avLst/>
            </a:prstGeom>
            <a:solidFill>
              <a:srgbClr val="FFFF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6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/>
                <a:t>Предмет 1</a:t>
              </a:r>
              <a:endParaRPr b="1" sz="1600"/>
            </a:p>
            <a:p>
              <a:pPr indent="0" lvl="0" marL="28575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baseline="-25000" sz="16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600"/>
            </a:p>
          </p:txBody>
        </p:sp>
        <p:sp>
          <p:nvSpPr>
            <p:cNvPr id="517" name="Google Shape;517;p58"/>
            <p:cNvSpPr/>
            <p:nvPr/>
          </p:nvSpPr>
          <p:spPr>
            <a:xfrm>
              <a:off x="2490900" y="1096039"/>
              <a:ext cx="1348200" cy="705900"/>
            </a:xfrm>
            <a:prstGeom prst="flowChartAlternateProcess">
              <a:avLst/>
            </a:prstGeom>
            <a:solidFill>
              <a:srgbClr val="FFFF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6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/>
                <a:t>Предмет 2</a:t>
              </a:r>
              <a:endParaRPr b="1" sz="1600"/>
            </a:p>
            <a:p>
              <a:pPr indent="0" lvl="0" marL="28575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6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600"/>
            </a:p>
          </p:txBody>
        </p:sp>
        <p:sp>
          <p:nvSpPr>
            <p:cNvPr id="518" name="Google Shape;518;p58"/>
            <p:cNvSpPr/>
            <p:nvPr/>
          </p:nvSpPr>
          <p:spPr>
            <a:xfrm>
              <a:off x="634200" y="3363989"/>
              <a:ext cx="1348200" cy="705900"/>
            </a:xfrm>
            <a:prstGeom prst="flowChartAlternateProcess">
              <a:avLst/>
            </a:prstGeom>
            <a:solidFill>
              <a:srgbClr val="FFFF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6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/>
                <a:t>Предмет 4</a:t>
              </a:r>
              <a:endParaRPr b="1" sz="1600"/>
            </a:p>
            <a:p>
              <a:pPr indent="0" lvl="0" marL="28575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baseline="-25000" sz="16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600"/>
            </a:p>
          </p:txBody>
        </p:sp>
        <p:sp>
          <p:nvSpPr>
            <p:cNvPr id="519" name="Google Shape;519;p58"/>
            <p:cNvSpPr/>
            <p:nvPr/>
          </p:nvSpPr>
          <p:spPr>
            <a:xfrm>
              <a:off x="2490900" y="3363989"/>
              <a:ext cx="1348200" cy="705900"/>
            </a:xfrm>
            <a:prstGeom prst="flowChartAlternateProcess">
              <a:avLst/>
            </a:prstGeom>
            <a:solidFill>
              <a:srgbClr val="FFFF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6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/>
                <a:t>Предмет 5</a:t>
              </a:r>
              <a:endParaRPr b="1" sz="1600"/>
            </a:p>
            <a:p>
              <a:pPr indent="0" lvl="0" marL="28575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baseline="-25000" sz="16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600"/>
            </a:p>
          </p:txBody>
        </p:sp>
        <p:sp>
          <p:nvSpPr>
            <p:cNvPr id="520" name="Google Shape;520;p58"/>
            <p:cNvSpPr/>
            <p:nvPr/>
          </p:nvSpPr>
          <p:spPr>
            <a:xfrm>
              <a:off x="1562550" y="2218789"/>
              <a:ext cx="1348200" cy="705900"/>
            </a:xfrm>
            <a:prstGeom prst="flowChartAlternateProcess">
              <a:avLst/>
            </a:prstGeom>
            <a:solidFill>
              <a:srgbClr val="FFFF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6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/>
                <a:t>Предмет 3</a:t>
              </a:r>
              <a:endParaRPr b="1" sz="1600"/>
            </a:p>
            <a:p>
              <a:pPr indent="0" lvl="0" marL="28575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baseline="-25000" sz="16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600"/>
            </a:p>
          </p:txBody>
        </p:sp>
      </p:grp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5" name="Google Shape;525;p59"/>
          <p:cNvGrpSpPr/>
          <p:nvPr/>
        </p:nvGrpSpPr>
        <p:grpSpPr>
          <a:xfrm>
            <a:off x="5356663" y="1084826"/>
            <a:ext cx="3204900" cy="2973850"/>
            <a:chOff x="634200" y="1096039"/>
            <a:chExt cx="3204900" cy="2973850"/>
          </a:xfrm>
        </p:grpSpPr>
        <p:sp>
          <p:nvSpPr>
            <p:cNvPr id="526" name="Google Shape;526;p59"/>
            <p:cNvSpPr/>
            <p:nvPr/>
          </p:nvSpPr>
          <p:spPr>
            <a:xfrm>
              <a:off x="634200" y="1096039"/>
              <a:ext cx="1348200" cy="705900"/>
            </a:xfrm>
            <a:prstGeom prst="flowChartAlternateProcess">
              <a:avLst/>
            </a:prstGeom>
            <a:solidFill>
              <a:srgbClr val="FFFF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6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/>
                <a:t>Предмет 1</a:t>
              </a:r>
              <a:endParaRPr b="1" sz="1600"/>
            </a:p>
            <a:p>
              <a:pPr indent="0" lvl="0" marL="28575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1"/>
                  </a:solidFill>
                </a:rPr>
                <a:t>v</a:t>
              </a:r>
              <a:r>
                <a:rPr b="1" baseline="-25000" lang="en" sz="1600">
                  <a:solidFill>
                    <a:schemeClr val="dk1"/>
                  </a:solidFill>
                </a:rPr>
                <a:t>0</a:t>
              </a:r>
              <a:endParaRPr b="1" baseline="-25000" sz="16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600"/>
            </a:p>
          </p:txBody>
        </p:sp>
        <p:sp>
          <p:nvSpPr>
            <p:cNvPr id="527" name="Google Shape;527;p59"/>
            <p:cNvSpPr/>
            <p:nvPr/>
          </p:nvSpPr>
          <p:spPr>
            <a:xfrm>
              <a:off x="2490900" y="1096039"/>
              <a:ext cx="1348200" cy="705900"/>
            </a:xfrm>
            <a:prstGeom prst="flowChartAlternateProcess">
              <a:avLst/>
            </a:prstGeom>
            <a:solidFill>
              <a:srgbClr val="FFFF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6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/>
                <a:t>Предмет 2</a:t>
              </a:r>
              <a:endParaRPr b="1" sz="1600"/>
            </a:p>
            <a:p>
              <a:pPr indent="0" lvl="0" marL="28575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1"/>
                  </a:solidFill>
                </a:rPr>
                <a:t>v</a:t>
              </a:r>
              <a:r>
                <a:rPr b="1" baseline="-25000" lang="en" sz="1600">
                  <a:solidFill>
                    <a:schemeClr val="dk1"/>
                  </a:solidFill>
                </a:rPr>
                <a:t>1</a:t>
              </a:r>
              <a:endParaRPr b="1" sz="16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600"/>
            </a:p>
          </p:txBody>
        </p:sp>
        <p:sp>
          <p:nvSpPr>
            <p:cNvPr id="528" name="Google Shape;528;p59"/>
            <p:cNvSpPr/>
            <p:nvPr/>
          </p:nvSpPr>
          <p:spPr>
            <a:xfrm>
              <a:off x="634200" y="3363989"/>
              <a:ext cx="1348200" cy="705900"/>
            </a:xfrm>
            <a:prstGeom prst="flowChartAlternateProcess">
              <a:avLst/>
            </a:prstGeom>
            <a:solidFill>
              <a:srgbClr val="FFFF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6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/>
                <a:t>Предмет 4</a:t>
              </a:r>
              <a:endParaRPr b="1" sz="1600"/>
            </a:p>
            <a:p>
              <a:pPr indent="0" lvl="0" marL="28575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1"/>
                  </a:solidFill>
                </a:rPr>
                <a:t>v</a:t>
              </a:r>
              <a:r>
                <a:rPr b="1" baseline="-25000" lang="en" sz="1600">
                  <a:solidFill>
                    <a:schemeClr val="dk1"/>
                  </a:solidFill>
                </a:rPr>
                <a:t>3</a:t>
              </a:r>
              <a:endParaRPr b="1" baseline="-25000" sz="16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600"/>
            </a:p>
          </p:txBody>
        </p:sp>
        <p:sp>
          <p:nvSpPr>
            <p:cNvPr id="529" name="Google Shape;529;p59"/>
            <p:cNvSpPr/>
            <p:nvPr/>
          </p:nvSpPr>
          <p:spPr>
            <a:xfrm>
              <a:off x="2490900" y="3363989"/>
              <a:ext cx="1348200" cy="705900"/>
            </a:xfrm>
            <a:prstGeom prst="flowChartAlternateProcess">
              <a:avLst/>
            </a:prstGeom>
            <a:solidFill>
              <a:srgbClr val="FFFF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6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/>
                <a:t>Предмет 5</a:t>
              </a:r>
              <a:endParaRPr b="1" sz="1600"/>
            </a:p>
            <a:p>
              <a:pPr indent="0" lvl="0" marL="28575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1"/>
                  </a:solidFill>
                </a:rPr>
                <a:t>v</a:t>
              </a:r>
              <a:r>
                <a:rPr b="1" baseline="-25000" lang="en" sz="1600">
                  <a:solidFill>
                    <a:schemeClr val="dk1"/>
                  </a:solidFill>
                </a:rPr>
                <a:t>4</a:t>
              </a:r>
              <a:endParaRPr b="1" baseline="-25000" sz="16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600"/>
            </a:p>
          </p:txBody>
        </p:sp>
        <p:sp>
          <p:nvSpPr>
            <p:cNvPr id="530" name="Google Shape;530;p59"/>
            <p:cNvSpPr/>
            <p:nvPr/>
          </p:nvSpPr>
          <p:spPr>
            <a:xfrm>
              <a:off x="1562550" y="2218789"/>
              <a:ext cx="1348200" cy="705900"/>
            </a:xfrm>
            <a:prstGeom prst="flowChartAlternateProcess">
              <a:avLst/>
            </a:prstGeom>
            <a:solidFill>
              <a:srgbClr val="FFFF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6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/>
                <a:t>Предмет 3</a:t>
              </a:r>
              <a:endParaRPr b="1" sz="1600"/>
            </a:p>
            <a:p>
              <a:pPr indent="0" lvl="0" marL="28575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1"/>
                  </a:solidFill>
                </a:rPr>
                <a:t>v</a:t>
              </a:r>
              <a:r>
                <a:rPr b="1" baseline="-25000" lang="en" sz="1600">
                  <a:solidFill>
                    <a:schemeClr val="dk1"/>
                  </a:solidFill>
                </a:rPr>
                <a:t>2</a:t>
              </a:r>
              <a:endParaRPr b="1" baseline="-25000" sz="16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600"/>
            </a:p>
          </p:txBody>
        </p:sp>
      </p:grp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5" name="Google Shape;535;p60"/>
          <p:cNvGrpSpPr/>
          <p:nvPr/>
        </p:nvGrpSpPr>
        <p:grpSpPr>
          <a:xfrm>
            <a:off x="5356663" y="1084826"/>
            <a:ext cx="3204900" cy="2973850"/>
            <a:chOff x="634200" y="1096039"/>
            <a:chExt cx="3204900" cy="2973850"/>
          </a:xfrm>
        </p:grpSpPr>
        <p:sp>
          <p:nvSpPr>
            <p:cNvPr id="536" name="Google Shape;536;p60"/>
            <p:cNvSpPr/>
            <p:nvPr/>
          </p:nvSpPr>
          <p:spPr>
            <a:xfrm>
              <a:off x="634200" y="1096039"/>
              <a:ext cx="1348200" cy="705900"/>
            </a:xfrm>
            <a:prstGeom prst="flowChartAlternateProcess">
              <a:avLst/>
            </a:prstGeom>
            <a:solidFill>
              <a:srgbClr val="FFFF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6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/>
                <a:t>Предмет 1</a:t>
              </a:r>
              <a:endParaRPr b="1" sz="1600"/>
            </a:p>
            <a:p>
              <a:pPr indent="0" lvl="0" marL="28575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1"/>
                  </a:solidFill>
                </a:rPr>
                <a:t>v</a:t>
              </a:r>
              <a:r>
                <a:rPr b="1" baseline="-25000" lang="en" sz="1600">
                  <a:solidFill>
                    <a:schemeClr val="dk1"/>
                  </a:solidFill>
                </a:rPr>
                <a:t>0</a:t>
              </a:r>
              <a:r>
                <a:rPr b="1" lang="en" sz="1600">
                  <a:solidFill>
                    <a:schemeClr val="dk1"/>
                  </a:solidFill>
                </a:rPr>
                <a:t>, c</a:t>
              </a:r>
              <a:r>
                <a:rPr b="1" baseline="-25000" lang="en" sz="1600">
                  <a:solidFill>
                    <a:schemeClr val="dk1"/>
                  </a:solidFill>
                </a:rPr>
                <a:t>0</a:t>
              </a:r>
              <a:endParaRPr b="1" baseline="-25000" sz="16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600"/>
            </a:p>
          </p:txBody>
        </p:sp>
        <p:sp>
          <p:nvSpPr>
            <p:cNvPr id="537" name="Google Shape;537;p60"/>
            <p:cNvSpPr/>
            <p:nvPr/>
          </p:nvSpPr>
          <p:spPr>
            <a:xfrm>
              <a:off x="2490900" y="1096039"/>
              <a:ext cx="1348200" cy="705900"/>
            </a:xfrm>
            <a:prstGeom prst="flowChartAlternateProcess">
              <a:avLst/>
            </a:prstGeom>
            <a:solidFill>
              <a:srgbClr val="FFFF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6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/>
                <a:t>Предмет 2</a:t>
              </a:r>
              <a:endParaRPr b="1" sz="1600"/>
            </a:p>
            <a:p>
              <a:pPr indent="0" lvl="0" marL="28575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1"/>
                  </a:solidFill>
                </a:rPr>
                <a:t>v</a:t>
              </a:r>
              <a:r>
                <a:rPr b="1" baseline="-25000" lang="en" sz="1600">
                  <a:solidFill>
                    <a:schemeClr val="dk1"/>
                  </a:solidFill>
                </a:rPr>
                <a:t>1</a:t>
              </a:r>
              <a:r>
                <a:rPr b="1" lang="en" sz="1600">
                  <a:solidFill>
                    <a:schemeClr val="dk1"/>
                  </a:solidFill>
                </a:rPr>
                <a:t>, c</a:t>
              </a:r>
              <a:r>
                <a:rPr b="1" baseline="-25000" lang="en" sz="1600">
                  <a:solidFill>
                    <a:schemeClr val="dk1"/>
                  </a:solidFill>
                </a:rPr>
                <a:t>1</a:t>
              </a:r>
              <a:endParaRPr b="1" sz="16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600"/>
            </a:p>
          </p:txBody>
        </p:sp>
        <p:sp>
          <p:nvSpPr>
            <p:cNvPr id="538" name="Google Shape;538;p60"/>
            <p:cNvSpPr/>
            <p:nvPr/>
          </p:nvSpPr>
          <p:spPr>
            <a:xfrm>
              <a:off x="634200" y="3363989"/>
              <a:ext cx="1348200" cy="705900"/>
            </a:xfrm>
            <a:prstGeom prst="flowChartAlternateProcess">
              <a:avLst/>
            </a:prstGeom>
            <a:solidFill>
              <a:srgbClr val="FFFF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6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/>
                <a:t>Предмет 4</a:t>
              </a:r>
              <a:endParaRPr b="1" sz="1600"/>
            </a:p>
            <a:p>
              <a:pPr indent="0" lvl="0" marL="28575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1"/>
                  </a:solidFill>
                </a:rPr>
                <a:t>v</a:t>
              </a:r>
              <a:r>
                <a:rPr b="1" baseline="-25000" lang="en" sz="1600">
                  <a:solidFill>
                    <a:schemeClr val="dk1"/>
                  </a:solidFill>
                </a:rPr>
                <a:t>3</a:t>
              </a:r>
              <a:r>
                <a:rPr b="1" lang="en" sz="1600">
                  <a:solidFill>
                    <a:schemeClr val="dk1"/>
                  </a:solidFill>
                </a:rPr>
                <a:t>, c</a:t>
              </a:r>
              <a:r>
                <a:rPr b="1" baseline="-25000" lang="en" sz="1600">
                  <a:solidFill>
                    <a:schemeClr val="dk1"/>
                  </a:solidFill>
                </a:rPr>
                <a:t>3</a:t>
              </a:r>
              <a:endParaRPr b="1" baseline="-25000" sz="16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600"/>
            </a:p>
          </p:txBody>
        </p:sp>
        <p:sp>
          <p:nvSpPr>
            <p:cNvPr id="539" name="Google Shape;539;p60"/>
            <p:cNvSpPr/>
            <p:nvPr/>
          </p:nvSpPr>
          <p:spPr>
            <a:xfrm>
              <a:off x="2490900" y="3363989"/>
              <a:ext cx="1348200" cy="705900"/>
            </a:xfrm>
            <a:prstGeom prst="flowChartAlternateProcess">
              <a:avLst/>
            </a:prstGeom>
            <a:solidFill>
              <a:srgbClr val="FFFF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6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/>
                <a:t>Предмет 5</a:t>
              </a:r>
              <a:endParaRPr b="1" sz="1600"/>
            </a:p>
            <a:p>
              <a:pPr indent="0" lvl="0" marL="28575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1"/>
                  </a:solidFill>
                </a:rPr>
                <a:t>v</a:t>
              </a:r>
              <a:r>
                <a:rPr b="1" baseline="-25000" lang="en" sz="1600">
                  <a:solidFill>
                    <a:schemeClr val="dk1"/>
                  </a:solidFill>
                </a:rPr>
                <a:t>4</a:t>
              </a:r>
              <a:r>
                <a:rPr b="1" lang="en" sz="1600">
                  <a:solidFill>
                    <a:schemeClr val="dk1"/>
                  </a:solidFill>
                </a:rPr>
                <a:t>, c</a:t>
              </a:r>
              <a:r>
                <a:rPr b="1" baseline="-25000" lang="en" sz="1600">
                  <a:solidFill>
                    <a:schemeClr val="dk1"/>
                  </a:solidFill>
                </a:rPr>
                <a:t>4</a:t>
              </a:r>
              <a:endParaRPr b="1" baseline="-25000" sz="16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600"/>
            </a:p>
          </p:txBody>
        </p:sp>
        <p:sp>
          <p:nvSpPr>
            <p:cNvPr id="540" name="Google Shape;540;p60"/>
            <p:cNvSpPr/>
            <p:nvPr/>
          </p:nvSpPr>
          <p:spPr>
            <a:xfrm>
              <a:off x="1562550" y="2218789"/>
              <a:ext cx="1348200" cy="705900"/>
            </a:xfrm>
            <a:prstGeom prst="flowChartAlternateProcess">
              <a:avLst/>
            </a:prstGeom>
            <a:solidFill>
              <a:srgbClr val="FFFF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6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/>
                <a:t>Предмет 3</a:t>
              </a:r>
              <a:endParaRPr b="1" sz="1600"/>
            </a:p>
            <a:p>
              <a:pPr indent="0" lvl="0" marL="28575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1"/>
                  </a:solidFill>
                </a:rPr>
                <a:t>v</a:t>
              </a:r>
              <a:r>
                <a:rPr b="1" baseline="-25000" lang="en" sz="1600">
                  <a:solidFill>
                    <a:schemeClr val="dk1"/>
                  </a:solidFill>
                </a:rPr>
                <a:t>2</a:t>
              </a:r>
              <a:r>
                <a:rPr b="1" lang="en" sz="1600">
                  <a:solidFill>
                    <a:schemeClr val="dk1"/>
                  </a:solidFill>
                </a:rPr>
                <a:t>, c</a:t>
              </a:r>
              <a:r>
                <a:rPr b="1" baseline="-25000" lang="en" sz="1600">
                  <a:solidFill>
                    <a:schemeClr val="dk1"/>
                  </a:solidFill>
                </a:rPr>
                <a:t>2</a:t>
              </a:r>
              <a:endParaRPr b="1" baseline="-25000" sz="16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600"/>
            </a:p>
          </p:txBody>
        </p:sp>
      </p:grp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5" name="Google Shape;545;p61"/>
          <p:cNvGrpSpPr/>
          <p:nvPr/>
        </p:nvGrpSpPr>
        <p:grpSpPr>
          <a:xfrm>
            <a:off x="582437" y="1084826"/>
            <a:ext cx="7979125" cy="2973850"/>
            <a:chOff x="589550" y="1084814"/>
            <a:chExt cx="7979125" cy="2973850"/>
          </a:xfrm>
        </p:grpSpPr>
        <p:sp>
          <p:nvSpPr>
            <p:cNvPr id="546" name="Google Shape;546;p61"/>
            <p:cNvSpPr/>
            <p:nvPr/>
          </p:nvSpPr>
          <p:spPr>
            <a:xfrm>
              <a:off x="589550" y="1742863"/>
              <a:ext cx="3204900" cy="1635300"/>
            </a:xfrm>
            <a:prstGeom prst="flowChartAlternateProcess">
              <a:avLst/>
            </a:prstGeom>
            <a:solidFill>
              <a:srgbClr val="00FF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/>
                <a:t>Рюкзак</a:t>
              </a:r>
              <a:endParaRPr b="1" sz="1800"/>
            </a:p>
            <a:p>
              <a:pPr indent="0" lvl="0" marL="120015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 u="sng">
                <a:solidFill>
                  <a:srgbClr val="FF0000"/>
                </a:solidFill>
              </a:endParaRPr>
            </a:p>
          </p:txBody>
        </p:sp>
        <p:grpSp>
          <p:nvGrpSpPr>
            <p:cNvPr id="547" name="Google Shape;547;p61"/>
            <p:cNvGrpSpPr/>
            <p:nvPr/>
          </p:nvGrpSpPr>
          <p:grpSpPr>
            <a:xfrm>
              <a:off x="5363775" y="1084814"/>
              <a:ext cx="3204900" cy="2973850"/>
              <a:chOff x="634200" y="1096039"/>
              <a:chExt cx="3204900" cy="2973850"/>
            </a:xfrm>
          </p:grpSpPr>
          <p:sp>
            <p:nvSpPr>
              <p:cNvPr id="548" name="Google Shape;548;p61"/>
              <p:cNvSpPr/>
              <p:nvPr/>
            </p:nvSpPr>
            <p:spPr>
              <a:xfrm>
                <a:off x="634200" y="1096039"/>
                <a:ext cx="1348200" cy="705900"/>
              </a:xfrm>
              <a:prstGeom prst="flowChartAlternateProcess">
                <a:avLst/>
              </a:prstGeom>
              <a:solidFill>
                <a:srgbClr val="FFFF00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6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600"/>
                  <a:t>Предмет 1</a:t>
                </a:r>
                <a:endParaRPr b="1" sz="1600"/>
              </a:p>
              <a:p>
                <a:pPr indent="0" lvl="0" marL="28575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600">
                    <a:solidFill>
                      <a:schemeClr val="dk1"/>
                    </a:solidFill>
                  </a:rPr>
                  <a:t>v</a:t>
                </a:r>
                <a:r>
                  <a:rPr b="1" baseline="-25000" lang="en" sz="1600">
                    <a:solidFill>
                      <a:schemeClr val="dk1"/>
                    </a:solidFill>
                  </a:rPr>
                  <a:t>0</a:t>
                </a:r>
                <a:r>
                  <a:rPr b="1" lang="en" sz="1600">
                    <a:solidFill>
                      <a:schemeClr val="dk1"/>
                    </a:solidFill>
                  </a:rPr>
                  <a:t>, c</a:t>
                </a:r>
                <a:r>
                  <a:rPr b="1" baseline="-25000" lang="en" sz="1600">
                    <a:solidFill>
                      <a:schemeClr val="dk1"/>
                    </a:solidFill>
                  </a:rPr>
                  <a:t>0</a:t>
                </a:r>
                <a:endParaRPr b="1" baseline="-25000" sz="16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600"/>
              </a:p>
            </p:txBody>
          </p:sp>
          <p:sp>
            <p:nvSpPr>
              <p:cNvPr id="549" name="Google Shape;549;p61"/>
              <p:cNvSpPr/>
              <p:nvPr/>
            </p:nvSpPr>
            <p:spPr>
              <a:xfrm>
                <a:off x="2490900" y="1096039"/>
                <a:ext cx="1348200" cy="705900"/>
              </a:xfrm>
              <a:prstGeom prst="flowChartAlternateProcess">
                <a:avLst/>
              </a:prstGeom>
              <a:solidFill>
                <a:srgbClr val="FFFF00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6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600"/>
                  <a:t>Предмет 2</a:t>
                </a:r>
                <a:endParaRPr b="1" sz="1600"/>
              </a:p>
              <a:p>
                <a:pPr indent="0" lvl="0" marL="28575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600">
                    <a:solidFill>
                      <a:schemeClr val="dk1"/>
                    </a:solidFill>
                  </a:rPr>
                  <a:t>v</a:t>
                </a:r>
                <a:r>
                  <a:rPr b="1" baseline="-25000" lang="en" sz="1600">
                    <a:solidFill>
                      <a:schemeClr val="dk1"/>
                    </a:solidFill>
                  </a:rPr>
                  <a:t>1</a:t>
                </a:r>
                <a:r>
                  <a:rPr b="1" lang="en" sz="1600">
                    <a:solidFill>
                      <a:schemeClr val="dk1"/>
                    </a:solidFill>
                  </a:rPr>
                  <a:t>, c</a:t>
                </a:r>
                <a:r>
                  <a:rPr b="1" baseline="-25000" lang="en" sz="1600">
                    <a:solidFill>
                      <a:schemeClr val="dk1"/>
                    </a:solidFill>
                  </a:rPr>
                  <a:t>1</a:t>
                </a:r>
                <a:endParaRPr b="1" sz="16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600"/>
              </a:p>
            </p:txBody>
          </p:sp>
          <p:sp>
            <p:nvSpPr>
              <p:cNvPr id="550" name="Google Shape;550;p61"/>
              <p:cNvSpPr/>
              <p:nvPr/>
            </p:nvSpPr>
            <p:spPr>
              <a:xfrm>
                <a:off x="634200" y="3363989"/>
                <a:ext cx="1348200" cy="705900"/>
              </a:xfrm>
              <a:prstGeom prst="flowChartAlternateProcess">
                <a:avLst/>
              </a:prstGeom>
              <a:solidFill>
                <a:srgbClr val="FFFF00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6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600"/>
                  <a:t>Предмет 4</a:t>
                </a:r>
                <a:endParaRPr b="1" sz="1600"/>
              </a:p>
              <a:p>
                <a:pPr indent="0" lvl="0" marL="28575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600">
                    <a:solidFill>
                      <a:schemeClr val="dk1"/>
                    </a:solidFill>
                  </a:rPr>
                  <a:t>v</a:t>
                </a:r>
                <a:r>
                  <a:rPr b="1" baseline="-25000" lang="en" sz="1600">
                    <a:solidFill>
                      <a:schemeClr val="dk1"/>
                    </a:solidFill>
                  </a:rPr>
                  <a:t>3</a:t>
                </a:r>
                <a:r>
                  <a:rPr b="1" lang="en" sz="1600">
                    <a:solidFill>
                      <a:schemeClr val="dk1"/>
                    </a:solidFill>
                  </a:rPr>
                  <a:t>, c</a:t>
                </a:r>
                <a:r>
                  <a:rPr b="1" baseline="-25000" lang="en" sz="1600">
                    <a:solidFill>
                      <a:schemeClr val="dk1"/>
                    </a:solidFill>
                  </a:rPr>
                  <a:t>3</a:t>
                </a:r>
                <a:endParaRPr b="1" baseline="-25000" sz="16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600"/>
              </a:p>
            </p:txBody>
          </p:sp>
          <p:sp>
            <p:nvSpPr>
              <p:cNvPr id="551" name="Google Shape;551;p61"/>
              <p:cNvSpPr/>
              <p:nvPr/>
            </p:nvSpPr>
            <p:spPr>
              <a:xfrm>
                <a:off x="2490900" y="3363989"/>
                <a:ext cx="1348200" cy="705900"/>
              </a:xfrm>
              <a:prstGeom prst="flowChartAlternateProcess">
                <a:avLst/>
              </a:prstGeom>
              <a:solidFill>
                <a:srgbClr val="FFFF00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6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600"/>
                  <a:t>Предмет 5</a:t>
                </a:r>
                <a:endParaRPr b="1" sz="1600"/>
              </a:p>
              <a:p>
                <a:pPr indent="0" lvl="0" marL="28575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600">
                    <a:solidFill>
                      <a:schemeClr val="dk1"/>
                    </a:solidFill>
                  </a:rPr>
                  <a:t>v</a:t>
                </a:r>
                <a:r>
                  <a:rPr b="1" baseline="-25000" lang="en" sz="1600">
                    <a:solidFill>
                      <a:schemeClr val="dk1"/>
                    </a:solidFill>
                  </a:rPr>
                  <a:t>4</a:t>
                </a:r>
                <a:r>
                  <a:rPr b="1" lang="en" sz="1600">
                    <a:solidFill>
                      <a:schemeClr val="dk1"/>
                    </a:solidFill>
                  </a:rPr>
                  <a:t>, c</a:t>
                </a:r>
                <a:r>
                  <a:rPr b="1" baseline="-25000" lang="en" sz="1600">
                    <a:solidFill>
                      <a:schemeClr val="dk1"/>
                    </a:solidFill>
                  </a:rPr>
                  <a:t>4</a:t>
                </a:r>
                <a:endParaRPr b="1" baseline="-25000" sz="16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600"/>
              </a:p>
            </p:txBody>
          </p:sp>
          <p:sp>
            <p:nvSpPr>
              <p:cNvPr id="552" name="Google Shape;552;p61"/>
              <p:cNvSpPr/>
              <p:nvPr/>
            </p:nvSpPr>
            <p:spPr>
              <a:xfrm>
                <a:off x="1562550" y="2218789"/>
                <a:ext cx="1348200" cy="705900"/>
              </a:xfrm>
              <a:prstGeom prst="flowChartAlternateProcess">
                <a:avLst/>
              </a:prstGeom>
              <a:solidFill>
                <a:srgbClr val="FFFF00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600"/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600"/>
                  <a:t>Предмет 3</a:t>
                </a:r>
                <a:endParaRPr b="1" sz="1600"/>
              </a:p>
              <a:p>
                <a:pPr indent="0" lvl="0" marL="28575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600">
                    <a:solidFill>
                      <a:schemeClr val="dk1"/>
                    </a:solidFill>
                  </a:rPr>
                  <a:t>v</a:t>
                </a:r>
                <a:r>
                  <a:rPr b="1" baseline="-25000" lang="en" sz="1600">
                    <a:solidFill>
                      <a:schemeClr val="dk1"/>
                    </a:solidFill>
                  </a:rPr>
                  <a:t>2</a:t>
                </a:r>
                <a:r>
                  <a:rPr b="1" lang="en" sz="1600">
                    <a:solidFill>
                      <a:schemeClr val="dk1"/>
                    </a:solidFill>
                  </a:rPr>
                  <a:t>, c</a:t>
                </a:r>
                <a:r>
                  <a:rPr b="1" baseline="-25000" lang="en" sz="1600">
                    <a:solidFill>
                      <a:schemeClr val="dk1"/>
                    </a:solidFill>
                  </a:rPr>
                  <a:t>2</a:t>
                </a:r>
                <a:endParaRPr b="1" baseline="-25000" sz="16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600"/>
              </a:p>
            </p:txBody>
          </p: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/>
          <p:nvPr/>
        </p:nvSpPr>
        <p:spPr>
          <a:xfrm>
            <a:off x="775025" y="887200"/>
            <a:ext cx="2407500" cy="1258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MAS</a:t>
            </a:r>
            <a:endParaRPr/>
          </a:p>
        </p:txBody>
      </p:sp>
      <p:sp>
        <p:nvSpPr>
          <p:cNvPr id="87" name="Google Shape;87;p17"/>
          <p:cNvSpPr/>
          <p:nvPr/>
        </p:nvSpPr>
        <p:spPr>
          <a:xfrm>
            <a:off x="5961475" y="887200"/>
            <a:ext cx="2407500" cy="1258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Sberbank</a:t>
            </a:r>
            <a:endParaRPr/>
          </a:p>
        </p:txBody>
      </p:sp>
      <p:cxnSp>
        <p:nvCxnSpPr>
          <p:cNvPr id="88" name="Google Shape;88;p17"/>
          <p:cNvCxnSpPr>
            <a:stCxn id="86" idx="3"/>
            <a:endCxn id="87" idx="1"/>
          </p:cNvCxnSpPr>
          <p:nvPr/>
        </p:nvCxnSpPr>
        <p:spPr>
          <a:xfrm>
            <a:off x="3182525" y="1516450"/>
            <a:ext cx="2778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9" name="Google Shape;89;p17"/>
          <p:cNvSpPr/>
          <p:nvPr/>
        </p:nvSpPr>
        <p:spPr>
          <a:xfrm>
            <a:off x="775000" y="2962550"/>
            <a:ext cx="2407500" cy="1258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OMS-storage</a:t>
            </a:r>
            <a:endParaRPr/>
          </a:p>
        </p:txBody>
      </p:sp>
      <p:cxnSp>
        <p:nvCxnSpPr>
          <p:cNvPr id="90" name="Google Shape;90;p17"/>
          <p:cNvCxnSpPr>
            <a:stCxn id="86" idx="2"/>
            <a:endCxn id="89" idx="0"/>
          </p:cNvCxnSpPr>
          <p:nvPr/>
        </p:nvCxnSpPr>
        <p:spPr>
          <a:xfrm>
            <a:off x="1978775" y="2145700"/>
            <a:ext cx="0" cy="81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1" name="Google Shape;91;p17"/>
          <p:cNvSpPr/>
          <p:nvPr/>
        </p:nvSpPr>
        <p:spPr>
          <a:xfrm>
            <a:off x="1724650" y="2331375"/>
            <a:ext cx="508200" cy="4455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2" name="Google Shape;92;p17"/>
          <p:cNvCxnSpPr>
            <a:stCxn id="87" idx="1"/>
            <a:endCxn id="89" idx="3"/>
          </p:cNvCxnSpPr>
          <p:nvPr/>
        </p:nvCxnSpPr>
        <p:spPr>
          <a:xfrm flipH="1">
            <a:off x="3182575" y="1516450"/>
            <a:ext cx="2778900" cy="207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7" name="Google Shape;557;p62"/>
          <p:cNvGrpSpPr/>
          <p:nvPr/>
        </p:nvGrpSpPr>
        <p:grpSpPr>
          <a:xfrm>
            <a:off x="582437" y="1084826"/>
            <a:ext cx="7979125" cy="2973850"/>
            <a:chOff x="589550" y="1084814"/>
            <a:chExt cx="7979125" cy="2973850"/>
          </a:xfrm>
        </p:grpSpPr>
        <p:sp>
          <p:nvSpPr>
            <p:cNvPr id="558" name="Google Shape;558;p62"/>
            <p:cNvSpPr/>
            <p:nvPr/>
          </p:nvSpPr>
          <p:spPr>
            <a:xfrm>
              <a:off x="589550" y="1742863"/>
              <a:ext cx="3204900" cy="1635300"/>
            </a:xfrm>
            <a:prstGeom prst="flowChartAlternateProcess">
              <a:avLst/>
            </a:prstGeom>
            <a:solidFill>
              <a:srgbClr val="00FF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/>
                <a:t>Рюкзак</a:t>
              </a:r>
              <a:endParaRPr b="1" sz="1800"/>
            </a:p>
            <a:p>
              <a:pPr indent="0" lvl="0" marL="120015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/>
                <a:t>V</a:t>
              </a:r>
              <a:endParaRPr b="1" sz="1800" u="sng">
                <a:solidFill>
                  <a:srgbClr val="FF0000"/>
                </a:solidFill>
              </a:endParaRPr>
            </a:p>
          </p:txBody>
        </p:sp>
        <p:grpSp>
          <p:nvGrpSpPr>
            <p:cNvPr id="559" name="Google Shape;559;p62"/>
            <p:cNvGrpSpPr/>
            <p:nvPr/>
          </p:nvGrpSpPr>
          <p:grpSpPr>
            <a:xfrm>
              <a:off x="5363775" y="1084814"/>
              <a:ext cx="3204900" cy="2973850"/>
              <a:chOff x="634200" y="1096039"/>
              <a:chExt cx="3204900" cy="2973850"/>
            </a:xfrm>
          </p:grpSpPr>
          <p:sp>
            <p:nvSpPr>
              <p:cNvPr id="560" name="Google Shape;560;p62"/>
              <p:cNvSpPr/>
              <p:nvPr/>
            </p:nvSpPr>
            <p:spPr>
              <a:xfrm>
                <a:off x="634200" y="1096039"/>
                <a:ext cx="1348200" cy="705900"/>
              </a:xfrm>
              <a:prstGeom prst="flowChartAlternateProcess">
                <a:avLst/>
              </a:prstGeom>
              <a:solidFill>
                <a:srgbClr val="FFFF00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6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600"/>
                  <a:t>Предмет 1</a:t>
                </a:r>
                <a:endParaRPr b="1" sz="1600"/>
              </a:p>
              <a:p>
                <a:pPr indent="0" lvl="0" marL="28575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600">
                    <a:solidFill>
                      <a:schemeClr val="dk1"/>
                    </a:solidFill>
                  </a:rPr>
                  <a:t>v</a:t>
                </a:r>
                <a:r>
                  <a:rPr b="1" baseline="-25000" lang="en" sz="1600">
                    <a:solidFill>
                      <a:schemeClr val="dk1"/>
                    </a:solidFill>
                  </a:rPr>
                  <a:t>0</a:t>
                </a:r>
                <a:r>
                  <a:rPr b="1" lang="en" sz="1600">
                    <a:solidFill>
                      <a:schemeClr val="dk1"/>
                    </a:solidFill>
                  </a:rPr>
                  <a:t>, c</a:t>
                </a:r>
                <a:r>
                  <a:rPr b="1" baseline="-25000" lang="en" sz="1600">
                    <a:solidFill>
                      <a:schemeClr val="dk1"/>
                    </a:solidFill>
                  </a:rPr>
                  <a:t>0</a:t>
                </a:r>
                <a:endParaRPr b="1" baseline="-25000" sz="16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600"/>
              </a:p>
            </p:txBody>
          </p:sp>
          <p:sp>
            <p:nvSpPr>
              <p:cNvPr id="561" name="Google Shape;561;p62"/>
              <p:cNvSpPr/>
              <p:nvPr/>
            </p:nvSpPr>
            <p:spPr>
              <a:xfrm>
                <a:off x="2490900" y="1096039"/>
                <a:ext cx="1348200" cy="705900"/>
              </a:xfrm>
              <a:prstGeom prst="flowChartAlternateProcess">
                <a:avLst/>
              </a:prstGeom>
              <a:solidFill>
                <a:srgbClr val="FFFF00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6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600"/>
                  <a:t>Предмет 2</a:t>
                </a:r>
                <a:endParaRPr b="1" sz="1600"/>
              </a:p>
              <a:p>
                <a:pPr indent="0" lvl="0" marL="28575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600">
                    <a:solidFill>
                      <a:schemeClr val="dk1"/>
                    </a:solidFill>
                  </a:rPr>
                  <a:t>v</a:t>
                </a:r>
                <a:r>
                  <a:rPr b="1" baseline="-25000" lang="en" sz="1600">
                    <a:solidFill>
                      <a:schemeClr val="dk1"/>
                    </a:solidFill>
                  </a:rPr>
                  <a:t>1</a:t>
                </a:r>
                <a:r>
                  <a:rPr b="1" lang="en" sz="1600">
                    <a:solidFill>
                      <a:schemeClr val="dk1"/>
                    </a:solidFill>
                  </a:rPr>
                  <a:t>, c</a:t>
                </a:r>
                <a:r>
                  <a:rPr b="1" baseline="-25000" lang="en" sz="1600">
                    <a:solidFill>
                      <a:schemeClr val="dk1"/>
                    </a:solidFill>
                  </a:rPr>
                  <a:t>1</a:t>
                </a:r>
                <a:endParaRPr b="1" sz="16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600"/>
              </a:p>
            </p:txBody>
          </p:sp>
          <p:sp>
            <p:nvSpPr>
              <p:cNvPr id="562" name="Google Shape;562;p62"/>
              <p:cNvSpPr/>
              <p:nvPr/>
            </p:nvSpPr>
            <p:spPr>
              <a:xfrm>
                <a:off x="634200" y="3363989"/>
                <a:ext cx="1348200" cy="705900"/>
              </a:xfrm>
              <a:prstGeom prst="flowChartAlternateProcess">
                <a:avLst/>
              </a:prstGeom>
              <a:solidFill>
                <a:srgbClr val="FFFF00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6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600"/>
                  <a:t>Предмет 4</a:t>
                </a:r>
                <a:endParaRPr b="1" sz="1600"/>
              </a:p>
              <a:p>
                <a:pPr indent="0" lvl="0" marL="28575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600">
                    <a:solidFill>
                      <a:schemeClr val="dk1"/>
                    </a:solidFill>
                  </a:rPr>
                  <a:t>v</a:t>
                </a:r>
                <a:r>
                  <a:rPr b="1" baseline="-25000" lang="en" sz="1600">
                    <a:solidFill>
                      <a:schemeClr val="dk1"/>
                    </a:solidFill>
                  </a:rPr>
                  <a:t>3</a:t>
                </a:r>
                <a:r>
                  <a:rPr b="1" lang="en" sz="1600">
                    <a:solidFill>
                      <a:schemeClr val="dk1"/>
                    </a:solidFill>
                  </a:rPr>
                  <a:t>, c</a:t>
                </a:r>
                <a:r>
                  <a:rPr b="1" baseline="-25000" lang="en" sz="1600">
                    <a:solidFill>
                      <a:schemeClr val="dk1"/>
                    </a:solidFill>
                  </a:rPr>
                  <a:t>3</a:t>
                </a:r>
                <a:endParaRPr b="1" baseline="-25000" sz="16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600"/>
              </a:p>
            </p:txBody>
          </p:sp>
          <p:sp>
            <p:nvSpPr>
              <p:cNvPr id="563" name="Google Shape;563;p62"/>
              <p:cNvSpPr/>
              <p:nvPr/>
            </p:nvSpPr>
            <p:spPr>
              <a:xfrm>
                <a:off x="2490900" y="3363989"/>
                <a:ext cx="1348200" cy="705900"/>
              </a:xfrm>
              <a:prstGeom prst="flowChartAlternateProcess">
                <a:avLst/>
              </a:prstGeom>
              <a:solidFill>
                <a:srgbClr val="FFFF00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6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600"/>
                  <a:t>Предмет 5</a:t>
                </a:r>
                <a:endParaRPr b="1" sz="1600"/>
              </a:p>
              <a:p>
                <a:pPr indent="0" lvl="0" marL="28575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600">
                    <a:solidFill>
                      <a:schemeClr val="dk1"/>
                    </a:solidFill>
                  </a:rPr>
                  <a:t>v</a:t>
                </a:r>
                <a:r>
                  <a:rPr b="1" baseline="-25000" lang="en" sz="1600">
                    <a:solidFill>
                      <a:schemeClr val="dk1"/>
                    </a:solidFill>
                  </a:rPr>
                  <a:t>4</a:t>
                </a:r>
                <a:r>
                  <a:rPr b="1" lang="en" sz="1600">
                    <a:solidFill>
                      <a:schemeClr val="dk1"/>
                    </a:solidFill>
                  </a:rPr>
                  <a:t>, c</a:t>
                </a:r>
                <a:r>
                  <a:rPr b="1" baseline="-25000" lang="en" sz="1600">
                    <a:solidFill>
                      <a:schemeClr val="dk1"/>
                    </a:solidFill>
                  </a:rPr>
                  <a:t>4</a:t>
                </a:r>
                <a:endParaRPr b="1" baseline="-25000" sz="16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600"/>
              </a:p>
            </p:txBody>
          </p:sp>
          <p:sp>
            <p:nvSpPr>
              <p:cNvPr id="564" name="Google Shape;564;p62"/>
              <p:cNvSpPr/>
              <p:nvPr/>
            </p:nvSpPr>
            <p:spPr>
              <a:xfrm>
                <a:off x="1562550" y="2218789"/>
                <a:ext cx="1348200" cy="705900"/>
              </a:xfrm>
              <a:prstGeom prst="flowChartAlternateProcess">
                <a:avLst/>
              </a:prstGeom>
              <a:solidFill>
                <a:srgbClr val="FFFF00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600"/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600"/>
                  <a:t>Предмет 3</a:t>
                </a:r>
                <a:endParaRPr b="1" sz="1600"/>
              </a:p>
              <a:p>
                <a:pPr indent="0" lvl="0" marL="28575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600">
                    <a:solidFill>
                      <a:schemeClr val="dk1"/>
                    </a:solidFill>
                  </a:rPr>
                  <a:t>v</a:t>
                </a:r>
                <a:r>
                  <a:rPr b="1" baseline="-25000" lang="en" sz="1600">
                    <a:solidFill>
                      <a:schemeClr val="dk1"/>
                    </a:solidFill>
                  </a:rPr>
                  <a:t>2</a:t>
                </a:r>
                <a:r>
                  <a:rPr b="1" lang="en" sz="1600">
                    <a:solidFill>
                      <a:schemeClr val="dk1"/>
                    </a:solidFill>
                  </a:rPr>
                  <a:t>, c</a:t>
                </a:r>
                <a:r>
                  <a:rPr b="1" baseline="-25000" lang="en" sz="1600">
                    <a:solidFill>
                      <a:schemeClr val="dk1"/>
                    </a:solidFill>
                  </a:rPr>
                  <a:t>2</a:t>
                </a:r>
                <a:endParaRPr b="1" baseline="-25000" sz="16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600"/>
              </a:p>
            </p:txBody>
          </p:sp>
        </p:grpSp>
      </p:grp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9" name="Google Shape;569;p63"/>
          <p:cNvGrpSpPr/>
          <p:nvPr/>
        </p:nvGrpSpPr>
        <p:grpSpPr>
          <a:xfrm>
            <a:off x="582437" y="1084826"/>
            <a:ext cx="7979125" cy="2973850"/>
            <a:chOff x="589550" y="1084814"/>
            <a:chExt cx="7979125" cy="2973850"/>
          </a:xfrm>
        </p:grpSpPr>
        <p:sp>
          <p:nvSpPr>
            <p:cNvPr id="570" name="Google Shape;570;p63"/>
            <p:cNvSpPr/>
            <p:nvPr/>
          </p:nvSpPr>
          <p:spPr>
            <a:xfrm>
              <a:off x="589550" y="1742863"/>
              <a:ext cx="3204900" cy="1635300"/>
            </a:xfrm>
            <a:prstGeom prst="flowChartAlternateProcess">
              <a:avLst/>
            </a:prstGeom>
            <a:solidFill>
              <a:srgbClr val="00FF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/>
                <a:t>Рюкзак</a:t>
              </a:r>
              <a:endParaRPr b="1" sz="1800"/>
            </a:p>
            <a:p>
              <a:pPr indent="0" lvl="0" marL="120015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/>
                <a:t>V, </a:t>
              </a:r>
              <a:r>
                <a:rPr b="1" lang="en" sz="1800" u="sng">
                  <a:solidFill>
                    <a:srgbClr val="FF0000"/>
                  </a:solidFill>
                </a:rPr>
                <a:t>C</a:t>
              </a:r>
              <a:endParaRPr b="1" sz="1800" u="sng">
                <a:solidFill>
                  <a:srgbClr val="FF0000"/>
                </a:solidFill>
              </a:endParaRPr>
            </a:p>
          </p:txBody>
        </p:sp>
        <p:grpSp>
          <p:nvGrpSpPr>
            <p:cNvPr id="571" name="Google Shape;571;p63"/>
            <p:cNvGrpSpPr/>
            <p:nvPr/>
          </p:nvGrpSpPr>
          <p:grpSpPr>
            <a:xfrm>
              <a:off x="5363775" y="1084814"/>
              <a:ext cx="3204900" cy="2973850"/>
              <a:chOff x="634200" y="1096039"/>
              <a:chExt cx="3204900" cy="2973850"/>
            </a:xfrm>
          </p:grpSpPr>
          <p:sp>
            <p:nvSpPr>
              <p:cNvPr id="572" name="Google Shape;572;p63"/>
              <p:cNvSpPr/>
              <p:nvPr/>
            </p:nvSpPr>
            <p:spPr>
              <a:xfrm>
                <a:off x="634200" y="1096039"/>
                <a:ext cx="1348200" cy="705900"/>
              </a:xfrm>
              <a:prstGeom prst="flowChartAlternateProcess">
                <a:avLst/>
              </a:prstGeom>
              <a:solidFill>
                <a:srgbClr val="FFFF00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6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600"/>
                  <a:t>Предмет 1</a:t>
                </a:r>
                <a:endParaRPr b="1" sz="1600"/>
              </a:p>
              <a:p>
                <a:pPr indent="0" lvl="0" marL="28575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600">
                    <a:solidFill>
                      <a:schemeClr val="dk1"/>
                    </a:solidFill>
                  </a:rPr>
                  <a:t>v</a:t>
                </a:r>
                <a:r>
                  <a:rPr b="1" baseline="-25000" lang="en" sz="1600">
                    <a:solidFill>
                      <a:schemeClr val="dk1"/>
                    </a:solidFill>
                  </a:rPr>
                  <a:t>0</a:t>
                </a:r>
                <a:r>
                  <a:rPr b="1" lang="en" sz="1600">
                    <a:solidFill>
                      <a:schemeClr val="dk1"/>
                    </a:solidFill>
                  </a:rPr>
                  <a:t>, c</a:t>
                </a:r>
                <a:r>
                  <a:rPr b="1" baseline="-25000" lang="en" sz="1600">
                    <a:solidFill>
                      <a:schemeClr val="dk1"/>
                    </a:solidFill>
                  </a:rPr>
                  <a:t>0</a:t>
                </a:r>
                <a:endParaRPr b="1" baseline="-25000" sz="16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600"/>
              </a:p>
            </p:txBody>
          </p:sp>
          <p:sp>
            <p:nvSpPr>
              <p:cNvPr id="573" name="Google Shape;573;p63"/>
              <p:cNvSpPr/>
              <p:nvPr/>
            </p:nvSpPr>
            <p:spPr>
              <a:xfrm>
                <a:off x="2490900" y="1096039"/>
                <a:ext cx="1348200" cy="705900"/>
              </a:xfrm>
              <a:prstGeom prst="flowChartAlternateProcess">
                <a:avLst/>
              </a:prstGeom>
              <a:solidFill>
                <a:srgbClr val="FFFF00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6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600"/>
                  <a:t>Предмет 2</a:t>
                </a:r>
                <a:endParaRPr b="1" sz="1600"/>
              </a:p>
              <a:p>
                <a:pPr indent="0" lvl="0" marL="28575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600">
                    <a:solidFill>
                      <a:schemeClr val="dk1"/>
                    </a:solidFill>
                  </a:rPr>
                  <a:t>v</a:t>
                </a:r>
                <a:r>
                  <a:rPr b="1" baseline="-25000" lang="en" sz="1600">
                    <a:solidFill>
                      <a:schemeClr val="dk1"/>
                    </a:solidFill>
                  </a:rPr>
                  <a:t>1</a:t>
                </a:r>
                <a:r>
                  <a:rPr b="1" lang="en" sz="1600">
                    <a:solidFill>
                      <a:schemeClr val="dk1"/>
                    </a:solidFill>
                  </a:rPr>
                  <a:t>, c</a:t>
                </a:r>
                <a:r>
                  <a:rPr b="1" baseline="-25000" lang="en" sz="1600">
                    <a:solidFill>
                      <a:schemeClr val="dk1"/>
                    </a:solidFill>
                  </a:rPr>
                  <a:t>1</a:t>
                </a:r>
                <a:endParaRPr b="1" sz="16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600"/>
              </a:p>
            </p:txBody>
          </p:sp>
          <p:sp>
            <p:nvSpPr>
              <p:cNvPr id="574" name="Google Shape;574;p63"/>
              <p:cNvSpPr/>
              <p:nvPr/>
            </p:nvSpPr>
            <p:spPr>
              <a:xfrm>
                <a:off x="634200" y="3363989"/>
                <a:ext cx="1348200" cy="705900"/>
              </a:xfrm>
              <a:prstGeom prst="flowChartAlternateProcess">
                <a:avLst/>
              </a:prstGeom>
              <a:solidFill>
                <a:srgbClr val="FFFF00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6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600"/>
                  <a:t>Предмет 4</a:t>
                </a:r>
                <a:endParaRPr b="1" sz="1600"/>
              </a:p>
              <a:p>
                <a:pPr indent="0" lvl="0" marL="28575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600">
                    <a:solidFill>
                      <a:schemeClr val="dk1"/>
                    </a:solidFill>
                  </a:rPr>
                  <a:t>v</a:t>
                </a:r>
                <a:r>
                  <a:rPr b="1" baseline="-25000" lang="en" sz="1600">
                    <a:solidFill>
                      <a:schemeClr val="dk1"/>
                    </a:solidFill>
                  </a:rPr>
                  <a:t>3</a:t>
                </a:r>
                <a:r>
                  <a:rPr b="1" lang="en" sz="1600">
                    <a:solidFill>
                      <a:schemeClr val="dk1"/>
                    </a:solidFill>
                  </a:rPr>
                  <a:t>, c</a:t>
                </a:r>
                <a:r>
                  <a:rPr b="1" baseline="-25000" lang="en" sz="1600">
                    <a:solidFill>
                      <a:schemeClr val="dk1"/>
                    </a:solidFill>
                  </a:rPr>
                  <a:t>3</a:t>
                </a:r>
                <a:endParaRPr b="1" baseline="-25000" sz="16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600"/>
              </a:p>
            </p:txBody>
          </p:sp>
          <p:sp>
            <p:nvSpPr>
              <p:cNvPr id="575" name="Google Shape;575;p63"/>
              <p:cNvSpPr/>
              <p:nvPr/>
            </p:nvSpPr>
            <p:spPr>
              <a:xfrm>
                <a:off x="2490900" y="3363989"/>
                <a:ext cx="1348200" cy="705900"/>
              </a:xfrm>
              <a:prstGeom prst="flowChartAlternateProcess">
                <a:avLst/>
              </a:prstGeom>
              <a:solidFill>
                <a:srgbClr val="FFFF00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6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600"/>
                  <a:t>Предмет 5</a:t>
                </a:r>
                <a:endParaRPr b="1" sz="1600"/>
              </a:p>
              <a:p>
                <a:pPr indent="0" lvl="0" marL="28575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600">
                    <a:solidFill>
                      <a:schemeClr val="dk1"/>
                    </a:solidFill>
                  </a:rPr>
                  <a:t>v</a:t>
                </a:r>
                <a:r>
                  <a:rPr b="1" baseline="-25000" lang="en" sz="1600">
                    <a:solidFill>
                      <a:schemeClr val="dk1"/>
                    </a:solidFill>
                  </a:rPr>
                  <a:t>4</a:t>
                </a:r>
                <a:r>
                  <a:rPr b="1" lang="en" sz="1600">
                    <a:solidFill>
                      <a:schemeClr val="dk1"/>
                    </a:solidFill>
                  </a:rPr>
                  <a:t>, c</a:t>
                </a:r>
                <a:r>
                  <a:rPr b="1" baseline="-25000" lang="en" sz="1600">
                    <a:solidFill>
                      <a:schemeClr val="dk1"/>
                    </a:solidFill>
                  </a:rPr>
                  <a:t>4</a:t>
                </a:r>
                <a:endParaRPr b="1" baseline="-25000" sz="16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600"/>
              </a:p>
            </p:txBody>
          </p:sp>
          <p:sp>
            <p:nvSpPr>
              <p:cNvPr id="576" name="Google Shape;576;p63"/>
              <p:cNvSpPr/>
              <p:nvPr/>
            </p:nvSpPr>
            <p:spPr>
              <a:xfrm>
                <a:off x="1562550" y="2218789"/>
                <a:ext cx="1348200" cy="705900"/>
              </a:xfrm>
              <a:prstGeom prst="flowChartAlternateProcess">
                <a:avLst/>
              </a:prstGeom>
              <a:solidFill>
                <a:srgbClr val="FFFF00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600"/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600"/>
                  <a:t>Предмет 3</a:t>
                </a:r>
                <a:endParaRPr b="1" sz="1600"/>
              </a:p>
              <a:p>
                <a:pPr indent="0" lvl="0" marL="28575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600">
                    <a:solidFill>
                      <a:schemeClr val="dk1"/>
                    </a:solidFill>
                  </a:rPr>
                  <a:t>v</a:t>
                </a:r>
                <a:r>
                  <a:rPr b="1" baseline="-25000" lang="en" sz="1600">
                    <a:solidFill>
                      <a:schemeClr val="dk1"/>
                    </a:solidFill>
                  </a:rPr>
                  <a:t>2</a:t>
                </a:r>
                <a:r>
                  <a:rPr b="1" lang="en" sz="1600">
                    <a:solidFill>
                      <a:schemeClr val="dk1"/>
                    </a:solidFill>
                  </a:rPr>
                  <a:t>, c</a:t>
                </a:r>
                <a:r>
                  <a:rPr b="1" baseline="-25000" lang="en" sz="1600">
                    <a:solidFill>
                      <a:schemeClr val="dk1"/>
                    </a:solidFill>
                  </a:rPr>
                  <a:t>2</a:t>
                </a:r>
                <a:endParaRPr b="1" baseline="-25000" sz="16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600"/>
              </a:p>
            </p:txBody>
          </p:sp>
        </p:grpSp>
      </p:grp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1" name="Google Shape;581;p64"/>
          <p:cNvGrpSpPr/>
          <p:nvPr/>
        </p:nvGrpSpPr>
        <p:grpSpPr>
          <a:xfrm>
            <a:off x="582437" y="1084826"/>
            <a:ext cx="7979125" cy="2973850"/>
            <a:chOff x="589550" y="1084814"/>
            <a:chExt cx="7979125" cy="2973850"/>
          </a:xfrm>
        </p:grpSpPr>
        <p:sp>
          <p:nvSpPr>
            <p:cNvPr id="582" name="Google Shape;582;p64"/>
            <p:cNvSpPr/>
            <p:nvPr/>
          </p:nvSpPr>
          <p:spPr>
            <a:xfrm>
              <a:off x="589550" y="1742863"/>
              <a:ext cx="3204900" cy="1635300"/>
            </a:xfrm>
            <a:prstGeom prst="flowChartAlternateProcess">
              <a:avLst/>
            </a:prstGeom>
            <a:solidFill>
              <a:srgbClr val="00FF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/>
                <a:t>Рюкзак</a:t>
              </a:r>
              <a:endParaRPr b="1" sz="1800"/>
            </a:p>
            <a:p>
              <a:pPr indent="0" lvl="0" marL="120015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/>
                <a:t>V, </a:t>
              </a:r>
              <a:r>
                <a:rPr b="1" lang="en" sz="1800" u="sng">
                  <a:solidFill>
                    <a:srgbClr val="FF0000"/>
                  </a:solidFill>
                </a:rPr>
                <a:t>C</a:t>
              </a:r>
              <a:endParaRPr b="1" sz="1800" u="sng">
                <a:solidFill>
                  <a:srgbClr val="FF0000"/>
                </a:solidFill>
              </a:endParaRPr>
            </a:p>
          </p:txBody>
        </p:sp>
        <p:grpSp>
          <p:nvGrpSpPr>
            <p:cNvPr id="583" name="Google Shape;583;p64"/>
            <p:cNvGrpSpPr/>
            <p:nvPr/>
          </p:nvGrpSpPr>
          <p:grpSpPr>
            <a:xfrm>
              <a:off x="5363775" y="1084814"/>
              <a:ext cx="3204900" cy="2973850"/>
              <a:chOff x="634200" y="1096039"/>
              <a:chExt cx="3204900" cy="2973850"/>
            </a:xfrm>
          </p:grpSpPr>
          <p:sp>
            <p:nvSpPr>
              <p:cNvPr id="584" name="Google Shape;584;p64"/>
              <p:cNvSpPr/>
              <p:nvPr/>
            </p:nvSpPr>
            <p:spPr>
              <a:xfrm>
                <a:off x="634200" y="1096039"/>
                <a:ext cx="1348200" cy="705900"/>
              </a:xfrm>
              <a:prstGeom prst="flowChartAlternateProcess">
                <a:avLst/>
              </a:prstGeom>
              <a:solidFill>
                <a:srgbClr val="00FF00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6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600"/>
                  <a:t>Предмет 1</a:t>
                </a:r>
                <a:endParaRPr b="1" sz="1600"/>
              </a:p>
              <a:p>
                <a:pPr indent="0" lvl="0" marL="28575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600">
                    <a:solidFill>
                      <a:schemeClr val="dk1"/>
                    </a:solidFill>
                  </a:rPr>
                  <a:t>v</a:t>
                </a:r>
                <a:r>
                  <a:rPr b="1" baseline="-25000" lang="en" sz="1600">
                    <a:solidFill>
                      <a:schemeClr val="dk1"/>
                    </a:solidFill>
                  </a:rPr>
                  <a:t>0</a:t>
                </a:r>
                <a:r>
                  <a:rPr b="1" lang="en" sz="1600">
                    <a:solidFill>
                      <a:schemeClr val="dk1"/>
                    </a:solidFill>
                  </a:rPr>
                  <a:t>, c</a:t>
                </a:r>
                <a:r>
                  <a:rPr b="1" baseline="-25000" lang="en" sz="1600">
                    <a:solidFill>
                      <a:schemeClr val="dk1"/>
                    </a:solidFill>
                  </a:rPr>
                  <a:t>0</a:t>
                </a:r>
                <a:endParaRPr b="1" baseline="-25000" sz="16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600"/>
              </a:p>
            </p:txBody>
          </p:sp>
          <p:sp>
            <p:nvSpPr>
              <p:cNvPr id="585" name="Google Shape;585;p64"/>
              <p:cNvSpPr/>
              <p:nvPr/>
            </p:nvSpPr>
            <p:spPr>
              <a:xfrm>
                <a:off x="2490900" y="1096039"/>
                <a:ext cx="1348200" cy="705900"/>
              </a:xfrm>
              <a:prstGeom prst="flowChartAlternateProcess">
                <a:avLst/>
              </a:prstGeom>
              <a:solidFill>
                <a:srgbClr val="00FF00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6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600"/>
                  <a:t>Предмет 2</a:t>
                </a:r>
                <a:endParaRPr b="1" sz="1600"/>
              </a:p>
              <a:p>
                <a:pPr indent="0" lvl="0" marL="28575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600">
                    <a:solidFill>
                      <a:schemeClr val="dk1"/>
                    </a:solidFill>
                  </a:rPr>
                  <a:t>v</a:t>
                </a:r>
                <a:r>
                  <a:rPr b="1" baseline="-25000" lang="en" sz="1600">
                    <a:solidFill>
                      <a:schemeClr val="dk1"/>
                    </a:solidFill>
                  </a:rPr>
                  <a:t>1</a:t>
                </a:r>
                <a:r>
                  <a:rPr b="1" lang="en" sz="1600">
                    <a:solidFill>
                      <a:schemeClr val="dk1"/>
                    </a:solidFill>
                  </a:rPr>
                  <a:t>, c</a:t>
                </a:r>
                <a:r>
                  <a:rPr b="1" baseline="-25000" lang="en" sz="1600">
                    <a:solidFill>
                      <a:schemeClr val="dk1"/>
                    </a:solidFill>
                  </a:rPr>
                  <a:t>1</a:t>
                </a:r>
                <a:endParaRPr b="1" sz="16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600"/>
              </a:p>
            </p:txBody>
          </p:sp>
          <p:sp>
            <p:nvSpPr>
              <p:cNvPr id="586" name="Google Shape;586;p64"/>
              <p:cNvSpPr/>
              <p:nvPr/>
            </p:nvSpPr>
            <p:spPr>
              <a:xfrm>
                <a:off x="634200" y="3363989"/>
                <a:ext cx="1348200" cy="705900"/>
              </a:xfrm>
              <a:prstGeom prst="flowChartAlternateProcess">
                <a:avLst/>
              </a:prstGeom>
              <a:solidFill>
                <a:srgbClr val="00FF00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6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600"/>
                  <a:t>Предмет 4</a:t>
                </a:r>
                <a:endParaRPr b="1" sz="1600"/>
              </a:p>
              <a:p>
                <a:pPr indent="0" lvl="0" marL="28575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600">
                    <a:solidFill>
                      <a:schemeClr val="dk1"/>
                    </a:solidFill>
                  </a:rPr>
                  <a:t>v</a:t>
                </a:r>
                <a:r>
                  <a:rPr b="1" baseline="-25000" lang="en" sz="1600">
                    <a:solidFill>
                      <a:schemeClr val="dk1"/>
                    </a:solidFill>
                  </a:rPr>
                  <a:t>3</a:t>
                </a:r>
                <a:r>
                  <a:rPr b="1" lang="en" sz="1600">
                    <a:solidFill>
                      <a:schemeClr val="dk1"/>
                    </a:solidFill>
                  </a:rPr>
                  <a:t>, c</a:t>
                </a:r>
                <a:r>
                  <a:rPr b="1" baseline="-25000" lang="en" sz="1600">
                    <a:solidFill>
                      <a:schemeClr val="dk1"/>
                    </a:solidFill>
                  </a:rPr>
                  <a:t>3</a:t>
                </a:r>
                <a:endParaRPr b="1" baseline="-25000" sz="16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600"/>
              </a:p>
            </p:txBody>
          </p:sp>
          <p:sp>
            <p:nvSpPr>
              <p:cNvPr id="587" name="Google Shape;587;p64"/>
              <p:cNvSpPr/>
              <p:nvPr/>
            </p:nvSpPr>
            <p:spPr>
              <a:xfrm>
                <a:off x="2490900" y="3363989"/>
                <a:ext cx="1348200" cy="705900"/>
              </a:xfrm>
              <a:prstGeom prst="flowChartAlternateProcess">
                <a:avLst/>
              </a:prstGeom>
              <a:solidFill>
                <a:srgbClr val="FF0000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6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600"/>
                  <a:t>Предмет 5</a:t>
                </a:r>
                <a:endParaRPr b="1" sz="1600"/>
              </a:p>
              <a:p>
                <a:pPr indent="0" lvl="0" marL="28575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600">
                    <a:solidFill>
                      <a:schemeClr val="dk1"/>
                    </a:solidFill>
                  </a:rPr>
                  <a:t>v</a:t>
                </a:r>
                <a:r>
                  <a:rPr b="1" baseline="-25000" lang="en" sz="1600">
                    <a:solidFill>
                      <a:schemeClr val="dk1"/>
                    </a:solidFill>
                  </a:rPr>
                  <a:t>4</a:t>
                </a:r>
                <a:r>
                  <a:rPr b="1" lang="en" sz="1600">
                    <a:solidFill>
                      <a:schemeClr val="dk1"/>
                    </a:solidFill>
                  </a:rPr>
                  <a:t>, c</a:t>
                </a:r>
                <a:r>
                  <a:rPr b="1" baseline="-25000" lang="en" sz="1600">
                    <a:solidFill>
                      <a:schemeClr val="dk1"/>
                    </a:solidFill>
                  </a:rPr>
                  <a:t>4</a:t>
                </a:r>
                <a:endParaRPr b="1" baseline="-25000" sz="16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600"/>
              </a:p>
            </p:txBody>
          </p:sp>
          <p:sp>
            <p:nvSpPr>
              <p:cNvPr id="588" name="Google Shape;588;p64"/>
              <p:cNvSpPr/>
              <p:nvPr/>
            </p:nvSpPr>
            <p:spPr>
              <a:xfrm>
                <a:off x="1562550" y="2218789"/>
                <a:ext cx="1348200" cy="705900"/>
              </a:xfrm>
              <a:prstGeom prst="flowChartAlternateProcess">
                <a:avLst/>
              </a:prstGeom>
              <a:solidFill>
                <a:srgbClr val="FF0000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600"/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600"/>
                  <a:t>Предмет 3</a:t>
                </a:r>
                <a:endParaRPr b="1" sz="1600"/>
              </a:p>
              <a:p>
                <a:pPr indent="0" lvl="0" marL="28575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600">
                    <a:solidFill>
                      <a:schemeClr val="dk1"/>
                    </a:solidFill>
                  </a:rPr>
                  <a:t>v</a:t>
                </a:r>
                <a:r>
                  <a:rPr b="1" baseline="-25000" lang="en" sz="1600">
                    <a:solidFill>
                      <a:schemeClr val="dk1"/>
                    </a:solidFill>
                  </a:rPr>
                  <a:t>2</a:t>
                </a:r>
                <a:r>
                  <a:rPr b="1" lang="en" sz="1600">
                    <a:solidFill>
                      <a:schemeClr val="dk1"/>
                    </a:solidFill>
                  </a:rPr>
                  <a:t>, c</a:t>
                </a:r>
                <a:r>
                  <a:rPr b="1" baseline="-25000" lang="en" sz="1600">
                    <a:solidFill>
                      <a:schemeClr val="dk1"/>
                    </a:solidFill>
                  </a:rPr>
                  <a:t>2</a:t>
                </a:r>
                <a:endParaRPr b="1" baseline="-25000" sz="16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600"/>
              </a:p>
            </p:txBody>
          </p:sp>
        </p:grpSp>
      </p:grp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65"/>
          <p:cNvSpPr txBox="1"/>
          <p:nvPr/>
        </p:nvSpPr>
        <p:spPr>
          <a:xfrm>
            <a:off x="8333" y="977150"/>
            <a:ext cx="9144000" cy="4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Что это напоминает?</a:t>
            </a:r>
            <a:endParaRPr sz="4200"/>
          </a:p>
        </p:txBody>
      </p:sp>
      <p:sp>
        <p:nvSpPr>
          <p:cNvPr id="594" name="Google Shape;594;p65"/>
          <p:cNvSpPr txBox="1"/>
          <p:nvPr/>
        </p:nvSpPr>
        <p:spPr>
          <a:xfrm>
            <a:off x="0" y="2690250"/>
            <a:ext cx="9144000" cy="4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40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66"/>
          <p:cNvSpPr txBox="1"/>
          <p:nvPr/>
        </p:nvSpPr>
        <p:spPr>
          <a:xfrm>
            <a:off x="8333" y="977150"/>
            <a:ext cx="9144000" cy="4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Что это напоминает?</a:t>
            </a:r>
            <a:endParaRPr sz="4200"/>
          </a:p>
        </p:txBody>
      </p:sp>
      <p:sp>
        <p:nvSpPr>
          <p:cNvPr id="600" name="Google Shape;600;p66"/>
          <p:cNvSpPr txBox="1"/>
          <p:nvPr/>
        </p:nvSpPr>
        <p:spPr>
          <a:xfrm>
            <a:off x="0" y="2690250"/>
            <a:ext cx="9144000" cy="4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400"/>
              <a:t>Правильно, задачу про маски</a:t>
            </a:r>
            <a:endParaRPr i="1" sz="240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67"/>
          <p:cNvSpPr txBox="1"/>
          <p:nvPr/>
        </p:nvSpPr>
        <p:spPr>
          <a:xfrm>
            <a:off x="8333" y="977150"/>
            <a:ext cx="9144000" cy="4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В чём отличие?</a:t>
            </a:r>
            <a:endParaRPr sz="4200"/>
          </a:p>
        </p:txBody>
      </p:sp>
      <p:sp>
        <p:nvSpPr>
          <p:cNvPr id="606" name="Google Shape;606;p67"/>
          <p:cNvSpPr txBox="1"/>
          <p:nvPr/>
        </p:nvSpPr>
        <p:spPr>
          <a:xfrm>
            <a:off x="0" y="2690250"/>
            <a:ext cx="9144000" cy="4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40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68"/>
          <p:cNvSpPr txBox="1"/>
          <p:nvPr/>
        </p:nvSpPr>
        <p:spPr>
          <a:xfrm>
            <a:off x="8333" y="977150"/>
            <a:ext cx="9144000" cy="4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В чём отличие?</a:t>
            </a:r>
            <a:endParaRPr sz="4200"/>
          </a:p>
        </p:txBody>
      </p:sp>
      <p:sp>
        <p:nvSpPr>
          <p:cNvPr id="612" name="Google Shape;612;p68"/>
          <p:cNvSpPr txBox="1"/>
          <p:nvPr/>
        </p:nvSpPr>
        <p:spPr>
          <a:xfrm>
            <a:off x="0" y="2690250"/>
            <a:ext cx="9144000" cy="4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400"/>
              <a:t>Конечно</a:t>
            </a:r>
            <a:r>
              <a:rPr i="1" lang="en" sz="2400"/>
              <a:t>, здесь есть веса</a:t>
            </a:r>
            <a:endParaRPr i="1" sz="240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7" name="Google Shape;617;p69"/>
          <p:cNvGrpSpPr/>
          <p:nvPr/>
        </p:nvGrpSpPr>
        <p:grpSpPr>
          <a:xfrm>
            <a:off x="582437" y="1084826"/>
            <a:ext cx="7979125" cy="2973850"/>
            <a:chOff x="589550" y="1084814"/>
            <a:chExt cx="7979125" cy="2973850"/>
          </a:xfrm>
        </p:grpSpPr>
        <p:sp>
          <p:nvSpPr>
            <p:cNvPr id="618" name="Google Shape;618;p69"/>
            <p:cNvSpPr/>
            <p:nvPr/>
          </p:nvSpPr>
          <p:spPr>
            <a:xfrm>
              <a:off x="589550" y="1742863"/>
              <a:ext cx="3204900" cy="1635300"/>
            </a:xfrm>
            <a:prstGeom prst="flowChartAlternateProcess">
              <a:avLst/>
            </a:prstGeom>
            <a:solidFill>
              <a:srgbClr val="00FF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/>
                <a:t>Рюкзак</a:t>
              </a:r>
              <a:endParaRPr b="1" sz="1800"/>
            </a:p>
            <a:p>
              <a:pPr indent="0" lvl="0" marL="120015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/>
                <a:t>V=</a:t>
              </a:r>
              <a:r>
                <a:rPr b="1" lang="en" sz="1800" u="sng">
                  <a:solidFill>
                    <a:srgbClr val="FF0000"/>
                  </a:solidFill>
                </a:rPr>
                <a:t>C</a:t>
              </a:r>
              <a:endParaRPr b="1" sz="1800" u="sng">
                <a:solidFill>
                  <a:srgbClr val="FF0000"/>
                </a:solidFill>
              </a:endParaRPr>
            </a:p>
          </p:txBody>
        </p:sp>
        <p:grpSp>
          <p:nvGrpSpPr>
            <p:cNvPr id="619" name="Google Shape;619;p69"/>
            <p:cNvGrpSpPr/>
            <p:nvPr/>
          </p:nvGrpSpPr>
          <p:grpSpPr>
            <a:xfrm>
              <a:off x="5363775" y="1084814"/>
              <a:ext cx="3204900" cy="2973850"/>
              <a:chOff x="634200" y="1096039"/>
              <a:chExt cx="3204900" cy="2973850"/>
            </a:xfrm>
          </p:grpSpPr>
          <p:sp>
            <p:nvSpPr>
              <p:cNvPr id="620" name="Google Shape;620;p69"/>
              <p:cNvSpPr/>
              <p:nvPr/>
            </p:nvSpPr>
            <p:spPr>
              <a:xfrm>
                <a:off x="634200" y="1096039"/>
                <a:ext cx="1348200" cy="705900"/>
              </a:xfrm>
              <a:prstGeom prst="flowChartAlternateProcess">
                <a:avLst/>
              </a:prstGeom>
              <a:solidFill>
                <a:srgbClr val="00FF00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6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600"/>
                  <a:t>Предмет 1</a:t>
                </a:r>
                <a:endParaRPr b="1" sz="1600"/>
              </a:p>
              <a:p>
                <a:pPr indent="0" lvl="0" marL="28575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600">
                    <a:solidFill>
                      <a:schemeClr val="dk1"/>
                    </a:solidFill>
                  </a:rPr>
                  <a:t>v</a:t>
                </a:r>
                <a:r>
                  <a:rPr b="1" baseline="-25000" lang="en" sz="1600">
                    <a:solidFill>
                      <a:schemeClr val="dk1"/>
                    </a:solidFill>
                  </a:rPr>
                  <a:t>0</a:t>
                </a:r>
                <a:r>
                  <a:rPr b="1" lang="en" sz="1600">
                    <a:solidFill>
                      <a:schemeClr val="dk1"/>
                    </a:solidFill>
                  </a:rPr>
                  <a:t>= </a:t>
                </a:r>
                <a:r>
                  <a:rPr b="1" lang="en" sz="1600">
                    <a:solidFill>
                      <a:schemeClr val="dk1"/>
                    </a:solidFill>
                  </a:rPr>
                  <a:t>c</a:t>
                </a:r>
                <a:r>
                  <a:rPr b="1" baseline="-25000" lang="en" sz="1600">
                    <a:solidFill>
                      <a:schemeClr val="dk1"/>
                    </a:solidFill>
                  </a:rPr>
                  <a:t>0</a:t>
                </a:r>
                <a:endParaRPr b="1" baseline="-25000" sz="16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600"/>
              </a:p>
            </p:txBody>
          </p:sp>
          <p:sp>
            <p:nvSpPr>
              <p:cNvPr id="621" name="Google Shape;621;p69"/>
              <p:cNvSpPr/>
              <p:nvPr/>
            </p:nvSpPr>
            <p:spPr>
              <a:xfrm>
                <a:off x="2490900" y="1096039"/>
                <a:ext cx="1348200" cy="705900"/>
              </a:xfrm>
              <a:prstGeom prst="flowChartAlternateProcess">
                <a:avLst/>
              </a:prstGeom>
              <a:solidFill>
                <a:srgbClr val="00FF00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6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600"/>
                  <a:t>Предмет 2</a:t>
                </a:r>
                <a:endParaRPr b="1" sz="1600"/>
              </a:p>
              <a:p>
                <a:pPr indent="0" lvl="0" marL="28575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600">
                    <a:solidFill>
                      <a:schemeClr val="dk1"/>
                    </a:solidFill>
                  </a:rPr>
                  <a:t>v</a:t>
                </a:r>
                <a:r>
                  <a:rPr b="1" baseline="-25000" lang="en" sz="1600">
                    <a:solidFill>
                      <a:schemeClr val="dk1"/>
                    </a:solidFill>
                  </a:rPr>
                  <a:t>1</a:t>
                </a:r>
                <a:r>
                  <a:rPr b="1" lang="en" sz="1600">
                    <a:solidFill>
                      <a:schemeClr val="dk1"/>
                    </a:solidFill>
                  </a:rPr>
                  <a:t>= </a:t>
                </a:r>
                <a:r>
                  <a:rPr b="1" lang="en" sz="1600">
                    <a:solidFill>
                      <a:schemeClr val="dk1"/>
                    </a:solidFill>
                  </a:rPr>
                  <a:t>c</a:t>
                </a:r>
                <a:r>
                  <a:rPr b="1" baseline="-25000" lang="en" sz="1600">
                    <a:solidFill>
                      <a:schemeClr val="dk1"/>
                    </a:solidFill>
                  </a:rPr>
                  <a:t>1</a:t>
                </a:r>
                <a:endParaRPr b="1" sz="16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600"/>
              </a:p>
            </p:txBody>
          </p:sp>
          <p:sp>
            <p:nvSpPr>
              <p:cNvPr id="622" name="Google Shape;622;p69"/>
              <p:cNvSpPr/>
              <p:nvPr/>
            </p:nvSpPr>
            <p:spPr>
              <a:xfrm>
                <a:off x="634200" y="3363989"/>
                <a:ext cx="1348200" cy="705900"/>
              </a:xfrm>
              <a:prstGeom prst="flowChartAlternateProcess">
                <a:avLst/>
              </a:prstGeom>
              <a:solidFill>
                <a:srgbClr val="00FF00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6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600"/>
                  <a:t>Предмет 4</a:t>
                </a:r>
                <a:endParaRPr b="1" sz="1600"/>
              </a:p>
              <a:p>
                <a:pPr indent="0" lvl="0" marL="28575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600">
                    <a:solidFill>
                      <a:schemeClr val="dk1"/>
                    </a:solidFill>
                  </a:rPr>
                  <a:t>v</a:t>
                </a:r>
                <a:r>
                  <a:rPr b="1" baseline="-25000" lang="en" sz="1600">
                    <a:solidFill>
                      <a:schemeClr val="dk1"/>
                    </a:solidFill>
                  </a:rPr>
                  <a:t>3</a:t>
                </a:r>
                <a:r>
                  <a:rPr b="1" lang="en" sz="1600">
                    <a:solidFill>
                      <a:schemeClr val="dk1"/>
                    </a:solidFill>
                  </a:rPr>
                  <a:t>= </a:t>
                </a:r>
                <a:r>
                  <a:rPr b="1" lang="en" sz="1600">
                    <a:solidFill>
                      <a:schemeClr val="dk1"/>
                    </a:solidFill>
                  </a:rPr>
                  <a:t>c</a:t>
                </a:r>
                <a:r>
                  <a:rPr b="1" baseline="-25000" lang="en" sz="1600">
                    <a:solidFill>
                      <a:schemeClr val="dk1"/>
                    </a:solidFill>
                  </a:rPr>
                  <a:t>3</a:t>
                </a:r>
                <a:endParaRPr b="1" baseline="-25000" sz="16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600"/>
              </a:p>
            </p:txBody>
          </p:sp>
          <p:sp>
            <p:nvSpPr>
              <p:cNvPr id="623" name="Google Shape;623;p69"/>
              <p:cNvSpPr/>
              <p:nvPr/>
            </p:nvSpPr>
            <p:spPr>
              <a:xfrm>
                <a:off x="2490900" y="3363989"/>
                <a:ext cx="1348200" cy="705900"/>
              </a:xfrm>
              <a:prstGeom prst="flowChartAlternateProcess">
                <a:avLst/>
              </a:prstGeom>
              <a:solidFill>
                <a:srgbClr val="FF0000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6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600"/>
                  <a:t>Предмет 5</a:t>
                </a:r>
                <a:endParaRPr b="1" sz="1600"/>
              </a:p>
              <a:p>
                <a:pPr indent="0" lvl="0" marL="28575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600">
                    <a:solidFill>
                      <a:schemeClr val="dk1"/>
                    </a:solidFill>
                  </a:rPr>
                  <a:t>v</a:t>
                </a:r>
                <a:r>
                  <a:rPr b="1" baseline="-25000" lang="en" sz="1600">
                    <a:solidFill>
                      <a:schemeClr val="dk1"/>
                    </a:solidFill>
                  </a:rPr>
                  <a:t>4</a:t>
                </a:r>
                <a:r>
                  <a:rPr b="1" lang="en" sz="1600">
                    <a:solidFill>
                      <a:schemeClr val="dk1"/>
                    </a:solidFill>
                  </a:rPr>
                  <a:t>= </a:t>
                </a:r>
                <a:r>
                  <a:rPr b="1" lang="en" sz="1600">
                    <a:solidFill>
                      <a:schemeClr val="dk1"/>
                    </a:solidFill>
                  </a:rPr>
                  <a:t>c</a:t>
                </a:r>
                <a:r>
                  <a:rPr b="1" baseline="-25000" lang="en" sz="1600">
                    <a:solidFill>
                      <a:schemeClr val="dk1"/>
                    </a:solidFill>
                  </a:rPr>
                  <a:t>4</a:t>
                </a:r>
                <a:endParaRPr b="1" baseline="-25000" sz="16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600"/>
              </a:p>
            </p:txBody>
          </p:sp>
          <p:sp>
            <p:nvSpPr>
              <p:cNvPr id="624" name="Google Shape;624;p69"/>
              <p:cNvSpPr/>
              <p:nvPr/>
            </p:nvSpPr>
            <p:spPr>
              <a:xfrm>
                <a:off x="1562550" y="2218789"/>
                <a:ext cx="1348200" cy="705900"/>
              </a:xfrm>
              <a:prstGeom prst="flowChartAlternateProcess">
                <a:avLst/>
              </a:prstGeom>
              <a:solidFill>
                <a:srgbClr val="FF0000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600"/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600"/>
                  <a:t>Предмет 3</a:t>
                </a:r>
                <a:endParaRPr b="1" sz="1600"/>
              </a:p>
              <a:p>
                <a:pPr indent="0" lvl="0" marL="28575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600">
                    <a:solidFill>
                      <a:schemeClr val="dk1"/>
                    </a:solidFill>
                  </a:rPr>
                  <a:t>v</a:t>
                </a:r>
                <a:r>
                  <a:rPr b="1" baseline="-25000" lang="en" sz="1600">
                    <a:solidFill>
                      <a:schemeClr val="dk1"/>
                    </a:solidFill>
                  </a:rPr>
                  <a:t>2</a:t>
                </a:r>
                <a:r>
                  <a:rPr b="1" lang="en" sz="1600">
                    <a:solidFill>
                      <a:schemeClr val="dk1"/>
                    </a:solidFill>
                  </a:rPr>
                  <a:t>= </a:t>
                </a:r>
                <a:r>
                  <a:rPr b="1" lang="en" sz="1600">
                    <a:solidFill>
                      <a:schemeClr val="dk1"/>
                    </a:solidFill>
                  </a:rPr>
                  <a:t>c</a:t>
                </a:r>
                <a:r>
                  <a:rPr b="1" baseline="-25000" lang="en" sz="1600">
                    <a:solidFill>
                      <a:schemeClr val="dk1"/>
                    </a:solidFill>
                  </a:rPr>
                  <a:t>2</a:t>
                </a:r>
                <a:endParaRPr b="1" baseline="-25000" sz="16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600"/>
              </a:p>
            </p:txBody>
          </p:sp>
        </p:grpSp>
      </p:grp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70"/>
          <p:cNvSpPr txBox="1"/>
          <p:nvPr/>
        </p:nvSpPr>
        <p:spPr>
          <a:xfrm>
            <a:off x="8333" y="977150"/>
            <a:ext cx="9144000" cy="4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Эту задачу можно сильно упростить и уйти от полного перебора</a:t>
            </a:r>
            <a:endParaRPr sz="4200"/>
          </a:p>
        </p:txBody>
      </p:sp>
      <p:sp>
        <p:nvSpPr>
          <p:cNvPr id="630" name="Google Shape;630;p70"/>
          <p:cNvSpPr txBox="1"/>
          <p:nvPr/>
        </p:nvSpPr>
        <p:spPr>
          <a:xfrm>
            <a:off x="0" y="2690250"/>
            <a:ext cx="9144000" cy="4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40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35" name="Google Shape;635;p71"/>
          <p:cNvGraphicFramePr/>
          <p:nvPr/>
        </p:nvGraphicFramePr>
        <p:xfrm>
          <a:off x="821550" y="1745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{945FC4AB-C616-46DB-A197-842A94CC2377}</a:tableStyleId>
              </a:tblPr>
              <a:tblGrid>
                <a:gridCol w="901000"/>
                <a:gridCol w="901000"/>
                <a:gridCol w="944650"/>
              </a:tblGrid>
              <a:tr h="539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539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554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pSp>
        <p:nvGrpSpPr>
          <p:cNvPr id="636" name="Google Shape;636;p71"/>
          <p:cNvGrpSpPr/>
          <p:nvPr/>
        </p:nvGrpSpPr>
        <p:grpSpPr>
          <a:xfrm>
            <a:off x="582437" y="1084826"/>
            <a:ext cx="7979125" cy="2973850"/>
            <a:chOff x="589550" y="1084814"/>
            <a:chExt cx="7979125" cy="2973850"/>
          </a:xfrm>
        </p:grpSpPr>
        <p:sp>
          <p:nvSpPr>
            <p:cNvPr id="637" name="Google Shape;637;p71"/>
            <p:cNvSpPr/>
            <p:nvPr/>
          </p:nvSpPr>
          <p:spPr>
            <a:xfrm>
              <a:off x="589550" y="1742863"/>
              <a:ext cx="3204900" cy="1635300"/>
            </a:xfrm>
            <a:prstGeom prst="flowChartAlternateProcess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120015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 u="sng">
                <a:solidFill>
                  <a:srgbClr val="FF0000"/>
                </a:solidFill>
              </a:endParaRPr>
            </a:p>
          </p:txBody>
        </p:sp>
        <p:grpSp>
          <p:nvGrpSpPr>
            <p:cNvPr id="638" name="Google Shape;638;p71"/>
            <p:cNvGrpSpPr/>
            <p:nvPr/>
          </p:nvGrpSpPr>
          <p:grpSpPr>
            <a:xfrm>
              <a:off x="5363775" y="1084814"/>
              <a:ext cx="3204900" cy="2973850"/>
              <a:chOff x="634200" y="1096039"/>
              <a:chExt cx="3204900" cy="2973850"/>
            </a:xfrm>
          </p:grpSpPr>
          <p:sp>
            <p:nvSpPr>
              <p:cNvPr id="639" name="Google Shape;639;p71"/>
              <p:cNvSpPr/>
              <p:nvPr/>
            </p:nvSpPr>
            <p:spPr>
              <a:xfrm>
                <a:off x="634200" y="1096039"/>
                <a:ext cx="1348200" cy="705900"/>
              </a:xfrm>
              <a:prstGeom prst="flowChartAlternateProcess">
                <a:avLst/>
              </a:prstGeom>
              <a:solidFill>
                <a:srgbClr val="FFFF00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6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600"/>
                  <a:t>Предмет 1</a:t>
                </a:r>
                <a:endParaRPr b="1" sz="16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600">
                  <a:solidFill>
                    <a:schemeClr val="dk1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600">
                  <a:solidFill>
                    <a:schemeClr val="dk1"/>
                  </a:solidFill>
                </a:endParaRPr>
              </a:p>
            </p:txBody>
          </p:sp>
          <p:sp>
            <p:nvSpPr>
              <p:cNvPr id="640" name="Google Shape;640;p71"/>
              <p:cNvSpPr/>
              <p:nvPr/>
            </p:nvSpPr>
            <p:spPr>
              <a:xfrm>
                <a:off x="2490900" y="1096039"/>
                <a:ext cx="1348200" cy="705900"/>
              </a:xfrm>
              <a:prstGeom prst="flowChartAlternateProcess">
                <a:avLst/>
              </a:prstGeom>
              <a:solidFill>
                <a:srgbClr val="FFFFFF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6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600"/>
                  <a:t>Предмет 2</a:t>
                </a:r>
                <a:endParaRPr b="1" sz="1600"/>
              </a:p>
              <a:p>
                <a:pPr indent="0" lvl="0" marL="28575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6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600"/>
              </a:p>
            </p:txBody>
          </p:sp>
          <p:sp>
            <p:nvSpPr>
              <p:cNvPr id="641" name="Google Shape;641;p71"/>
              <p:cNvSpPr/>
              <p:nvPr/>
            </p:nvSpPr>
            <p:spPr>
              <a:xfrm>
                <a:off x="634200" y="3363989"/>
                <a:ext cx="1348200" cy="705900"/>
              </a:xfrm>
              <a:prstGeom prst="flowChartAlternateProcess">
                <a:avLst/>
              </a:prstGeom>
              <a:solidFill>
                <a:srgbClr val="FFFFFF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6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600"/>
                  <a:t>Предмет 4</a:t>
                </a:r>
                <a:endParaRPr b="1" sz="1600"/>
              </a:p>
              <a:p>
                <a:pPr indent="0" lvl="0" marL="28575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baseline="-25000" sz="16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600"/>
              </a:p>
            </p:txBody>
          </p:sp>
          <p:sp>
            <p:nvSpPr>
              <p:cNvPr id="642" name="Google Shape;642;p71"/>
              <p:cNvSpPr/>
              <p:nvPr/>
            </p:nvSpPr>
            <p:spPr>
              <a:xfrm>
                <a:off x="2490900" y="3363989"/>
                <a:ext cx="1348200" cy="705900"/>
              </a:xfrm>
              <a:prstGeom prst="flowChartAlternateProcess">
                <a:avLst/>
              </a:prstGeom>
              <a:solidFill>
                <a:srgbClr val="FFFFFF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6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600"/>
                  <a:t>Предмет 5</a:t>
                </a:r>
                <a:endParaRPr b="1" sz="1600"/>
              </a:p>
              <a:p>
                <a:pPr indent="0" lvl="0" marL="28575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baseline="-25000" sz="16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600"/>
              </a:p>
            </p:txBody>
          </p:sp>
          <p:sp>
            <p:nvSpPr>
              <p:cNvPr id="643" name="Google Shape;643;p71"/>
              <p:cNvSpPr/>
              <p:nvPr/>
            </p:nvSpPr>
            <p:spPr>
              <a:xfrm>
                <a:off x="1562550" y="2218789"/>
                <a:ext cx="1348200" cy="705900"/>
              </a:xfrm>
              <a:prstGeom prst="flowChartAlternateProcess">
                <a:avLst/>
              </a:prstGeom>
              <a:solidFill>
                <a:srgbClr val="FFFFFF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600"/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600"/>
                  <a:t>Предмет 3</a:t>
                </a:r>
                <a:endParaRPr b="1" sz="1600"/>
              </a:p>
              <a:p>
                <a:pPr indent="0" lvl="0" marL="28575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baseline="-25000" sz="16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600"/>
              </a:p>
            </p:txBody>
          </p:sp>
        </p:grpSp>
      </p:grpSp>
      <p:graphicFrame>
        <p:nvGraphicFramePr>
          <p:cNvPr id="644" name="Google Shape;644;p71"/>
          <p:cNvGraphicFramePr/>
          <p:nvPr/>
        </p:nvGraphicFramePr>
        <p:xfrm>
          <a:off x="821550" y="1745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{945FC4AB-C616-46DB-A197-842A94CC2377}</a:tableStyleId>
              </a:tblPr>
              <a:tblGrid>
                <a:gridCol w="915550"/>
                <a:gridCol w="915550"/>
                <a:gridCol w="915550"/>
              </a:tblGrid>
              <a:tr h="817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817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oogle Shape;97;p18"/>
          <p:cNvGrpSpPr/>
          <p:nvPr/>
        </p:nvGrpSpPr>
        <p:grpSpPr>
          <a:xfrm>
            <a:off x="5334338" y="1084801"/>
            <a:ext cx="3204900" cy="2973850"/>
            <a:chOff x="634200" y="1096039"/>
            <a:chExt cx="3204900" cy="2973850"/>
          </a:xfrm>
        </p:grpSpPr>
        <p:sp>
          <p:nvSpPr>
            <p:cNvPr id="98" name="Google Shape;98;p18"/>
            <p:cNvSpPr/>
            <p:nvPr/>
          </p:nvSpPr>
          <p:spPr>
            <a:xfrm>
              <a:off x="634200" y="1096039"/>
              <a:ext cx="1348200" cy="705900"/>
            </a:xfrm>
            <a:prstGeom prst="flowChartAlternateProcess">
              <a:avLst/>
            </a:prstGeom>
            <a:solidFill>
              <a:srgbClr val="FFFF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Товар 1</a:t>
              </a:r>
              <a:endParaRPr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18"/>
            <p:cNvSpPr/>
            <p:nvPr/>
          </p:nvSpPr>
          <p:spPr>
            <a:xfrm>
              <a:off x="2490900" y="1096039"/>
              <a:ext cx="1348200" cy="705900"/>
            </a:xfrm>
            <a:prstGeom prst="flowChartAlternateProcess">
              <a:avLst/>
            </a:prstGeom>
            <a:solidFill>
              <a:srgbClr val="FFFF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Товар 2</a:t>
              </a:r>
              <a:endParaRPr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18"/>
            <p:cNvSpPr/>
            <p:nvPr/>
          </p:nvSpPr>
          <p:spPr>
            <a:xfrm>
              <a:off x="634200" y="3363989"/>
              <a:ext cx="1348200" cy="705900"/>
            </a:xfrm>
            <a:prstGeom prst="flowChartAlternateProcess">
              <a:avLst/>
            </a:prstGeom>
            <a:solidFill>
              <a:srgbClr val="FFFF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Товар 4</a:t>
              </a:r>
              <a:endParaRPr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18"/>
            <p:cNvSpPr/>
            <p:nvPr/>
          </p:nvSpPr>
          <p:spPr>
            <a:xfrm>
              <a:off x="2490900" y="3363989"/>
              <a:ext cx="1348200" cy="705900"/>
            </a:xfrm>
            <a:prstGeom prst="flowChartAlternateProcess">
              <a:avLst/>
            </a:prstGeom>
            <a:solidFill>
              <a:srgbClr val="FFFF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Товар 5</a:t>
              </a:r>
              <a:endParaRPr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8"/>
            <p:cNvSpPr/>
            <p:nvPr/>
          </p:nvSpPr>
          <p:spPr>
            <a:xfrm>
              <a:off x="1562550" y="2218789"/>
              <a:ext cx="1348200" cy="705900"/>
            </a:xfrm>
            <a:prstGeom prst="flowChartAlternateProcess">
              <a:avLst/>
            </a:prstGeom>
            <a:solidFill>
              <a:srgbClr val="FFFF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Товар 3</a:t>
              </a:r>
              <a:endParaRPr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49" name="Google Shape;649;p72"/>
          <p:cNvGraphicFramePr/>
          <p:nvPr/>
        </p:nvGraphicFramePr>
        <p:xfrm>
          <a:off x="821550" y="1745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{945FC4AB-C616-46DB-A197-842A94CC2377}</a:tableStyleId>
              </a:tblPr>
              <a:tblGrid>
                <a:gridCol w="901000"/>
                <a:gridCol w="901000"/>
                <a:gridCol w="944650"/>
              </a:tblGrid>
              <a:tr h="539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539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554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pSp>
        <p:nvGrpSpPr>
          <p:cNvPr id="650" name="Google Shape;650;p72"/>
          <p:cNvGrpSpPr/>
          <p:nvPr/>
        </p:nvGrpSpPr>
        <p:grpSpPr>
          <a:xfrm>
            <a:off x="582437" y="1084826"/>
            <a:ext cx="7979125" cy="2973850"/>
            <a:chOff x="589550" y="1084814"/>
            <a:chExt cx="7979125" cy="2973850"/>
          </a:xfrm>
        </p:grpSpPr>
        <p:sp>
          <p:nvSpPr>
            <p:cNvPr id="651" name="Google Shape;651;p72"/>
            <p:cNvSpPr/>
            <p:nvPr/>
          </p:nvSpPr>
          <p:spPr>
            <a:xfrm>
              <a:off x="589550" y="1742863"/>
              <a:ext cx="3204900" cy="1635300"/>
            </a:xfrm>
            <a:prstGeom prst="flowChartAlternateProcess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120015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 u="sng">
                <a:solidFill>
                  <a:srgbClr val="FF0000"/>
                </a:solidFill>
              </a:endParaRPr>
            </a:p>
          </p:txBody>
        </p:sp>
        <p:grpSp>
          <p:nvGrpSpPr>
            <p:cNvPr id="652" name="Google Shape;652;p72"/>
            <p:cNvGrpSpPr/>
            <p:nvPr/>
          </p:nvGrpSpPr>
          <p:grpSpPr>
            <a:xfrm>
              <a:off x="5363775" y="1084814"/>
              <a:ext cx="3204900" cy="2973850"/>
              <a:chOff x="634200" y="1096039"/>
              <a:chExt cx="3204900" cy="2973850"/>
            </a:xfrm>
          </p:grpSpPr>
          <p:sp>
            <p:nvSpPr>
              <p:cNvPr id="653" name="Google Shape;653;p72"/>
              <p:cNvSpPr/>
              <p:nvPr/>
            </p:nvSpPr>
            <p:spPr>
              <a:xfrm>
                <a:off x="634200" y="1096039"/>
                <a:ext cx="1348200" cy="705900"/>
              </a:xfrm>
              <a:prstGeom prst="flowChartAlternateProcess">
                <a:avLst/>
              </a:prstGeom>
              <a:solidFill>
                <a:srgbClr val="FFFF00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6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600"/>
                  <a:t>Предмет 1</a:t>
                </a:r>
                <a:endParaRPr b="1" sz="16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600">
                  <a:solidFill>
                    <a:schemeClr val="dk1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600">
                  <a:solidFill>
                    <a:schemeClr val="dk1"/>
                  </a:solidFill>
                </a:endParaRPr>
              </a:p>
            </p:txBody>
          </p:sp>
          <p:sp>
            <p:nvSpPr>
              <p:cNvPr id="654" name="Google Shape;654;p72"/>
              <p:cNvSpPr/>
              <p:nvPr/>
            </p:nvSpPr>
            <p:spPr>
              <a:xfrm>
                <a:off x="2490900" y="1096039"/>
                <a:ext cx="1348200" cy="705900"/>
              </a:xfrm>
              <a:prstGeom prst="flowChartAlternateProcess">
                <a:avLst/>
              </a:prstGeom>
              <a:solidFill>
                <a:srgbClr val="FFFFFF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6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600"/>
                  <a:t>Предмет 2</a:t>
                </a:r>
                <a:endParaRPr b="1" sz="1600"/>
              </a:p>
              <a:p>
                <a:pPr indent="0" lvl="0" marL="28575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6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600"/>
              </a:p>
            </p:txBody>
          </p:sp>
          <p:sp>
            <p:nvSpPr>
              <p:cNvPr id="655" name="Google Shape;655;p72"/>
              <p:cNvSpPr/>
              <p:nvPr/>
            </p:nvSpPr>
            <p:spPr>
              <a:xfrm>
                <a:off x="634200" y="3363989"/>
                <a:ext cx="1348200" cy="705900"/>
              </a:xfrm>
              <a:prstGeom prst="flowChartAlternateProcess">
                <a:avLst/>
              </a:prstGeom>
              <a:solidFill>
                <a:srgbClr val="FFFFFF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6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600"/>
                  <a:t>Предмет 4</a:t>
                </a:r>
                <a:endParaRPr b="1" sz="1600"/>
              </a:p>
              <a:p>
                <a:pPr indent="0" lvl="0" marL="28575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baseline="-25000" sz="16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600"/>
              </a:p>
            </p:txBody>
          </p:sp>
          <p:sp>
            <p:nvSpPr>
              <p:cNvPr id="656" name="Google Shape;656;p72"/>
              <p:cNvSpPr/>
              <p:nvPr/>
            </p:nvSpPr>
            <p:spPr>
              <a:xfrm>
                <a:off x="2490900" y="3363989"/>
                <a:ext cx="1348200" cy="705900"/>
              </a:xfrm>
              <a:prstGeom prst="flowChartAlternateProcess">
                <a:avLst/>
              </a:prstGeom>
              <a:solidFill>
                <a:srgbClr val="FFFFFF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6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600"/>
                  <a:t>Предмет 5</a:t>
                </a:r>
                <a:endParaRPr b="1" sz="1600"/>
              </a:p>
              <a:p>
                <a:pPr indent="0" lvl="0" marL="28575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baseline="-25000" sz="16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600"/>
              </a:p>
            </p:txBody>
          </p:sp>
          <p:sp>
            <p:nvSpPr>
              <p:cNvPr id="657" name="Google Shape;657;p72"/>
              <p:cNvSpPr/>
              <p:nvPr/>
            </p:nvSpPr>
            <p:spPr>
              <a:xfrm>
                <a:off x="1562550" y="2218789"/>
                <a:ext cx="1348200" cy="705900"/>
              </a:xfrm>
              <a:prstGeom prst="flowChartAlternateProcess">
                <a:avLst/>
              </a:prstGeom>
              <a:solidFill>
                <a:srgbClr val="FFFFFF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600"/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600"/>
                  <a:t>Предмет 3</a:t>
                </a:r>
                <a:endParaRPr b="1" sz="1600"/>
              </a:p>
              <a:p>
                <a:pPr indent="0" lvl="0" marL="28575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baseline="-25000" sz="16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600"/>
              </a:p>
            </p:txBody>
          </p:sp>
        </p:grpSp>
      </p:grpSp>
      <p:graphicFrame>
        <p:nvGraphicFramePr>
          <p:cNvPr id="658" name="Google Shape;658;p72"/>
          <p:cNvGraphicFramePr/>
          <p:nvPr/>
        </p:nvGraphicFramePr>
        <p:xfrm>
          <a:off x="821550" y="1745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{945FC4AB-C616-46DB-A197-842A94CC2377}</a:tableStyleId>
              </a:tblPr>
              <a:tblGrid>
                <a:gridCol w="915550"/>
                <a:gridCol w="915550"/>
                <a:gridCol w="915550"/>
              </a:tblGrid>
              <a:tr h="817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817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63" name="Google Shape;663;p73"/>
          <p:cNvGraphicFramePr/>
          <p:nvPr/>
        </p:nvGraphicFramePr>
        <p:xfrm>
          <a:off x="821550" y="1745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{945FC4AB-C616-46DB-A197-842A94CC2377}</a:tableStyleId>
              </a:tblPr>
              <a:tblGrid>
                <a:gridCol w="901000"/>
                <a:gridCol w="901000"/>
                <a:gridCol w="944650"/>
              </a:tblGrid>
              <a:tr h="539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539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554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pSp>
        <p:nvGrpSpPr>
          <p:cNvPr id="664" name="Google Shape;664;p73"/>
          <p:cNvGrpSpPr/>
          <p:nvPr/>
        </p:nvGrpSpPr>
        <p:grpSpPr>
          <a:xfrm>
            <a:off x="582437" y="1084826"/>
            <a:ext cx="7979125" cy="2973850"/>
            <a:chOff x="589550" y="1084814"/>
            <a:chExt cx="7979125" cy="2973850"/>
          </a:xfrm>
        </p:grpSpPr>
        <p:sp>
          <p:nvSpPr>
            <p:cNvPr id="665" name="Google Shape;665;p73"/>
            <p:cNvSpPr/>
            <p:nvPr/>
          </p:nvSpPr>
          <p:spPr>
            <a:xfrm>
              <a:off x="589550" y="1742863"/>
              <a:ext cx="3204900" cy="1635300"/>
            </a:xfrm>
            <a:prstGeom prst="flowChartAlternateProcess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120015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 u="sng">
                <a:solidFill>
                  <a:srgbClr val="FF0000"/>
                </a:solidFill>
              </a:endParaRPr>
            </a:p>
          </p:txBody>
        </p:sp>
        <p:grpSp>
          <p:nvGrpSpPr>
            <p:cNvPr id="666" name="Google Shape;666;p73"/>
            <p:cNvGrpSpPr/>
            <p:nvPr/>
          </p:nvGrpSpPr>
          <p:grpSpPr>
            <a:xfrm>
              <a:off x="5363775" y="1084814"/>
              <a:ext cx="3204900" cy="2973850"/>
              <a:chOff x="634200" y="1096039"/>
              <a:chExt cx="3204900" cy="2973850"/>
            </a:xfrm>
          </p:grpSpPr>
          <p:sp>
            <p:nvSpPr>
              <p:cNvPr id="667" name="Google Shape;667;p73"/>
              <p:cNvSpPr/>
              <p:nvPr/>
            </p:nvSpPr>
            <p:spPr>
              <a:xfrm>
                <a:off x="634200" y="1096039"/>
                <a:ext cx="1348200" cy="705900"/>
              </a:xfrm>
              <a:prstGeom prst="flowChartAlternateProcess">
                <a:avLst/>
              </a:prstGeom>
              <a:solidFill>
                <a:srgbClr val="FFFF00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6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600"/>
                  <a:t>Предмет 1</a:t>
                </a:r>
                <a:endParaRPr b="1" sz="16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600">
                  <a:solidFill>
                    <a:schemeClr val="dk1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600">
                  <a:solidFill>
                    <a:schemeClr val="dk1"/>
                  </a:solidFill>
                </a:endParaRPr>
              </a:p>
            </p:txBody>
          </p:sp>
          <p:sp>
            <p:nvSpPr>
              <p:cNvPr id="668" name="Google Shape;668;p73"/>
              <p:cNvSpPr/>
              <p:nvPr/>
            </p:nvSpPr>
            <p:spPr>
              <a:xfrm>
                <a:off x="2490900" y="1096039"/>
                <a:ext cx="1348200" cy="705900"/>
              </a:xfrm>
              <a:prstGeom prst="flowChartAlternateProcess">
                <a:avLst/>
              </a:prstGeom>
              <a:solidFill>
                <a:srgbClr val="FFFFFF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6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600"/>
                  <a:t>Предмет 2</a:t>
                </a:r>
                <a:endParaRPr b="1" sz="1600"/>
              </a:p>
              <a:p>
                <a:pPr indent="0" lvl="0" marL="28575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6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600"/>
              </a:p>
            </p:txBody>
          </p:sp>
          <p:sp>
            <p:nvSpPr>
              <p:cNvPr id="669" name="Google Shape;669;p73"/>
              <p:cNvSpPr/>
              <p:nvPr/>
            </p:nvSpPr>
            <p:spPr>
              <a:xfrm>
                <a:off x="634200" y="3363989"/>
                <a:ext cx="1348200" cy="705900"/>
              </a:xfrm>
              <a:prstGeom prst="flowChartAlternateProcess">
                <a:avLst/>
              </a:prstGeom>
              <a:solidFill>
                <a:srgbClr val="FFFFFF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6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600"/>
                  <a:t>Предмет 4</a:t>
                </a:r>
                <a:endParaRPr b="1" sz="1600"/>
              </a:p>
              <a:p>
                <a:pPr indent="0" lvl="0" marL="28575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baseline="-25000" sz="16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600"/>
              </a:p>
            </p:txBody>
          </p:sp>
          <p:sp>
            <p:nvSpPr>
              <p:cNvPr id="670" name="Google Shape;670;p73"/>
              <p:cNvSpPr/>
              <p:nvPr/>
            </p:nvSpPr>
            <p:spPr>
              <a:xfrm>
                <a:off x="2490900" y="3363989"/>
                <a:ext cx="1348200" cy="705900"/>
              </a:xfrm>
              <a:prstGeom prst="flowChartAlternateProcess">
                <a:avLst/>
              </a:prstGeom>
              <a:solidFill>
                <a:srgbClr val="FFFFFF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6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600"/>
                  <a:t>Предмет 5</a:t>
                </a:r>
                <a:endParaRPr b="1" sz="1600"/>
              </a:p>
              <a:p>
                <a:pPr indent="0" lvl="0" marL="28575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baseline="-25000" sz="16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600"/>
              </a:p>
            </p:txBody>
          </p:sp>
          <p:sp>
            <p:nvSpPr>
              <p:cNvPr id="671" name="Google Shape;671;p73"/>
              <p:cNvSpPr/>
              <p:nvPr/>
            </p:nvSpPr>
            <p:spPr>
              <a:xfrm>
                <a:off x="1562550" y="2218789"/>
                <a:ext cx="1348200" cy="705900"/>
              </a:xfrm>
              <a:prstGeom prst="flowChartAlternateProcess">
                <a:avLst/>
              </a:prstGeom>
              <a:solidFill>
                <a:srgbClr val="FFFFFF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600"/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600"/>
                  <a:t>Предмет 3</a:t>
                </a:r>
                <a:endParaRPr b="1" sz="1600"/>
              </a:p>
              <a:p>
                <a:pPr indent="0" lvl="0" marL="28575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baseline="-25000" sz="16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600"/>
              </a:p>
            </p:txBody>
          </p:sp>
        </p:grpSp>
      </p:grpSp>
      <p:graphicFrame>
        <p:nvGraphicFramePr>
          <p:cNvPr id="672" name="Google Shape;672;p73"/>
          <p:cNvGraphicFramePr/>
          <p:nvPr/>
        </p:nvGraphicFramePr>
        <p:xfrm>
          <a:off x="821550" y="1745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{945FC4AB-C616-46DB-A197-842A94CC2377}</a:tableStyleId>
              </a:tblPr>
              <a:tblGrid>
                <a:gridCol w="915550"/>
                <a:gridCol w="915550"/>
                <a:gridCol w="915550"/>
              </a:tblGrid>
              <a:tr h="817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</a:tr>
              <a:tr h="817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77" name="Google Shape;677;p74"/>
          <p:cNvGraphicFramePr/>
          <p:nvPr/>
        </p:nvGraphicFramePr>
        <p:xfrm>
          <a:off x="821550" y="1745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{945FC4AB-C616-46DB-A197-842A94CC2377}</a:tableStyleId>
              </a:tblPr>
              <a:tblGrid>
                <a:gridCol w="901000"/>
                <a:gridCol w="901000"/>
                <a:gridCol w="944650"/>
              </a:tblGrid>
              <a:tr h="539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539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554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pSp>
        <p:nvGrpSpPr>
          <p:cNvPr id="678" name="Google Shape;678;p74"/>
          <p:cNvGrpSpPr/>
          <p:nvPr/>
        </p:nvGrpSpPr>
        <p:grpSpPr>
          <a:xfrm>
            <a:off x="582437" y="1084826"/>
            <a:ext cx="7979125" cy="2973850"/>
            <a:chOff x="589550" y="1084814"/>
            <a:chExt cx="7979125" cy="2973850"/>
          </a:xfrm>
        </p:grpSpPr>
        <p:sp>
          <p:nvSpPr>
            <p:cNvPr id="679" name="Google Shape;679;p74"/>
            <p:cNvSpPr/>
            <p:nvPr/>
          </p:nvSpPr>
          <p:spPr>
            <a:xfrm>
              <a:off x="589550" y="1742863"/>
              <a:ext cx="3204900" cy="1635300"/>
            </a:xfrm>
            <a:prstGeom prst="flowChartAlternateProcess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120015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 u="sng">
                <a:solidFill>
                  <a:srgbClr val="FF0000"/>
                </a:solidFill>
              </a:endParaRPr>
            </a:p>
          </p:txBody>
        </p:sp>
        <p:grpSp>
          <p:nvGrpSpPr>
            <p:cNvPr id="680" name="Google Shape;680;p74"/>
            <p:cNvGrpSpPr/>
            <p:nvPr/>
          </p:nvGrpSpPr>
          <p:grpSpPr>
            <a:xfrm>
              <a:off x="5363775" y="1084814"/>
              <a:ext cx="3204900" cy="2973850"/>
              <a:chOff x="634200" y="1096039"/>
              <a:chExt cx="3204900" cy="2973850"/>
            </a:xfrm>
          </p:grpSpPr>
          <p:sp>
            <p:nvSpPr>
              <p:cNvPr id="681" name="Google Shape;681;p74"/>
              <p:cNvSpPr/>
              <p:nvPr/>
            </p:nvSpPr>
            <p:spPr>
              <a:xfrm>
                <a:off x="634200" y="1096039"/>
                <a:ext cx="1348200" cy="705900"/>
              </a:xfrm>
              <a:prstGeom prst="flowChartAlternateProcess">
                <a:avLst/>
              </a:prstGeom>
              <a:solidFill>
                <a:srgbClr val="FFFF00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6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600"/>
                  <a:t>Предмет 1</a:t>
                </a:r>
                <a:endParaRPr b="1" sz="16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600">
                  <a:solidFill>
                    <a:schemeClr val="dk1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600">
                  <a:solidFill>
                    <a:schemeClr val="dk1"/>
                  </a:solidFill>
                </a:endParaRPr>
              </a:p>
            </p:txBody>
          </p:sp>
          <p:sp>
            <p:nvSpPr>
              <p:cNvPr id="682" name="Google Shape;682;p74"/>
              <p:cNvSpPr/>
              <p:nvPr/>
            </p:nvSpPr>
            <p:spPr>
              <a:xfrm>
                <a:off x="2490900" y="1096039"/>
                <a:ext cx="1348200" cy="705900"/>
              </a:xfrm>
              <a:prstGeom prst="flowChartAlternateProcess">
                <a:avLst/>
              </a:prstGeom>
              <a:solidFill>
                <a:srgbClr val="FFFFFF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6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600"/>
                  <a:t>Предмет 2</a:t>
                </a:r>
                <a:endParaRPr b="1" sz="1600"/>
              </a:p>
              <a:p>
                <a:pPr indent="0" lvl="0" marL="28575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6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600"/>
              </a:p>
            </p:txBody>
          </p:sp>
          <p:sp>
            <p:nvSpPr>
              <p:cNvPr id="683" name="Google Shape;683;p74"/>
              <p:cNvSpPr/>
              <p:nvPr/>
            </p:nvSpPr>
            <p:spPr>
              <a:xfrm>
                <a:off x="634200" y="3363989"/>
                <a:ext cx="1348200" cy="705900"/>
              </a:xfrm>
              <a:prstGeom prst="flowChartAlternateProcess">
                <a:avLst/>
              </a:prstGeom>
              <a:solidFill>
                <a:srgbClr val="FFFFFF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6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600"/>
                  <a:t>Предмет 4</a:t>
                </a:r>
                <a:endParaRPr b="1" sz="1600"/>
              </a:p>
              <a:p>
                <a:pPr indent="0" lvl="0" marL="28575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baseline="-25000" sz="16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600"/>
              </a:p>
            </p:txBody>
          </p:sp>
          <p:sp>
            <p:nvSpPr>
              <p:cNvPr id="684" name="Google Shape;684;p74"/>
              <p:cNvSpPr/>
              <p:nvPr/>
            </p:nvSpPr>
            <p:spPr>
              <a:xfrm>
                <a:off x="2490900" y="3363989"/>
                <a:ext cx="1348200" cy="705900"/>
              </a:xfrm>
              <a:prstGeom prst="flowChartAlternateProcess">
                <a:avLst/>
              </a:prstGeom>
              <a:solidFill>
                <a:srgbClr val="FFFFFF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6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600"/>
                  <a:t>Предмет 5</a:t>
                </a:r>
                <a:endParaRPr b="1" sz="1600"/>
              </a:p>
              <a:p>
                <a:pPr indent="0" lvl="0" marL="28575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baseline="-25000" sz="16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600"/>
              </a:p>
            </p:txBody>
          </p:sp>
          <p:sp>
            <p:nvSpPr>
              <p:cNvPr id="685" name="Google Shape;685;p74"/>
              <p:cNvSpPr/>
              <p:nvPr/>
            </p:nvSpPr>
            <p:spPr>
              <a:xfrm>
                <a:off x="1562550" y="2218789"/>
                <a:ext cx="1348200" cy="705900"/>
              </a:xfrm>
              <a:prstGeom prst="flowChartAlternateProcess">
                <a:avLst/>
              </a:prstGeom>
              <a:solidFill>
                <a:srgbClr val="FFFFFF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600"/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600"/>
                  <a:t>Предмет 3</a:t>
                </a:r>
                <a:endParaRPr b="1" sz="1600"/>
              </a:p>
              <a:p>
                <a:pPr indent="0" lvl="0" marL="28575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baseline="-25000" sz="16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600"/>
              </a:p>
            </p:txBody>
          </p:sp>
        </p:grpSp>
      </p:grpSp>
      <p:graphicFrame>
        <p:nvGraphicFramePr>
          <p:cNvPr id="686" name="Google Shape;686;p74"/>
          <p:cNvGraphicFramePr/>
          <p:nvPr/>
        </p:nvGraphicFramePr>
        <p:xfrm>
          <a:off x="821550" y="1745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{945FC4AB-C616-46DB-A197-842A94CC2377}</a:tableStyleId>
              </a:tblPr>
              <a:tblGrid>
                <a:gridCol w="915550"/>
                <a:gridCol w="915550"/>
                <a:gridCol w="915550"/>
              </a:tblGrid>
              <a:tr h="817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</a:tr>
              <a:tr h="817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91" name="Google Shape;691;p75"/>
          <p:cNvGraphicFramePr/>
          <p:nvPr/>
        </p:nvGraphicFramePr>
        <p:xfrm>
          <a:off x="821550" y="1745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{945FC4AB-C616-46DB-A197-842A94CC2377}</a:tableStyleId>
              </a:tblPr>
              <a:tblGrid>
                <a:gridCol w="901000"/>
                <a:gridCol w="901000"/>
                <a:gridCol w="944650"/>
              </a:tblGrid>
              <a:tr h="539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539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554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pSp>
        <p:nvGrpSpPr>
          <p:cNvPr id="692" name="Google Shape;692;p75"/>
          <p:cNvGrpSpPr/>
          <p:nvPr/>
        </p:nvGrpSpPr>
        <p:grpSpPr>
          <a:xfrm>
            <a:off x="582437" y="1084826"/>
            <a:ext cx="7979125" cy="2973850"/>
            <a:chOff x="589550" y="1084814"/>
            <a:chExt cx="7979125" cy="2973850"/>
          </a:xfrm>
        </p:grpSpPr>
        <p:sp>
          <p:nvSpPr>
            <p:cNvPr id="693" name="Google Shape;693;p75"/>
            <p:cNvSpPr/>
            <p:nvPr/>
          </p:nvSpPr>
          <p:spPr>
            <a:xfrm>
              <a:off x="589550" y="1742863"/>
              <a:ext cx="3204900" cy="1635300"/>
            </a:xfrm>
            <a:prstGeom prst="flowChartAlternateProcess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120015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 u="sng">
                <a:solidFill>
                  <a:srgbClr val="FF0000"/>
                </a:solidFill>
              </a:endParaRPr>
            </a:p>
          </p:txBody>
        </p:sp>
        <p:grpSp>
          <p:nvGrpSpPr>
            <p:cNvPr id="694" name="Google Shape;694;p75"/>
            <p:cNvGrpSpPr/>
            <p:nvPr/>
          </p:nvGrpSpPr>
          <p:grpSpPr>
            <a:xfrm>
              <a:off x="5363775" y="1084814"/>
              <a:ext cx="3204900" cy="2973850"/>
              <a:chOff x="634200" y="1096039"/>
              <a:chExt cx="3204900" cy="2973850"/>
            </a:xfrm>
          </p:grpSpPr>
          <p:sp>
            <p:nvSpPr>
              <p:cNvPr id="695" name="Google Shape;695;p75"/>
              <p:cNvSpPr/>
              <p:nvPr/>
            </p:nvSpPr>
            <p:spPr>
              <a:xfrm>
                <a:off x="634200" y="1096039"/>
                <a:ext cx="1348200" cy="705900"/>
              </a:xfrm>
              <a:prstGeom prst="flowChartAlternateProcess">
                <a:avLst/>
              </a:prstGeom>
              <a:solidFill>
                <a:srgbClr val="FFFF00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6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600"/>
                  <a:t>Предмет 1</a:t>
                </a:r>
                <a:endParaRPr b="1" sz="16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600">
                  <a:solidFill>
                    <a:schemeClr val="dk1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600">
                  <a:solidFill>
                    <a:schemeClr val="dk1"/>
                  </a:solidFill>
                </a:endParaRPr>
              </a:p>
            </p:txBody>
          </p:sp>
          <p:sp>
            <p:nvSpPr>
              <p:cNvPr id="696" name="Google Shape;696;p75"/>
              <p:cNvSpPr/>
              <p:nvPr/>
            </p:nvSpPr>
            <p:spPr>
              <a:xfrm>
                <a:off x="2490900" y="1096039"/>
                <a:ext cx="1348200" cy="705900"/>
              </a:xfrm>
              <a:prstGeom prst="flowChartAlternateProcess">
                <a:avLst/>
              </a:prstGeom>
              <a:solidFill>
                <a:srgbClr val="FFFFFF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6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600"/>
                  <a:t>Предмет 2</a:t>
                </a:r>
                <a:endParaRPr b="1" sz="1600"/>
              </a:p>
              <a:p>
                <a:pPr indent="0" lvl="0" marL="28575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6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600"/>
              </a:p>
            </p:txBody>
          </p:sp>
          <p:sp>
            <p:nvSpPr>
              <p:cNvPr id="697" name="Google Shape;697;p75"/>
              <p:cNvSpPr/>
              <p:nvPr/>
            </p:nvSpPr>
            <p:spPr>
              <a:xfrm>
                <a:off x="634200" y="3363989"/>
                <a:ext cx="1348200" cy="705900"/>
              </a:xfrm>
              <a:prstGeom prst="flowChartAlternateProcess">
                <a:avLst/>
              </a:prstGeom>
              <a:solidFill>
                <a:srgbClr val="FFFFFF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6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600"/>
                  <a:t>Предмет 4</a:t>
                </a:r>
                <a:endParaRPr b="1" sz="1600"/>
              </a:p>
              <a:p>
                <a:pPr indent="0" lvl="0" marL="28575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baseline="-25000" sz="16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600"/>
              </a:p>
            </p:txBody>
          </p:sp>
          <p:sp>
            <p:nvSpPr>
              <p:cNvPr id="698" name="Google Shape;698;p75"/>
              <p:cNvSpPr/>
              <p:nvPr/>
            </p:nvSpPr>
            <p:spPr>
              <a:xfrm>
                <a:off x="2490900" y="3363989"/>
                <a:ext cx="1348200" cy="705900"/>
              </a:xfrm>
              <a:prstGeom prst="flowChartAlternateProcess">
                <a:avLst/>
              </a:prstGeom>
              <a:solidFill>
                <a:srgbClr val="FFFFFF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6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600"/>
                  <a:t>Предмет 5</a:t>
                </a:r>
                <a:endParaRPr b="1" sz="1600"/>
              </a:p>
              <a:p>
                <a:pPr indent="0" lvl="0" marL="28575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baseline="-25000" sz="16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600"/>
              </a:p>
            </p:txBody>
          </p:sp>
          <p:sp>
            <p:nvSpPr>
              <p:cNvPr id="699" name="Google Shape;699;p75"/>
              <p:cNvSpPr/>
              <p:nvPr/>
            </p:nvSpPr>
            <p:spPr>
              <a:xfrm>
                <a:off x="1562550" y="2218789"/>
                <a:ext cx="1348200" cy="705900"/>
              </a:xfrm>
              <a:prstGeom prst="flowChartAlternateProcess">
                <a:avLst/>
              </a:prstGeom>
              <a:solidFill>
                <a:srgbClr val="FFFFFF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600"/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600"/>
                  <a:t>Предмет 3</a:t>
                </a:r>
                <a:endParaRPr b="1" sz="1600"/>
              </a:p>
              <a:p>
                <a:pPr indent="0" lvl="0" marL="28575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baseline="-25000" sz="16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600"/>
              </a:p>
            </p:txBody>
          </p:sp>
        </p:grpSp>
      </p:grpSp>
      <p:graphicFrame>
        <p:nvGraphicFramePr>
          <p:cNvPr id="700" name="Google Shape;700;p75"/>
          <p:cNvGraphicFramePr/>
          <p:nvPr/>
        </p:nvGraphicFramePr>
        <p:xfrm>
          <a:off x="821550" y="1745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{945FC4AB-C616-46DB-A197-842A94CC2377}</a:tableStyleId>
              </a:tblPr>
              <a:tblGrid>
                <a:gridCol w="915550"/>
                <a:gridCol w="915550"/>
                <a:gridCol w="915550"/>
              </a:tblGrid>
              <a:tr h="817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</a:tr>
              <a:tr h="817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4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05" name="Google Shape;705;p76"/>
          <p:cNvGraphicFramePr/>
          <p:nvPr/>
        </p:nvGraphicFramePr>
        <p:xfrm>
          <a:off x="821550" y="1745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{945FC4AB-C616-46DB-A197-842A94CC2377}</a:tableStyleId>
              </a:tblPr>
              <a:tblGrid>
                <a:gridCol w="901000"/>
                <a:gridCol w="901000"/>
                <a:gridCol w="944650"/>
              </a:tblGrid>
              <a:tr h="539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539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554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pSp>
        <p:nvGrpSpPr>
          <p:cNvPr id="706" name="Google Shape;706;p76"/>
          <p:cNvGrpSpPr/>
          <p:nvPr/>
        </p:nvGrpSpPr>
        <p:grpSpPr>
          <a:xfrm>
            <a:off x="582437" y="1084826"/>
            <a:ext cx="7979125" cy="2973850"/>
            <a:chOff x="589550" y="1084814"/>
            <a:chExt cx="7979125" cy="2973850"/>
          </a:xfrm>
        </p:grpSpPr>
        <p:sp>
          <p:nvSpPr>
            <p:cNvPr id="707" name="Google Shape;707;p76"/>
            <p:cNvSpPr/>
            <p:nvPr/>
          </p:nvSpPr>
          <p:spPr>
            <a:xfrm>
              <a:off x="589550" y="1742863"/>
              <a:ext cx="3204900" cy="1635300"/>
            </a:xfrm>
            <a:prstGeom prst="flowChartAlternateProcess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120015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 u="sng">
                <a:solidFill>
                  <a:srgbClr val="FF0000"/>
                </a:solidFill>
              </a:endParaRPr>
            </a:p>
          </p:txBody>
        </p:sp>
        <p:grpSp>
          <p:nvGrpSpPr>
            <p:cNvPr id="708" name="Google Shape;708;p76"/>
            <p:cNvGrpSpPr/>
            <p:nvPr/>
          </p:nvGrpSpPr>
          <p:grpSpPr>
            <a:xfrm>
              <a:off x="5363775" y="1084814"/>
              <a:ext cx="3204900" cy="2973850"/>
              <a:chOff x="634200" y="1096039"/>
              <a:chExt cx="3204900" cy="2973850"/>
            </a:xfrm>
          </p:grpSpPr>
          <p:sp>
            <p:nvSpPr>
              <p:cNvPr id="709" name="Google Shape;709;p76"/>
              <p:cNvSpPr/>
              <p:nvPr/>
            </p:nvSpPr>
            <p:spPr>
              <a:xfrm>
                <a:off x="634200" y="1096039"/>
                <a:ext cx="1348200" cy="705900"/>
              </a:xfrm>
              <a:prstGeom prst="flowChartAlternateProcess">
                <a:avLst/>
              </a:prstGeom>
              <a:solidFill>
                <a:srgbClr val="FFFF00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6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600"/>
                  <a:t>Предмет 1</a:t>
                </a:r>
                <a:endParaRPr b="1" sz="16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600">
                  <a:solidFill>
                    <a:schemeClr val="dk1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600">
                  <a:solidFill>
                    <a:schemeClr val="dk1"/>
                  </a:solidFill>
                </a:endParaRPr>
              </a:p>
            </p:txBody>
          </p:sp>
          <p:sp>
            <p:nvSpPr>
              <p:cNvPr id="710" name="Google Shape;710;p76"/>
              <p:cNvSpPr/>
              <p:nvPr/>
            </p:nvSpPr>
            <p:spPr>
              <a:xfrm>
                <a:off x="2490900" y="1096039"/>
                <a:ext cx="1348200" cy="705900"/>
              </a:xfrm>
              <a:prstGeom prst="flowChartAlternateProcess">
                <a:avLst/>
              </a:prstGeom>
              <a:solidFill>
                <a:srgbClr val="FFFFFF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6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600"/>
                  <a:t>Предмет 2</a:t>
                </a:r>
                <a:endParaRPr b="1" sz="1600"/>
              </a:p>
              <a:p>
                <a:pPr indent="0" lvl="0" marL="28575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6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600"/>
              </a:p>
            </p:txBody>
          </p:sp>
          <p:sp>
            <p:nvSpPr>
              <p:cNvPr id="711" name="Google Shape;711;p76"/>
              <p:cNvSpPr/>
              <p:nvPr/>
            </p:nvSpPr>
            <p:spPr>
              <a:xfrm>
                <a:off x="634200" y="3363989"/>
                <a:ext cx="1348200" cy="705900"/>
              </a:xfrm>
              <a:prstGeom prst="flowChartAlternateProcess">
                <a:avLst/>
              </a:prstGeom>
              <a:solidFill>
                <a:srgbClr val="FFFFFF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6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600"/>
                  <a:t>Предмет 4</a:t>
                </a:r>
                <a:endParaRPr b="1" sz="1600"/>
              </a:p>
              <a:p>
                <a:pPr indent="0" lvl="0" marL="28575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baseline="-25000" sz="16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600"/>
              </a:p>
            </p:txBody>
          </p:sp>
          <p:sp>
            <p:nvSpPr>
              <p:cNvPr id="712" name="Google Shape;712;p76"/>
              <p:cNvSpPr/>
              <p:nvPr/>
            </p:nvSpPr>
            <p:spPr>
              <a:xfrm>
                <a:off x="2490900" y="3363989"/>
                <a:ext cx="1348200" cy="705900"/>
              </a:xfrm>
              <a:prstGeom prst="flowChartAlternateProcess">
                <a:avLst/>
              </a:prstGeom>
              <a:solidFill>
                <a:srgbClr val="FFFFFF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6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600"/>
                  <a:t>Предмет 5</a:t>
                </a:r>
                <a:endParaRPr b="1" sz="1600"/>
              </a:p>
              <a:p>
                <a:pPr indent="0" lvl="0" marL="28575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baseline="-25000" sz="16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600"/>
              </a:p>
            </p:txBody>
          </p:sp>
          <p:sp>
            <p:nvSpPr>
              <p:cNvPr id="713" name="Google Shape;713;p76"/>
              <p:cNvSpPr/>
              <p:nvPr/>
            </p:nvSpPr>
            <p:spPr>
              <a:xfrm>
                <a:off x="1562550" y="2218789"/>
                <a:ext cx="1348200" cy="705900"/>
              </a:xfrm>
              <a:prstGeom prst="flowChartAlternateProcess">
                <a:avLst/>
              </a:prstGeom>
              <a:solidFill>
                <a:srgbClr val="FFFFFF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600"/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600"/>
                  <a:t>Предмет 3</a:t>
                </a:r>
                <a:endParaRPr b="1" sz="1600"/>
              </a:p>
              <a:p>
                <a:pPr indent="0" lvl="0" marL="28575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baseline="-25000" sz="16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600"/>
              </a:p>
            </p:txBody>
          </p:sp>
        </p:grpSp>
      </p:grpSp>
      <p:graphicFrame>
        <p:nvGraphicFramePr>
          <p:cNvPr id="714" name="Google Shape;714;p76"/>
          <p:cNvGraphicFramePr/>
          <p:nvPr/>
        </p:nvGraphicFramePr>
        <p:xfrm>
          <a:off x="821550" y="1745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{945FC4AB-C616-46DB-A197-842A94CC2377}</a:tableStyleId>
              </a:tblPr>
              <a:tblGrid>
                <a:gridCol w="915550"/>
                <a:gridCol w="915550"/>
                <a:gridCol w="915550"/>
              </a:tblGrid>
              <a:tr h="817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</a:tr>
              <a:tr h="817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8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9" name="Google Shape;719;p77"/>
          <p:cNvGraphicFramePr/>
          <p:nvPr/>
        </p:nvGraphicFramePr>
        <p:xfrm>
          <a:off x="821550" y="1745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{945FC4AB-C616-46DB-A197-842A94CC2377}</a:tableStyleId>
              </a:tblPr>
              <a:tblGrid>
                <a:gridCol w="901000"/>
                <a:gridCol w="901000"/>
                <a:gridCol w="944650"/>
              </a:tblGrid>
              <a:tr h="539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539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554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pSp>
        <p:nvGrpSpPr>
          <p:cNvPr id="720" name="Google Shape;720;p77"/>
          <p:cNvGrpSpPr/>
          <p:nvPr/>
        </p:nvGrpSpPr>
        <p:grpSpPr>
          <a:xfrm>
            <a:off x="582437" y="1084826"/>
            <a:ext cx="7979125" cy="2973850"/>
            <a:chOff x="589550" y="1084814"/>
            <a:chExt cx="7979125" cy="2973850"/>
          </a:xfrm>
        </p:grpSpPr>
        <p:sp>
          <p:nvSpPr>
            <p:cNvPr id="721" name="Google Shape;721;p77"/>
            <p:cNvSpPr/>
            <p:nvPr/>
          </p:nvSpPr>
          <p:spPr>
            <a:xfrm>
              <a:off x="589550" y="1742863"/>
              <a:ext cx="3204900" cy="1635300"/>
            </a:xfrm>
            <a:prstGeom prst="flowChartAlternateProcess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120015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 u="sng">
                <a:solidFill>
                  <a:srgbClr val="FF0000"/>
                </a:solidFill>
              </a:endParaRPr>
            </a:p>
          </p:txBody>
        </p:sp>
        <p:grpSp>
          <p:nvGrpSpPr>
            <p:cNvPr id="722" name="Google Shape;722;p77"/>
            <p:cNvGrpSpPr/>
            <p:nvPr/>
          </p:nvGrpSpPr>
          <p:grpSpPr>
            <a:xfrm>
              <a:off x="5363775" y="1084814"/>
              <a:ext cx="3204900" cy="2973850"/>
              <a:chOff x="634200" y="1096039"/>
              <a:chExt cx="3204900" cy="2973850"/>
            </a:xfrm>
          </p:grpSpPr>
          <p:sp>
            <p:nvSpPr>
              <p:cNvPr id="723" name="Google Shape;723;p77"/>
              <p:cNvSpPr/>
              <p:nvPr/>
            </p:nvSpPr>
            <p:spPr>
              <a:xfrm>
                <a:off x="634200" y="1096039"/>
                <a:ext cx="1348200" cy="705900"/>
              </a:xfrm>
              <a:prstGeom prst="flowChartAlternateProcess">
                <a:avLst/>
              </a:prstGeom>
              <a:solidFill>
                <a:srgbClr val="FFFFFF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6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600"/>
                  <a:t>Предмет 1</a:t>
                </a:r>
                <a:endParaRPr b="1" sz="16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600">
                  <a:solidFill>
                    <a:schemeClr val="dk1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600">
                  <a:solidFill>
                    <a:schemeClr val="dk1"/>
                  </a:solidFill>
                </a:endParaRPr>
              </a:p>
            </p:txBody>
          </p:sp>
          <p:sp>
            <p:nvSpPr>
              <p:cNvPr id="724" name="Google Shape;724;p77"/>
              <p:cNvSpPr/>
              <p:nvPr/>
            </p:nvSpPr>
            <p:spPr>
              <a:xfrm>
                <a:off x="2490900" y="1096039"/>
                <a:ext cx="1348200" cy="705900"/>
              </a:xfrm>
              <a:prstGeom prst="flowChartAlternateProcess">
                <a:avLst/>
              </a:prstGeom>
              <a:solidFill>
                <a:srgbClr val="FFFF00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6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600"/>
                  <a:t>Предмет 2</a:t>
                </a:r>
                <a:endParaRPr b="1" sz="1600"/>
              </a:p>
              <a:p>
                <a:pPr indent="0" lvl="0" marL="28575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6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600"/>
              </a:p>
            </p:txBody>
          </p:sp>
          <p:sp>
            <p:nvSpPr>
              <p:cNvPr id="725" name="Google Shape;725;p77"/>
              <p:cNvSpPr/>
              <p:nvPr/>
            </p:nvSpPr>
            <p:spPr>
              <a:xfrm>
                <a:off x="634200" y="3363989"/>
                <a:ext cx="1348200" cy="705900"/>
              </a:xfrm>
              <a:prstGeom prst="flowChartAlternateProcess">
                <a:avLst/>
              </a:prstGeom>
              <a:solidFill>
                <a:srgbClr val="FFFFFF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6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600"/>
                  <a:t>Предмет 4</a:t>
                </a:r>
                <a:endParaRPr b="1" sz="1600"/>
              </a:p>
              <a:p>
                <a:pPr indent="0" lvl="0" marL="28575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baseline="-25000" sz="16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600"/>
              </a:p>
            </p:txBody>
          </p:sp>
          <p:sp>
            <p:nvSpPr>
              <p:cNvPr id="726" name="Google Shape;726;p77"/>
              <p:cNvSpPr/>
              <p:nvPr/>
            </p:nvSpPr>
            <p:spPr>
              <a:xfrm>
                <a:off x="2490900" y="3363989"/>
                <a:ext cx="1348200" cy="705900"/>
              </a:xfrm>
              <a:prstGeom prst="flowChartAlternateProcess">
                <a:avLst/>
              </a:prstGeom>
              <a:solidFill>
                <a:srgbClr val="FFFFFF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6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600"/>
                  <a:t>Предмет 5</a:t>
                </a:r>
                <a:endParaRPr b="1" sz="1600"/>
              </a:p>
              <a:p>
                <a:pPr indent="0" lvl="0" marL="28575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baseline="-25000" sz="16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600"/>
              </a:p>
            </p:txBody>
          </p:sp>
          <p:sp>
            <p:nvSpPr>
              <p:cNvPr id="727" name="Google Shape;727;p77"/>
              <p:cNvSpPr/>
              <p:nvPr/>
            </p:nvSpPr>
            <p:spPr>
              <a:xfrm>
                <a:off x="1562550" y="2218789"/>
                <a:ext cx="1348200" cy="705900"/>
              </a:xfrm>
              <a:prstGeom prst="flowChartAlternateProcess">
                <a:avLst/>
              </a:prstGeom>
              <a:solidFill>
                <a:srgbClr val="FFFFFF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600"/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600"/>
                  <a:t>Предмет 3</a:t>
                </a:r>
                <a:endParaRPr b="1" sz="1600"/>
              </a:p>
              <a:p>
                <a:pPr indent="0" lvl="0" marL="28575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baseline="-25000" sz="16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600"/>
              </a:p>
            </p:txBody>
          </p:sp>
        </p:grpSp>
      </p:grpSp>
      <p:graphicFrame>
        <p:nvGraphicFramePr>
          <p:cNvPr id="728" name="Google Shape;728;p77"/>
          <p:cNvGraphicFramePr/>
          <p:nvPr/>
        </p:nvGraphicFramePr>
        <p:xfrm>
          <a:off x="821550" y="1745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{945FC4AB-C616-46DB-A197-842A94CC2377}</a:tableStyleId>
              </a:tblPr>
              <a:tblGrid>
                <a:gridCol w="915550"/>
                <a:gridCol w="915550"/>
                <a:gridCol w="915550"/>
              </a:tblGrid>
              <a:tr h="817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817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2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33" name="Google Shape;733;p78"/>
          <p:cNvGraphicFramePr/>
          <p:nvPr/>
        </p:nvGraphicFramePr>
        <p:xfrm>
          <a:off x="821550" y="1745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{945FC4AB-C616-46DB-A197-842A94CC2377}</a:tableStyleId>
              </a:tblPr>
              <a:tblGrid>
                <a:gridCol w="901000"/>
                <a:gridCol w="901000"/>
                <a:gridCol w="944650"/>
              </a:tblGrid>
              <a:tr h="539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539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554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pSp>
        <p:nvGrpSpPr>
          <p:cNvPr id="734" name="Google Shape;734;p78"/>
          <p:cNvGrpSpPr/>
          <p:nvPr/>
        </p:nvGrpSpPr>
        <p:grpSpPr>
          <a:xfrm>
            <a:off x="582437" y="1084826"/>
            <a:ext cx="7979125" cy="2973850"/>
            <a:chOff x="589550" y="1084814"/>
            <a:chExt cx="7979125" cy="2973850"/>
          </a:xfrm>
        </p:grpSpPr>
        <p:sp>
          <p:nvSpPr>
            <p:cNvPr id="735" name="Google Shape;735;p78"/>
            <p:cNvSpPr/>
            <p:nvPr/>
          </p:nvSpPr>
          <p:spPr>
            <a:xfrm>
              <a:off x="589550" y="1742863"/>
              <a:ext cx="3204900" cy="1635300"/>
            </a:xfrm>
            <a:prstGeom prst="flowChartAlternateProcess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120015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 u="sng">
                <a:solidFill>
                  <a:srgbClr val="FF0000"/>
                </a:solidFill>
              </a:endParaRPr>
            </a:p>
          </p:txBody>
        </p:sp>
        <p:grpSp>
          <p:nvGrpSpPr>
            <p:cNvPr id="736" name="Google Shape;736;p78"/>
            <p:cNvGrpSpPr/>
            <p:nvPr/>
          </p:nvGrpSpPr>
          <p:grpSpPr>
            <a:xfrm>
              <a:off x="5363775" y="1084814"/>
              <a:ext cx="3204900" cy="2973850"/>
              <a:chOff x="634200" y="1096039"/>
              <a:chExt cx="3204900" cy="2973850"/>
            </a:xfrm>
          </p:grpSpPr>
          <p:sp>
            <p:nvSpPr>
              <p:cNvPr id="737" name="Google Shape;737;p78"/>
              <p:cNvSpPr/>
              <p:nvPr/>
            </p:nvSpPr>
            <p:spPr>
              <a:xfrm>
                <a:off x="634200" y="1096039"/>
                <a:ext cx="1348200" cy="705900"/>
              </a:xfrm>
              <a:prstGeom prst="flowChartAlternateProcess">
                <a:avLst/>
              </a:prstGeom>
              <a:solidFill>
                <a:srgbClr val="FFFFFF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6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600"/>
                  <a:t>Предмет 1</a:t>
                </a:r>
                <a:endParaRPr b="1" sz="16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600">
                  <a:solidFill>
                    <a:schemeClr val="dk1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600">
                  <a:solidFill>
                    <a:schemeClr val="dk1"/>
                  </a:solidFill>
                </a:endParaRPr>
              </a:p>
            </p:txBody>
          </p:sp>
          <p:sp>
            <p:nvSpPr>
              <p:cNvPr id="738" name="Google Shape;738;p78"/>
              <p:cNvSpPr/>
              <p:nvPr/>
            </p:nvSpPr>
            <p:spPr>
              <a:xfrm>
                <a:off x="2490900" y="1096039"/>
                <a:ext cx="1348200" cy="705900"/>
              </a:xfrm>
              <a:prstGeom prst="flowChartAlternateProcess">
                <a:avLst/>
              </a:prstGeom>
              <a:solidFill>
                <a:srgbClr val="FFFF00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6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600"/>
                  <a:t>Предмет 2</a:t>
                </a:r>
                <a:endParaRPr b="1" sz="1600"/>
              </a:p>
              <a:p>
                <a:pPr indent="0" lvl="0" marL="28575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6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600"/>
              </a:p>
            </p:txBody>
          </p:sp>
          <p:sp>
            <p:nvSpPr>
              <p:cNvPr id="739" name="Google Shape;739;p78"/>
              <p:cNvSpPr/>
              <p:nvPr/>
            </p:nvSpPr>
            <p:spPr>
              <a:xfrm>
                <a:off x="634200" y="3363989"/>
                <a:ext cx="1348200" cy="705900"/>
              </a:xfrm>
              <a:prstGeom prst="flowChartAlternateProcess">
                <a:avLst/>
              </a:prstGeom>
              <a:solidFill>
                <a:srgbClr val="FFFFFF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6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600"/>
                  <a:t>Предмет 4</a:t>
                </a:r>
                <a:endParaRPr b="1" sz="1600"/>
              </a:p>
              <a:p>
                <a:pPr indent="0" lvl="0" marL="28575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baseline="-25000" sz="16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600"/>
              </a:p>
            </p:txBody>
          </p:sp>
          <p:sp>
            <p:nvSpPr>
              <p:cNvPr id="740" name="Google Shape;740;p78"/>
              <p:cNvSpPr/>
              <p:nvPr/>
            </p:nvSpPr>
            <p:spPr>
              <a:xfrm>
                <a:off x="2490900" y="3363989"/>
                <a:ext cx="1348200" cy="705900"/>
              </a:xfrm>
              <a:prstGeom prst="flowChartAlternateProcess">
                <a:avLst/>
              </a:prstGeom>
              <a:solidFill>
                <a:srgbClr val="FFFFFF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6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600"/>
                  <a:t>Предмет 5</a:t>
                </a:r>
                <a:endParaRPr b="1" sz="1600"/>
              </a:p>
              <a:p>
                <a:pPr indent="0" lvl="0" marL="28575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baseline="-25000" sz="16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600"/>
              </a:p>
            </p:txBody>
          </p:sp>
          <p:sp>
            <p:nvSpPr>
              <p:cNvPr id="741" name="Google Shape;741;p78"/>
              <p:cNvSpPr/>
              <p:nvPr/>
            </p:nvSpPr>
            <p:spPr>
              <a:xfrm>
                <a:off x="1562550" y="2218789"/>
                <a:ext cx="1348200" cy="705900"/>
              </a:xfrm>
              <a:prstGeom prst="flowChartAlternateProcess">
                <a:avLst/>
              </a:prstGeom>
              <a:solidFill>
                <a:srgbClr val="FFFFFF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600"/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600"/>
                  <a:t>Предмет 3</a:t>
                </a:r>
                <a:endParaRPr b="1" sz="1600"/>
              </a:p>
              <a:p>
                <a:pPr indent="0" lvl="0" marL="28575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baseline="-25000" sz="16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600"/>
              </a:p>
            </p:txBody>
          </p:sp>
        </p:grpSp>
      </p:grpSp>
      <p:graphicFrame>
        <p:nvGraphicFramePr>
          <p:cNvPr id="742" name="Google Shape;742;p78"/>
          <p:cNvGraphicFramePr/>
          <p:nvPr/>
        </p:nvGraphicFramePr>
        <p:xfrm>
          <a:off x="821550" y="1745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{945FC4AB-C616-46DB-A197-842A94CC2377}</a:tableStyleId>
              </a:tblPr>
              <a:tblGrid>
                <a:gridCol w="915550"/>
                <a:gridCol w="915550"/>
                <a:gridCol w="915550"/>
              </a:tblGrid>
              <a:tr h="817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817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6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47" name="Google Shape;747;p79"/>
          <p:cNvGraphicFramePr/>
          <p:nvPr/>
        </p:nvGraphicFramePr>
        <p:xfrm>
          <a:off x="821550" y="1745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{945FC4AB-C616-46DB-A197-842A94CC2377}</a:tableStyleId>
              </a:tblPr>
              <a:tblGrid>
                <a:gridCol w="901000"/>
                <a:gridCol w="901000"/>
                <a:gridCol w="944650"/>
              </a:tblGrid>
              <a:tr h="539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539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554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pSp>
        <p:nvGrpSpPr>
          <p:cNvPr id="748" name="Google Shape;748;p79"/>
          <p:cNvGrpSpPr/>
          <p:nvPr/>
        </p:nvGrpSpPr>
        <p:grpSpPr>
          <a:xfrm>
            <a:off x="582437" y="1084826"/>
            <a:ext cx="7979125" cy="2973850"/>
            <a:chOff x="589550" y="1084814"/>
            <a:chExt cx="7979125" cy="2973850"/>
          </a:xfrm>
        </p:grpSpPr>
        <p:sp>
          <p:nvSpPr>
            <p:cNvPr id="749" name="Google Shape;749;p79"/>
            <p:cNvSpPr/>
            <p:nvPr/>
          </p:nvSpPr>
          <p:spPr>
            <a:xfrm>
              <a:off x="589550" y="1742863"/>
              <a:ext cx="3204900" cy="1635300"/>
            </a:xfrm>
            <a:prstGeom prst="flowChartAlternateProcess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120015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 u="sng">
                <a:solidFill>
                  <a:srgbClr val="FF0000"/>
                </a:solidFill>
              </a:endParaRPr>
            </a:p>
          </p:txBody>
        </p:sp>
        <p:grpSp>
          <p:nvGrpSpPr>
            <p:cNvPr id="750" name="Google Shape;750;p79"/>
            <p:cNvGrpSpPr/>
            <p:nvPr/>
          </p:nvGrpSpPr>
          <p:grpSpPr>
            <a:xfrm>
              <a:off x="5363775" y="1084814"/>
              <a:ext cx="3204900" cy="2973850"/>
              <a:chOff x="634200" y="1096039"/>
              <a:chExt cx="3204900" cy="2973850"/>
            </a:xfrm>
          </p:grpSpPr>
          <p:sp>
            <p:nvSpPr>
              <p:cNvPr id="751" name="Google Shape;751;p79"/>
              <p:cNvSpPr/>
              <p:nvPr/>
            </p:nvSpPr>
            <p:spPr>
              <a:xfrm>
                <a:off x="634200" y="1096039"/>
                <a:ext cx="1348200" cy="705900"/>
              </a:xfrm>
              <a:prstGeom prst="flowChartAlternateProcess">
                <a:avLst/>
              </a:prstGeom>
              <a:solidFill>
                <a:srgbClr val="FFFFFF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6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600"/>
                  <a:t>Предмет 1</a:t>
                </a:r>
                <a:endParaRPr b="1" sz="16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600">
                  <a:solidFill>
                    <a:schemeClr val="dk1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600">
                  <a:solidFill>
                    <a:schemeClr val="dk1"/>
                  </a:solidFill>
                </a:endParaRPr>
              </a:p>
            </p:txBody>
          </p:sp>
          <p:sp>
            <p:nvSpPr>
              <p:cNvPr id="752" name="Google Shape;752;p79"/>
              <p:cNvSpPr/>
              <p:nvPr/>
            </p:nvSpPr>
            <p:spPr>
              <a:xfrm>
                <a:off x="2490900" y="1096039"/>
                <a:ext cx="1348200" cy="705900"/>
              </a:xfrm>
              <a:prstGeom prst="flowChartAlternateProcess">
                <a:avLst/>
              </a:prstGeom>
              <a:solidFill>
                <a:srgbClr val="FFFF00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6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600"/>
                  <a:t>Предмет 2</a:t>
                </a:r>
                <a:endParaRPr b="1" sz="1600"/>
              </a:p>
              <a:p>
                <a:pPr indent="0" lvl="0" marL="28575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6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600"/>
              </a:p>
            </p:txBody>
          </p:sp>
          <p:sp>
            <p:nvSpPr>
              <p:cNvPr id="753" name="Google Shape;753;p79"/>
              <p:cNvSpPr/>
              <p:nvPr/>
            </p:nvSpPr>
            <p:spPr>
              <a:xfrm>
                <a:off x="634200" y="3363989"/>
                <a:ext cx="1348200" cy="705900"/>
              </a:xfrm>
              <a:prstGeom prst="flowChartAlternateProcess">
                <a:avLst/>
              </a:prstGeom>
              <a:solidFill>
                <a:srgbClr val="FFFFFF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6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600"/>
                  <a:t>Предмет 4</a:t>
                </a:r>
                <a:endParaRPr b="1" sz="1600"/>
              </a:p>
              <a:p>
                <a:pPr indent="0" lvl="0" marL="28575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baseline="-25000" sz="16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600"/>
              </a:p>
            </p:txBody>
          </p:sp>
          <p:sp>
            <p:nvSpPr>
              <p:cNvPr id="754" name="Google Shape;754;p79"/>
              <p:cNvSpPr/>
              <p:nvPr/>
            </p:nvSpPr>
            <p:spPr>
              <a:xfrm>
                <a:off x="2490900" y="3363989"/>
                <a:ext cx="1348200" cy="705900"/>
              </a:xfrm>
              <a:prstGeom prst="flowChartAlternateProcess">
                <a:avLst/>
              </a:prstGeom>
              <a:solidFill>
                <a:srgbClr val="FFFFFF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6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600"/>
                  <a:t>Предмет 5</a:t>
                </a:r>
                <a:endParaRPr b="1" sz="1600"/>
              </a:p>
              <a:p>
                <a:pPr indent="0" lvl="0" marL="28575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baseline="-25000" sz="16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600"/>
              </a:p>
            </p:txBody>
          </p:sp>
          <p:sp>
            <p:nvSpPr>
              <p:cNvPr id="755" name="Google Shape;755;p79"/>
              <p:cNvSpPr/>
              <p:nvPr/>
            </p:nvSpPr>
            <p:spPr>
              <a:xfrm>
                <a:off x="1562550" y="2218789"/>
                <a:ext cx="1348200" cy="705900"/>
              </a:xfrm>
              <a:prstGeom prst="flowChartAlternateProcess">
                <a:avLst/>
              </a:prstGeom>
              <a:solidFill>
                <a:srgbClr val="FFFFFF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600"/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600"/>
                  <a:t>Предмет 3</a:t>
                </a:r>
                <a:endParaRPr b="1" sz="1600"/>
              </a:p>
              <a:p>
                <a:pPr indent="0" lvl="0" marL="28575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baseline="-25000" sz="16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600"/>
              </a:p>
            </p:txBody>
          </p:sp>
        </p:grpSp>
      </p:grpSp>
      <p:graphicFrame>
        <p:nvGraphicFramePr>
          <p:cNvPr id="756" name="Google Shape;756;p79"/>
          <p:cNvGraphicFramePr/>
          <p:nvPr/>
        </p:nvGraphicFramePr>
        <p:xfrm>
          <a:off x="821550" y="1745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{945FC4AB-C616-46DB-A197-842A94CC2377}</a:tableStyleId>
              </a:tblPr>
              <a:tblGrid>
                <a:gridCol w="915550"/>
                <a:gridCol w="915550"/>
                <a:gridCol w="915550"/>
              </a:tblGrid>
              <a:tr h="817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</a:tr>
              <a:tr h="817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0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61" name="Google Shape;761;p80"/>
          <p:cNvGraphicFramePr/>
          <p:nvPr/>
        </p:nvGraphicFramePr>
        <p:xfrm>
          <a:off x="821550" y="1745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{945FC4AB-C616-46DB-A197-842A94CC2377}</a:tableStyleId>
              </a:tblPr>
              <a:tblGrid>
                <a:gridCol w="901000"/>
                <a:gridCol w="901000"/>
                <a:gridCol w="944650"/>
              </a:tblGrid>
              <a:tr h="539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539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554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pSp>
        <p:nvGrpSpPr>
          <p:cNvPr id="762" name="Google Shape;762;p80"/>
          <p:cNvGrpSpPr/>
          <p:nvPr/>
        </p:nvGrpSpPr>
        <p:grpSpPr>
          <a:xfrm>
            <a:off x="582437" y="1084826"/>
            <a:ext cx="7979125" cy="2973850"/>
            <a:chOff x="589550" y="1084814"/>
            <a:chExt cx="7979125" cy="2973850"/>
          </a:xfrm>
        </p:grpSpPr>
        <p:sp>
          <p:nvSpPr>
            <p:cNvPr id="763" name="Google Shape;763;p80"/>
            <p:cNvSpPr/>
            <p:nvPr/>
          </p:nvSpPr>
          <p:spPr>
            <a:xfrm>
              <a:off x="589550" y="1742863"/>
              <a:ext cx="3204900" cy="1635300"/>
            </a:xfrm>
            <a:prstGeom prst="flowChartAlternateProcess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120015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 u="sng">
                <a:solidFill>
                  <a:srgbClr val="FF0000"/>
                </a:solidFill>
              </a:endParaRPr>
            </a:p>
          </p:txBody>
        </p:sp>
        <p:grpSp>
          <p:nvGrpSpPr>
            <p:cNvPr id="764" name="Google Shape;764;p80"/>
            <p:cNvGrpSpPr/>
            <p:nvPr/>
          </p:nvGrpSpPr>
          <p:grpSpPr>
            <a:xfrm>
              <a:off x="5363775" y="1084814"/>
              <a:ext cx="3204900" cy="2973850"/>
              <a:chOff x="634200" y="1096039"/>
              <a:chExt cx="3204900" cy="2973850"/>
            </a:xfrm>
          </p:grpSpPr>
          <p:sp>
            <p:nvSpPr>
              <p:cNvPr id="765" name="Google Shape;765;p80"/>
              <p:cNvSpPr/>
              <p:nvPr/>
            </p:nvSpPr>
            <p:spPr>
              <a:xfrm>
                <a:off x="634200" y="1096039"/>
                <a:ext cx="1348200" cy="705900"/>
              </a:xfrm>
              <a:prstGeom prst="flowChartAlternateProcess">
                <a:avLst/>
              </a:prstGeom>
              <a:solidFill>
                <a:srgbClr val="FFFFFF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6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600"/>
                  <a:t>Предмет 1</a:t>
                </a:r>
                <a:endParaRPr b="1" sz="16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600">
                  <a:solidFill>
                    <a:schemeClr val="dk1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600">
                  <a:solidFill>
                    <a:schemeClr val="dk1"/>
                  </a:solidFill>
                </a:endParaRPr>
              </a:p>
            </p:txBody>
          </p:sp>
          <p:sp>
            <p:nvSpPr>
              <p:cNvPr id="766" name="Google Shape;766;p80"/>
              <p:cNvSpPr/>
              <p:nvPr/>
            </p:nvSpPr>
            <p:spPr>
              <a:xfrm>
                <a:off x="2490900" y="1096039"/>
                <a:ext cx="1348200" cy="705900"/>
              </a:xfrm>
              <a:prstGeom prst="flowChartAlternateProcess">
                <a:avLst/>
              </a:prstGeom>
              <a:solidFill>
                <a:srgbClr val="FFFF00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6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600"/>
                  <a:t>Предмет 2</a:t>
                </a:r>
                <a:endParaRPr b="1" sz="1600"/>
              </a:p>
              <a:p>
                <a:pPr indent="0" lvl="0" marL="28575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6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600"/>
              </a:p>
            </p:txBody>
          </p:sp>
          <p:sp>
            <p:nvSpPr>
              <p:cNvPr id="767" name="Google Shape;767;p80"/>
              <p:cNvSpPr/>
              <p:nvPr/>
            </p:nvSpPr>
            <p:spPr>
              <a:xfrm>
                <a:off x="634200" y="3363989"/>
                <a:ext cx="1348200" cy="705900"/>
              </a:xfrm>
              <a:prstGeom prst="flowChartAlternateProcess">
                <a:avLst/>
              </a:prstGeom>
              <a:solidFill>
                <a:srgbClr val="FFFFFF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6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600"/>
                  <a:t>Предмет 4</a:t>
                </a:r>
                <a:endParaRPr b="1" sz="1600"/>
              </a:p>
              <a:p>
                <a:pPr indent="0" lvl="0" marL="28575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baseline="-25000" sz="16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600"/>
              </a:p>
            </p:txBody>
          </p:sp>
          <p:sp>
            <p:nvSpPr>
              <p:cNvPr id="768" name="Google Shape;768;p80"/>
              <p:cNvSpPr/>
              <p:nvPr/>
            </p:nvSpPr>
            <p:spPr>
              <a:xfrm>
                <a:off x="2490900" y="3363989"/>
                <a:ext cx="1348200" cy="705900"/>
              </a:xfrm>
              <a:prstGeom prst="flowChartAlternateProcess">
                <a:avLst/>
              </a:prstGeom>
              <a:solidFill>
                <a:srgbClr val="FFFFFF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6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600"/>
                  <a:t>Предмет 5</a:t>
                </a:r>
                <a:endParaRPr b="1" sz="1600"/>
              </a:p>
              <a:p>
                <a:pPr indent="0" lvl="0" marL="28575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baseline="-25000" sz="16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600"/>
              </a:p>
            </p:txBody>
          </p:sp>
          <p:sp>
            <p:nvSpPr>
              <p:cNvPr id="769" name="Google Shape;769;p80"/>
              <p:cNvSpPr/>
              <p:nvPr/>
            </p:nvSpPr>
            <p:spPr>
              <a:xfrm>
                <a:off x="1562550" y="2218789"/>
                <a:ext cx="1348200" cy="705900"/>
              </a:xfrm>
              <a:prstGeom prst="flowChartAlternateProcess">
                <a:avLst/>
              </a:prstGeom>
              <a:solidFill>
                <a:srgbClr val="FFFFFF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600"/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600"/>
                  <a:t>Предмет 3</a:t>
                </a:r>
                <a:endParaRPr b="1" sz="1600"/>
              </a:p>
              <a:p>
                <a:pPr indent="0" lvl="0" marL="28575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baseline="-25000" sz="16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600"/>
              </a:p>
            </p:txBody>
          </p:sp>
        </p:grpSp>
      </p:grpSp>
      <p:graphicFrame>
        <p:nvGraphicFramePr>
          <p:cNvPr id="770" name="Google Shape;770;p80"/>
          <p:cNvGraphicFramePr/>
          <p:nvPr/>
        </p:nvGraphicFramePr>
        <p:xfrm>
          <a:off x="821550" y="1745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{945FC4AB-C616-46DB-A197-842A94CC2377}</a:tableStyleId>
              </a:tblPr>
              <a:tblGrid>
                <a:gridCol w="915550"/>
                <a:gridCol w="915550"/>
                <a:gridCol w="915550"/>
              </a:tblGrid>
              <a:tr h="817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</a:tr>
              <a:tr h="817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4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p81"/>
          <p:cNvSpPr txBox="1"/>
          <p:nvPr/>
        </p:nvSpPr>
        <p:spPr>
          <a:xfrm>
            <a:off x="2763600" y="2116200"/>
            <a:ext cx="3616800" cy="9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Ассимптотика: O(2</a:t>
            </a:r>
            <a:r>
              <a:rPr baseline="30000" lang="en" sz="2400"/>
              <a:t>N</a:t>
            </a:r>
            <a:r>
              <a:rPr lang="en" sz="2400"/>
              <a:t>)</a:t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N - число объектов</a:t>
            </a:r>
            <a:endParaRPr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Google Shape;107;p19"/>
          <p:cNvGrpSpPr/>
          <p:nvPr/>
        </p:nvGrpSpPr>
        <p:grpSpPr>
          <a:xfrm>
            <a:off x="5334338" y="1084801"/>
            <a:ext cx="3204900" cy="2973850"/>
            <a:chOff x="634200" y="1096039"/>
            <a:chExt cx="3204900" cy="2973850"/>
          </a:xfrm>
        </p:grpSpPr>
        <p:sp>
          <p:nvSpPr>
            <p:cNvPr id="108" name="Google Shape;108;p19"/>
            <p:cNvSpPr/>
            <p:nvPr/>
          </p:nvSpPr>
          <p:spPr>
            <a:xfrm>
              <a:off x="634200" y="1096039"/>
              <a:ext cx="1348200" cy="705900"/>
            </a:xfrm>
            <a:prstGeom prst="flowChartAlternateProcess">
              <a:avLst/>
            </a:prstGeom>
            <a:solidFill>
              <a:srgbClr val="FFFF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Товар 1</a:t>
              </a:r>
              <a:endParaRPr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1500 рублей</a:t>
              </a:r>
              <a:endParaRPr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9"/>
            <p:cNvSpPr/>
            <p:nvPr/>
          </p:nvSpPr>
          <p:spPr>
            <a:xfrm>
              <a:off x="2490900" y="1096039"/>
              <a:ext cx="1348200" cy="705900"/>
            </a:xfrm>
            <a:prstGeom prst="flowChartAlternateProcess">
              <a:avLst/>
            </a:prstGeom>
            <a:solidFill>
              <a:srgbClr val="FFFF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Товар 2</a:t>
              </a:r>
              <a:endParaRPr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1500 рублей</a:t>
              </a:r>
              <a:endParaRPr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9"/>
            <p:cNvSpPr/>
            <p:nvPr/>
          </p:nvSpPr>
          <p:spPr>
            <a:xfrm>
              <a:off x="634200" y="3363989"/>
              <a:ext cx="1348200" cy="705900"/>
            </a:xfrm>
            <a:prstGeom prst="flowChartAlternateProcess">
              <a:avLst/>
            </a:prstGeom>
            <a:solidFill>
              <a:srgbClr val="FFFF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Товар 4</a:t>
              </a:r>
              <a:endParaRPr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600 рублей</a:t>
              </a:r>
              <a:endParaRPr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9"/>
            <p:cNvSpPr/>
            <p:nvPr/>
          </p:nvSpPr>
          <p:spPr>
            <a:xfrm>
              <a:off x="2490900" y="3363989"/>
              <a:ext cx="1348200" cy="705900"/>
            </a:xfrm>
            <a:prstGeom prst="flowChartAlternateProcess">
              <a:avLst/>
            </a:prstGeom>
            <a:solidFill>
              <a:srgbClr val="FFFF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Товар 5</a:t>
              </a:r>
              <a:endParaRPr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600 рублей</a:t>
              </a:r>
              <a:endParaRPr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9"/>
            <p:cNvSpPr/>
            <p:nvPr/>
          </p:nvSpPr>
          <p:spPr>
            <a:xfrm>
              <a:off x="1562550" y="2218789"/>
              <a:ext cx="1348200" cy="705900"/>
            </a:xfrm>
            <a:prstGeom prst="flowChartAlternateProcess">
              <a:avLst/>
            </a:prstGeom>
            <a:solidFill>
              <a:srgbClr val="FFFF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Товар 3</a:t>
              </a:r>
              <a:endParaRPr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800 рублей</a:t>
              </a:r>
              <a:endParaRPr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9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p82"/>
          <p:cNvSpPr txBox="1"/>
          <p:nvPr/>
        </p:nvSpPr>
        <p:spPr>
          <a:xfrm>
            <a:off x="0" y="342400"/>
            <a:ext cx="9144000" cy="4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0000"/>
              <a:t>...</a:t>
            </a:r>
            <a:endParaRPr i="1" sz="20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Google Shape;117;p20"/>
          <p:cNvGrpSpPr/>
          <p:nvPr/>
        </p:nvGrpSpPr>
        <p:grpSpPr>
          <a:xfrm>
            <a:off x="604762" y="609163"/>
            <a:ext cx="7934475" cy="3925175"/>
            <a:chOff x="634200" y="609175"/>
            <a:chExt cx="7934475" cy="3925175"/>
          </a:xfrm>
        </p:grpSpPr>
        <p:grpSp>
          <p:nvGrpSpPr>
            <p:cNvPr id="118" name="Google Shape;118;p20"/>
            <p:cNvGrpSpPr/>
            <p:nvPr/>
          </p:nvGrpSpPr>
          <p:grpSpPr>
            <a:xfrm>
              <a:off x="634200" y="609175"/>
              <a:ext cx="3204900" cy="3925175"/>
              <a:chOff x="1434412" y="360488"/>
              <a:chExt cx="3204900" cy="3925175"/>
            </a:xfrm>
          </p:grpSpPr>
          <p:sp>
            <p:nvSpPr>
              <p:cNvPr id="119" name="Google Shape;119;p20"/>
              <p:cNvSpPr/>
              <p:nvPr/>
            </p:nvSpPr>
            <p:spPr>
              <a:xfrm>
                <a:off x="1434412" y="360488"/>
                <a:ext cx="3204900" cy="1635300"/>
              </a:xfrm>
              <a:prstGeom prst="flowChartAlternateProcess">
                <a:avLst/>
              </a:prstGeom>
              <a:solidFill>
                <a:srgbClr val="00FF00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Отправление</a:t>
                </a:r>
                <a:r>
                  <a:rPr lang="en">
                    <a:solidFill>
                      <a:srgbClr val="00FF00"/>
                    </a:solidFill>
                  </a:rPr>
                  <a:t>, 3800 рублей</a:t>
                </a:r>
                <a:endParaRPr>
                  <a:solidFill>
                    <a:srgbClr val="00FF00"/>
                  </a:solidFill>
                </a:endParaRPr>
              </a:p>
            </p:txBody>
          </p:sp>
          <p:sp>
            <p:nvSpPr>
              <p:cNvPr id="120" name="Google Shape;120;p20"/>
              <p:cNvSpPr/>
              <p:nvPr/>
            </p:nvSpPr>
            <p:spPr>
              <a:xfrm>
                <a:off x="1434412" y="2650363"/>
                <a:ext cx="3204900" cy="1635300"/>
              </a:xfrm>
              <a:prstGeom prst="flowChartAlternateProcess">
                <a:avLst/>
              </a:prstGeom>
              <a:solidFill>
                <a:srgbClr val="CC4125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Возврат</a:t>
                </a:r>
                <a:r>
                  <a:rPr lang="en">
                    <a:solidFill>
                      <a:srgbClr val="CC4125"/>
                    </a:solidFill>
                  </a:rPr>
                  <a:t>, 1200 рублей</a:t>
                </a:r>
                <a:endParaRPr>
                  <a:solidFill>
                    <a:srgbClr val="CC4125"/>
                  </a:solidFill>
                </a:endParaRPr>
              </a:p>
            </p:txBody>
          </p:sp>
        </p:grpSp>
        <p:grpSp>
          <p:nvGrpSpPr>
            <p:cNvPr id="121" name="Google Shape;121;p20"/>
            <p:cNvGrpSpPr/>
            <p:nvPr/>
          </p:nvGrpSpPr>
          <p:grpSpPr>
            <a:xfrm>
              <a:off x="5363775" y="1084814"/>
              <a:ext cx="3204900" cy="2973850"/>
              <a:chOff x="634200" y="1096039"/>
              <a:chExt cx="3204900" cy="2973850"/>
            </a:xfrm>
          </p:grpSpPr>
          <p:sp>
            <p:nvSpPr>
              <p:cNvPr id="122" name="Google Shape;122;p20"/>
              <p:cNvSpPr/>
              <p:nvPr/>
            </p:nvSpPr>
            <p:spPr>
              <a:xfrm>
                <a:off x="634200" y="1096039"/>
                <a:ext cx="1348200" cy="705900"/>
              </a:xfrm>
              <a:prstGeom prst="flowChartAlternateProcess">
                <a:avLst/>
              </a:prstGeom>
              <a:solidFill>
                <a:srgbClr val="FFFF00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Товар 1</a:t>
                </a:r>
                <a:endParaRPr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1500 рублей</a:t>
                </a:r>
                <a:endParaRPr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" name="Google Shape;123;p20"/>
              <p:cNvSpPr/>
              <p:nvPr/>
            </p:nvSpPr>
            <p:spPr>
              <a:xfrm>
                <a:off x="2490900" y="1096039"/>
                <a:ext cx="1348200" cy="705900"/>
              </a:xfrm>
              <a:prstGeom prst="flowChartAlternateProcess">
                <a:avLst/>
              </a:prstGeom>
              <a:solidFill>
                <a:srgbClr val="FFFF00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Товар 2</a:t>
                </a:r>
                <a:endParaRPr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1500 рублей</a:t>
                </a:r>
                <a:endParaRPr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20"/>
              <p:cNvSpPr/>
              <p:nvPr/>
            </p:nvSpPr>
            <p:spPr>
              <a:xfrm>
                <a:off x="634200" y="3363989"/>
                <a:ext cx="1348200" cy="705900"/>
              </a:xfrm>
              <a:prstGeom prst="flowChartAlternateProcess">
                <a:avLst/>
              </a:prstGeom>
              <a:solidFill>
                <a:srgbClr val="FFFF00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Товар 4</a:t>
                </a:r>
                <a:endParaRPr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600 рублей</a:t>
                </a:r>
                <a:endParaRPr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" name="Google Shape;125;p20"/>
              <p:cNvSpPr/>
              <p:nvPr/>
            </p:nvSpPr>
            <p:spPr>
              <a:xfrm>
                <a:off x="2490900" y="3363989"/>
                <a:ext cx="1348200" cy="705900"/>
              </a:xfrm>
              <a:prstGeom prst="flowChartAlternateProcess">
                <a:avLst/>
              </a:prstGeom>
              <a:solidFill>
                <a:srgbClr val="FFFF00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Товар 5</a:t>
                </a:r>
                <a:endParaRPr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600 рублей</a:t>
                </a:r>
                <a:endParaRPr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" name="Google Shape;126;p20"/>
              <p:cNvSpPr/>
              <p:nvPr/>
            </p:nvSpPr>
            <p:spPr>
              <a:xfrm>
                <a:off x="1562550" y="2218789"/>
                <a:ext cx="1348200" cy="705900"/>
              </a:xfrm>
              <a:prstGeom prst="flowChartAlternateProcess">
                <a:avLst/>
              </a:prstGeom>
              <a:solidFill>
                <a:srgbClr val="FFFF00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Товар 3</a:t>
                </a:r>
                <a:endParaRPr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800 рублей</a:t>
                </a:r>
                <a:endParaRPr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" name="Google Shape;131;p21"/>
          <p:cNvGrpSpPr/>
          <p:nvPr/>
        </p:nvGrpSpPr>
        <p:grpSpPr>
          <a:xfrm>
            <a:off x="604762" y="609163"/>
            <a:ext cx="7934475" cy="3925175"/>
            <a:chOff x="634200" y="609175"/>
            <a:chExt cx="7934475" cy="3925175"/>
          </a:xfrm>
        </p:grpSpPr>
        <p:grpSp>
          <p:nvGrpSpPr>
            <p:cNvPr id="132" name="Google Shape;132;p21"/>
            <p:cNvGrpSpPr/>
            <p:nvPr/>
          </p:nvGrpSpPr>
          <p:grpSpPr>
            <a:xfrm>
              <a:off x="634200" y="609175"/>
              <a:ext cx="3204900" cy="3925175"/>
              <a:chOff x="1434412" y="360488"/>
              <a:chExt cx="3204900" cy="3925175"/>
            </a:xfrm>
          </p:grpSpPr>
          <p:sp>
            <p:nvSpPr>
              <p:cNvPr id="133" name="Google Shape;133;p21"/>
              <p:cNvSpPr/>
              <p:nvPr/>
            </p:nvSpPr>
            <p:spPr>
              <a:xfrm>
                <a:off x="1434412" y="360488"/>
                <a:ext cx="3204900" cy="1635300"/>
              </a:xfrm>
              <a:prstGeom prst="flowChartAlternateProcess">
                <a:avLst/>
              </a:prstGeom>
              <a:solidFill>
                <a:srgbClr val="00FF00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Отправление, 3800 рублей</a:t>
                </a:r>
                <a:endParaRPr/>
              </a:p>
            </p:txBody>
          </p:sp>
          <p:sp>
            <p:nvSpPr>
              <p:cNvPr id="134" name="Google Shape;134;p21"/>
              <p:cNvSpPr/>
              <p:nvPr/>
            </p:nvSpPr>
            <p:spPr>
              <a:xfrm>
                <a:off x="1434412" y="2650363"/>
                <a:ext cx="3204900" cy="1635300"/>
              </a:xfrm>
              <a:prstGeom prst="flowChartAlternateProcess">
                <a:avLst/>
              </a:prstGeom>
              <a:solidFill>
                <a:srgbClr val="CC4125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Возврат</a:t>
                </a:r>
                <a:r>
                  <a:rPr lang="en">
                    <a:solidFill>
                      <a:srgbClr val="CC4125"/>
                    </a:solidFill>
                  </a:rPr>
                  <a:t>, 1200 рублей</a:t>
                </a:r>
                <a:endParaRPr>
                  <a:solidFill>
                    <a:srgbClr val="CC4125"/>
                  </a:solidFill>
                </a:endParaRPr>
              </a:p>
            </p:txBody>
          </p:sp>
        </p:grpSp>
        <p:grpSp>
          <p:nvGrpSpPr>
            <p:cNvPr id="135" name="Google Shape;135;p21"/>
            <p:cNvGrpSpPr/>
            <p:nvPr/>
          </p:nvGrpSpPr>
          <p:grpSpPr>
            <a:xfrm>
              <a:off x="5363775" y="1084814"/>
              <a:ext cx="3204900" cy="2973850"/>
              <a:chOff x="634200" y="1096039"/>
              <a:chExt cx="3204900" cy="2973850"/>
            </a:xfrm>
          </p:grpSpPr>
          <p:sp>
            <p:nvSpPr>
              <p:cNvPr id="136" name="Google Shape;136;p21"/>
              <p:cNvSpPr/>
              <p:nvPr/>
            </p:nvSpPr>
            <p:spPr>
              <a:xfrm>
                <a:off x="634200" y="1096039"/>
                <a:ext cx="1348200" cy="705900"/>
              </a:xfrm>
              <a:prstGeom prst="flowChartAlternateProcess">
                <a:avLst/>
              </a:prstGeom>
              <a:solidFill>
                <a:srgbClr val="FFFF00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Товар 1</a:t>
                </a:r>
                <a:endParaRPr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1500 рублей</a:t>
                </a:r>
                <a:endParaRPr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" name="Google Shape;137;p21"/>
              <p:cNvSpPr/>
              <p:nvPr/>
            </p:nvSpPr>
            <p:spPr>
              <a:xfrm>
                <a:off x="2490900" y="1096039"/>
                <a:ext cx="1348200" cy="705900"/>
              </a:xfrm>
              <a:prstGeom prst="flowChartAlternateProcess">
                <a:avLst/>
              </a:prstGeom>
              <a:solidFill>
                <a:srgbClr val="FFFF00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Товар 2</a:t>
                </a:r>
                <a:endParaRPr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1500 рублей</a:t>
                </a:r>
                <a:endParaRPr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" name="Google Shape;138;p21"/>
              <p:cNvSpPr/>
              <p:nvPr/>
            </p:nvSpPr>
            <p:spPr>
              <a:xfrm>
                <a:off x="634200" y="3363989"/>
                <a:ext cx="1348200" cy="705900"/>
              </a:xfrm>
              <a:prstGeom prst="flowChartAlternateProcess">
                <a:avLst/>
              </a:prstGeom>
              <a:solidFill>
                <a:srgbClr val="FFFF00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Товар 4</a:t>
                </a:r>
                <a:endParaRPr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600 рублей</a:t>
                </a:r>
                <a:endParaRPr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" name="Google Shape;139;p21"/>
              <p:cNvSpPr/>
              <p:nvPr/>
            </p:nvSpPr>
            <p:spPr>
              <a:xfrm>
                <a:off x="2490900" y="3363989"/>
                <a:ext cx="1348200" cy="705900"/>
              </a:xfrm>
              <a:prstGeom prst="flowChartAlternateProcess">
                <a:avLst/>
              </a:prstGeom>
              <a:solidFill>
                <a:srgbClr val="FFFF00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Товар 5</a:t>
                </a:r>
                <a:endParaRPr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600 рублей</a:t>
                </a:r>
                <a:endParaRPr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" name="Google Shape;140;p21"/>
              <p:cNvSpPr/>
              <p:nvPr/>
            </p:nvSpPr>
            <p:spPr>
              <a:xfrm>
                <a:off x="1562550" y="2218789"/>
                <a:ext cx="1348200" cy="705900"/>
              </a:xfrm>
              <a:prstGeom prst="flowChartAlternateProcess">
                <a:avLst/>
              </a:prstGeom>
              <a:solidFill>
                <a:srgbClr val="FFFF00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Товар 3</a:t>
                </a:r>
                <a:endParaRPr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800 рублей</a:t>
                </a:r>
                <a:endParaRPr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