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f922aa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f922aa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f922aa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f922aa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f922aa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f922aa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f922aa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f922aa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f922aa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f922aa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f922aa9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f922aa9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f922aa9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f922aa9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01575" y="3968300"/>
            <a:ext cx="1435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Урванов Егор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89625" y="574275"/>
            <a:ext cx="67734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Boosters.org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Happy data year competition от Росбанка.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Итоги и немного статистики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382825" y="3931550"/>
            <a:ext cx="1641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января 2019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252875" y="1943650"/>
            <a:ext cx="6191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Переобучение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Как люди делали сабмиты</a:t>
            </a:r>
            <a:endParaRPr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75" y="127450"/>
            <a:ext cx="7332849" cy="48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950250" y="1496900"/>
            <a:ext cx="72435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Максимальный прыжок на 123 места вниз: (с 23 места)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Максимальный прыжок на 111 мест вверх: (со 150 места)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Медиана прыжков: 17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Топ-50 скор на паблике: 0.044089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Топ-50 скор на привате: 0.043449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Медианный скор на паблике (Топ-50): 0.0429835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Медианный скор на привате (Топ-50): 0.0435735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Число людей, поднявшихся в Топ-50 на привате (покинувших паблик): 14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295200" y="255400"/>
            <a:ext cx="2553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Немного статистики</a:t>
            </a:r>
            <a:endParaRPr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250" y="175225"/>
            <a:ext cx="2853050" cy="28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1975"/>
            <a:ext cx="1251225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