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jpeg" ContentType="image/jpe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C64BCE94-0460-49A8-B43A-32554DD27F68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7001640" y="3968280"/>
            <a:ext cx="143532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Урванов Егор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1089720" y="574200"/>
            <a:ext cx="6773040" cy="17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Boosters.org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Happy data year competition от Росбанка.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Итоги и немного статистики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382680" y="3931560"/>
            <a:ext cx="1641600" cy="4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18 января 2019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2" name="Google Shape;57;p13" descr=""/>
          <p:cNvPicPr/>
          <p:nvPr/>
        </p:nvPicPr>
        <p:blipFill>
          <a:blip r:embed="rId1"/>
          <a:stretch/>
        </p:blipFill>
        <p:spPr>
          <a:xfrm>
            <a:off x="0" y="4861800"/>
            <a:ext cx="1251000" cy="28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2252880" y="1943640"/>
            <a:ext cx="6191280" cy="86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87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Переобучение</a:t>
            </a:r>
            <a:endParaRPr b="0" lang="en-US" sz="2500" spc="-1" strike="noStrike">
              <a:latin typeface="Arial"/>
            </a:endParaRPr>
          </a:p>
          <a:p>
            <a:pPr marL="457200" indent="-387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Как люди делали сабмиты</a:t>
            </a:r>
            <a:endParaRPr b="0" lang="en-US" sz="2500" spc="-1" strike="noStrike">
              <a:latin typeface="Arial"/>
            </a:endParaRPr>
          </a:p>
        </p:txBody>
      </p:sp>
      <p:pic>
        <p:nvPicPr>
          <p:cNvPr id="44" name="Google Shape;63;p14" descr=""/>
          <p:cNvPicPr/>
          <p:nvPr/>
        </p:nvPicPr>
        <p:blipFill>
          <a:blip r:embed="rId1"/>
          <a:stretch/>
        </p:blipFill>
        <p:spPr>
          <a:xfrm>
            <a:off x="0" y="4861800"/>
            <a:ext cx="1251000" cy="28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68;p15" descr=""/>
          <p:cNvPicPr/>
          <p:nvPr/>
        </p:nvPicPr>
        <p:blipFill>
          <a:blip r:embed="rId1"/>
          <a:stretch/>
        </p:blipFill>
        <p:spPr>
          <a:xfrm>
            <a:off x="905400" y="127440"/>
            <a:ext cx="7332480" cy="4888080"/>
          </a:xfrm>
          <a:prstGeom prst="rect">
            <a:avLst/>
          </a:prstGeom>
          <a:ln>
            <a:noFill/>
          </a:ln>
        </p:spPr>
      </p:pic>
      <p:pic>
        <p:nvPicPr>
          <p:cNvPr id="46" name="Google Shape;69;p15" descr=""/>
          <p:cNvPicPr/>
          <p:nvPr/>
        </p:nvPicPr>
        <p:blipFill>
          <a:blip r:embed="rId2"/>
          <a:stretch/>
        </p:blipFill>
        <p:spPr>
          <a:xfrm>
            <a:off x="0" y="4861800"/>
            <a:ext cx="1251000" cy="28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74;p16" descr=""/>
          <p:cNvPicPr/>
          <p:nvPr/>
        </p:nvPicPr>
        <p:blipFill>
          <a:blip r:embed="rId1"/>
          <a:stretch/>
        </p:blipFill>
        <p:spPr>
          <a:xfrm>
            <a:off x="942840" y="152280"/>
            <a:ext cx="7257600" cy="4838400"/>
          </a:xfrm>
          <a:prstGeom prst="rect">
            <a:avLst/>
          </a:prstGeom>
          <a:ln>
            <a:noFill/>
          </a:ln>
        </p:spPr>
      </p:pic>
      <p:pic>
        <p:nvPicPr>
          <p:cNvPr id="48" name="Google Shape;75;p16" descr=""/>
          <p:cNvPicPr/>
          <p:nvPr/>
        </p:nvPicPr>
        <p:blipFill>
          <a:blip r:embed="rId2"/>
          <a:stretch/>
        </p:blipFill>
        <p:spPr>
          <a:xfrm>
            <a:off x="0" y="4861800"/>
            <a:ext cx="1251000" cy="28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80;p17" descr=""/>
          <p:cNvPicPr/>
          <p:nvPr/>
        </p:nvPicPr>
        <p:blipFill>
          <a:blip r:embed="rId1"/>
          <a:stretch/>
        </p:blipFill>
        <p:spPr>
          <a:xfrm>
            <a:off x="942840" y="152280"/>
            <a:ext cx="7257600" cy="4838400"/>
          </a:xfrm>
          <a:prstGeom prst="rect">
            <a:avLst/>
          </a:prstGeom>
          <a:ln>
            <a:noFill/>
          </a:ln>
        </p:spPr>
      </p:pic>
      <p:pic>
        <p:nvPicPr>
          <p:cNvPr id="50" name="Google Shape;81;p17" descr=""/>
          <p:cNvPicPr/>
          <p:nvPr/>
        </p:nvPicPr>
        <p:blipFill>
          <a:blip r:embed="rId2"/>
          <a:stretch/>
        </p:blipFill>
        <p:spPr>
          <a:xfrm>
            <a:off x="0" y="4861800"/>
            <a:ext cx="1251000" cy="28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86;p18" descr=""/>
          <p:cNvPicPr/>
          <p:nvPr/>
        </p:nvPicPr>
        <p:blipFill>
          <a:blip r:embed="rId1"/>
          <a:stretch/>
        </p:blipFill>
        <p:spPr>
          <a:xfrm>
            <a:off x="942840" y="152280"/>
            <a:ext cx="7257600" cy="4838400"/>
          </a:xfrm>
          <a:prstGeom prst="rect">
            <a:avLst/>
          </a:prstGeom>
          <a:ln>
            <a:noFill/>
          </a:ln>
        </p:spPr>
      </p:pic>
      <p:pic>
        <p:nvPicPr>
          <p:cNvPr id="52" name="Google Shape;87;p18" descr=""/>
          <p:cNvPicPr/>
          <p:nvPr/>
        </p:nvPicPr>
        <p:blipFill>
          <a:blip r:embed="rId2"/>
          <a:stretch/>
        </p:blipFill>
        <p:spPr>
          <a:xfrm>
            <a:off x="0" y="4861800"/>
            <a:ext cx="1251000" cy="28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950400" y="1496880"/>
            <a:ext cx="7243200" cy="193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Максимальный прыжок на 123 места вниз: (с 23 места)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Максимальный прыжок на 111 мест вверх: (со 150 места)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Медиана прыжков: 17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Топ-50 скор на паблике: 0.044089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Топ-50 скор на привате: 0.043449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Медианный скор на паблике (Топ-50): 0.0429835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Медианный скор на привате (Топ-50): 0.0435735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Число людей, поднявшихся в Топ-50 на привате (покинувших паблик): 14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3295080" y="255240"/>
            <a:ext cx="2553120" cy="64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Немного статистики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5" name="Google Shape;94;p19" descr=""/>
          <p:cNvPicPr/>
          <p:nvPr/>
        </p:nvPicPr>
        <p:blipFill>
          <a:blip r:embed="rId1"/>
          <a:stretch/>
        </p:blipFill>
        <p:spPr>
          <a:xfrm>
            <a:off x="0" y="4861800"/>
            <a:ext cx="1251000" cy="28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9;p20" descr=""/>
          <p:cNvPicPr/>
          <p:nvPr/>
        </p:nvPicPr>
        <p:blipFill>
          <a:blip r:embed="rId1"/>
          <a:stretch/>
        </p:blipFill>
        <p:spPr>
          <a:xfrm>
            <a:off x="6025320" y="175320"/>
            <a:ext cx="2852640" cy="2852640"/>
          </a:xfrm>
          <a:prstGeom prst="rect">
            <a:avLst/>
          </a:prstGeom>
          <a:ln>
            <a:noFill/>
          </a:ln>
        </p:spPr>
      </p:pic>
      <p:pic>
        <p:nvPicPr>
          <p:cNvPr id="57" name="Google Shape;100;p20" descr=""/>
          <p:cNvPicPr/>
          <p:nvPr/>
        </p:nvPicPr>
        <p:blipFill>
          <a:blip r:embed="rId2"/>
          <a:stretch/>
        </p:blipFill>
        <p:spPr>
          <a:xfrm>
            <a:off x="0" y="4861800"/>
            <a:ext cx="1251000" cy="28116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tretch/>
        </p:blipFill>
        <p:spPr>
          <a:xfrm>
            <a:off x="457200" y="365760"/>
            <a:ext cx="2286000" cy="2286000"/>
          </a:xfrm>
          <a:prstGeom prst="rect">
            <a:avLst/>
          </a:prstGeom>
          <a:ln>
            <a:noFill/>
          </a:ln>
        </p:spPr>
      </p:pic>
      <p:sp>
        <p:nvSpPr>
          <p:cNvPr id="59" name="TextShape 1"/>
          <p:cNvSpPr txBox="1"/>
          <p:nvPr/>
        </p:nvSpPr>
        <p:spPr>
          <a:xfrm>
            <a:off x="294840" y="2926080"/>
            <a:ext cx="638028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https://github.com/Hedgehogues/new_year_contest_boosters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#hedgehogues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+7 985 914 94 87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Egor Urvanov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2019-01-18T02:39:07Z</dcterms:modified>
  <cp:revision>3</cp:revision>
  <dc:subject/>
  <dc:title/>
</cp:coreProperties>
</file>