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98447-8350-4714-9737-E8549DB56587}" v="29" dt="2020-11-10T04:50:35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5:00.241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377 564,'-30'155,"-85"634,49 6,29-56,1-23,34-680,2-20,-1-1,0 1,-6 23,5-38,-1-6,-1-13,-20-166,22 166,-17-178,-8-540,35 502,45-278,-24 344,8 2,79-223,-69 267,5 2,5 2,122-186,-124 225,4 2,71-71,-94 112,1 1,2 2,1 2,1 2,73-39,-95 59,0 0,0 2,1 0,0 1,0 1,0 1,1 1,-1 1,24 0,-31 2,0 1,1 1,-1 0,0 1,0 0,0 1,-1 1,1 0,-1 0,0 1,-1 1,1 0,-1 1,-1 0,11 10,-5-3,-2 2,0-1,-1 2,0 0,-2 0,0 1,-1 0,-1 1,-1 0,-1 1,0-1,-2 1,5 33,-6-15,-1 1,-2 0,-2 0,-2 0,-1 0,-16 61,4-38,-3-1,-3-1,-3 0,-34 60,16-45,-4-3,-88 108,46-81,-5-3,-4-5,-208 151,110-114,154-105,-1-2,-78 27,111-45,-1 0,0-1,0 0,0-1,0 0,0-1,0 0,0-1,-16-1,25 1,0 0,0 0,1-1,-1 1,0 0,1-1,-1 1,0-1,1 0,-1 0,1 1,-1-1,1 0,-1 0,1-1,0 1,-1 0,1 0,0-1,0 1,0 0,0-1,0 1,0-1,1 1,-1-1,0 0,1 1,-1-1,1 0,0 1,-1-1,1 0,0 0,0 1,0-1,0 0,0 0,1-1,1-5,0 1,1 0,0 0,0 0,0 0,1 1,0-1,5-6,9-8,0 1,1 0,0 2,2 0,0 1,1 1,1 1,45-22,-38 23,2 1,0 2,0 1,1 1,0 2,62-6,-70 12,0 1,0 1,0 2,0 0,0 1,0 2,-1 0,26 12,-20-5,-1 1,-1 1,0 2,-1 0,42 37,-25-12,-2 2,-1 1,-3 3,-2 1,-2 1,37 73,-14-6,-6 2,-4 2,57 241,29 389,-117-643,45 196,-46-252,2 0,2-1,40 73,-30-77,-8-23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7:58.947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3328,'17'-1,"-1"-1,1 0,0-1,-1-1,0-1,0 0,0-1,24-13,7-7,59-43,-46 23,-1-2,-2-3,-3-2,83-106,-71 70,-5-3,81-160,-111 188,30-86,-54 130,-1-1,-1 1,0-1,-2-1,-1 1,0 0,-2 0,-3-37,2 50,-1 2,0-1,0 0,0 0,0 0,-1 1,0 0,-1-1,0 1,0 0,-5-6,7 10,-1-1,0 1,1-1,-1 1,0 0,-1 0,1 0,0 0,0 1,-1-1,1 1,-1 0,1 0,-1 0,1 1,-1-1,0 1,1 0,-1 0,0 0,1 0,-1 1,-5 1,-2 2,-1 0,1 1,0 0,1 1,0 1,0-1,0 2,0-1,1 1,-9 11,-7 7,2 1,1 1,1 1,1 1,2 0,-26 59,19-27,2 2,-23 111,34-113,3 1,2 0,4 1,9 124,-1-137,3 1,2-1,3 0,1-1,3-1,33 67,-41-97,1-1,1 0,1-1,0 0,2-1,0 0,20 17,-23-24,0-1,1 0,0-1,0 0,0-1,1 0,0-1,1 0,-1-1,1-1,24 4,-19-6,1 0,-1-1,1-1,-1-1,1-1,31-9,-14 1,-1-2,54-28,-18 2,-2-4,-2-2,-2-4,-2-2,81-84,-47 29,-4-5,99-150,-82 86,-7-5,-8-4,-9-5,-7-2,-9-4,-9-3,53-294,-72 159,-38 253,-4 0,-9-87,6 150,-1-12,-7-28,9 50,-1 0,0 0,-1 0,1 1,-1-1,-1 1,1-1,-1 1,-6-7,9 12,0 0,0-1,-1 1,1 0,0 0,-1 0,1 0,-1 1,1-1,-1 0,1 0,-1 1,0-1,1 1,-1 0,0-1,1 1,-1 0,0 0,0 0,1 0,-1 1,0-1,1 0,-1 1,0-1,1 1,-1-1,1 1,-1 0,1-1,-1 1,-1 2,-5 2,0 0,1 1,0 0,1 0,-1 0,-6 10,-35 51,44-60,-45 72,4 3,-57 140,-36 196,93-242,8 2,8 1,7 2,9 0,16 316,25-206,-17-223,2 0,26 76,-31-121,1-1,1 0,0-1,2 0,1 0,0-1,1-1,1 0,31 28,-30-33,0 0,2-2,-1 0,2-1,-1-1,2 0,-1-2,1 0,0-1,1-2,25 5,-16-6,1-1,0-2,0-1,-1-2,1-1,0-1,-1-1,41-14,-14 0,-1-2,-1-3,73-42,-74 32,-1-2,-2-3,-2-2,-1-1,80-96,-54 44,-4-2,72-134,-77 110,89-232,-118 246,-5-1,30-183,-60 280,1-1,0 1,1 0,0 0,6-15,-7 21,0 1,1-1,-1 1,1 0,-1 0,1 0,0 0,0 0,1 1,-1-1,1 1,-1 0,1 0,-1 0,1 1,6-3,16-3,42-6,-53 12,-1-1,1-1,-1-1,1 0,-1 0,-1-1,1-1,-1-1,16-9,-18 3,-8 9,-5 6,-72 129,5 2,6 4,-56 179,80-189,-23 132,47-176,4 1,0 146,13-188,1-1,12 63,-9-81,0-1,1 0,1 0,1-1,23 39,-28-53,0 0,1-1,0 0,0 0,0 0,1-1,0 1,0-1,0-1,0 1,1-1,0 0,0-1,14 6,-11-7,0 0,1 0,-1-1,1-1,-1 0,1 0,-1-1,1 0,-1-1,18-5,2-2,-1-1,-1-1,0-2,40-24,-27 11,-2-1,46-44,-4-8,118-150,114-208,-28-20,-128 200,-133 218,-13 19,0 1,2 0,0 0,1 1,1 1,26-23,-36 37,0 0,0 0,1 1,-1 0,0 0,11-2,-12 3,0 0,0 0,0 0,0 0,0-1,-1 1,1-1,0 0,-1 0,1-1,-1 1,4-5,-6 7,-1 0,0-1,0 1,0 0,0-1,0 1,0-1,0 1,0 0,0-1,0 1,0 0,0-1,0 1,-1 0,1-1,0 1,0-1,0 1,0 0,0 0,-1-1,1 1,0 0,0-1,-1 1,1 0,0 0,-1-1,1 1,0 0,0 0,-1 0,1 0,0-1,-1 1,1 0,-1 0,1 0,0 0,-1 0,1 0,0 0,-1 0,-18-4,12 3,1 2,-1-1,1 1,-1 0,1 0,0 0,-1 1,1 0,0 0,0 1,1 0,-9 5,-4 4,0 1,-22 21,16-11,2 1,1 1,1 0,1 2,2 0,0 1,-22 53,8-1,-34 139,49-153,3 0,3 1,2 1,4 0,9 132,0-151,3-1,1 0,3-1,1 0,3-1,1-1,3 0,49 81,-61-113,1 0,0-1,0 0,1-1,22 19,-28-27,1 0,0 0,0 0,0 0,0-1,0 0,1 0,-1 0,1-1,-1 0,1 0,-1 0,1-1,0 1,-1-1,1-1,0 1,8-3,-2 0,0 0,0-1,0-1,-1 0,1-1,18-12,-3-1,39-38,-3-4,-3-3,-4-3,-2-2,89-152,-94 131,-4-3,-4-2,55-196,-80 227,-3 1,9-118,-21 152,-1 0,-1 1,-1-1,-2 0,-1 1,-1-1,-1 1,-19-46,20 61,-1 1,0-1,-1 1,0 0,-1 1,0 0,-1 0,0 1,-1 0,0 1,0 1,-1-1,0 2,-1-1,0 2,0 0,0 0,0 1,-1 1,0 0,0 1,0 1,-1 0,1 1,0 0,-1 1,1 1,0 0,-1 1,1 0,0 2,0-1,1 2,-1 0,1 0,-14 8,2 4,0 0,2 1,0 1,1 2,1 0,1 1,1 1,1 1,1 0,1 2,1 0,1 0,-18 53,27-65,1 1,0 0,1 1,1-1,1 0,0 1,2 26,-1-37,1 0,0 0,0 0,0-1,0 1,1-1,0 1,0-1,0 1,0-1,1 0,0 0,0 0,0 0,0-1,1 1,-1-1,1 0,0 0,0 0,0 0,0-1,0 1,1-1,-1 0,1-1,-1 1,10 1,-3-1,1-1,-1 0,1-1,-1 0,1-1,21-3,-6-3,51-17,-5-6,-3-3,122-77,115-111,-18-18,-33 26,-233 194,5-4,32-19,-52 37,1 0,0 0,1 1,-1 1,1-1,-1 1,1 1,13-2,-19 3,0 1,-1 0,1 0,0 0,0 1,0-1,0 1,0 0,-1 0,1 0,0 1,5 2,-4 0,0-1,0 1,0 0,-1 0,1 1,-1-1,7 11,3 6,-1 0,-2 1,12 28,23 82,-18-33,-5 1,18 194,-32-148,-14 209,3-303,-3 0,-2 0,-20 75,14-97,13-30,0 0,0 1,0-1,0 0,0 0,0 0,0 1,-1-1,1 0,0 0,0 0,0 0,0 1,0-1,-1 0,1 0,0 0,0 0,0 0,0 0,-1 1,1-1,0 0,0 0,0 0,-1 0,1 0,0 0,0 0,0 0,-1 0,1 0,0 0,0 0,-1 0,1 0,0 0,0 0,0 0,-1 0,1 0,0-1,0 1,0 0,0 0,-1 0,1 0,0 0,0 0,0-1,0 1,-1 0,1 0,0 0,0 0,0-1,0 1,0 0,0 0,0 0,0-1,0 1,0 0,-1 0,1 0,0-1,0 1,0 0,0-1,0-6,-1 0,1 1,0-1,0 0,2-11,10-67,4 1,32-98,75-166,16 28,-105 252,4 1,69-93,-97 147,0 0,1 0,1 1,0 1,1 0,15-10,-25 18,1 1,-1 0,1 0,-1 1,1-1,0 1,0 0,0 0,0 0,0 0,0 0,0 1,0 0,0 0,0 0,0 1,1-1,-1 1,0 0,0 0,-1 0,1 1,0-1,0 1,-1 0,1 0,-1 0,1 1,4 4,3 3,-2 0,1 1,-1 0,14 24,25 57,-21-29,-2 0,-4 1,-2 2,-3 0,-3 1,-2 0,-4 0,-3 1,-6 95,-5-124,5-28,8-31,19-54,49-104,49-63,43-38,-128 224,2 1,87-87,-112 127,-1 0,2 2,0 0,0 0,1 2,36-17,-46 24,0 1,0 0,0 0,0 0,0 1,0 0,1 0,-1 1,0 0,0 0,1 1,-1 0,0 0,0 1,0 0,0 0,0 1,0-1,-1 2,1-1,-1 1,7 4,-1 2,0 1,0 0,-2 1,1 0,-1 1,-1 0,0 0,-1 1,0 0,7 20,3 16,21 88,-38-133,76 382,4 13,-70-355,2-1,3 0,0-1,3-1,47 77,-54-102,0 0,1 0,0-2,2 0,0 0,0-1,1-1,1-1,0 0,1-2,0 1,0-2,1-1,1 0,32 8,-24-11,0-2,0 0,0-2,1-1,-1-1,0-2,0-1,0-1,46-15,-25 4,-2-2,0-3,-2-1,71-47,-61 29,-2-2,-1-2,-3-2,66-81,-44 38,110-186,-138 199,63-154,-92 190,-1-1,-2 0,-1-1,-3 0,4-83,-12 99,-1-1,-1 0,-1 1,-2 0,-1 0,0 0,-2 1,-1 0,-1 1,-1 0,-1 1,-2 0,0 1,-1 1,-1 0,0 1,-27-21,38 35,-2 0,1 1,0 0,-1 0,0 1,0 0,0 0,-1 1,1 0,-1 0,0 1,0 1,-10-2,9 3,0 0,0 1,0 0,0 1,0 0,0 1,1-1,-1 2,1 0,0 0,-15 9,0 2,1 1,1 1,0 0,2 2,0 1,-22 27,19-17,2 1,0 1,2 1,-15 38,10-9,2 0,4 2,2 0,-15 132,28-159,2 0,1 1,2-1,1 1,3-1,0 0,3-1,25 71,-4-31,50 88,-59-126,2-2,1-1,2-1,37 38,-50-59,1 0,0 0,1-2,0 0,1 0,0-2,1 0,0-1,0 0,1-1,0-1,0-1,0-1,1 0,-1-2,1 0,0-1,0 0,0-2,25-4,-9 0,0-3,-1 0,57-24,-21 1,-1-4,127-86,109-116,-75 22,-174 154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04:33:01.761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9:50.354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9:51.577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4470 375,'-66'-52,"-2"4,-126-68,139 89,0 3,-2 3,0 2,-89-18,65 24,-1 4,0 3,-1 3,1 4,0 4,-148 28,146-15,0 5,1 2,2 5,1 3,2 3,-107 67,143-75,1 1,1 3,1 0,2 3,2 1,1 2,-37 53,53-63,1 0,1 1,1 1,2 1,1 0,1 0,2 1,1 0,2 1,1-1,2 1,0 39,6-21,2-1,2 0,2 0,3-1,2-1,25 62,10 0,95 158,103 130,80 140,-256-406,-5 3,55 168,-91-214,-4 2,19 123,-40-174,-1 0,-2 0,-2 1,-2-1,-1 0,-2 0,-2 0,-14 44,8-45,-3-1,0 0,-3-1,-40 60,18-40,-3-3,-92 90,48-66,-5-3,-2-4,-3-5,-3-4,-3-5,-2-4,-2-4,-130 37,145-58,-175 27,193-45,0-4,0-3,-76-8,98 0,1-2,-1-2,2-3,0-2,-50-21,63 19,0-2,2-1,0-3,1 0,2-2,0-2,-31-31,34 25,2-1,1-1,1-2,2 0,2-2,1 0,2-1,2-1,1-1,3-1,-11-51,11 25,3-2,3 1,4-1,2 0,3 0,15-91,3 46,55-173,49-48,-5 91,-24 87,-23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9:54.511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2036,'-6'1,"0"0,1 1,-1 0,0 0,1 0,-1 0,1 1,0 0,-7 5,-40 38,42-37,-29 31,1 2,3 1,1 2,-35 62,15-11,-49 124,10 26,81-207,2 1,1 0,3 1,-3 54,8-80,2 0,0 1,0-1,1 0,1 0,1 0,10 27,-10-33,0-1,1 0,0 0,0 0,0 0,1-1,1 0,-1 0,1 0,0-1,1 0,-1-1,16 9,-10-8,1 0,0-1,0 0,1-1,-1-1,1 0,0-1,0-1,0 0,0-1,21-3,-6-1,-1-1,1-2,-1 0,51-22,-51 15,0 0,0-2,-2-1,0-1,-1-2,36-33,-33 22,0 0,-2-2,-2-1,34-58,-33 43,-2-1,-2-2,-3 0,-2 0,-2-2,-2 0,-3-1,3-58,-10 69,-6-86,1 109,-2 0,0 1,-1 0,-1 0,0 0,-12-22,15 36,0-1,-1 1,1 0,-2 0,1 1,0-1,-1 1,0 0,-1 0,1 1,-1-1,0 1,0 0,0 1,-7-4,6 5,1 0,0 1,-1 0,1 0,0 0,-1 0,1 1,-1 0,1 1,-1 0,1 0,-1 0,1 0,0 1,0 0,-10 5,2 0,0 1,1 0,0 1,0 1,1 0,0 1,0 0,-14 19,12-12,1 0,1 1,1 0,0 1,-11 32,19-45,0 1,1-1,0 0,0 1,1-1,0 1,0-1,1 1,0 0,0-1,1 1,0-1,0 1,1-1,0 1,0-1,1 0,0 0,0 0,1 0,-1-1,1 1,1-1,-1 0,1 0,0-1,1 1,7 5,1 0,0 0,1-2,0 0,0 0,33 12,-18-11,0-1,56 8,-39-11,-1-2,86-5,-34-8,-1-4,0-4,-2-5,106-38,-66 10,-3-6,151-87,-161 71,-3-4,-4-7,-4-4,159-160,-255 235,-14 12,-1-1,0 1,0 0,0 0,1 0,-1 0,0 0,0 0,1 0,-1 0,0 0,0 0,1 0,-1 0,0 0,0 0,1 0,-1 0,0 0,0 0,1 0,-1 0,0 0,0 1,0-1,1 0,-1 0,0 0,0 0,0 0,1 1,-1-1,0 0,1 3,0-1,-1 1,1-1,-1 1,0-1,0 1,0 0,0 3,-1 6,1-10,0 0,0 0,0 1,-1-1,1 0,-1-1,0 1,1 0,-1 0,0 0,0 0,0 0,-1-1,1 1,0-1,0 1,-1-1,1 1,-3 1,-4 2,0 1,0-1,-11 4,-7 5,-36 26,3 2,1 3,2 3,2 2,2 2,-80 106,89-97,2 2,2 1,4 2,3 2,2 0,4 2,2 2,4 0,-13 90,29-141,2-1,0 0,2 1,3 36,-2-51,-1 0,2 0,-1-1,1 1,0 0,0-1,0 1,1-1,0 0,0 0,0 0,0 0,1 0,0-1,0 0,0 0,1 0,-1 0,1 0,8 4,-5-5,1 0,-1 0,1 0,-1-1,1-1,0 1,-1-2,1 1,0-1,0 0,9-2,14-3,59-16,-24 0,-1-3,-1-2,74-43,173-127,128-139,-333 240,178-204,-272 284,5-6,0-1,-2 0,0-1,16-35,-29 45,-10 31,-9 47,4 2,2-1,4 1,2 0,3 1,13 101,-9-144,0-1,2 0,1 0,1-1,16 36,-21-55,0 1,1 0,0-1,0 1,1-1,-1 0,1 0,0 0,0 0,0-1,0 1,1-1,-1-1,1 1,0 0,0-1,0 0,0 0,0-1,0 1,0-1,8 1,1-2,-1 0,0-1,1-1,-1 0,0 0,0-2,0 1,14-7,14-7,-1-1,54-35,74-64,233-233,-28-34,-297 303,-42 44,-6 6,2 0,0 2,2 2,40-27,-69 51,1 1,0 0,0 0,0 0,0 0,0 1,0 0,0 0,1 0,-1 0,0 0,9 1,-10 0,0 1,0 0,1 0,-1 0,0 0,0 0,0 1,-1-1,1 1,0 0,-1 0,1 0,-1 0,1 0,-1 0,4 6,7 10,0 0,17 34,-32-54,0 0,0 0,1 1,-1-1,0 1,-1-1,1 1,0 0,0 0,0 0,-1 0,-4-1,-35-8,30 8,-1 1,0 0,1 1,-1 1,1 0,-1 0,1 1,-1 1,1 0,0 1,0 0,0 1,1 0,0 1,-17 11,9-4,0 2,1 0,1 1,1 1,0 0,1 2,-19 29,-7 20,3 2,3 2,-50 147,58-126,4 0,-22 185,43-260,1-12,0 0,0 0,1 0,0 0,0 1,0-1,1 0,0 0,3 12,-3-17,-1 0,1-1,-1 1,1 0,-1-1,1 1,0 0,-1-1,1 1,0-1,-1 1,1-1,0 1,0-1,0 0,-1 1,1-1,0 0,0 1,0-1,0 0,0 0,-1 0,1 0,0 0,0 0,0 0,0 0,0 0,0-1,-1 1,1 0,0 0,0-1,0 1,1-1,34-21,-2-5,-1-2,39-42,54-76,-32 27,-4-4,86-160,-167 273,-9 11,0-1,0 1,0 0,0 0,0 0,1 0,-1 0,0 0,0 0,0 0,0 0,0 0,0 0,0 0,1 0,-1 1,0-1,0 0,0 0,0 0,0 0,0 0,0 0,0 0,0 0,1 0,-1 0,0 0,0 0,0 0,0 1,0-1,0 0,0 0,0 0,0 0,0 0,0 0,0 0,0 0,0 1,0-1,0 0,0 0,0 0,0 0,0 0,0 0,0 0,0 1,0-1,-2 29,1-14,-7 114,6 0,16 156,-11-266,-1-1,2 1,1 0,0-1,12 27,-15-39,2 0,-1-1,1 1,0-1,0 1,0-1,1 0,-1-1,1 1,1-1,-1 0,0 0,1 0,0-1,0 0,0 0,0-1,1 0,7 2,-1-1,-1-2,1 0,0 0,0-1,-1-1,1 0,0-1,13-3,8-4,0-2,0-1,43-22,-24 7,-1-3,57-44,-24 7,-4-4,131-145,108-200,-208 243,167-348,-212 367,-6-3,67-278,-112 361,-3 0,4-90,-15 149,-2 0,0-1,0 1,-2 0,0 0,0 0,-2 0,-4-14,7 27,1 1,-1-1,0 0,0 0,1 0,-1 1,0-1,-1 0,1 1,0-1,0 1,-1-1,1 1,-1 0,1 0,-1 0,0-1,1 1,-1 1,0-1,0 0,0 0,1 1,-1-1,0 1,0-1,0 1,0 0,0 0,0 0,0 0,0 0,0 0,0 1,0-1,0 1,0-1,1 1,-1 0,-3 1,-5 3,1 0,0 0,0 1,0 0,1 1,-10 9,-15 17,-43 56,-59 108,34-23,9 5,-80 213,91-168,-79 351,115-329,29-74,15-147,2 1,1-1,1 0,8 34,-9-49,1-1,0 1,0-1,1 0,1 0,-1 0,2-1,-1 1,1-1,0 0,1-1,-1 0,2 0,-1 0,10 6,-7-7,0-1,0 0,0-1,1 0,0 0,0-1,0 0,0-1,1-1,-1 0,1 0,-1-1,12-1,4-2,0-1,0-1,-1-1,50-19,-30 6,-2-2,45-29,-5-5,-2-4,89-83,132-162,-133 105,166-249,-317 419,-11 15,1 1,1 0,0 0,1 1,12-11,-22 22,0 0,0 0,0 0,1 0,-1 0,0 0,1 1,-1-1,1 0,-1 1,0 0,1-1,-1 1,1 0,0-1,-1 1,1 0,-1 0,1 0,-1 0,1 1,-1-1,1 0,-1 1,3 0,0 2,0 0,0-1,0 1,0 1,-1-1,1 1,4 6,13 18,-2 0,-1 1,-1 1,13 33,45 137,-41-92,-4 1,-5 1,14 155,-37-235,-1 1,-1-1,-2 0,-1 0,-10 44,8-55,-1-1,-1 1,0-2,-1 1,-1-1,-1 0,0-1,-1 0,-20 21,12-18,-2 0,0-2,-1 0,0-1,-2-2,0 0,0-2,-1 0,0-2,-1-1,-38 9,30-10,-1-2,0-2,0-1,-1-1,1-2,0-1,0-2,-49-11,61 8,0 0,0-2,1 0,-28-16,39 18,0 0,1-1,0-1,0 1,0-2,1 1,1-1,0-1,-13-17,19 23,0 0,-1 1,2-1,-1 0,0-1,1 1,0 0,0 0,0-1,0 1,1 0,-1-1,1 1,1-7,0 5,1 1,-1 0,1 0,0 0,0 0,1 0,0 1,0-1,0 1,0-1,1 1,5-5,4-3,1 0,0 2,1-1,0 2,0 0,20-8,58-21,154-44,117-8,-190 53,-47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9:55.766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0,'0'0,"-3"3,-23 30,-29 38,-4 7,7-9,13-18,13-16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04:19:20.173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04:32:49.491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00:20:45.814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3668 664,'-1'-12,"0"1,-1 0,0 0,-1 1,0-1,-1 0,0 1,-1 0,-6-11,-6-9,-1 1,-2 1,-1 0,-1 2,-1 0,-1 2,-1 0,-1 2,-2 1,0 1,-34-18,-1 4,0 3,-3 2,0 4,-109-27,77 32,0 4,-2 4,1 5,-1 3,1 6,-1 4,1 4,-142 32,126-14,1 5,1 5,3 5,1 4,3 5,-182 121,207-116,3 4,-119 121,155-137,3 1,2 2,2 2,2 1,-40 85,60-107,1 0,1 1,2 1,1-1,2 1,1 1,-2 45,7-58,0 0,2 0,0 0,1-1,1 1,1-1,1 0,0 0,1 0,1-1,1 0,0 0,18 23,-7-17,1 0,1-1,1-2,1 0,1-1,0-2,2 0,-1-2,54 22,-15-13,1-2,0-3,95 14,-64-19,0-5,142-2,-180-10,-1-2,1-2,-2-3,1-3,72-25,-109 30,-1 0,29-18,-44 23,0 0,1-1,-1 0,-1 0,1 0,-1-1,1 0,-1 0,0 0,-1 0,1 0,2-7,-5 9,0 0,0 1,0-1,-1 0,1 0,-1 0,1 0,-1 0,0 0,0 1,-1-1,1 0,0 0,-1 0,0 0,0 0,0 1,0-1,0 0,-3-4,0 2,1 1,-1-1,0 1,0 0,-1 0,1 0,-1 1,0-1,0 1,-7-3,-2 0,0 0,-1 1,1 1,-1 0,0 1,0 1,-24-2,6 4,1 1,-63 10,38 1,2 3,0 3,0 1,2 3,1 3,0 1,2 3,2 2,-62 50,31-14,3 3,3 4,3 2,-86 123,82-89,5 2,6 4,4 2,5 2,6 3,5 2,6 1,5 3,6 0,-14 179,36-241,2 0,3 0,3 0,14 70,-12-108,1 0,1-1,1 0,2 0,1-1,1 0,1-1,1 0,1-2,2 0,29 32,-26-36,0-1,2-1,1-1,0-1,1-1,0-1,33 13,-16-11,1-2,1-1,0-3,0-1,78 4,-24-10,1-5,167-25,406-121,-14-72,-414 120,-86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00:20:47.918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3049,'7'-28,"0"12,59-130,7 2,145-214,-41 111,-138 198,3 2,84-73,-114 110,0 1,0 0,1 0,0 1,0 1,1 0,0 1,0 0,20-4,-27 9,1 0,0 1,0-1,0 2,-1-1,1 1,0 0,0 1,-1 0,1 0,-1 0,1 1,-1 0,0 1,0-1,-1 1,1 1,-1-1,9 9,3 4,0 1,-2 0,0 1,-1 0,18 33,-1 5,23 62,166 549,-46-115,-164-522,2 0,1-1,2-1,1 0,1-1,40 47,-49-65,0-1,1 0,0 0,1-1,0 0,0-1,1 0,-1-1,2 0,-1-1,1 0,-1-1,1-1,0 0,1 0,-1-2,0 1,1-2,20-1,-16-1,0-1,0-1,0-1,-1 0,1-1,-1-1,-1-1,24-14,-10 3,-1-2,-1-1,43-43,-16 4,-2-2,-4-2,-2-2,-3-2,35-75,-21 23,-6-3,48-173,-28-2,-62 239,-2 0,-1-115,-11 142,2 16,2 17,0 0,0 0,0 0,1 0,-1 0,0 0,0 0,0 0,0 0,0 0,0 0,0 0,0 0,0 0,0 0,0 0,1 0,-1 0,0 0,0 0,0 0,0 0,0-1,0 1,0 0,0 0,0 0,0 0,0 0,0 0,0 0,0 0,0 0,0 0,0 0,0 0,0 0,0-1,0 1,0 0,0 0,33 47,2-1,1-1,3-3,1-1,62 49,-54-51,1-3,2-2,1-2,2-2,1-3,1-2,1-3,1-2,111 22,-126-35,0-2,0-2,0-2,1-2,-1-2,55-10,-63 5,-1-1,1-1,-2-2,0-2,0-1,-1-1,-1-2,36-26,-33 17,-1-2,-2-2,-1 0,-1-2,-1-1,-2-1,-2-2,36-72,-38 62,-2 0,-3-2,-1 0,-3 0,-2-2,-2 0,3-60,-12 110,0-83,0 79,0 0,-1 0,0 0,0 0,0 1,0-1,-1 0,0 1,0 0,0-1,0 1,-1 0,-4-5,6 8,0 0,0 0,0 0,-1 0,1 0,-1 1,1-1,0 1,-1-1,1 1,-1-1,1 1,-1 0,1-1,-1 1,1 0,-1 0,0 0,1 1,-1-1,1 0,-1 1,1-1,-1 0,1 1,0 0,-1-1,1 1,-3 1,-6 5,0 0,0 0,0 1,1 0,0 1,1 0,0 0,-11 17,-55 100,69-117,-46 91,4 3,5 2,4 1,6 2,3 1,6 1,-17 220,36-261,3 1,14 113,-10-158,2-1,0 1,2-1,1 0,1 0,0-1,2 0,1 0,1-2,21 30,-25-41,0 0,1 0,0-1,0-1,1 1,0-2,1 1,-1-2,2 1,-1-2,18 7,-13-8,0 0,0-1,1 0,-1-1,1-1,0-1,33-4,-15-3,-1-1,1-1,-2-3,0 0,0-2,-1-2,-1-1,31-22,-2-3,-2-3,-1-3,68-75,-50 39,101-150,227-470,-391 678,-9 16,1-1,0 1,1 0,0 0,1 1,0 0,0 0,16-14,-21 22,-1 0,1 0,0 0,0 0,-1 0,1 1,0-1,0 1,0-1,0 1,0-1,0 1,0 0,0 0,0 0,0 0,0 1,0-1,0 0,0 1,0 0,0-1,0 1,-1 0,1 0,0 0,2 2,5 3,-1 1,0 0,0 1,8 10,15 21,-1 1,-2 1,41 82,48 146,-111-255,98 257,119 487,-215-720,-8-38,0-1,0 1,0 0,0 0,1 0,-1 0,0-1,0 1,0 0,0 0,0 0,0 0,0 0,0-1,0 1,1 0,-1 0,0 0,0 0,0 0,0 0,0 0,1 0,-1-1,0 1,0 0,0 0,0 0,1 0,-1 0,0 0,0 0,0 0,1 0,-1 0,0 0,0 0,0 0,0 0,1 0,-1 0,0 1,0-1,0 0,0 0,0 0,1 0,-1 0,0 0,0 0,0 0,0 1,1-1,5-27,159-597,-106 449,123-253,-166 396,37-69,-46 90,0 1,1 0,0 0,1 0,-1 1,16-12,-23 20,1 0,-1 0,0 0,1 0,-1 1,1-1,-1 0,1 1,-1-1,1 1,0-1,-1 1,1 0,0-1,-1 1,1 0,0 0,-1 0,1 1,0-1,-1 0,1 1,-1-1,3 1,0 2,0-1,0 1,-1 0,1 0,0 0,-1 1,0-1,4 6,16 25,-1 1,-2 1,-1 1,18 52,-27-65,95 248,63 141,-134-340,4 0,4-3,67 90,-92-138,1-1,0-1,2 0,0-1,1-2,1 0,24 14,-35-25,1 0,-1-1,1-1,0 0,0 0,0-1,1-1,-1 0,0-1,1 0,0-1,-1 0,1-1,-1-1,1 0,-1 0,0-1,13-5,4-4,0-2,-1 0,-1-2,0-1,-1-1,24-23,4-7,-2-3,-2-2,45-62,-12-1,94-172,-59 60,175-483,-194 397,67-366,-112 351,-41 237,-5-1,-4-113,-4 187,-2 1,-7-34,8 50,1 0,0 0,-1 0,0 0,1 0,-1 0,0 0,0 0,0 0,0 1,0-1,-1 0,1 1,0-1,-1 1,1-1,-1 1,0 0,-2-2,2 3,0 0,0 0,0 0,0 0,0 1,0-1,0 1,0-1,0 1,1 0,-1 0,0 0,0 0,1 0,-1 0,1 0,-1 1,1-1,-1 1,1-1,0 1,-3 3,-10 13,1 1,0 0,-16 33,-65 167,-11 106,36-62,-62 487,112-548,9 1,9 1,26 219,17-156,-30-213,2-1,35 84,-42-122,-1 0,2 0,0-1,1 0,0 0,1-1,1-1,0 1,0-2,1 0,1 0,27 17,-29-22,1-1,0 0,1-1,-1 0,1-1,0 0,0-1,0-1,0 0,0-1,0 0,0-1,0 0,0-1,0-1,22-7,-2-1,-1-2,0-1,-1-1,0-2,42-31,-15 4,93-92,-43 20,-5-4,-6-5,114-191,188-440,-348 643,42-84,-88 188,0 0,0 0,1 0,0 1,14-15,-18 21,1 0,0 0,-1 0,1 0,0 1,0-1,0 1,0 0,0 0,0 0,1 0,-1 1,0-1,0 1,1 0,-1 0,0 0,0 0,1 0,-1 1,0 0,5 1,5 3,-1 0,1 1,-1 1,-1-1,1 2,-1 0,14 13,21 21,61 74,-11 3,-6 4,111 199,91 296,-241-492,63 251,-106-343,-2 0,-1 1,0 65,-5-92,0 1,-1 0,0 0,-1 0,0 0,0-1,-1 1,0-1,0 0,-1 0,0 0,-1 0,0-1,0 1,0-1,-1 0,0-1,-1 0,-11 10,6-9,0 0,-1-1,0-1,0 0,0 0,0-2,-1 1,1-2,-1 0,0 0,0-2,0 1,-21-4,-6-1,0-3,1-1,-54-19,38 9,1-3,1-3,-72-42,101 51,0-1,2-1,0-2,1 0,0-1,2-1,1-1,-32-46,44 57,1 0,1 0,0 0,1-1,0 0,0 1,2-1,-1-1,1 1,1 0,0 0,1-1,0 1,1 0,1-1,0 1,0 0,1 0,1 0,0 1,0-1,1 1,1 0,8-13,8-8,1 1,2 2,0 0,2 2,1 1,53-38,12-2,196-103,117-15,-47 50,-260 105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5:00.906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0,'0'0,"4"2,11 6,29 10,31 5,32 3,-2-4,-19-6,-24-5,-23-4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00:20:48.254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1 378,'0'0,"11"-2,75-10,183-24,253-40,39-8,-76 10,-121 19,-122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13:56:46.787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5T00:29:59.971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4118 624,'-16'-27,"-2"0,-2 1,-30-33,47 56,-44-50,-4 3,-1 1,-71-50,80 70,-1 1,-1 2,-1 2,-2 2,-59-19,52 25,-1 2,0 3,-1 3,0 1,0 3,-1 3,0 2,1 3,-81 16,90-10,1 3,0 1,2 3,-76 38,85-35,1 2,1 1,1 1,1 2,2 1,-28 33,36-36,2 2,1 0,1 2,2 0,0 0,-15 43,18-33,2 1,0-1,3 2,-5 70,9-41,4-1,3 2,14 79,5-32,37 117,73 138,28-3,-150-346,144 343,-33 12,-104-311,-4 2,-3-1,-3 1,-2 1,-8 97,-3-99,-4 1,-2-1,-30 93,25-110,-3-2,-1 0,-3-1,-59 89,49-92,-2-1,-1-1,-2-2,-2-3,-1-1,-2-1,-3-2,1-3,-3-2,-1-2,-88 34,82-41,-1-3,-1-3,0-2,-1-3,0-2,0-3,-1-2,1-3,0-3,0-3,-110-25,108 15,3-3,0-2,0-3,2-2,2-3,1-2,1-2,1-3,3-2,1-2,-80-89,87 80,3-1,1-1,3-3,3-1,2-1,2-1,3-1,2-1,3-1,3-1,2 0,-5-82,15 77,2 0,4 0,2 0,3 0,4 1,2 1,36-103,-16 83,71-129,49-32,-18 69,-34 65,-28 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03:51:23.636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1428,'79'-177,"-46"109,13-29,78-157,-86 183,71-98,-89 143,30-32,-43 51,0 1,1-1,-1 1,1 0,1 1,-1 0,1 0,15-5,-22 9,1 0,-1 1,0-1,0 1,0-1,1 1,-1 0,0 0,0 0,1 0,-1 0,0 1,0-1,0 1,1-1,-1 1,0 0,0 0,0 0,0 0,0 0,0 0,0 1,-1-1,1 0,0 1,-1 0,1-1,1 4,1 1,-1 1,0-1,0 1,0 0,-1-1,0 1,0 0,1 12,-1 18,-1-1,-1 0,-8 53,-74 391,5-36,77-442,-2 11,0 0,1 1,1 0,0-1,3 18,-2-29,-1 1,1-1,-1 0,1 1,0-1,0 0,0 1,0-1,0 0,0 0,1 0,-1 0,1 0,0 0,-1-1,1 1,0 0,0-1,0 1,0-1,0 0,0 0,1 0,-1 0,0 0,1 0,-1 0,0-1,1 1,-1-1,1 0,-1 0,1 0,-1 0,1 0,3-1,3-1,0 1,0-2,0 1,-1-1,1 0,7-5,7-5,21-15,2-5,-1-2,-3-3,42-44,-22 12,58-85,-73 85,-2-1,37-85,-55 98,-4-1,-2-2,19-85,-38 135,-1 6,1-1,-2 1,1-1,0 1,-1-10,-6 60,-19 658,25-676,13 329,-12-350,-1-2,1 1,0-1,0 0,1 6,-1-9,-1 0,0-1,0 1,1-1,-1 1,0-1,0 1,1-1,-1 1,1-1,-1 1,0-1,1 1,-1-1,1 1,-1-1,1 0,-1 1,1-1,0 0,-1 0,1 1,-1-1,1 0,0 0,-1 0,1 0,-1 0,1 0,0 0,-1 0,1 0,0 0,-1 0,1 0,-1 0,2-1,5-2,0-1,1-1,-2 1,1-1,0 0,-1-1,0 0,7-8,-12 13,31-36,-1 0,-2-2,26-45,62-139,-51 80,-7-3,-5-3,37-175,-89 317,5-25,0 1,-3-1,3-45,-8 67,-1 11,2 1,0 0,1-1,-1 1,0-1,0 1,1 0,-1-1,1 1,-1-1,2 3,8 12,2 1,0-2,1 1,0-2,1 0,18 14,-14-12,0 1,0 1,22 30,-31-34,-2 0,0 1,0 0,-2 0,0 0,0 0,-1 1,-1 0,1 19,-1 20,-4 70,1-121,-4 61,1 82,3-140,1 0,0 1,0-1,1 0,0 0,5 13,-5-16,0 0,1 0,-1 0,1-1,0 1,0-1,0 0,0 0,1 0,-1 0,1 0,4 2,5 1,0 0,0 0,0-2,1 0,-1 0,1-1,0-1,20 1,-12-2,1-1,0-1,-1-1,35-7,-46 6,0 0,-1-1,0 0,0 0,0-1,0-1,-1 0,0 0,0 0,13-13,-8 4,-1 0,0-1,-1 0,18-34,103-219,-51 99,-55 116,16-32,54-83,-95 167,-1-1,1 1,-1 0,1 0,0 0,-1 0,4-2,-4 3,-1 1,0 0,1 0,-1 0,1-1,-1 1,1 0,-1 0,1 0,-1 0,1 0,-1 0,1 0,-1 0,1 0,-1 0,1 0,-1 0,0 0,1 1,-1-1,1 0,-1 0,1 0,-1 1,0-1,1 0,-1 1,1-1,-1 0,0 1,1-1,-1 0,0 1,0-1,1 1,-1-1,0 0,0 1,0-1,1 1,-1 0,8 16,-1 0,-1 1,-1 0,0 0,2 20,-3-18,51 377,-35 5,-20-395,2 13,-2-20,0 0,0 0,0 0,0 0,0 1,0-1,0 0,0 0,1 0,-1 0,0 0,0 0,0 0,0 0,0 0,0 0,0 0,1 0,-1 0,0 0,0 0,0 0,0 0,0 0,0 0,1 0,-1 0,0 0,0 0,0 0,0 0,0 0,0 0,0 0,0 0,1 0,-1 0,0 0,0-1,0 1,0 0,0 0,0 0,0 0,0 0,0 0,1 0,8-15,66-140,-7-4,60-211,-77 173,-51 195,1 1,-1 0,0 0,0 0,0 0,1 0,-1 1,0-1,1 0,-1 0,1 0,-1 0,1 0,0-1,0 2,0 0,-1 0,1 0,0 0,-1 0,1 1,-1-1,1 0,0 0,-1 0,1 1,-1-1,1 0,-1 0,1 1,-1-1,1 0,-1 1,1-1,-1 1,1-1,-1 1,1 0,141 139,-17-14,-86-91,1-2,2-2,64 37,-86-56,2-1,0-2,0 0,0-1,1-1,1-2,-1 0,1-1,42 1,-42-6,1-1,-1-2,0 0,0-1,-1-1,1-1,-1-2,-1 0,1-1,-2-1,39-27,-45 27,-1-1,0 0,-1-1,-1 0,0-1,-1-1,11-17,-14 19,-2 0,1 0,-2-1,0 0,0 0,-1 0,-1-1,-1 1,2-22,-4 23,0 0,-1 0,-1 0,0 0,0 0,-7-18,7 25,0 0,0 1,-1 0,1-1,-1 1,0 0,-1 0,1 1,-1-1,0 1,0 0,-1 0,1 0,-1 0,0 1,-8-5,10 7,-1 0,1 0,-1 0,1 0,-1 1,1 0,-1 0,0 0,1 0,-1 0,0 0,1 1,-1 0,1 0,-1 0,1 0,0 1,-1-1,1 1,0 0,0 0,0 0,-4 4,-5 4,0 1,1 0,1 1,-12 16,-4 10,2 1,1 1,2 1,2 1,1 1,3 1,1 0,2 0,3 2,1-1,2 1,1 66,5-89,1-1,1 1,1 0,11 40,-11-56,0 1,0 0,0-1,1 0,1 0,-1 0,7 8,-7-11,0 0,0-1,0 1,1 0,0-1,-1 0,1 0,0-1,0 1,1-1,7 2,-3-1,0-2,0 1,0-1,0-1,0 0,0 0,0-1,13-2,-1-3,1 0,37-15,-9-3,-1-2,-1-2,-1-2,-2-2,-1-2,65-65,-41 28,-3-2,108-161,-55 32,-101 166,-2-1,-2 0,17-66,-28 95,-2 0,1 0,-1 0,-1-1,1 1,-2-15,1 23,0-1,0 0,0 1,0-1,0 0,-1 1,1-1,0 1,0-1,0 0,-1 1,1-1,0 1,-1-1,1 1,0-1,-1 1,1-1,-1 1,1-1,0 1,-1 0,1-1,-1 1,1 0,-1-1,0 1,0-1,0 2,0-1,0 0,1 1,-1-1,0 0,0 1,0-1,0 1,1-1,-1 1,0-1,0 1,1 0,-1-1,0 1,1 0,-1 0,1 0,-1 1,-7 11,1 0,1 1,0 0,-7 27,-3 17,3 1,2 1,-3 75,11-63,3 0,15 105,-9-132,3-1,1 0,17 44,-18-66,0 1,2-1,0-1,2 0,0-1,1 0,21 22,-26-33,0 0,1-1,-1-1,2 1,-1-1,1-1,0 0,0-1,1 0,0 0,0-1,21 3,-14-4,0-1,0-1,0-1,1-1,-1 0,0-2,30-7,-15 0,0-1,-1-2,-1-2,0 0,-1-2,-1-2,0-1,47-41,-31 18,-2-1,-1-3,-3-1,38-59,-47 59,30-62,-48 82,-1-1,-1 0,12-58,-21 81,-2 4,1-1,-1 1,1 0,-1-1,0 1,0 0,0-1,-1-3,-2 16,-5 41,-65 472,24 5,33 241,11-293,-31 50,15-379,-60 224,17-164,-125 275,150-397,-4-1,-3-2,-73 96,91-143,-1 0,-2-2,-1-1,-1-2,-2-1,-1-2,-1-1,-76 39,77-49,0-1,0-3,-2 0,1-3,-1-1,0-2,-1-1,-65-1,69-5,0-2,0-2,1-1,0-1,0-2,1-2,0-1,1-1,-57-33,54 24,1-1,1-2,1-2,1 0,2-2,-51-65,61 67,1-1,1 0,1-1,2-1,1 0,1-1,1-1,2 1,-6-44,11 39,2-1,1 1,2 0,1 0,2 0,2 0,15-55,-3 35,2 2,2 0,3 2,35-56,-20 45,4 1,53-59,159-134,127-45,29 37,18 25,8 14,-293 150,-52 27,454-237,-19-29,-412 234,-4-5,130-125,-172 139,-4-3,-2-2,-4-4,51-86,-57 68,53-130,-4-59,-47 68,-33 70,-19 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5:04.830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403 442,'-4'5,"1"1,0-1,0 1,1 0,0 0,-3 11,-3 9,-219 778,127-321,80-342,-5 209,25-287,2 0,3-1,2 0,4 0,33 112,-38-156,1-1,0 0,1-1,19 29,-22-39,0 0,1 0,-1 0,1 0,0-1,0 0,1 0,0-1,0 0,0 0,0 0,0-1,11 3,-7-3,-1-1,1-1,0 1,0-2,-1 1,1-2,19-2,-9 0,0-2,0-1,23-10,7-6,-2-1,0-3,66-48,126-120,-107 68,225-279,75-185,-411 562,-17 22,-1 0,0-1,0 1,0-1,-1 0,6-14,-10 20,1 1,-1-1,0 0,0 1,0-1,0 1,0-1,0 0,0 1,0-1,0 1,0-1,0 0,0 1,0-1,0 1,-1-1,1 0,0 1,0-1,-1 1,1-1,0 1,-1-1,1 1,0-1,-1 1,1 0,-1-1,1 1,-1-1,1 1,-1 0,1 0,-1-1,0 1,1 0,-1 0,1-1,-2 1,0 0,0 0,0-1,0 1,0 0,0 0,0 0,-1 1,1-1,0 0,0 1,-3 1,-8 5,0 1,0 0,1 1,0 1,0-1,1 2,-18 22,12-14,-34 38,3 2,-43 72,-65 139,109-182,4 3,-45 141,76-192,1 1,3 0,1 0,2 1,1 0,3 0,1 0,9 63,-5-85,0 0,1-1,11 31,-14-45,0 0,1 0,0 0,0 0,0 0,0 0,1-1,0 0,0 0,0 0,0 0,1 0,-1-1,1 0,0 0,0 0,6 2,-4-3,0 0,0-1,0 0,0 0,0 0,0-1,0 0,14-2,-3-2,1 0,23-9,-9 1,-1-2,-1-1,-1-2,46-31,-20 5,65-63,-68 53,-3-2,-2-3,-2-2,-4-1,65-124,-66 100,-5-2,-3-2,-4-1,21-114,-46 186,2-5,-2-1,0 0,-2 1,0-1,-3-37,1 61,0 0,0 0,0-1,0 1,0 0,0 0,0-1,0 1,0 0,0 0,0-1,0 1,0 0,0 0,0 0,0-1,0 1,0 0,0 0,-1-1,1 1,0 0,0 0,0 0,0-1,0 1,-1 0,1 0,0 0,0 0,0-1,-1 1,1 0,0 0,0 0,-1 0,1 0,0 0,0 0,-1 0,-6 9,-6 22,-1 19,3-1,-7 62,0 105,12 15,7-191,1-1,3 0,17 71,-19-101,-1 0,2 0,0 0,0-1,0 1,1-1,0 0,1-1,0 1,0-1,0 0,11 8,-11-10,1-1,-1 0,1 0,0-1,0 0,1 0,-1 0,0-1,1 0,-1-1,1 0,0 0,0 0,-1-1,14-1,-1-2,1-1,0-1,-1 0,0-2,-1 0,1-1,19-12,13-10,61-47,-13 0,139-140,72-115,-163 170,-103 115,56-47,-76 74,1 2,0 0,2 1,35-15,-16 13,0 2,0 2,2 2,-1 2,2 3,-1 1,82 0,-100 10,-30-3,-3 0,-17-2,-2 0,-1 2,0 0,1 1,-1 2,1 0,0 1,0 1,0 1,1 1,-1 1,2 0,-21 13,-9 8,2 1,1 3,-61 57,59-44,2 1,2 3,-72 107,66-76,4 2,-40 99,81-172,-10 27,-22 72,35-100,0 0,0 0,1 1,0-1,0 0,1 1,0-1,1 1,0-1,1 1,0-1,0 0,6 14,-4-17,-1 1,1-1,1-1,-1 1,1-1,0 0,1 0,-1 0,1 0,0-1,0 0,0-1,0 1,1-1,-1 0,1-1,0 1,0-1,0-1,0 1,0-1,1-1,-1 1,0-1,0 0,0-1,1 0,11-3,1-1,-1-1,0-1,-1-1,1-1,-1-1,-1 0,27-20,-8 0,-1-1,40-46,-14 4,-2-3,-4-3,-4-1,-3-3,54-127,-47 72,-6-1,57-268,-41-71,-58 349,-16-221,7 326,2 10,-2 1,1-1,-2 1,1 0,-7-16,9 29,0 0,0 0,0 0,0-1,0 1,0 0,0 0,0 0,0-1,0 1,0 0,0 0,0 0,0 0,0-1,0 1,0 0,0 0,-1 0,1 0,0 0,0-1,0 1,0 0,0 0,0 0,-1 0,1 0,0 0,0 0,0 0,0 0,0-1,-1 1,1 0,0 0,0 0,0 0,0 0,-1 0,1 0,0 0,0 0,0 0,-1 0,1 0,0 0,0 0,0 1,0-1,-1 0,1 0,0 0,0 0,0 0,0 0,-1 0,-5 15,-1 14,0 0,-3 36,5-24,-89 1131,93-727,39-5,-34-409,2 0,1 0,1-1,23 54,-27-76,0-1,1 0,-1 1,2-1,-1-1,1 1,0-1,0 0,12 9,-12-12,0 0,0 0,0 0,0-1,0 1,0-2,1 1,-1-1,1 0,-1 0,1 0,0-1,-1 0,9-1,6-3,-1 1,0-2,0-1,-1-1,1 0,-1-1,23-14,1-4,-2-2,39-33,-8-2,-3-2,62-78,104-165,-105 106,-99 147,42-104,-71 152,0 5,-1-1,0 0,1 1,-2-1,1 0,0 1,0-1,-1 0,1 0,-1 0,0 1,0-4,-1 6,1 0,-1 0,1 1,-1-1,1 0,-1 1,1-1,-1 0,1 1,-1-1,1 1,0-1,-1 1,1-1,0 1,-1-1,1 1,0-1,0 1,0-1,-1 1,1 0,-8 21,1 1,1-1,1 1,1 0,1 1,1-1,2 34,2-5,3 0,15 65,-3-43,32 89,-35-124,2-2,2 0,1 0,25 34,-38-62,1 0,1 0,0 0,0-1,0-1,1 1,0-1,0-1,12 7,-13-9,1 0,0-1,0 0,1-1,-1 1,1-2,-1 1,1-1,0-1,-1 0,11-1,2-2,1-1,-1-1,1-1,-2 0,1-2,-1-1,0-1,-1 0,36-26,-16 7,-1-2,-2-2,50-57,-38 33,-3-3,-2-1,-3-3,51-105,-67 113,-1-1,-4 0,-2-2,-2-1,-4 0,6-62,-17 109,1 3,-1 1,0-1,-1 0,0-1,0 1,-1 0,0 1,-1-1,-6-19,8 29,-1-1,1 0,0 1,-1-1,1 0,-1 1,1-1,-1 0,1 1,-1-1,0 1,1-1,-1 1,1-1,-1 1,0 0,0-1,1 1,-1 0,0-1,0 1,1 0,-1 0,0 0,0 0,1 0,-1 0,0 0,0 0,0 0,1 0,-1 0,0 0,0 1,1-1,-1 0,0 0,0 1,-4 2,1-1,1 0,-1 1,0 0,-5 6,-7 7,1 1,1 1,0 1,-11 20,-40 85,62-119,-23 50,2 2,-28 102,44-129,2 0,1 1,1-1,2 1,1 0,2 0,5 41,-5-62,1 0,1-1,-1 1,2-1,-1 0,1 1,1-2,9 16,-10-18,0-1,1-1,-1 1,1-1,0 0,0 0,1 0,-1-1,1 1,0-1,0-1,0 1,0-1,9 2,-1-1,1-1,0 0,0-1,0-1,0 0,0-1,0-1,-1 0,30-9,-8-1,0-2,59-32,-18 2,-3-4,-1-3,-3-3,98-99,224-280,-379 418,-2 2,-4 4,0 1,0 0,1 0,11-8,-17 14,0 1,0 0,0 0,0-1,0 1,1 0,-1 1,0-1,0 0,1 1,-1-1,0 1,1 0,-1 0,1 0,-1 0,0 0,1 0,-1 1,0-1,1 1,-1 0,0-1,5 3,2 4,0-1,0 2,-1-1,0 1,0 0,-1 1,0 0,-1 0,8 13,-10-15,32 49,-3 2,-2 1,-3 1,-3 2,26 93,-37-97,-2-1,-3 2,-2-1,-3 1,-2 0,-9 84,4-113,-2 0,-1-1,-1 1,-12 28,15-47,-1 0,0 0,-1 0,0-1,0 0,-1 0,-1 0,1-1,-2 0,1-1,-1 0,-17 12,19-16,0-1,-1 1,1-1,-1-1,0 0,0 0,0 0,0-1,0 0,0-1,0 1,0-2,0 1,0-1,0 0,0-1,0 0,-13-5,2-1,0 0,0-1,1-1,1-1,-1-1,-18-16,21 15,1 0,1-1,0-1,1 0,0 0,1-1,1-1,1 1,-14-34,18 36,1 1,1 0,0-1,0 0,2 1,-1-1,2 0,0 0,1 0,0 0,1 1,0-1,1 0,8-19,-1 10,1 1,1 0,1 1,1 1,1 0,1 0,1 2,0 0,1 1,36-26,-6 9,1 3,2 2,80-34,-21 18,3 5,120-26,-190 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5:05.166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6:44.892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1,'-58'244,"3"-6,-15 90,-4 59,-120 953,143-875,-16 125,-21-19,29-304,43-212,5-29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6:44.893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1601,'12'-21,"-3"6,147-194,2 29,55-35,-26 43,8 8,243-158,-179 169,-192 119,78-27,-108 48,1 2,0 1,64-8,-81 16,0 1,0 1,0 1,-1 1,33 6,-41-5,1 1,-1 0,0 0,0 2,-1-1,0 2,0-1,0 1,19 17,-16-10,-1 1,-1 0,0 1,-1 1,-1-1,0 2,-1-1,-1 1,-1 0,0 1,-2 0,7 37,-6-12,-2 0,-1 1,-3-1,-10 83,-6-30,-4-1,-4 0,-4-2,-76 168,37-124,-6-3,-127 176,149-240,-62 64,104-126,-10 12,16-16,6-7,258-181,-5 22,367-172,-502 280,1 6,3 4,181-36,-257 70,1 2,0 2,0 2,0 3,0 1,0 3,86 18,-110-16,-1 1,0 2,0 0,-1 2,0 1,0 0,-2 2,0 1,0 0,-1 2,-1 1,-1 0,-1 1,0 1,-2 1,18 28,-19-23,-1 1,-1 1,-1 0,-2 0,-1 1,9 52,-11-33,-2 1,-2-1,-7 82,-3-60,-3 1,-3-1,-24 72,-3-24,-87 180,41-132,-8-4,-142 186,76-143,-196 193,188-232,-210 162,257-237,-4-5,-241 125,295-178,-1-2,-141 38,176-60,0-2,0-1,-1-2,0-2,1-1,-55-6,64 1,1-2,0 0,0-2,0-1,1 0,1-3,0 0,0-1,-26-19,15 5,2-2,0-1,3-1,0-2,2-1,-48-74,41 48,3-1,3-1,-41-118,56 129,-10-57,10-6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6:44.894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7 5703,'-5'34,"5"-34,0 1,-1-1,1 0,0 0,0 0,0 0,0 1,0-1,0 0,0 0,0 0,0 0,0 1,0-1,0 0,0 0,0 0,0 0,0 1,0-1,0 0,0 0,0 0,0 0,0 1,0-1,0 0,0 0,0 0,1 0,-1 0,0 1,0-1,0 0,0 0,0 0,0 0,1 0,-1 0,0 0,0 0,0 1,0-1,1 0,-1 0,0 0,0 0,11-20,80-182,-5 8,315-866,-73-35,-276 889,-74 314,-16 197,36-274,1 0,2 0,5 42,-4-62,0 0,1 0,0 0,1-1,0 1,0-1,1 0,1-1,0 1,0-1,1 0,0-1,8 9,3-1,-1 0,-1 2,-1 0,0 0,-1 2,-1 0,-1 0,-1 1,16 43,-8-3,-3 0,12 95,-1 131,-22-219,1 21,19 149,-25-234,0-1,1 0,0 1,-1-1,1 1,0-1,1 0,-1 0,1 0,-1 0,1 0,0 0,0 0,0 0,0-1,1 1,4 4,-5-7,0 1,-1 0,1-1,0 1,-1-1,1 0,0 0,-1 0,1 0,0 0,0 0,-1 0,1 0,3-1,0-1,1 0,-1 0,0-1,1 1,6-6,10-8,0-1,-2 0,20-22,58-71,8-25,-5-6,153-283,102-339,-248 511,-98 235,-10 17,0 0,0 0,0 0,0 0,1 0,-1 0,0 0,0 0,0 0,0 0,1 0,-1 0,0 0,0 0,0 0,0 0,0 0,1 0,-1 0,0 0,0 0,0 1,0-1,0 0,0 0,0 0,1 0,-1 0,0 0,0 0,0 1,0-1,0 0,0 0,0 0,0 0,0 0,0 1,0-1,0 0,0 0,0 0,0 0,0 1,0-1,0 0,0 0,0 0,0 0,0 0,0 1,0 41,0-33,-13 234,-6 369,19-572,2 1,2 0,1 0,13 43,-17-77,1-1,1 1,-1-1,1 0,0 0,0 0,0 0,1 0,0-1,0 0,1 1,0-2,-1 1,11 7,-10-9,0-1,0-1,0 1,0 0,1-1,-1 0,0-1,0 1,1-1,-1 0,1 0,-1 0,0-1,0 0,1 0,-1-1,0 1,0-1,9-4,10-6,1 0,-2-2,26-19,22-21,119-118,50-88,63-98,-26 31,-271 321,27-33,2 2,44-37,-75 70,0 1,0 0,1 0,-1 0,1 0,-1 1,1 0,0 0,0 0,0 1,1-1,-1 1,0 0,7 0,-8 2,1 0,-1 0,0 0,1 0,-1 1,0 0,0-1,1 2,-2-1,1 0,0 1,0 0,-1 0,0 0,1 0,4 7,12 15,-1 0,-1 1,-1 1,14 32,46 126,-38-72,-4 1,-5 2,-6 1,10 122,-31-207,-1-1,-2 1,-2 0,0 0,-2 0,-15 55,15-74,-1 1,0-1,-1 0,0-1,-1 1,-1-1,0-1,0 1,-1-1,0-1,-1 0,-1 0,1-1,-1 0,-1-1,0 0,-19 9,17-10,-1-1,-1-1,1 0,-1-1,1-1,-1 0,0-1,0-1,0 0,-25-3,19-1,0-1,1-1,-1-1,1 0,1-2,-1 0,-19-13,5 1,1-2,1-2,2-1,0-2,2 0,1-2,1-1,-24-35,13 6,29 46,28 42,-1-4,1 0,1-1,1-1,1 0,1-2,50 36,-30-30,1-1,1-1,75 27,-87-40,0-1,1-2,0-2,0-1,1-1,-1-2,1-2,0-1,0-1,-1-2,1-2,-1-1,0-1,0-2,-1-2,-1-1,58-29,-35 10,-1-2,-2-3,-1-2,81-79,-57 40,-4-4,65-96,-64 70,-5-3,-5-2,-5-3,58-168,-68 138,-6-1,-7-2,21-212,-38 153,-9 0,-9 0,-41-316,39 503,3 15,0 0,-1-1,0 1,0 0,0 0,0 0,-1 0,0 0,0 1,-5-9,7 13,0-1,-1 1,1 0,0 0,-1 0,1-1,-1 1,1 0,0 0,-1 0,1 0,-1 0,1 0,-1 0,1 0,0 0,-1 0,1 0,-1 0,1 0,0 0,-1 0,1 0,-1 1,1-1,0 0,-1 0,1 0,-1 1,1-1,0 0,-1 0,1 1,0-1,0 0,-1 1,1-1,0 0,0 1,-1-1,1 1,0-1,0 0,0 1,0 0,-7 9,2 0,-1 1,-6 18,-32 113,-10 99,1 79,15 16,6 466,41-518,12 0,61 291,-23-305,-28-154,57 142,-84-248,37 79,-37-82,0 0,0 0,1-1,0 1,1-1,-1 0,1-1,12 10,-15-14,-1 1,1-1,0 1,0-1,0 0,0 0,0 0,0 0,0-1,0 1,0-1,0 0,0 1,0-2,1 1,-1 0,0-1,0 1,0-1,0 0,4-1,0-2,1 0,-1 0,0-1,0 0,0 0,-1-1,9-9,2-4,0-2,-2 0,24-41,-2-9,-4-1,42-134,20-167,-23-35,-59 293,-3-179,-18 173,6 107,-1 1,0-1,-1 1,-1 0,0 0,-9-17,12 26,-1 0,0-1,-1 1,1 1,-8-8,10 10,1 1,-1-1,0 0,1 1,-1-1,1 1,-1-1,0 1,0-1,1 1,-1 0,0-1,0 1,1 0,-1 0,0-1,0 1,0 0,1 0,-1 0,0 0,0 0,0 0,1 0,-1 0,0 0,0 1,0-1,1 0,-1 0,0 1,0-1,1 1,-1-1,0 0,0 1,1-1,-1 1,1 0,-1-1,1 1,-1-1,0 2,1 0,-1 0,1 0,0 0,-1 0,1 0,0 0,1 0,-1-1,0 1,0 0,1 0,-1 0,1 0,0 0,0 0,-1 0,1-1,0 1,1 0,-1-1,2 3,7 11,0-1,2 1,0-2,0 1,21 15,1-2,45 26,-42-31,2-1,0-2,1-2,1-1,1-3,0-1,77 12,-70-19,0-2,0-2,0-2,-1-2,1-3,85-20,-81 11,-2-1,0-4,-1-1,-1-2,-1-3,75-53,-87 52,-1-2,-1-1,-2-2,-1-1,-1-1,-2-2,-2 0,30-57,-44 71,-1-1,13-44,-21 60,-2 0,1 0,-1 0,0 0,0 0,-1 0,0 0,0 0,-1-1,1 1,-2 0,1 0,-1 0,-3-7,4 11,0 1,0 0,0 0,-1 0,1 0,0 0,-1 0,0 0,1 1,-1-1,0 1,0-1,0 1,0-1,0 1,0 0,0 0,0 0,-1 0,1 1,0-1,-1 0,1 1,0 0,-1 0,1-1,-1 1,1 1,0-1,-1 0,1 0,-1 1,-3 1,-3 1,0 1,1 0,-1 0,1 1,0 0,1 0,-1 1,-8 8,-11 15,1 1,1 1,2 1,1 1,-26 53,-6 22,4 2,-39 129,-38 238,79-240,38-170,-1 100,11-158,1 50,0-56,-1 0,0 0,1 0,0 0,0 1,0-1,0-1,0 1,1 0,-1 0,1 0,0-1,3 5,-4-6,0 0,1-1,-1 1,0 0,1-1,-1 1,0-1,1 1,-1-1,1 0,-1 1,1-1,-1 0,1 0,-1 0,1 0,-1 0,0-1,1 1,-1 0,1-1,-1 1,3-2,5-1,0-1,-1-1,1 0,-1 0,0 0,0-1,13-13,52-61,-9-1,-3-4,-5-1,83-170,-66 91,71-236,-70 130,-61 209,-3-1,3-81,-13 132,1 8,-1 0,1 0,-1 0,0 0,-1-1,1 1,-1 0,0 0,0 0,-2-5,0 8,0 7,0 5,0 1,0 0,2 0,-1 0,1 19,-1 9,-9 228,11 0,41 327,-39-581,2 21,1 0,1 0,22 63,-27-94,1 0,0 0,0-1,0 1,0 0,0-1,1 1,0-1,-1 0,1 0,4 3,-4-5,-1 0,0 1,0-2,1 1,-1 0,1 0,-1-1,0 1,1-1,-1 0,1 0,-1 0,1 0,-1 0,1 0,-1-1,1 1,-1-1,1 0,2-1,6-2,0-2,0 1,0-1,-1-1,0 0,0 0,10-11,65-70,-82 84,257-328,-24-19,-191 283,46-73,118-171,-201 300,5-7,1 0,0 0,2 2,31-29,-45 44,1 0,-1 0,0 0,1 1,0-1,-1 1,1 0,0 0,0 0,-1 0,1 0,0 1,0-1,0 1,0 0,0 0,0 0,0 0,0 0,0 1,0-1,0 1,-1 0,1 0,0 0,0 0,4 3,0 1,0 1,0 0,0 0,-1 1,0 0,0 0,-1 0,7 11,12 24,-1 1,31 86,18 104,-39-101,-4 2,17 230,-42-311,10-91,31-58,30-40,6 4,5 3,6 5,155-164,-97 141,-122 123,1 1,1 2,50-27,-69 42,0 1,0 0,1 1,-1 0,1 1,23-4,-28 7,1 0,-1 0,0 0,1 1,-1 0,0 0,0 1,0 0,0 0,0 1,0 0,9 5,-1 2,-1 1,0 0,0 1,-1 1,-1 0,0 1,0 0,-2 1,16 28,5 16,29 78,78 269,-45-123,20-8,-96-242,0 0,3-1,43 55,-53-76,0 0,0 0,1-1,1-1,0 0,0-1,1 0,0 0,0-2,1 0,0 0,24 6,-14-8,0-1,1-1,-1-1,1-1,-1-1,1-2,-1 0,0-2,0 0,42-16,-16 1,-1-2,-1-2,87-58,-64 31,-2-3,-2-3,-3-3,61-73,-86 86,-2-2,-2-2,-2-1,-2-1,-3-2,35-97,-51 116,-2-1,-2 0,-2-1,-1 0,0-59,-5 73,-1-1,-2 1,0 0,-2 0,0 0,-2 1,-1-1,0 2,-20-37,24 52,1 1,-1 0,-1 1,1-1,-1 1,0 0,0 0,-6-5,9 9,0 0,0-1,-1 1,1 0,0 0,-1 0,1 1,0-1,-1 0,1 1,-1 0,1-1,-1 1,1 0,-1 1,1-1,-1 0,1 1,-1-1,1 1,0 0,-1-1,1 1,0 0,-1 1,-1 1,-5 2,1 1,1 1,-1 0,1 0,0 0,1 1,0 0,-7 11,-2 6,-19 47,16-27,3 2,1-1,3 2,-8 63,13-47,2 0,9 116,-3-155,2 1,0-1,2 0,1 0,0 0,21 43,-19-52,0-1,1 0,0-1,1 0,0-1,1 0,1-1,0 0,1-1,26 17,-20-16,0-2,0 0,1-1,0-1,1-1,41 8,-47-12,0-2,0 0,0 0,0-2,0 0,0-1,0 0,-1-1,1-1,25-10,-11 1,-1-3,0 0,0-2,-2-1,26-23,-2-4,67-77,-54 45,-3-2,-3-3,-5-3,-3-1,-4-3,39-108,-46 87,-5-1,-4-1,-6-2,-5-1,4-119,-22-233,-6 256,4 168,10-88,-6 117,0 0,1 0,0 1,2-1,-1 1,2 0,0 0,0 1,15-19,-9 15,2 1,0 1,1 0,1 1,0 1,21-13,5 1,81-34,135-30,480-88,-368 94,22-11,-68 13,-89 20,-85 22,-60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6:44.895"/>
    </inkml:context>
    <inkml:brush xml:id="br0">
      <inkml:brushProperty name="width" value="0.2" units="cm"/>
      <inkml:brushProperty name="height" value="0.4" units="cm"/>
      <inkml:brushProperty name="color" value="#800080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1,'0'0,"-3"4,-7 13,-20 28,-31 31,-32 38,-1-1,16-19,22-26,19-24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23:57:58.94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1371,'34'16,"-25"-11,0 0,17 5,5-2,-1-1,1-2,0-1,0-1,0-2,60-5,-33-3,-1-2,110-34,-54 3,-3-4,141-78,-112 42,161-123,5-56,-241 195,-4-2,77-109,-135 172,3-2,-2 17,1 115,-3-79,1 170,-1 78,7 871,-1-780,18 233,-8-419,45 206,-39-313,-23-91,1 0,0 0,0 0,0 0,1 0,-1 0,1 0,-1 0,1 0,0-1,0 1,0 0,3 2,-4-5,0 0,-1 0,1 1,0-1,0 0,-1 0,1 0,0 0,0 0,0 0,-1 0,1 0,0 0,0 0,-1 0,1-1,0 1,0 0,-1 0,1-1,0 1,0-1,2-1,1-1,-1 1,0-1,0 0,0 0,3-4,9-16,0 0,19-39,53-135,121-362,-19-16,3-10,-185 563,-6 17,0 0,1-1,0 1,0 0,0 0,1 0,-1 0,1 0,5-5,-7 9,-1 1,0 0,1 0,-1-1,0 1,1 0,-1 0,1 0,-1 0,0 0,1 0,-1 0,1-1,-1 1,0 0,1 0,-1 0,1 1,-1-1,0 0,1 0,-1 0,0 0,1 0,-1 0,1 0,-1 1,0-1,1 0,-1 0,0 1,1-1,-1 0,0 0,0 1,1-1,-1 0,0 1,0-1,0 0,1 1,-1 0,10 12,-2 0,1 1,-1 0,10 29,3 4,206 406,-147-312,111 149,-164-253,1-1,2-1,2-1,65 53,-82-77,-1 0,1-1,1-1,-1 0,2-2,28 9,-32-12,0 0,0-1,1-1,-1 0,1-1,-1-1,0 0,1 0,23-7,-12 0,0-1,0-2,-1 0,-1-1,1-2,-2 0,0-1,-1-2,38-37,-21 14,-2-3,-2 0,54-93,-44 55,-3-3,-4-1,38-130,-37 70,29-207,-47 189,-2-269,-22 316,-5 0,-5 0,-32-123,33 186,-3 1,-2 1,-34-68,37 92,-1 0,-1 1,-1 0,-1 1,-1 2,-1 0,-25-20,36 34,0 1,0 1,0-1,-1 2,0 0,-18-8,4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4267-DCBE-48A0-982A-676D52DD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0947-F666-4EBE-A9F2-0E148308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9FF-924D-4D15-B999-9E489724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D766-DF5F-4042-80DE-50498664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8B23-E21A-4987-A174-88A80144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9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15B-5B92-42B5-8A52-4035BE20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2BE15-F31E-4F56-9951-6B3BF3351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7449-3E8C-4BF0-BC76-CEFCFB4A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9F09-51F0-4940-A8B3-59AB7A33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046E-23AB-4707-8F47-481195E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9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325D-35E8-4935-AACC-5A0815CB7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6C7A-6DBC-4036-B391-FEEAE93D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4550-582B-4882-BC52-6D69B4F3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072D-2586-442C-A9E4-FE7DF9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9245-64B7-4730-84AB-6BE1CB1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85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3750-CAAF-4A9B-864C-E8681DBC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076-045E-48A3-90CE-25A40462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1B29-9AFA-4E6F-AB8D-60F022FE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5D82-3691-4703-95E4-B0ABEA0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E8F3-A2C7-4CE3-BFF8-B031E42A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1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3070-2AA8-4207-A484-0CE38C0D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7485-8DBC-4E65-9688-7AD32867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DA7A-86A3-4555-9096-6A4F22EA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B31C-8362-4AF4-80FF-BBE52DE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6753-6BA6-47A5-9642-485944F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5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E154-F08D-4CC0-B164-DEB02E1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F483-79CB-4AB4-98CF-191958773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CF3AA-319B-441E-A66B-C2823B60B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337F-2C73-416C-9045-2F01E6D2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10CF-E389-4010-AEB7-F6D7D645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F84E-228A-4F49-88CC-7876DC51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5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265E-26AE-4F17-948F-77AB7CB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D45C7-7AB8-4A8F-8762-1DAF2A5C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3D427-439E-4E27-AC4F-88E0A81A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6AFE1-4763-4C0F-90F7-8696186B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B441-0CF3-40EE-8437-DECE1736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99F4F-DE20-46B8-967B-C91F4A7D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D7E80-B360-4F7A-AF51-AC62484F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64FC6-8137-40B1-9B43-B4BE2FB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50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1406-72E9-454C-BB73-A0620AAB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4D52-80E3-4DB9-BFE2-87E8C4C3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6164-0E80-482C-857F-3BF80A8A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1DC3-3292-4DD7-806D-DA2192AE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8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2E19-21C0-4E03-820D-70A11968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0C701-D881-4A9A-9067-270DEEE2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7D45C-6720-4A6E-8904-14C0A905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21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ACF-9BD2-429D-9E55-BBC35899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6F36-B32C-441E-B85D-229DA837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D36FB-3E1E-457F-A404-6A8A47A20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5A48-B735-47BD-B93F-9BBA6D9E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015F6-37B1-4EED-8346-F262EDA2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9D67-5C34-43E7-A704-C34FBB4C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6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3915-07B6-4780-A20C-DB22EB7E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0DA7C-60BC-4927-AAB6-1ACFE06F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E58AC-DCC1-41AF-8E9B-40AA3F33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184B-7F87-4FD5-A371-88C7134A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CB78-37F1-41C7-A2F1-E69F702D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62A6-55FE-4B45-8DDB-158C725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7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5E6D1-8E02-4BF7-B54A-983FF49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0223-735A-4C3F-A191-63F1AE1B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7A15-FBF7-4F06-BBA1-8A6373617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43D4-99D1-4113-AFD1-EE3DDCFF3245}" type="datetimeFigureOut">
              <a:rPr lang="en-AU" smtClean="0"/>
              <a:t>10/11/20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CDDE-0721-48C3-8A28-33E64FEA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064A-5609-4F4B-BCD8-A6BD4880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77A6-A708-46FD-BD55-2A6A36E8CD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2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png"/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customXml" Target="../ink/ink17.xml"/><Relationship Id="rId10" Type="http://schemas.openxmlformats.org/officeDocument/2006/relationships/hyperlink" Target="https://twitter.com/fishiintheC" TargetMode="External"/><Relationship Id="rId4" Type="http://schemas.openxmlformats.org/officeDocument/2006/relationships/customXml" Target="../ink/ink13.xml"/><Relationship Id="rId9" Type="http://schemas.openxmlformats.org/officeDocument/2006/relationships/image" Target="../media/image14.png"/><Relationship Id="rId14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7" Type="http://schemas.openxmlformats.org/officeDocument/2006/relationships/image" Target="../media/image4.png"/><Relationship Id="rId12" Type="http://schemas.openxmlformats.org/officeDocument/2006/relationships/image" Target="../media/image18.jpe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customXml" Target="../ink/ink23.xml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mitanaka.org/post/hexsticker/" TargetMode="External"/><Relationship Id="rId3" Type="http://schemas.openxmlformats.org/officeDocument/2006/relationships/hyperlink" Target="mailto:c.kuempel@uq.edu.au" TargetMode="External"/><Relationship Id="rId7" Type="http://schemas.openxmlformats.org/officeDocument/2006/relationships/hyperlink" Target="https://zhuhao.org/post/tips-on-designing-a-hex-sticker-for-rstats-package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angchuangYu/hexSticker" TargetMode="External"/><Relationship Id="rId5" Type="http://schemas.openxmlformats.org/officeDocument/2006/relationships/hyperlink" Target="https://www.canva.com/" TargetMode="External"/><Relationship Id="rId4" Type="http://schemas.openxmlformats.org/officeDocument/2006/relationships/hyperlink" Target="https://emitanaka.org/post/hexsticker/hexsticker.ppt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E96B8E-690E-4185-BBB8-C4EAC89EE078}"/>
              </a:ext>
            </a:extLst>
          </p:cNvPr>
          <p:cNvGrpSpPr/>
          <p:nvPr/>
        </p:nvGrpSpPr>
        <p:grpSpPr>
          <a:xfrm>
            <a:off x="2080200" y="2367249"/>
            <a:ext cx="8031600" cy="3676570"/>
            <a:chOff x="2080200" y="2367249"/>
            <a:chExt cx="8031600" cy="36765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DA73FC-20B5-4843-8D62-BE2315BE8095}"/>
                </a:ext>
              </a:extLst>
            </p:cNvPr>
            <p:cNvGrpSpPr/>
            <p:nvPr/>
          </p:nvGrpSpPr>
          <p:grpSpPr>
            <a:xfrm rot="178066">
              <a:off x="3539900" y="2367249"/>
              <a:ext cx="4693320" cy="1867320"/>
              <a:chOff x="3103857" y="2209664"/>
              <a:chExt cx="4693320" cy="18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350A1CB-95DE-44A5-9090-0888A245D78E}"/>
                      </a:ext>
                    </a:extLst>
                  </p14:cNvPr>
                  <p14:cNvContentPartPr/>
                  <p14:nvPr/>
                </p14:nvContentPartPr>
                <p14:xfrm>
                  <a:off x="3103857" y="2413784"/>
                  <a:ext cx="759960" cy="16632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350A1CB-95DE-44A5-9090-0888A245D78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68217" y="2342144"/>
                    <a:ext cx="831600" cy="180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3AB1F70A-F073-4A94-B7A1-D906BBAEF368}"/>
                      </a:ext>
                    </a:extLst>
                  </p14:cNvPr>
                  <p14:cNvContentPartPr/>
                  <p14:nvPr/>
                </p14:nvContentPartPr>
                <p14:xfrm>
                  <a:off x="4050297" y="3095624"/>
                  <a:ext cx="193680" cy="482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3AB1F70A-F073-4A94-B7A1-D906BBAEF36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14297" y="3023624"/>
                    <a:ext cx="26532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71D7A4F-BE4B-485D-9AE7-D127452E1844}"/>
                      </a:ext>
                    </a:extLst>
                  </p14:cNvPr>
                  <p14:cNvContentPartPr/>
                  <p14:nvPr/>
                </p14:nvContentPartPr>
                <p14:xfrm>
                  <a:off x="4601097" y="2352944"/>
                  <a:ext cx="3196080" cy="10972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71D7A4F-BE4B-485D-9AE7-D127452E18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565457" y="2280944"/>
                    <a:ext cx="3267720" cy="12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146AEA2-EF67-4055-9E9F-5754FD770264}"/>
                      </a:ext>
                    </a:extLst>
                  </p14:cNvPr>
                  <p14:cNvContentPartPr/>
                  <p14:nvPr/>
                </p14:nvContentPartPr>
                <p14:xfrm>
                  <a:off x="6702777" y="220966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146AEA2-EF67-4055-9E9F-5754FD7702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66777" y="2137664"/>
                    <a:ext cx="7200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BD0D1E6-5976-434C-AABB-40E6BEC247A7}"/>
                </a:ext>
              </a:extLst>
            </p:cNvPr>
            <p:cNvGrpSpPr/>
            <p:nvPr/>
          </p:nvGrpSpPr>
          <p:grpSpPr>
            <a:xfrm rot="248003">
              <a:off x="2080200" y="3915499"/>
              <a:ext cx="8031600" cy="2128320"/>
              <a:chOff x="1524177" y="889904"/>
              <a:chExt cx="8031600" cy="212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9B69AA6-560C-4845-90F4-646860F67771}"/>
                      </a:ext>
                    </a:extLst>
                  </p14:cNvPr>
                  <p14:cNvContentPartPr/>
                  <p14:nvPr/>
                </p14:nvContentPartPr>
                <p14:xfrm>
                  <a:off x="2038257" y="1325504"/>
                  <a:ext cx="267840" cy="16243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9B69AA6-560C-4845-90F4-646860F6777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02257" y="1253864"/>
                    <a:ext cx="339480" cy="176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C594A9D-14E3-4545-8EBD-EC5A3444E161}"/>
                      </a:ext>
                    </a:extLst>
                  </p14:cNvPr>
                  <p14:cNvContentPartPr/>
                  <p14:nvPr/>
                </p14:nvContentPartPr>
                <p14:xfrm>
                  <a:off x="1524177" y="1181504"/>
                  <a:ext cx="1636200" cy="18367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C594A9D-14E3-4545-8EBD-EC5A3444E16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488177" y="1109504"/>
                    <a:ext cx="1707840" cy="19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72CA22E-6557-4F28-93F4-48D01C20EF67}"/>
                      </a:ext>
                    </a:extLst>
                  </p14:cNvPr>
                  <p14:cNvContentPartPr/>
                  <p14:nvPr/>
                </p14:nvContentPartPr>
                <p14:xfrm>
                  <a:off x="3233817" y="889904"/>
                  <a:ext cx="6321960" cy="20678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72CA22E-6557-4F28-93F4-48D01C20EF6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198177" y="818264"/>
                    <a:ext cx="6393600" cy="221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283A596-33AA-4F7A-8000-4697413AEB9F}"/>
                      </a:ext>
                    </a:extLst>
                  </p14:cNvPr>
                  <p14:cNvContentPartPr/>
                  <p14:nvPr/>
                </p14:nvContentPartPr>
                <p14:xfrm>
                  <a:off x="4213017" y="1136144"/>
                  <a:ext cx="166680" cy="207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1283A596-33AA-4F7A-8000-4697413AEB9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177377" y="1064504"/>
                    <a:ext cx="238320" cy="35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EC5056-0249-44F0-90CF-F6A503092652}"/>
              </a:ext>
            </a:extLst>
          </p:cNvPr>
          <p:cNvGrpSpPr/>
          <p:nvPr/>
        </p:nvGrpSpPr>
        <p:grpSpPr>
          <a:xfrm rot="424333">
            <a:off x="2036566" y="772152"/>
            <a:ext cx="6549840" cy="1569632"/>
            <a:chOff x="1368657" y="3551352"/>
            <a:chExt cx="6549840" cy="156963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A4B13D-A3D1-47B6-B53E-75E18F038D6C}"/>
                    </a:ext>
                  </a:extLst>
                </p14:cNvPr>
                <p14:cNvContentPartPr/>
                <p14:nvPr/>
              </p14:nvContentPartPr>
              <p14:xfrm>
                <a:off x="1368657" y="3705104"/>
                <a:ext cx="1805760" cy="1415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A4B13D-A3D1-47B6-B53E-75E18F038D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2657" y="3633464"/>
                  <a:ext cx="1877400" cy="15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DAE0CD-40BC-49F6-8BFC-A0FF24A8BC7B}"/>
                    </a:ext>
                  </a:extLst>
                </p14:cNvPr>
                <p14:cNvContentPartPr/>
                <p14:nvPr/>
              </p14:nvContentPartPr>
              <p14:xfrm>
                <a:off x="3233817" y="3551352"/>
                <a:ext cx="4684680" cy="128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DAE0CD-40BC-49F6-8BFC-A0FF24A8BC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8177" y="3479352"/>
                  <a:ext cx="4756320" cy="14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BE51B4-CD2C-467B-B974-D139E056A5F6}"/>
                  </a:ext>
                </a:extLst>
              </p14:cNvPr>
              <p14:cNvContentPartPr/>
              <p14:nvPr/>
            </p14:nvContentPartPr>
            <p14:xfrm>
              <a:off x="4110958" y="33853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BE51B4-CD2C-467B-B974-D139E056A5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5318" y="3313314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59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F166-0167-4C4E-BB0B-F2EC41A4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9" y="2571132"/>
            <a:ext cx="11070518" cy="3991373"/>
          </a:xfrm>
        </p:spPr>
        <p:txBody>
          <a:bodyPr>
            <a:normAutofit/>
          </a:bodyPr>
          <a:lstStyle/>
          <a:p>
            <a:r>
              <a:rPr lang="en-US" sz="3600" dirty="0"/>
              <a:t>Twitter       : @RLadiesBrisbane</a:t>
            </a:r>
          </a:p>
          <a:p>
            <a:r>
              <a:rPr lang="en-US" sz="3600" dirty="0"/>
              <a:t>Meetup: https://www.meetup.com/rladies-brisbane</a:t>
            </a:r>
          </a:p>
          <a:p>
            <a:r>
              <a:rPr lang="en-US" sz="3600" dirty="0" err="1"/>
              <a:t>Github</a:t>
            </a:r>
            <a:r>
              <a:rPr lang="en-US" sz="3600" dirty="0"/>
              <a:t>:   : </a:t>
            </a:r>
            <a:r>
              <a:rPr lang="en-US" dirty="0"/>
              <a:t>https://github.com/rladies/meetup-presentations_brisbane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FC25CB-7F98-4ECC-8291-99EC6A6B040F}"/>
                  </a:ext>
                </a:extLst>
              </p14:cNvPr>
              <p14:cNvContentPartPr/>
              <p14:nvPr/>
            </p14:nvContentPartPr>
            <p14:xfrm>
              <a:off x="11958417" y="610184"/>
              <a:ext cx="360" cy="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FC25CB-7F98-4ECC-8291-99EC6A6B0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2777" y="538544"/>
                <a:ext cx="720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1A06AF9-3F16-4459-929E-DA05CF95CE1F}"/>
              </a:ext>
            </a:extLst>
          </p:cNvPr>
          <p:cNvGrpSpPr/>
          <p:nvPr/>
        </p:nvGrpSpPr>
        <p:grpSpPr>
          <a:xfrm rot="267124">
            <a:off x="1057930" y="454520"/>
            <a:ext cx="4763880" cy="1931040"/>
            <a:chOff x="2990097" y="2487944"/>
            <a:chExt cx="4763880" cy="19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F4C48B-5D48-4061-897B-7348641EF340}"/>
                    </a:ext>
                  </a:extLst>
                </p14:cNvPr>
                <p14:cNvContentPartPr/>
                <p14:nvPr/>
              </p14:nvContentPartPr>
              <p14:xfrm>
                <a:off x="2990097" y="2487944"/>
                <a:ext cx="1609200" cy="193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F4C48B-5D48-4061-897B-7348641EF3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4457" y="2415944"/>
                  <a:ext cx="1680840" cy="20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F644CC-1FDE-4123-B887-71D7B64A58FC}"/>
                    </a:ext>
                  </a:extLst>
                </p14:cNvPr>
                <p14:cNvContentPartPr/>
                <p14:nvPr/>
              </p14:nvContentPartPr>
              <p14:xfrm>
                <a:off x="4438737" y="2880704"/>
                <a:ext cx="3315240" cy="126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F644CC-1FDE-4123-B887-71D7B64A58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2737" y="2809064"/>
                  <a:ext cx="3386880" cy="14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1CBD02-87E3-4C2B-B455-ED9B3D7CF309}"/>
                    </a:ext>
                  </a:extLst>
                </p14:cNvPr>
                <p14:cNvContentPartPr/>
                <p14:nvPr/>
              </p14:nvContentPartPr>
              <p14:xfrm>
                <a:off x="6154857" y="3077984"/>
                <a:ext cx="93960" cy="12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1CBD02-87E3-4C2B-B455-ED9B3D7CF3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8857" y="3005984"/>
                  <a:ext cx="165600" cy="26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380D58D-10C5-46A3-94A9-6AF020B9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23110"/>
            <a:ext cx="457994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3">
            <a:hlinkClick r:id="rId10"/>
            <a:extLst>
              <a:ext uri="{FF2B5EF4-FFF2-40B4-BE49-F238E27FC236}">
                <a16:creationId xmlns:a16="http://schemas.microsoft.com/office/drawing/2014/main" id="{6CD8A4E2-0038-43CF-A24B-D974DE21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08" y="2609388"/>
            <a:ext cx="524786" cy="5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5407AE-A4D5-4743-9610-09547EA80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74" y="3241767"/>
            <a:ext cx="1545303" cy="571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8C3CB8-B567-4843-A994-1D52AF5E3A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4" y="3921366"/>
            <a:ext cx="1713897" cy="367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BDFFB-0673-4471-BAB8-640D90104101}"/>
                  </a:ext>
                </a:extLst>
              </p14:cNvPr>
              <p14:cNvContentPartPr/>
              <p14:nvPr/>
            </p14:nvContentPartPr>
            <p14:xfrm>
              <a:off x="10058298" y="265237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BDFFB-0673-4471-BAB8-640D90104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2298" y="258037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D9B019-9C91-4F5F-B434-7D8185423F18}"/>
                  </a:ext>
                </a:extLst>
              </p14:cNvPr>
              <p14:cNvContentPartPr/>
              <p14:nvPr/>
            </p14:nvContentPartPr>
            <p14:xfrm>
              <a:off x="10399938" y="187045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D9B019-9C91-4F5F-B434-7D8185423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4298" y="1798456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3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F9B-99E0-425B-AA60-EE54179A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0860"/>
            <a:ext cx="10515600" cy="3696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December networking event – in person!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@ The Charming Squire – 133 Grey St, South Brisbane</a:t>
            </a:r>
          </a:p>
          <a:p>
            <a:pPr marL="0" indent="0">
              <a:buNone/>
            </a:pPr>
            <a:r>
              <a:rPr lang="en-US" sz="3600" dirty="0"/>
              <a:t>Start 5:30 for 2 hours, join us when you can</a:t>
            </a:r>
          </a:p>
          <a:p>
            <a:pPr marL="0" indent="0">
              <a:buNone/>
            </a:pPr>
            <a:r>
              <a:rPr lang="en-US" sz="3600" dirty="0"/>
              <a:t>Please RSVP by Nov. 27</a:t>
            </a:r>
            <a:r>
              <a:rPr lang="en-US" sz="3600" baseline="30000" dirty="0"/>
              <a:t>th</a:t>
            </a:r>
            <a:r>
              <a:rPr lang="en-US" sz="3600" dirty="0"/>
              <a:t> on Meetup</a:t>
            </a:r>
            <a:endParaRPr lang="en-AU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E79AAD-6F37-4953-9117-FA9BF3AB5586}"/>
              </a:ext>
            </a:extLst>
          </p:cNvPr>
          <p:cNvGrpSpPr/>
          <p:nvPr/>
        </p:nvGrpSpPr>
        <p:grpSpPr>
          <a:xfrm rot="197621">
            <a:off x="885146" y="530691"/>
            <a:ext cx="5815240" cy="1801382"/>
            <a:chOff x="838200" y="448837"/>
            <a:chExt cx="4226760" cy="1309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D0A303-F639-4F3A-89BE-157758C26FC4}"/>
                </a:ext>
              </a:extLst>
            </p:cNvPr>
            <p:cNvGrpSpPr/>
            <p:nvPr/>
          </p:nvGrpSpPr>
          <p:grpSpPr>
            <a:xfrm>
              <a:off x="838200" y="448837"/>
              <a:ext cx="4226760" cy="1309320"/>
              <a:chOff x="7244937" y="419384"/>
              <a:chExt cx="4226760" cy="130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B7F8ABF-298D-4CCB-9296-3199E51DF03E}"/>
                      </a:ext>
                    </a:extLst>
                  </p14:cNvPr>
                  <p14:cNvContentPartPr/>
                  <p14:nvPr/>
                </p14:nvContentPartPr>
                <p14:xfrm>
                  <a:off x="7244937" y="419384"/>
                  <a:ext cx="960120" cy="13093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B7F8ABF-298D-4CCB-9296-3199E51DF03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218769" y="367043"/>
                    <a:ext cx="1012195" cy="14137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34CC180-20ED-4A7E-B95C-F8AB15F44FA5}"/>
                      </a:ext>
                    </a:extLst>
                  </p14:cNvPr>
                  <p14:cNvContentPartPr/>
                  <p14:nvPr/>
                </p14:nvContentPartPr>
                <p14:xfrm>
                  <a:off x="7961337" y="432344"/>
                  <a:ext cx="3510360" cy="983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34CC180-20ED-4A7E-B95C-F8AB15F44F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35170" y="380277"/>
                    <a:ext cx="3562433" cy="10879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A1BA5E-1448-48AD-9F9E-017DBFD29FCA}"/>
                    </a:ext>
                  </a:extLst>
                </p14:cNvPr>
                <p14:cNvContentPartPr/>
                <p14:nvPr/>
              </p14:nvContentPartPr>
              <p14:xfrm>
                <a:off x="3828897" y="631537"/>
                <a:ext cx="665280" cy="9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A1BA5E-1448-48AD-9F9E-017DBFD29F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2987" y="579156"/>
                  <a:ext cx="717361" cy="2035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5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0BC520-0165-470A-A51D-47D58E54235C}"/>
                  </a:ext>
                </a:extLst>
              </p14:cNvPr>
              <p14:cNvContentPartPr/>
              <p14:nvPr/>
            </p14:nvContentPartPr>
            <p14:xfrm>
              <a:off x="13307702" y="75341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0BC520-0165-470A-A51D-47D58E5423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72062" y="681412"/>
                <a:ext cx="720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3E9783-1BCE-4C76-BE35-B5E40051FA21}"/>
              </a:ext>
            </a:extLst>
          </p:cNvPr>
          <p:cNvGrpSpPr/>
          <p:nvPr/>
        </p:nvGrpSpPr>
        <p:grpSpPr>
          <a:xfrm>
            <a:off x="1144649" y="286860"/>
            <a:ext cx="4446453" cy="3077529"/>
            <a:chOff x="1507617" y="2030384"/>
            <a:chExt cx="5976655" cy="41366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F389BC-4629-45F7-9F5E-77BF35EF5AA3}"/>
                    </a:ext>
                  </a:extLst>
                </p14:cNvPr>
                <p14:cNvContentPartPr/>
                <p14:nvPr/>
              </p14:nvContentPartPr>
              <p14:xfrm>
                <a:off x="1507617" y="2030384"/>
                <a:ext cx="1992960" cy="2326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F389BC-4629-45F7-9F5E-77BF35EF5A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9232" y="1933620"/>
                  <a:ext cx="2089245" cy="2519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97E4D6-A5D1-4FD0-9D30-A9921CDF6DBE}"/>
                    </a:ext>
                  </a:extLst>
                </p14:cNvPr>
                <p14:cNvContentPartPr/>
                <p14:nvPr/>
              </p14:nvContentPartPr>
              <p14:xfrm rot="225619">
                <a:off x="2978152" y="3496893"/>
                <a:ext cx="4506120" cy="2670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97E4D6-A5D1-4FD0-9D30-A9921CDF6D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225619">
                  <a:off x="2930251" y="3400114"/>
                  <a:ext cx="4602407" cy="286319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DF12C2-10B0-495E-92CD-03F41715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34" y="3573499"/>
            <a:ext cx="6107633" cy="291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would love to hear from you!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Please fill out our survey:</a:t>
            </a:r>
          </a:p>
          <a:p>
            <a:pPr marL="0" indent="0">
              <a:buNone/>
            </a:pPr>
            <a:r>
              <a:rPr lang="en-AU" sz="2400" dirty="0">
                <a:effectLst/>
              </a:rPr>
              <a:t>https://ckim455956.typeform.com/to/XEc0edJ1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D55415-B93A-4DC6-89C6-67057B1F90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67" y="1224282"/>
            <a:ext cx="5715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E1FF-945C-B645-8702-9169688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298" y="-142213"/>
            <a:ext cx="748552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sz="4100" b="1" dirty="0" err="1">
                <a:solidFill>
                  <a:srgbClr val="7030A0"/>
                </a:solidFill>
              </a:rPr>
              <a:t>RLadies</a:t>
            </a:r>
            <a:r>
              <a:rPr lang="en-US" sz="4100" b="1" dirty="0">
                <a:solidFill>
                  <a:srgbClr val="7030A0"/>
                </a:solidFill>
              </a:rPr>
              <a:t> Brisbane logo competition</a:t>
            </a:r>
            <a:endParaRPr lang="en-US" sz="1600" b="1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C19C594B-7AF2-9A4F-81AA-9522369EE8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5" r="35203" b="1"/>
          <a:stretch/>
        </p:blipFill>
        <p:spPr>
          <a:xfrm rot="16200000">
            <a:off x="-1284733" y="1284733"/>
            <a:ext cx="6858002" cy="4288536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0DDD03-D5BE-EB4E-B175-F001102B9190}"/>
              </a:ext>
            </a:extLst>
          </p:cNvPr>
          <p:cNvSpPr/>
          <p:nvPr/>
        </p:nvSpPr>
        <p:spPr>
          <a:xfrm>
            <a:off x="4942368" y="1971923"/>
            <a:ext cx="6586491" cy="286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8A4DA5-6508-EE45-A879-ABCEBEB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934" y="1472678"/>
            <a:ext cx="6586489" cy="39509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Help us design an </a:t>
            </a:r>
            <a:r>
              <a:rPr lang="en-US" sz="2200" b="1" dirty="0" err="1"/>
              <a:t>RLadies</a:t>
            </a:r>
            <a:r>
              <a:rPr lang="en-US" sz="2200" b="1" dirty="0"/>
              <a:t> Brisbane logo to make hex stickers for our community!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Competition information: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Open for submission Nov. 10, 2020 and close Dec. 3</a:t>
            </a:r>
            <a:r>
              <a:rPr lang="en-US" sz="2000" baseline="30000" dirty="0"/>
              <a:t>rd</a:t>
            </a:r>
            <a:r>
              <a:rPr lang="en-US" sz="2000" dirty="0"/>
              <a:t>, 2020.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Vote at Dec. 4</a:t>
            </a:r>
            <a:r>
              <a:rPr lang="en-US" sz="2000" baseline="30000" dirty="0"/>
              <a:t>th</a:t>
            </a:r>
            <a:r>
              <a:rPr lang="en-US" sz="2000" dirty="0"/>
              <a:t> networking event.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Winner will be announced on Dec. 18, 2020. </a:t>
            </a:r>
          </a:p>
          <a:p>
            <a:pPr marL="0" indent="0">
              <a:buNone/>
            </a:pPr>
            <a:r>
              <a:rPr lang="en-US" sz="1400" dirty="0"/>
              <a:t>The winner will need to grant full permission for </a:t>
            </a:r>
            <a:r>
              <a:rPr lang="en-US" sz="1400" dirty="0" err="1"/>
              <a:t>RLadies</a:t>
            </a:r>
            <a:r>
              <a:rPr lang="en-US" sz="1400" dirty="0"/>
              <a:t> Brisbane to use and produce materials with the winning logo and only use original or non-copyrighted elements in their design. Any shape design can be made into a hex sticker so don’t get too caught up on formatting!</a:t>
            </a:r>
          </a:p>
          <a:p>
            <a:pPr marL="0" indent="0">
              <a:buNone/>
            </a:pPr>
            <a:r>
              <a:rPr lang="en-US" sz="2200" b="1" dirty="0"/>
              <a:t>Submit your entries to: </a:t>
            </a:r>
            <a:r>
              <a:rPr lang="en-US" sz="2200" b="1" dirty="0">
                <a:hlinkClick r:id="rId3"/>
              </a:rPr>
              <a:t>c.kuempel@uq.edu.au</a:t>
            </a:r>
            <a:r>
              <a:rPr lang="en-US" sz="2200" b="1" dirty="0"/>
              <a:t> by 5 PM December 3</a:t>
            </a:r>
            <a:r>
              <a:rPr lang="en-US" sz="2200" b="1" baseline="30000" dirty="0"/>
              <a:t>rd</a:t>
            </a:r>
            <a:r>
              <a:rPr lang="en-US" sz="2200" b="1" dirty="0"/>
              <a:t>, 2020. Please subject the e-mail entry as: “</a:t>
            </a:r>
            <a:r>
              <a:rPr lang="en-US" sz="2200" b="1" dirty="0" err="1"/>
              <a:t>Rladies</a:t>
            </a:r>
            <a:r>
              <a:rPr lang="en-US" sz="2200" b="1" dirty="0"/>
              <a:t> Brisbane logo competition”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Useful resources: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Hex sticker templates: </a:t>
            </a:r>
            <a:r>
              <a:rPr lang="en-US" sz="1400" dirty="0">
                <a:hlinkClick r:id="rId4"/>
              </a:rPr>
              <a:t>Powerpoint</a:t>
            </a:r>
            <a:r>
              <a:rPr lang="en-US" sz="1400" dirty="0"/>
              <a:t>, </a:t>
            </a:r>
            <a:r>
              <a:rPr lang="en-US" sz="1400" dirty="0">
                <a:hlinkClick r:id="rId5"/>
              </a:rPr>
              <a:t>Canva</a:t>
            </a:r>
            <a:r>
              <a:rPr lang="en-US" sz="1400" dirty="0"/>
              <a:t>, or </a:t>
            </a:r>
            <a:r>
              <a:rPr lang="en-US" sz="1400" dirty="0">
                <a:hlinkClick r:id="rId6"/>
              </a:rPr>
              <a:t>hexSticker R package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Blog posts: </a:t>
            </a:r>
          </a:p>
          <a:p>
            <a:pPr>
              <a:spcBef>
                <a:spcPts val="0"/>
              </a:spcBef>
            </a:pPr>
            <a:r>
              <a:rPr lang="en-AU" sz="1400" u="sng" dirty="0">
                <a:hlinkClick r:id="rId7"/>
              </a:rPr>
              <a:t>https://zhuhao.org/post/tips-on-designing-a-hex-sticker-for-rstats-packages/</a:t>
            </a:r>
            <a:r>
              <a:rPr lang="en-AU" sz="1400" dirty="0"/>
              <a:t> </a:t>
            </a:r>
          </a:p>
          <a:p>
            <a:pPr>
              <a:spcBef>
                <a:spcPts val="0"/>
              </a:spcBef>
            </a:pPr>
            <a:r>
              <a:rPr lang="en-AU" sz="1400" dirty="0">
                <a:hlinkClick r:id="rId8"/>
              </a:rPr>
              <a:t>https://emitanaka.org/post/hexsticker/</a:t>
            </a:r>
            <a:r>
              <a:rPr lang="en-AU" sz="1400" dirty="0"/>
              <a:t>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A3FE7E-5FA5-6747-98EB-A43285098CFA}"/>
              </a:ext>
            </a:extLst>
          </p:cNvPr>
          <p:cNvCxnSpPr>
            <a:cxnSpLocks/>
          </p:cNvCxnSpPr>
          <p:nvPr/>
        </p:nvCxnSpPr>
        <p:spPr>
          <a:xfrm>
            <a:off x="4609875" y="1215471"/>
            <a:ext cx="7552944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7E84CC-B1E3-4D4D-8403-71047263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208847"/>
            <a:ext cx="9660835" cy="543422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61F50CDD-8E34-9D4B-93CF-2CCD5778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532985"/>
            <a:ext cx="10801350" cy="469056"/>
          </a:xfrm>
        </p:spPr>
        <p:txBody>
          <a:bodyPr>
            <a:normAutofit fontScale="90000"/>
          </a:bodyPr>
          <a:lstStyle/>
          <a:p>
            <a:r>
              <a:rPr lang="en-AU" b="1" dirty="0" err="1"/>
              <a:t>Rladies</a:t>
            </a:r>
            <a:r>
              <a:rPr lang="en-AU" b="1" dirty="0"/>
              <a:t> Brisbane November Meetup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4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276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RLadies Brisbane logo competition</vt:lpstr>
      <vt:lpstr>Rladies Brisbane November Meetup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Kim</dc:creator>
  <cp:lastModifiedBy>Valentine Murigneux</cp:lastModifiedBy>
  <cp:revision>8</cp:revision>
  <dcterms:created xsi:type="dcterms:W3CDTF">2020-11-04T23:56:09Z</dcterms:created>
  <dcterms:modified xsi:type="dcterms:W3CDTF">2020-11-10T05:05:35Z</dcterms:modified>
</cp:coreProperties>
</file>