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62" r:id="rId2"/>
    <p:sldId id="257" r:id="rId3"/>
    <p:sldId id="270" r:id="rId4"/>
    <p:sldId id="273" r:id="rId5"/>
    <p:sldId id="303" r:id="rId6"/>
    <p:sldId id="294" r:id="rId7"/>
    <p:sldId id="274" r:id="rId8"/>
    <p:sldId id="275" r:id="rId9"/>
    <p:sldId id="276" r:id="rId10"/>
    <p:sldId id="305" r:id="rId11"/>
    <p:sldId id="277" r:id="rId12"/>
    <p:sldId id="282" r:id="rId13"/>
    <p:sldId id="279" r:id="rId14"/>
    <p:sldId id="295" r:id="rId15"/>
    <p:sldId id="296" r:id="rId16"/>
    <p:sldId id="298" r:id="rId17"/>
    <p:sldId id="301" r:id="rId18"/>
    <p:sldId id="299" r:id="rId19"/>
    <p:sldId id="289" r:id="rId20"/>
    <p:sldId id="300" r:id="rId21"/>
    <p:sldId id="304" r:id="rId22"/>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AAA"/>
    <a:srgbClr val="FE86C2"/>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97" autoAdjust="0"/>
  </p:normalViewPr>
  <p:slideViewPr>
    <p:cSldViewPr>
      <p:cViewPr varScale="1">
        <p:scale>
          <a:sx n="79" d="100"/>
          <a:sy n="79" d="100"/>
        </p:scale>
        <p:origin x="288" y="7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02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96DEEBB-8103-4905-BFA7-1AABD791E139}" type="datetime1">
              <a:rPr lang="en-GB" smtClean="0"/>
              <a:t>07/02/2024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GB" smtClean="0"/>
              <a:t>‹#›</a:t>
            </a:fld>
            <a:endParaRPr lang="en-GB"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F49FB856-3FCA-4EC2-AB16-994754ED6FD3}" type="datetime1">
              <a:rPr lang="en-GB" noProof="0" smtClean="0"/>
              <a:t>07/02/2024</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en-GB" noProof="0" smtClean="0"/>
              <a:t>‹#›</a:t>
            </a:fld>
            <a:endParaRPr lang="en-GB" noProof="0"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01F2A70B-78F2-4DCF-B53B-C990D2FAFB8A}" type="slidenum">
              <a:rPr lang="en-GB" smtClean="0"/>
              <a:t>1</a:t>
            </a:fld>
            <a:endParaRPr lang="en-GB" dirty="0"/>
          </a:p>
        </p:txBody>
      </p:sp>
    </p:spTree>
    <p:extLst>
      <p:ext uri="{BB962C8B-B14F-4D97-AF65-F5344CB8AC3E}">
        <p14:creationId xmlns:p14="http://schemas.microsoft.com/office/powerpoint/2010/main" val="243400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01F2A70B-78F2-4DCF-B53B-C990D2FAFB8A}" type="slidenum">
              <a:rPr lang="en-GB" smtClean="0"/>
              <a:t>2</a:t>
            </a:fld>
            <a:endParaRPr lang="en-GB" dirty="0"/>
          </a:p>
        </p:txBody>
      </p:sp>
    </p:spTree>
    <p:extLst>
      <p:ext uri="{BB962C8B-B14F-4D97-AF65-F5344CB8AC3E}">
        <p14:creationId xmlns:p14="http://schemas.microsoft.com/office/powerpoint/2010/main" val="71312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01F2A70B-78F2-4DCF-B53B-C990D2FAFB8A}" type="slidenum">
              <a:rPr lang="en-GB" smtClean="0"/>
              <a:t>3</a:t>
            </a:fld>
            <a:endParaRPr lang="en-GB" dirty="0"/>
          </a:p>
        </p:txBody>
      </p:sp>
    </p:spTree>
    <p:extLst>
      <p:ext uri="{BB962C8B-B14F-4D97-AF65-F5344CB8AC3E}">
        <p14:creationId xmlns:p14="http://schemas.microsoft.com/office/powerpoint/2010/main" val="1650192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rtlCol="0">
            <a:noAutofit/>
          </a:bodyPr>
          <a:lstStyle>
            <a:lvl1pPr>
              <a:defRPr sz="5400"/>
            </a:lvl1pPr>
          </a:lstStyle>
          <a:p>
            <a:pPr rtl="0"/>
            <a:r>
              <a:rPr lang="en-US" noProof="0"/>
              <a:t>Click to edit Master title style</a:t>
            </a:r>
            <a:endParaRPr lang="en-GB" noProof="0" dirty="0"/>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3" name="Subtitle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sp>
        <p:nvSpPr>
          <p:cNvPr id="3" name="Vertical Text Placeholder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509A6065-5E4F-4300-9D6C-C2C56B44B0CF}" type="datetime1">
              <a:rPr lang="en-GB" noProof="0" smtClean="0"/>
              <a:t>07/02/2024</a:t>
            </a:fld>
            <a:endParaRPr lang="en-GB" noProof="0" dirty="0"/>
          </a:p>
        </p:txBody>
      </p:sp>
      <p:sp>
        <p:nvSpPr>
          <p:cNvPr id="6" name="Slide Number Placeholder 5"/>
          <p:cNvSpPr>
            <a:spLocks noGrp="1"/>
          </p:cNvSpPr>
          <p:nvPr>
            <p:ph type="sldNum" sz="quarter" idx="12"/>
          </p:nvPr>
        </p:nvSpPr>
        <p:spPr/>
        <p:txBody>
          <a:bodyPr rtlCol="0"/>
          <a:lstStyle/>
          <a:p>
            <a:pPr rtl="0"/>
            <a:fld id="{25BA54BD-C84D-46CE-8B72-31BFB26ABA43}" type="slidenum">
              <a:rPr lang="en-GB" noProof="0" smtClean="0"/>
              <a:t>‹#›</a:t>
            </a:fld>
            <a:endParaRPr lang="en-GB"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rtlCol="0"/>
          <a:lstStyle/>
          <a:p>
            <a:pPr rtl="0"/>
            <a:r>
              <a:rPr lang="en-US" noProof="0"/>
              <a:t>Click to edit Master title style</a:t>
            </a:r>
            <a:endParaRPr lang="en-GB" noProof="0" dirty="0"/>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9A39ABCB-B213-48A2-AE44-D574A85F055F}" type="datetime1">
              <a:rPr lang="en-GB" noProof="0" smtClean="0"/>
              <a:t>07/02/2024</a:t>
            </a:fld>
            <a:endParaRPr lang="en-GB" noProof="0" dirty="0"/>
          </a:p>
        </p:txBody>
      </p:sp>
      <p:sp>
        <p:nvSpPr>
          <p:cNvPr id="6" name="Slide Number Placeholder 5"/>
          <p:cNvSpPr>
            <a:spLocks noGrp="1"/>
          </p:cNvSpPr>
          <p:nvPr>
            <p:ph type="sldNum" sz="quarter" idx="12"/>
          </p:nvPr>
        </p:nvSpPr>
        <p:spPr/>
        <p:txBody>
          <a:bodyPr rtlCol="0"/>
          <a:lstStyle/>
          <a:p>
            <a:pPr rtl="0"/>
            <a:fld id="{25BA54BD-C84D-46CE-8B72-31BFB26ABA43}" type="slidenum">
              <a:rPr lang="en-GB" noProof="0" smtClean="0"/>
              <a:t>‹#›</a:t>
            </a:fld>
            <a:endParaRPr lang="en-GB"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rtlCol="0"/>
          <a:lstStyle/>
          <a:p>
            <a:pPr rtl="0"/>
            <a:r>
              <a:rPr lang="en-US" noProof="0"/>
              <a:t>Click to edit Master title style</a:t>
            </a:r>
            <a:endParaRPr lang="en-GB" noProof="0" dirty="0"/>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sp>
        <p:nvSpPr>
          <p:cNvPr id="3" name="Content Placeholder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9C4C2B27-CDC4-4488-B4F8-08B7920E8965}" type="datetime1">
              <a:rPr lang="en-GB" noProof="0" smtClean="0"/>
              <a:t>07/02/2024</a:t>
            </a:fld>
            <a:endParaRPr lang="en-GB" noProof="0" dirty="0"/>
          </a:p>
        </p:txBody>
      </p:sp>
      <p:sp>
        <p:nvSpPr>
          <p:cNvPr id="6" name="Slide Number Placeholder 5"/>
          <p:cNvSpPr>
            <a:spLocks noGrp="1"/>
          </p:cNvSpPr>
          <p:nvPr>
            <p:ph type="sldNum" sz="quarter" idx="12"/>
          </p:nvPr>
        </p:nvSpPr>
        <p:spPr/>
        <p:txBody>
          <a:bodyPr rtlCol="0"/>
          <a:lstStyle/>
          <a:p>
            <a:pPr rtl="0"/>
            <a:fld id="{25BA54BD-C84D-46CE-8B72-31BFB26ABA43}" type="slidenum">
              <a:rPr lang="en-GB" noProof="0" smtClean="0"/>
              <a:t>‹#›</a:t>
            </a:fld>
            <a:endParaRPr lang="en-GB"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rtlCol="0" anchor="b">
            <a:noAutofit/>
          </a:bodyPr>
          <a:lstStyle>
            <a:lvl1pPr algn="l">
              <a:defRPr sz="4400" b="0" cap="none" baseline="0"/>
            </a:lvl1pPr>
          </a:lstStyle>
          <a:p>
            <a:pPr rtl="0"/>
            <a:r>
              <a:rPr lang="en-US" noProof="0"/>
              <a:t>Click to edit Master title style</a:t>
            </a:r>
            <a:endParaRPr lang="en-GB" noProof="0" dirty="0"/>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3" name="Text Placeholder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1477E428-61DC-401C-9C5A-7D8110D5B815}" type="datetime1">
              <a:rPr lang="en-GB" noProof="0" smtClean="0"/>
              <a:t>07/02/2024</a:t>
            </a:fld>
            <a:endParaRPr lang="en-GB" noProof="0" dirty="0"/>
          </a:p>
        </p:txBody>
      </p:sp>
      <p:sp>
        <p:nvSpPr>
          <p:cNvPr id="6" name="Slide Number Placeholder 5"/>
          <p:cNvSpPr>
            <a:spLocks noGrp="1"/>
          </p:cNvSpPr>
          <p:nvPr>
            <p:ph type="sldNum" sz="quarter" idx="12"/>
          </p:nvPr>
        </p:nvSpPr>
        <p:spPr/>
        <p:txBody>
          <a:bodyPr rtlCol="0"/>
          <a:lstStyle/>
          <a:p>
            <a:pPr rtl="0"/>
            <a:fld id="{25BA54BD-C84D-46CE-8B72-31BFB26ABA43}" type="slidenum">
              <a:rPr lang="en-GB" noProof="0" smtClean="0"/>
              <a:t>‹#›</a:t>
            </a:fld>
            <a:endParaRPr lang="en-GB"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rtlCol="0"/>
          <a:lstStyle/>
          <a:p>
            <a:pPr rtl="0"/>
            <a:r>
              <a:rPr lang="en-US" noProof="0"/>
              <a:t>Click to edit Master title style</a:t>
            </a:r>
            <a:endParaRPr lang="en-GB" noProof="0" dirty="0"/>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sp>
        <p:nvSpPr>
          <p:cNvPr id="3" name="Content Placeholder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5" name="Date Placeholder 4"/>
          <p:cNvSpPr>
            <a:spLocks noGrp="1"/>
          </p:cNvSpPr>
          <p:nvPr>
            <p:ph type="dt" sz="half" idx="10"/>
          </p:nvPr>
        </p:nvSpPr>
        <p:spPr/>
        <p:txBody>
          <a:bodyPr rtlCol="0"/>
          <a:lstStyle/>
          <a:p>
            <a:pPr rtl="0"/>
            <a:fld id="{14E4A326-1B2F-4DFD-B6CF-B7D121B9D37C}" type="datetime1">
              <a:rPr lang="en-GB" noProof="0" smtClean="0"/>
              <a:t>07/02/2024</a:t>
            </a:fld>
            <a:endParaRPr lang="en-GB" noProof="0" dirty="0"/>
          </a:p>
        </p:txBody>
      </p:sp>
      <p:sp>
        <p:nvSpPr>
          <p:cNvPr id="7" name="Slide Number Placeholder 6"/>
          <p:cNvSpPr>
            <a:spLocks noGrp="1"/>
          </p:cNvSpPr>
          <p:nvPr>
            <p:ph type="sldNum" sz="quarter" idx="12"/>
          </p:nvPr>
        </p:nvSpPr>
        <p:spPr/>
        <p:txBody>
          <a:bodyPr rtlCol="0"/>
          <a:lstStyle/>
          <a:p>
            <a:pPr rtl="0"/>
            <a:fld id="{25BA54BD-C84D-46CE-8B72-31BFB26ABA43}" type="slidenum">
              <a:rPr lang="en-GB" noProof="0" smtClean="0"/>
              <a:t>‹#›</a:t>
            </a:fld>
            <a:endParaRPr lang="en-GB" noProof="0"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rtlCol="0"/>
          <a:lstStyle>
            <a:lvl1pPr>
              <a:defRPr/>
            </a:lvl1pPr>
          </a:lstStyle>
          <a:p>
            <a:pPr rtl="0"/>
            <a:r>
              <a:rPr lang="en-US" noProof="0"/>
              <a:t>Click to edit Master title style</a:t>
            </a:r>
            <a:endParaRPr lang="en-GB" noProof="0" dirty="0"/>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sp>
        <p:nvSpPr>
          <p:cNvPr id="3" name="Text Placeholder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49860" y="2819399"/>
            <a:ext cx="4416552" cy="3352801"/>
          </a:xfrm>
        </p:spPr>
        <p:txBody>
          <a:bodyPr rtlCol="0"/>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7" name="Date Placeholder 6"/>
          <p:cNvSpPr>
            <a:spLocks noGrp="1"/>
          </p:cNvSpPr>
          <p:nvPr>
            <p:ph type="dt" sz="half" idx="10"/>
          </p:nvPr>
        </p:nvSpPr>
        <p:spPr/>
        <p:txBody>
          <a:bodyPr rtlCol="0"/>
          <a:lstStyle/>
          <a:p>
            <a:pPr rtl="0"/>
            <a:fld id="{FA4C2D23-B5DD-433B-AF9B-C46AEEBA1205}" type="datetime1">
              <a:rPr lang="en-GB" noProof="0" smtClean="0"/>
              <a:t>07/02/2024</a:t>
            </a:fld>
            <a:endParaRPr lang="en-GB" noProof="0" dirty="0"/>
          </a:p>
        </p:txBody>
      </p:sp>
      <p:sp>
        <p:nvSpPr>
          <p:cNvPr id="9" name="Slide Number Placeholder 8"/>
          <p:cNvSpPr>
            <a:spLocks noGrp="1"/>
          </p:cNvSpPr>
          <p:nvPr>
            <p:ph type="sldNum" sz="quarter" idx="12"/>
          </p:nvPr>
        </p:nvSpPr>
        <p:spPr/>
        <p:txBody>
          <a:bodyPr rtlCol="0"/>
          <a:lstStyle/>
          <a:p>
            <a:pPr rtl="0"/>
            <a:fld id="{25BA54BD-C84D-46CE-8B72-31BFB26ABA43}" type="slidenum">
              <a:rPr lang="en-GB" noProof="0" smtClean="0"/>
              <a:t>‹#›</a:t>
            </a:fld>
            <a:endParaRPr lang="en-GB"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sp>
        <p:nvSpPr>
          <p:cNvPr id="4" name="Footer Placeholder 3"/>
          <p:cNvSpPr>
            <a:spLocks noGrp="1"/>
          </p:cNvSpPr>
          <p:nvPr>
            <p:ph type="ftr" sz="quarter" idx="11"/>
          </p:nvPr>
        </p:nvSpPr>
        <p:spPr/>
        <p:txBody>
          <a:bodyPr rtlCol="0"/>
          <a:lstStyle/>
          <a:p>
            <a:pPr rtl="0"/>
            <a:endParaRPr lang="en-GB" noProof="0" dirty="0"/>
          </a:p>
        </p:txBody>
      </p:sp>
      <p:sp>
        <p:nvSpPr>
          <p:cNvPr id="3" name="Date Placeholder 2"/>
          <p:cNvSpPr>
            <a:spLocks noGrp="1"/>
          </p:cNvSpPr>
          <p:nvPr>
            <p:ph type="dt" sz="half" idx="10"/>
          </p:nvPr>
        </p:nvSpPr>
        <p:spPr/>
        <p:txBody>
          <a:bodyPr rtlCol="0"/>
          <a:lstStyle/>
          <a:p>
            <a:pPr rtl="0"/>
            <a:fld id="{ADCADDC3-2727-4063-BB81-E3F3203602F5}" type="datetime1">
              <a:rPr lang="en-GB" noProof="0" smtClean="0"/>
              <a:t>07/02/2024</a:t>
            </a:fld>
            <a:endParaRPr lang="en-GB" noProof="0" dirty="0"/>
          </a:p>
        </p:txBody>
      </p:sp>
      <p:sp>
        <p:nvSpPr>
          <p:cNvPr id="5" name="Slide Number Placeholder 4"/>
          <p:cNvSpPr>
            <a:spLocks noGrp="1"/>
          </p:cNvSpPr>
          <p:nvPr>
            <p:ph type="sldNum" sz="quarter" idx="12"/>
          </p:nvPr>
        </p:nvSpPr>
        <p:spPr/>
        <p:txBody>
          <a:bodyPr rtlCol="0"/>
          <a:lstStyle/>
          <a:p>
            <a:pPr rtl="0"/>
            <a:fld id="{25BA54BD-C84D-46CE-8B72-31BFB26ABA43}" type="slidenum">
              <a:rPr lang="en-GB" noProof="0" smtClean="0"/>
              <a:t>‹#›</a:t>
            </a:fld>
            <a:endParaRPr lang="en-GB"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endParaRPr lang="en-GB" noProof="0" dirty="0"/>
          </a:p>
        </p:txBody>
      </p:sp>
      <p:sp>
        <p:nvSpPr>
          <p:cNvPr id="2" name="Date Placeholder 1"/>
          <p:cNvSpPr>
            <a:spLocks noGrp="1"/>
          </p:cNvSpPr>
          <p:nvPr>
            <p:ph type="dt" sz="half" idx="10"/>
          </p:nvPr>
        </p:nvSpPr>
        <p:spPr/>
        <p:txBody>
          <a:bodyPr rtlCol="0"/>
          <a:lstStyle/>
          <a:p>
            <a:pPr rtl="0"/>
            <a:fld id="{D7772DB9-C9B8-44AB-B475-8FBE6654A9DF}" type="datetime1">
              <a:rPr lang="en-GB" noProof="0" smtClean="0"/>
              <a:t>07/02/2024</a:t>
            </a:fld>
            <a:endParaRPr lang="en-GB" noProof="0" dirty="0"/>
          </a:p>
        </p:txBody>
      </p:sp>
      <p:sp>
        <p:nvSpPr>
          <p:cNvPr id="4" name="Slide Number Placeholder 3"/>
          <p:cNvSpPr>
            <a:spLocks noGrp="1"/>
          </p:cNvSpPr>
          <p:nvPr>
            <p:ph type="sldNum" sz="quarter" idx="12"/>
          </p:nvPr>
        </p:nvSpPr>
        <p:spPr/>
        <p:txBody>
          <a:bodyPr rtlCol="0"/>
          <a:lstStyle/>
          <a:p>
            <a:pPr rtl="0"/>
            <a:fld id="{25BA54BD-C84D-46CE-8B72-31BFB26ABA43}" type="slidenum">
              <a:rPr lang="en-GB" noProof="0" smtClean="0"/>
              <a:t>‹#›</a:t>
            </a:fld>
            <a:endParaRPr lang="en-GB"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en-US" noProof="0"/>
              <a:t>Click to edit Master title style</a:t>
            </a:r>
            <a:endParaRPr lang="en-GB" noProof="0" dirty="0"/>
          </a:p>
        </p:txBody>
      </p:sp>
      <p:sp>
        <p:nvSpPr>
          <p:cNvPr id="4" name="Text Placeholder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Content Placeholder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grpSp>
      </p:grpSp>
      <p:sp>
        <p:nvSpPr>
          <p:cNvPr id="6" name="Footer Placeholder 5"/>
          <p:cNvSpPr>
            <a:spLocks noGrp="1"/>
          </p:cNvSpPr>
          <p:nvPr>
            <p:ph type="ftr" sz="quarter" idx="11"/>
          </p:nvPr>
        </p:nvSpPr>
        <p:spPr/>
        <p:txBody>
          <a:bodyPr rtlCol="0"/>
          <a:lstStyle/>
          <a:p>
            <a:pPr rtl="0"/>
            <a:endParaRPr lang="en-GB" noProof="0" dirty="0"/>
          </a:p>
        </p:txBody>
      </p:sp>
      <p:sp>
        <p:nvSpPr>
          <p:cNvPr id="5" name="Date Placeholder 4"/>
          <p:cNvSpPr>
            <a:spLocks noGrp="1"/>
          </p:cNvSpPr>
          <p:nvPr>
            <p:ph type="dt" sz="half" idx="10"/>
          </p:nvPr>
        </p:nvSpPr>
        <p:spPr/>
        <p:txBody>
          <a:bodyPr rtlCol="0"/>
          <a:lstStyle/>
          <a:p>
            <a:pPr rtl="0"/>
            <a:fld id="{E6015E44-3F42-42C6-ABAA-208DD0AA14FA}" type="datetime1">
              <a:rPr lang="en-GB" noProof="0" smtClean="0"/>
              <a:t>07/02/2024</a:t>
            </a:fld>
            <a:endParaRPr lang="en-GB" noProof="0" dirty="0"/>
          </a:p>
        </p:txBody>
      </p:sp>
      <p:sp>
        <p:nvSpPr>
          <p:cNvPr id="7" name="Slide Number Placeholder 6"/>
          <p:cNvSpPr>
            <a:spLocks noGrp="1"/>
          </p:cNvSpPr>
          <p:nvPr>
            <p:ph type="sldNum" sz="quarter" idx="12"/>
          </p:nvPr>
        </p:nvSpPr>
        <p:spPr/>
        <p:txBody>
          <a:bodyPr rtlCol="0"/>
          <a:lstStyle/>
          <a:p>
            <a:pPr rtl="0"/>
            <a:fld id="{25BA54BD-C84D-46CE-8B72-31BFB26ABA43}" type="slidenum">
              <a:rPr lang="en-GB" noProof="0" smtClean="0"/>
              <a:t>‹#›</a:t>
            </a:fld>
            <a:endParaRPr lang="en-GB"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n-GB" noProof="0" dirty="0">
                    <a:ln>
                      <a:noFill/>
                    </a:ln>
                  </a:endParaRPr>
                </a:p>
              </p:txBody>
            </p:sp>
          </p:grpSp>
        </p:grpSp>
      </p:grpSp>
      <p:sp>
        <p:nvSpPr>
          <p:cNvPr id="4" name="Text Placeholder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endParaRPr lang="en-GB" noProof="0" dirty="0"/>
          </a:p>
        </p:txBody>
      </p:sp>
      <p:sp>
        <p:nvSpPr>
          <p:cNvPr id="5" name="Date Placeholder 4"/>
          <p:cNvSpPr>
            <a:spLocks noGrp="1"/>
          </p:cNvSpPr>
          <p:nvPr>
            <p:ph type="dt" sz="half" idx="10"/>
          </p:nvPr>
        </p:nvSpPr>
        <p:spPr/>
        <p:txBody>
          <a:bodyPr rtlCol="0"/>
          <a:lstStyle/>
          <a:p>
            <a:pPr rtl="0"/>
            <a:fld id="{17677632-CA4B-4713-9C71-8235A90B37CA}" type="datetime1">
              <a:rPr lang="en-GB" noProof="0" smtClean="0"/>
              <a:t>07/02/2024</a:t>
            </a:fld>
            <a:endParaRPr lang="en-GB" noProof="0" dirty="0"/>
          </a:p>
        </p:txBody>
      </p:sp>
      <p:sp>
        <p:nvSpPr>
          <p:cNvPr id="7" name="Slide Number Placeholder 6"/>
          <p:cNvSpPr>
            <a:spLocks noGrp="1"/>
          </p:cNvSpPr>
          <p:nvPr>
            <p:ph type="sldNum" sz="quarter" idx="12"/>
          </p:nvPr>
        </p:nvSpPr>
        <p:spPr/>
        <p:txBody>
          <a:bodyPr rtlCol="0"/>
          <a:lstStyle/>
          <a:p>
            <a:pPr rtl="0"/>
            <a:fld id="{25BA54BD-C84D-46CE-8B72-31BFB26ABA43}" type="slidenum">
              <a:rPr lang="en-GB" noProof="0" smtClean="0"/>
              <a:t>‹#›</a:t>
            </a:fld>
            <a:endParaRPr lang="en-GB"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en-GB" noProof="0"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BE58C63-4303-4FBA-9190-6BCFBC223E4B}" type="datetime1">
              <a:rPr lang="en-GB" noProof="0" smtClean="0"/>
              <a:t>07/02/2024</a:t>
            </a:fld>
            <a:endParaRPr lang="en-GB" noProof="0"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en-GB" noProof="0" smtClean="0"/>
              <a:pPr/>
              <a:t>‹#›</a:t>
            </a:fld>
            <a:endParaRPr lang="en-GB"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33;p26">
            <a:extLst>
              <a:ext uri="{FF2B5EF4-FFF2-40B4-BE49-F238E27FC236}">
                <a16:creationId xmlns:a16="http://schemas.microsoft.com/office/drawing/2014/main" id="{6139670B-B8E1-8F87-2D64-56940EB95E7B}"/>
              </a:ext>
            </a:extLst>
          </p:cNvPr>
          <p:cNvGrpSpPr/>
          <p:nvPr/>
        </p:nvGrpSpPr>
        <p:grpSpPr>
          <a:xfrm>
            <a:off x="6726280" y="2050071"/>
            <a:ext cx="5462545" cy="3579052"/>
            <a:chOff x="4613390" y="2138922"/>
            <a:chExt cx="3832516" cy="2550329"/>
          </a:xfrm>
        </p:grpSpPr>
        <p:sp>
          <p:nvSpPr>
            <p:cNvPr id="3" name="Google Shape;134;p26">
              <a:extLst>
                <a:ext uri="{FF2B5EF4-FFF2-40B4-BE49-F238E27FC236}">
                  <a16:creationId xmlns:a16="http://schemas.microsoft.com/office/drawing/2014/main" id="{BB68FBAB-272F-E394-DD75-13E36F335E44}"/>
                </a:ext>
              </a:extLst>
            </p:cNvPr>
            <p:cNvSpPr/>
            <p:nvPr/>
          </p:nvSpPr>
          <p:spPr>
            <a:xfrm>
              <a:off x="4613390" y="2194568"/>
              <a:ext cx="3832516" cy="2433465"/>
            </a:xfrm>
            <a:custGeom>
              <a:avLst/>
              <a:gdLst/>
              <a:ahLst/>
              <a:cxnLst/>
              <a:rect l="l" t="t" r="r" b="b"/>
              <a:pathLst>
                <a:path w="117634" h="74692" extrusionOk="0">
                  <a:moveTo>
                    <a:pt x="33522" y="1"/>
                  </a:moveTo>
                  <a:cubicBezTo>
                    <a:pt x="19931" y="1"/>
                    <a:pt x="6635" y="11667"/>
                    <a:pt x="2846" y="23045"/>
                  </a:cubicBezTo>
                  <a:cubicBezTo>
                    <a:pt x="0" y="31594"/>
                    <a:pt x="95" y="41119"/>
                    <a:pt x="1738" y="49394"/>
                  </a:cubicBezTo>
                  <a:cubicBezTo>
                    <a:pt x="3194" y="56749"/>
                    <a:pt x="6840" y="74566"/>
                    <a:pt x="30336" y="74566"/>
                  </a:cubicBezTo>
                  <a:cubicBezTo>
                    <a:pt x="31639" y="74566"/>
                    <a:pt x="33004" y="74512"/>
                    <a:pt x="34433" y="74397"/>
                  </a:cubicBezTo>
                  <a:cubicBezTo>
                    <a:pt x="44910" y="73552"/>
                    <a:pt x="48197" y="70075"/>
                    <a:pt x="58257" y="69384"/>
                  </a:cubicBezTo>
                  <a:cubicBezTo>
                    <a:pt x="58510" y="69367"/>
                    <a:pt x="58761" y="69359"/>
                    <a:pt x="59008" y="69359"/>
                  </a:cubicBezTo>
                  <a:cubicBezTo>
                    <a:pt x="60824" y="69359"/>
                    <a:pt x="62516" y="69801"/>
                    <a:pt x="64318" y="70408"/>
                  </a:cubicBezTo>
                  <a:cubicBezTo>
                    <a:pt x="68188" y="71709"/>
                    <a:pt x="75523" y="74691"/>
                    <a:pt x="83547" y="74691"/>
                  </a:cubicBezTo>
                  <a:cubicBezTo>
                    <a:pt x="84632" y="74691"/>
                    <a:pt x="85729" y="74637"/>
                    <a:pt x="86832" y="74516"/>
                  </a:cubicBezTo>
                  <a:cubicBezTo>
                    <a:pt x="114812" y="71444"/>
                    <a:pt x="117634" y="36464"/>
                    <a:pt x="106609" y="16104"/>
                  </a:cubicBezTo>
                  <a:cubicBezTo>
                    <a:pt x="100395" y="4635"/>
                    <a:pt x="94060" y="1699"/>
                    <a:pt x="87874" y="1699"/>
                  </a:cubicBezTo>
                  <a:cubicBezTo>
                    <a:pt x="83073" y="1699"/>
                    <a:pt x="78362" y="3467"/>
                    <a:pt x="73866" y="4388"/>
                  </a:cubicBezTo>
                  <a:cubicBezTo>
                    <a:pt x="70958" y="4982"/>
                    <a:pt x="68142" y="5230"/>
                    <a:pt x="65387" y="5230"/>
                  </a:cubicBezTo>
                  <a:cubicBezTo>
                    <a:pt x="55993" y="5230"/>
                    <a:pt x="47306" y="2347"/>
                    <a:pt x="38100" y="459"/>
                  </a:cubicBezTo>
                  <a:cubicBezTo>
                    <a:pt x="36579" y="148"/>
                    <a:pt x="35048" y="1"/>
                    <a:pt x="335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5;p26">
              <a:extLst>
                <a:ext uri="{FF2B5EF4-FFF2-40B4-BE49-F238E27FC236}">
                  <a16:creationId xmlns:a16="http://schemas.microsoft.com/office/drawing/2014/main" id="{AF3197D2-47B2-37BE-C58F-8EF8BA8D10E5}"/>
                </a:ext>
              </a:extLst>
            </p:cNvPr>
            <p:cNvSpPr/>
            <p:nvPr/>
          </p:nvSpPr>
          <p:spPr>
            <a:xfrm>
              <a:off x="5685923" y="2344111"/>
              <a:ext cx="232002" cy="533009"/>
            </a:xfrm>
            <a:custGeom>
              <a:avLst/>
              <a:gdLst/>
              <a:ahLst/>
              <a:cxnLst/>
              <a:rect l="l" t="t" r="r" b="b"/>
              <a:pathLst>
                <a:path w="7121" h="16360" extrusionOk="0">
                  <a:moveTo>
                    <a:pt x="6573" y="1"/>
                  </a:moveTo>
                  <a:lnTo>
                    <a:pt x="1" y="1894"/>
                  </a:lnTo>
                  <a:lnTo>
                    <a:pt x="1668" y="15229"/>
                  </a:lnTo>
                  <a:lnTo>
                    <a:pt x="7121" y="16360"/>
                  </a:lnTo>
                  <a:lnTo>
                    <a:pt x="65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6;p26">
              <a:extLst>
                <a:ext uri="{FF2B5EF4-FFF2-40B4-BE49-F238E27FC236}">
                  <a16:creationId xmlns:a16="http://schemas.microsoft.com/office/drawing/2014/main" id="{0FF5C3EF-01C0-DE84-A729-FA220D024339}"/>
                </a:ext>
              </a:extLst>
            </p:cNvPr>
            <p:cNvSpPr/>
            <p:nvPr/>
          </p:nvSpPr>
          <p:spPr>
            <a:xfrm>
              <a:off x="5702213" y="2382327"/>
              <a:ext cx="197109" cy="472312"/>
            </a:xfrm>
            <a:custGeom>
              <a:avLst/>
              <a:gdLst/>
              <a:ahLst/>
              <a:cxnLst/>
              <a:rect l="l" t="t" r="r" b="b"/>
              <a:pathLst>
                <a:path w="6050" h="14497" extrusionOk="0">
                  <a:moveTo>
                    <a:pt x="5287" y="145"/>
                  </a:moveTo>
                  <a:cubicBezTo>
                    <a:pt x="5312" y="145"/>
                    <a:pt x="5332" y="146"/>
                    <a:pt x="5347" y="149"/>
                  </a:cubicBezTo>
                  <a:cubicBezTo>
                    <a:pt x="5418" y="721"/>
                    <a:pt x="5740" y="9567"/>
                    <a:pt x="5895" y="14330"/>
                  </a:cubicBezTo>
                  <a:lnTo>
                    <a:pt x="1418" y="13734"/>
                  </a:lnTo>
                  <a:lnTo>
                    <a:pt x="156" y="1364"/>
                  </a:lnTo>
                  <a:cubicBezTo>
                    <a:pt x="1944" y="874"/>
                    <a:pt x="4745" y="145"/>
                    <a:pt x="5287" y="145"/>
                  </a:cubicBezTo>
                  <a:close/>
                  <a:moveTo>
                    <a:pt x="5290" y="1"/>
                  </a:moveTo>
                  <a:cubicBezTo>
                    <a:pt x="5028" y="1"/>
                    <a:pt x="4374" y="113"/>
                    <a:pt x="2692" y="542"/>
                  </a:cubicBezTo>
                  <a:cubicBezTo>
                    <a:pt x="1382" y="876"/>
                    <a:pt x="72" y="1245"/>
                    <a:pt x="60" y="1245"/>
                  </a:cubicBezTo>
                  <a:lnTo>
                    <a:pt x="1" y="1269"/>
                  </a:lnTo>
                  <a:lnTo>
                    <a:pt x="1287" y="13853"/>
                  </a:lnTo>
                  <a:lnTo>
                    <a:pt x="6049" y="14496"/>
                  </a:lnTo>
                  <a:lnTo>
                    <a:pt x="6037" y="14413"/>
                  </a:lnTo>
                  <a:cubicBezTo>
                    <a:pt x="5990" y="12972"/>
                    <a:pt x="5561" y="328"/>
                    <a:pt x="5478" y="78"/>
                  </a:cubicBezTo>
                  <a:cubicBezTo>
                    <a:pt x="5464" y="42"/>
                    <a:pt x="5449" y="1"/>
                    <a:pt x="5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7;p26">
              <a:extLst>
                <a:ext uri="{FF2B5EF4-FFF2-40B4-BE49-F238E27FC236}">
                  <a16:creationId xmlns:a16="http://schemas.microsoft.com/office/drawing/2014/main" id="{481BF582-A812-6BF2-C434-5D56BB78C459}"/>
                </a:ext>
              </a:extLst>
            </p:cNvPr>
            <p:cNvSpPr/>
            <p:nvPr/>
          </p:nvSpPr>
          <p:spPr>
            <a:xfrm>
              <a:off x="5726681" y="2445760"/>
              <a:ext cx="69070" cy="95068"/>
            </a:xfrm>
            <a:custGeom>
              <a:avLst/>
              <a:gdLst/>
              <a:ahLst/>
              <a:cxnLst/>
              <a:rect l="l" t="t" r="r" b="b"/>
              <a:pathLst>
                <a:path w="2120" h="2918" extrusionOk="0">
                  <a:moveTo>
                    <a:pt x="2119" y="0"/>
                  </a:moveTo>
                  <a:lnTo>
                    <a:pt x="0" y="405"/>
                  </a:lnTo>
                  <a:lnTo>
                    <a:pt x="226" y="2655"/>
                  </a:lnTo>
                  <a:lnTo>
                    <a:pt x="2119" y="2917"/>
                  </a:lnTo>
                  <a:lnTo>
                    <a:pt x="2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8;p26">
              <a:extLst>
                <a:ext uri="{FF2B5EF4-FFF2-40B4-BE49-F238E27FC236}">
                  <a16:creationId xmlns:a16="http://schemas.microsoft.com/office/drawing/2014/main" id="{47B2F606-8599-4FCD-AF1D-7C361A8A5F3E}"/>
                </a:ext>
              </a:extLst>
            </p:cNvPr>
            <p:cNvSpPr/>
            <p:nvPr/>
          </p:nvSpPr>
          <p:spPr>
            <a:xfrm>
              <a:off x="5737530" y="2463321"/>
              <a:ext cx="49685" cy="13293"/>
            </a:xfrm>
            <a:custGeom>
              <a:avLst/>
              <a:gdLst/>
              <a:ahLst/>
              <a:cxnLst/>
              <a:rect l="l" t="t" r="r" b="b"/>
              <a:pathLst>
                <a:path w="1525" h="408" extrusionOk="0">
                  <a:moveTo>
                    <a:pt x="1459" y="0"/>
                  </a:moveTo>
                  <a:cubicBezTo>
                    <a:pt x="1453" y="0"/>
                    <a:pt x="1447" y="3"/>
                    <a:pt x="1441" y="9"/>
                  </a:cubicBezTo>
                  <a:cubicBezTo>
                    <a:pt x="1429" y="45"/>
                    <a:pt x="1405" y="80"/>
                    <a:pt x="1382" y="92"/>
                  </a:cubicBezTo>
                  <a:cubicBezTo>
                    <a:pt x="1334" y="116"/>
                    <a:pt x="1298" y="116"/>
                    <a:pt x="1262" y="116"/>
                  </a:cubicBezTo>
                  <a:cubicBezTo>
                    <a:pt x="1228" y="111"/>
                    <a:pt x="1195" y="108"/>
                    <a:pt x="1164" y="108"/>
                  </a:cubicBezTo>
                  <a:cubicBezTo>
                    <a:pt x="1120" y="108"/>
                    <a:pt x="1078" y="114"/>
                    <a:pt x="1036" y="128"/>
                  </a:cubicBezTo>
                  <a:cubicBezTo>
                    <a:pt x="977" y="164"/>
                    <a:pt x="953" y="235"/>
                    <a:pt x="905" y="283"/>
                  </a:cubicBezTo>
                  <a:cubicBezTo>
                    <a:pt x="887" y="297"/>
                    <a:pt x="869" y="303"/>
                    <a:pt x="853" y="303"/>
                  </a:cubicBezTo>
                  <a:cubicBezTo>
                    <a:pt x="775" y="303"/>
                    <a:pt x="723" y="163"/>
                    <a:pt x="703" y="104"/>
                  </a:cubicBezTo>
                  <a:cubicBezTo>
                    <a:pt x="698" y="79"/>
                    <a:pt x="682" y="69"/>
                    <a:pt x="666" y="69"/>
                  </a:cubicBezTo>
                  <a:cubicBezTo>
                    <a:pt x="644" y="69"/>
                    <a:pt x="620" y="88"/>
                    <a:pt x="620" y="116"/>
                  </a:cubicBezTo>
                  <a:cubicBezTo>
                    <a:pt x="605" y="194"/>
                    <a:pt x="540" y="239"/>
                    <a:pt x="472" y="239"/>
                  </a:cubicBezTo>
                  <a:cubicBezTo>
                    <a:pt x="426" y="239"/>
                    <a:pt x="379" y="219"/>
                    <a:pt x="346" y="176"/>
                  </a:cubicBezTo>
                  <a:cubicBezTo>
                    <a:pt x="337" y="158"/>
                    <a:pt x="322" y="150"/>
                    <a:pt x="307" y="150"/>
                  </a:cubicBezTo>
                  <a:cubicBezTo>
                    <a:pt x="281" y="150"/>
                    <a:pt x="255" y="174"/>
                    <a:pt x="262" y="211"/>
                  </a:cubicBezTo>
                  <a:cubicBezTo>
                    <a:pt x="262" y="247"/>
                    <a:pt x="239" y="283"/>
                    <a:pt x="203" y="307"/>
                  </a:cubicBezTo>
                  <a:cubicBezTo>
                    <a:pt x="143" y="307"/>
                    <a:pt x="96" y="283"/>
                    <a:pt x="72" y="247"/>
                  </a:cubicBezTo>
                  <a:cubicBezTo>
                    <a:pt x="64" y="235"/>
                    <a:pt x="52" y="229"/>
                    <a:pt x="41" y="229"/>
                  </a:cubicBezTo>
                  <a:cubicBezTo>
                    <a:pt x="21" y="229"/>
                    <a:pt x="0" y="248"/>
                    <a:pt x="0" y="271"/>
                  </a:cubicBezTo>
                  <a:cubicBezTo>
                    <a:pt x="21" y="352"/>
                    <a:pt x="93" y="407"/>
                    <a:pt x="180" y="407"/>
                  </a:cubicBezTo>
                  <a:cubicBezTo>
                    <a:pt x="195" y="407"/>
                    <a:pt x="211" y="405"/>
                    <a:pt x="227" y="402"/>
                  </a:cubicBezTo>
                  <a:cubicBezTo>
                    <a:pt x="274" y="378"/>
                    <a:pt x="310" y="342"/>
                    <a:pt x="334" y="295"/>
                  </a:cubicBezTo>
                  <a:cubicBezTo>
                    <a:pt x="377" y="329"/>
                    <a:pt x="427" y="345"/>
                    <a:pt x="476" y="345"/>
                  </a:cubicBezTo>
                  <a:cubicBezTo>
                    <a:pt x="547" y="345"/>
                    <a:pt x="618" y="311"/>
                    <a:pt x="667" y="247"/>
                  </a:cubicBezTo>
                  <a:cubicBezTo>
                    <a:pt x="691" y="295"/>
                    <a:pt x="739" y="342"/>
                    <a:pt x="798" y="366"/>
                  </a:cubicBezTo>
                  <a:cubicBezTo>
                    <a:pt x="816" y="378"/>
                    <a:pt x="837" y="384"/>
                    <a:pt x="859" y="384"/>
                  </a:cubicBezTo>
                  <a:cubicBezTo>
                    <a:pt x="881" y="384"/>
                    <a:pt x="905" y="378"/>
                    <a:pt x="929" y="366"/>
                  </a:cubicBezTo>
                  <a:cubicBezTo>
                    <a:pt x="989" y="342"/>
                    <a:pt x="1001" y="283"/>
                    <a:pt x="1036" y="235"/>
                  </a:cubicBezTo>
                  <a:cubicBezTo>
                    <a:pt x="1066" y="190"/>
                    <a:pt x="1110" y="179"/>
                    <a:pt x="1160" y="179"/>
                  </a:cubicBezTo>
                  <a:cubicBezTo>
                    <a:pt x="1212" y="179"/>
                    <a:pt x="1271" y="192"/>
                    <a:pt x="1323" y="192"/>
                  </a:cubicBezTo>
                  <a:cubicBezTo>
                    <a:pt x="1339" y="192"/>
                    <a:pt x="1355" y="191"/>
                    <a:pt x="1370" y="188"/>
                  </a:cubicBezTo>
                  <a:cubicBezTo>
                    <a:pt x="1441" y="152"/>
                    <a:pt x="1524" y="92"/>
                    <a:pt x="1477" y="9"/>
                  </a:cubicBezTo>
                  <a:cubicBezTo>
                    <a:pt x="1471" y="3"/>
                    <a:pt x="1465" y="0"/>
                    <a:pt x="1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9;p26">
              <a:extLst>
                <a:ext uri="{FF2B5EF4-FFF2-40B4-BE49-F238E27FC236}">
                  <a16:creationId xmlns:a16="http://schemas.microsoft.com/office/drawing/2014/main" id="{DD62EEAC-1F52-CA0E-A905-D6504145A397}"/>
                </a:ext>
              </a:extLst>
            </p:cNvPr>
            <p:cNvSpPr/>
            <p:nvPr/>
          </p:nvSpPr>
          <p:spPr>
            <a:xfrm>
              <a:off x="5741570" y="2484270"/>
              <a:ext cx="39813" cy="5930"/>
            </a:xfrm>
            <a:custGeom>
              <a:avLst/>
              <a:gdLst/>
              <a:ahLst/>
              <a:cxnLst/>
              <a:rect l="l" t="t" r="r" b="b"/>
              <a:pathLst>
                <a:path w="1222" h="182" extrusionOk="0">
                  <a:moveTo>
                    <a:pt x="43" y="0"/>
                  </a:moveTo>
                  <a:cubicBezTo>
                    <a:pt x="23" y="0"/>
                    <a:pt x="0" y="16"/>
                    <a:pt x="7" y="45"/>
                  </a:cubicBezTo>
                  <a:cubicBezTo>
                    <a:pt x="27" y="125"/>
                    <a:pt x="107" y="155"/>
                    <a:pt x="189" y="155"/>
                  </a:cubicBezTo>
                  <a:cubicBezTo>
                    <a:pt x="204" y="155"/>
                    <a:pt x="219" y="154"/>
                    <a:pt x="234" y="152"/>
                  </a:cubicBezTo>
                  <a:cubicBezTo>
                    <a:pt x="317" y="128"/>
                    <a:pt x="376" y="80"/>
                    <a:pt x="448" y="80"/>
                  </a:cubicBezTo>
                  <a:cubicBezTo>
                    <a:pt x="455" y="79"/>
                    <a:pt x="462" y="79"/>
                    <a:pt x="469" y="79"/>
                  </a:cubicBezTo>
                  <a:cubicBezTo>
                    <a:pt x="538" y="79"/>
                    <a:pt x="573" y="131"/>
                    <a:pt x="638" y="164"/>
                  </a:cubicBezTo>
                  <a:cubicBezTo>
                    <a:pt x="656" y="176"/>
                    <a:pt x="680" y="182"/>
                    <a:pt x="704" y="182"/>
                  </a:cubicBezTo>
                  <a:cubicBezTo>
                    <a:pt x="728" y="182"/>
                    <a:pt x="751" y="176"/>
                    <a:pt x="769" y="164"/>
                  </a:cubicBezTo>
                  <a:cubicBezTo>
                    <a:pt x="805" y="140"/>
                    <a:pt x="829" y="128"/>
                    <a:pt x="853" y="104"/>
                  </a:cubicBezTo>
                  <a:cubicBezTo>
                    <a:pt x="867" y="89"/>
                    <a:pt x="891" y="79"/>
                    <a:pt x="919" y="79"/>
                  </a:cubicBezTo>
                  <a:cubicBezTo>
                    <a:pt x="935" y="79"/>
                    <a:pt x="954" y="83"/>
                    <a:pt x="972" y="92"/>
                  </a:cubicBezTo>
                  <a:cubicBezTo>
                    <a:pt x="1007" y="110"/>
                    <a:pt x="1048" y="121"/>
                    <a:pt x="1091" y="121"/>
                  </a:cubicBezTo>
                  <a:cubicBezTo>
                    <a:pt x="1107" y="121"/>
                    <a:pt x="1122" y="119"/>
                    <a:pt x="1138" y="116"/>
                  </a:cubicBezTo>
                  <a:cubicBezTo>
                    <a:pt x="1186" y="116"/>
                    <a:pt x="1222" y="68"/>
                    <a:pt x="1222" y="21"/>
                  </a:cubicBezTo>
                  <a:cubicBezTo>
                    <a:pt x="1213" y="12"/>
                    <a:pt x="1205" y="4"/>
                    <a:pt x="1192" y="4"/>
                  </a:cubicBezTo>
                  <a:cubicBezTo>
                    <a:pt x="1187" y="4"/>
                    <a:pt x="1181" y="5"/>
                    <a:pt x="1174" y="9"/>
                  </a:cubicBezTo>
                  <a:cubicBezTo>
                    <a:pt x="1153" y="37"/>
                    <a:pt x="1128" y="46"/>
                    <a:pt x="1100" y="46"/>
                  </a:cubicBezTo>
                  <a:cubicBezTo>
                    <a:pt x="1043" y="46"/>
                    <a:pt x="974" y="6"/>
                    <a:pt x="907" y="6"/>
                  </a:cubicBezTo>
                  <a:cubicBezTo>
                    <a:pt x="897" y="6"/>
                    <a:pt x="887" y="7"/>
                    <a:pt x="877" y="9"/>
                  </a:cubicBezTo>
                  <a:cubicBezTo>
                    <a:pt x="841" y="9"/>
                    <a:pt x="793" y="33"/>
                    <a:pt x="769" y="68"/>
                  </a:cubicBezTo>
                  <a:cubicBezTo>
                    <a:pt x="742" y="91"/>
                    <a:pt x="719" y="100"/>
                    <a:pt x="697" y="100"/>
                  </a:cubicBezTo>
                  <a:cubicBezTo>
                    <a:pt x="671" y="100"/>
                    <a:pt x="646" y="88"/>
                    <a:pt x="615" y="68"/>
                  </a:cubicBezTo>
                  <a:cubicBezTo>
                    <a:pt x="570" y="31"/>
                    <a:pt x="516" y="13"/>
                    <a:pt x="459" y="13"/>
                  </a:cubicBezTo>
                  <a:cubicBezTo>
                    <a:pt x="424" y="13"/>
                    <a:pt x="388" y="19"/>
                    <a:pt x="353" y="33"/>
                  </a:cubicBezTo>
                  <a:cubicBezTo>
                    <a:pt x="316" y="47"/>
                    <a:pt x="227" y="88"/>
                    <a:pt x="157" y="88"/>
                  </a:cubicBezTo>
                  <a:cubicBezTo>
                    <a:pt x="112" y="88"/>
                    <a:pt x="76" y="72"/>
                    <a:pt x="67" y="21"/>
                  </a:cubicBezTo>
                  <a:cubicBezTo>
                    <a:pt x="67" y="7"/>
                    <a:pt x="56"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0;p26">
              <a:extLst>
                <a:ext uri="{FF2B5EF4-FFF2-40B4-BE49-F238E27FC236}">
                  <a16:creationId xmlns:a16="http://schemas.microsoft.com/office/drawing/2014/main" id="{FA53B504-F8A6-E984-9E9F-DED40344A194}"/>
                </a:ext>
              </a:extLst>
            </p:cNvPr>
            <p:cNvSpPr/>
            <p:nvPr/>
          </p:nvSpPr>
          <p:spPr>
            <a:xfrm>
              <a:off x="5747239" y="2500560"/>
              <a:ext cx="28964" cy="7493"/>
            </a:xfrm>
            <a:custGeom>
              <a:avLst/>
              <a:gdLst/>
              <a:ahLst/>
              <a:cxnLst/>
              <a:rect l="l" t="t" r="r" b="b"/>
              <a:pathLst>
                <a:path w="889" h="230" extrusionOk="0">
                  <a:moveTo>
                    <a:pt x="70" y="0"/>
                  </a:moveTo>
                  <a:cubicBezTo>
                    <a:pt x="58" y="0"/>
                    <a:pt x="45" y="7"/>
                    <a:pt x="36" y="21"/>
                  </a:cubicBezTo>
                  <a:cubicBezTo>
                    <a:pt x="0" y="104"/>
                    <a:pt x="83" y="164"/>
                    <a:pt x="155" y="164"/>
                  </a:cubicBezTo>
                  <a:cubicBezTo>
                    <a:pt x="214" y="164"/>
                    <a:pt x="262" y="152"/>
                    <a:pt x="310" y="140"/>
                  </a:cubicBezTo>
                  <a:cubicBezTo>
                    <a:pt x="326" y="131"/>
                    <a:pt x="349" y="123"/>
                    <a:pt x="374" y="123"/>
                  </a:cubicBezTo>
                  <a:cubicBezTo>
                    <a:pt x="384" y="123"/>
                    <a:pt x="394" y="125"/>
                    <a:pt x="405" y="128"/>
                  </a:cubicBezTo>
                  <a:cubicBezTo>
                    <a:pt x="429" y="140"/>
                    <a:pt x="452" y="152"/>
                    <a:pt x="476" y="176"/>
                  </a:cubicBezTo>
                  <a:cubicBezTo>
                    <a:pt x="525" y="212"/>
                    <a:pt x="581" y="229"/>
                    <a:pt x="636" y="229"/>
                  </a:cubicBezTo>
                  <a:cubicBezTo>
                    <a:pt x="741" y="229"/>
                    <a:pt x="842" y="166"/>
                    <a:pt x="881" y="57"/>
                  </a:cubicBezTo>
                  <a:cubicBezTo>
                    <a:pt x="889" y="42"/>
                    <a:pt x="872" y="26"/>
                    <a:pt x="856" y="26"/>
                  </a:cubicBezTo>
                  <a:cubicBezTo>
                    <a:pt x="847" y="26"/>
                    <a:pt x="838" y="32"/>
                    <a:pt x="833" y="45"/>
                  </a:cubicBezTo>
                  <a:cubicBezTo>
                    <a:pt x="798" y="104"/>
                    <a:pt x="750" y="152"/>
                    <a:pt x="679" y="164"/>
                  </a:cubicBezTo>
                  <a:cubicBezTo>
                    <a:pt x="666" y="166"/>
                    <a:pt x="654" y="167"/>
                    <a:pt x="642" y="167"/>
                  </a:cubicBezTo>
                  <a:cubicBezTo>
                    <a:pt x="583" y="167"/>
                    <a:pt x="528" y="144"/>
                    <a:pt x="488" y="104"/>
                  </a:cubicBezTo>
                  <a:cubicBezTo>
                    <a:pt x="450" y="79"/>
                    <a:pt x="408" y="67"/>
                    <a:pt x="367" y="67"/>
                  </a:cubicBezTo>
                  <a:cubicBezTo>
                    <a:pt x="331" y="67"/>
                    <a:pt x="295" y="76"/>
                    <a:pt x="262" y="92"/>
                  </a:cubicBezTo>
                  <a:cubicBezTo>
                    <a:pt x="237" y="101"/>
                    <a:pt x="211" y="109"/>
                    <a:pt x="182" y="109"/>
                  </a:cubicBezTo>
                  <a:cubicBezTo>
                    <a:pt x="170" y="109"/>
                    <a:pt x="157" y="108"/>
                    <a:pt x="143" y="104"/>
                  </a:cubicBezTo>
                  <a:cubicBezTo>
                    <a:pt x="119" y="104"/>
                    <a:pt x="71" y="80"/>
                    <a:pt x="95" y="45"/>
                  </a:cubicBezTo>
                  <a:cubicBezTo>
                    <a:pt x="102" y="16"/>
                    <a:pt x="88"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1;p26">
              <a:extLst>
                <a:ext uri="{FF2B5EF4-FFF2-40B4-BE49-F238E27FC236}">
                  <a16:creationId xmlns:a16="http://schemas.microsoft.com/office/drawing/2014/main" id="{72A50E20-FC66-5978-80A9-A1579743F622}"/>
                </a:ext>
              </a:extLst>
            </p:cNvPr>
            <p:cNvSpPr/>
            <p:nvPr/>
          </p:nvSpPr>
          <p:spPr>
            <a:xfrm>
              <a:off x="5748379" y="2441883"/>
              <a:ext cx="12446" cy="15932"/>
            </a:xfrm>
            <a:custGeom>
              <a:avLst/>
              <a:gdLst/>
              <a:ahLst/>
              <a:cxnLst/>
              <a:rect l="l" t="t" r="r" b="b"/>
              <a:pathLst>
                <a:path w="382" h="489" extrusionOk="0">
                  <a:moveTo>
                    <a:pt x="322" y="0"/>
                  </a:moveTo>
                  <a:lnTo>
                    <a:pt x="1" y="36"/>
                  </a:lnTo>
                  <a:lnTo>
                    <a:pt x="72" y="488"/>
                  </a:lnTo>
                  <a:lnTo>
                    <a:pt x="382" y="441"/>
                  </a:lnTo>
                  <a:lnTo>
                    <a:pt x="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2;p26">
              <a:extLst>
                <a:ext uri="{FF2B5EF4-FFF2-40B4-BE49-F238E27FC236}">
                  <a16:creationId xmlns:a16="http://schemas.microsoft.com/office/drawing/2014/main" id="{C5A9E18B-53D0-86CD-B02D-3E5AB18B0713}"/>
                </a:ext>
              </a:extLst>
            </p:cNvPr>
            <p:cNvSpPr/>
            <p:nvPr/>
          </p:nvSpPr>
          <p:spPr>
            <a:xfrm>
              <a:off x="5807349" y="2501993"/>
              <a:ext cx="47371" cy="64802"/>
            </a:xfrm>
            <a:custGeom>
              <a:avLst/>
              <a:gdLst/>
              <a:ahLst/>
              <a:cxnLst/>
              <a:rect l="l" t="t" r="r" b="b"/>
              <a:pathLst>
                <a:path w="1454" h="1989" extrusionOk="0">
                  <a:moveTo>
                    <a:pt x="1453" y="1"/>
                  </a:moveTo>
                  <a:lnTo>
                    <a:pt x="1" y="274"/>
                  </a:lnTo>
                  <a:lnTo>
                    <a:pt x="167" y="1810"/>
                  </a:lnTo>
                  <a:lnTo>
                    <a:pt x="1453" y="1989"/>
                  </a:lnTo>
                  <a:lnTo>
                    <a:pt x="1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p26">
              <a:extLst>
                <a:ext uri="{FF2B5EF4-FFF2-40B4-BE49-F238E27FC236}">
                  <a16:creationId xmlns:a16="http://schemas.microsoft.com/office/drawing/2014/main" id="{2C422071-9E29-252E-C4AA-304CDBA5C6B4}"/>
                </a:ext>
              </a:extLst>
            </p:cNvPr>
            <p:cNvSpPr/>
            <p:nvPr/>
          </p:nvSpPr>
          <p:spPr>
            <a:xfrm>
              <a:off x="5815103" y="2514113"/>
              <a:ext cx="33785" cy="8797"/>
            </a:xfrm>
            <a:custGeom>
              <a:avLst/>
              <a:gdLst/>
              <a:ahLst/>
              <a:cxnLst/>
              <a:rect l="l" t="t" r="r" b="b"/>
              <a:pathLst>
                <a:path w="1037" h="270" extrusionOk="0">
                  <a:moveTo>
                    <a:pt x="989" y="1"/>
                  </a:moveTo>
                  <a:cubicBezTo>
                    <a:pt x="983" y="1"/>
                    <a:pt x="977" y="4"/>
                    <a:pt x="977" y="10"/>
                  </a:cubicBezTo>
                  <a:cubicBezTo>
                    <a:pt x="965" y="33"/>
                    <a:pt x="953" y="45"/>
                    <a:pt x="929" y="57"/>
                  </a:cubicBezTo>
                  <a:cubicBezTo>
                    <a:pt x="912" y="66"/>
                    <a:pt x="896" y="74"/>
                    <a:pt x="879" y="74"/>
                  </a:cubicBezTo>
                  <a:cubicBezTo>
                    <a:pt x="872" y="74"/>
                    <a:pt x="865" y="73"/>
                    <a:pt x="858" y="69"/>
                  </a:cubicBezTo>
                  <a:cubicBezTo>
                    <a:pt x="798" y="69"/>
                    <a:pt x="751" y="69"/>
                    <a:pt x="703" y="93"/>
                  </a:cubicBezTo>
                  <a:cubicBezTo>
                    <a:pt x="667" y="117"/>
                    <a:pt x="655" y="153"/>
                    <a:pt x="620" y="188"/>
                  </a:cubicBezTo>
                  <a:cubicBezTo>
                    <a:pt x="606" y="196"/>
                    <a:pt x="594" y="199"/>
                    <a:pt x="583" y="199"/>
                  </a:cubicBezTo>
                  <a:cubicBezTo>
                    <a:pt x="525" y="199"/>
                    <a:pt x="497" y="107"/>
                    <a:pt x="477" y="57"/>
                  </a:cubicBezTo>
                  <a:cubicBezTo>
                    <a:pt x="473" y="40"/>
                    <a:pt x="464" y="34"/>
                    <a:pt x="454" y="34"/>
                  </a:cubicBezTo>
                  <a:cubicBezTo>
                    <a:pt x="437" y="34"/>
                    <a:pt x="417" y="54"/>
                    <a:pt x="417" y="69"/>
                  </a:cubicBezTo>
                  <a:cubicBezTo>
                    <a:pt x="417" y="133"/>
                    <a:pt x="371" y="167"/>
                    <a:pt x="324" y="167"/>
                  </a:cubicBezTo>
                  <a:cubicBezTo>
                    <a:pt x="291" y="167"/>
                    <a:pt x="258" y="151"/>
                    <a:pt x="239" y="117"/>
                  </a:cubicBezTo>
                  <a:cubicBezTo>
                    <a:pt x="234" y="98"/>
                    <a:pt x="222" y="90"/>
                    <a:pt x="209" y="90"/>
                  </a:cubicBezTo>
                  <a:cubicBezTo>
                    <a:pt x="191" y="90"/>
                    <a:pt x="172" y="107"/>
                    <a:pt x="179" y="129"/>
                  </a:cubicBezTo>
                  <a:cubicBezTo>
                    <a:pt x="179" y="164"/>
                    <a:pt x="155" y="188"/>
                    <a:pt x="132" y="200"/>
                  </a:cubicBezTo>
                  <a:cubicBezTo>
                    <a:pt x="125" y="202"/>
                    <a:pt x="119" y="203"/>
                    <a:pt x="113" y="203"/>
                  </a:cubicBezTo>
                  <a:cubicBezTo>
                    <a:pt x="87" y="203"/>
                    <a:pt x="68" y="184"/>
                    <a:pt x="48" y="164"/>
                  </a:cubicBezTo>
                  <a:cubicBezTo>
                    <a:pt x="40" y="151"/>
                    <a:pt x="31" y="146"/>
                    <a:pt x="23" y="146"/>
                  </a:cubicBezTo>
                  <a:cubicBezTo>
                    <a:pt x="10" y="146"/>
                    <a:pt x="1" y="161"/>
                    <a:pt x="1" y="176"/>
                  </a:cubicBezTo>
                  <a:cubicBezTo>
                    <a:pt x="14" y="236"/>
                    <a:pt x="67" y="270"/>
                    <a:pt x="121" y="270"/>
                  </a:cubicBezTo>
                  <a:cubicBezTo>
                    <a:pt x="163" y="270"/>
                    <a:pt x="206" y="248"/>
                    <a:pt x="227" y="200"/>
                  </a:cubicBezTo>
                  <a:cubicBezTo>
                    <a:pt x="254" y="218"/>
                    <a:pt x="287" y="228"/>
                    <a:pt x="320" y="228"/>
                  </a:cubicBezTo>
                  <a:cubicBezTo>
                    <a:pt x="372" y="228"/>
                    <a:pt x="424" y="204"/>
                    <a:pt x="453" y="153"/>
                  </a:cubicBezTo>
                  <a:cubicBezTo>
                    <a:pt x="465" y="200"/>
                    <a:pt x="501" y="224"/>
                    <a:pt x="536" y="248"/>
                  </a:cubicBezTo>
                  <a:cubicBezTo>
                    <a:pt x="554" y="254"/>
                    <a:pt x="572" y="257"/>
                    <a:pt x="589" y="257"/>
                  </a:cubicBezTo>
                  <a:cubicBezTo>
                    <a:pt x="605" y="257"/>
                    <a:pt x="620" y="254"/>
                    <a:pt x="632" y="248"/>
                  </a:cubicBezTo>
                  <a:cubicBezTo>
                    <a:pt x="667" y="224"/>
                    <a:pt x="679" y="188"/>
                    <a:pt x="703" y="153"/>
                  </a:cubicBezTo>
                  <a:cubicBezTo>
                    <a:pt x="728" y="123"/>
                    <a:pt x="758" y="116"/>
                    <a:pt x="790" y="116"/>
                  </a:cubicBezTo>
                  <a:cubicBezTo>
                    <a:pt x="822" y="116"/>
                    <a:pt x="855" y="123"/>
                    <a:pt x="887" y="123"/>
                  </a:cubicBezTo>
                  <a:cubicBezTo>
                    <a:pt x="902" y="123"/>
                    <a:pt x="916" y="121"/>
                    <a:pt x="929" y="117"/>
                  </a:cubicBezTo>
                  <a:cubicBezTo>
                    <a:pt x="977" y="105"/>
                    <a:pt x="1036" y="57"/>
                    <a:pt x="1001" y="10"/>
                  </a:cubicBezTo>
                  <a:cubicBezTo>
                    <a:pt x="1001" y="4"/>
                    <a:pt x="995" y="1"/>
                    <a:pt x="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p26">
              <a:extLst>
                <a:ext uri="{FF2B5EF4-FFF2-40B4-BE49-F238E27FC236}">
                  <a16:creationId xmlns:a16="http://schemas.microsoft.com/office/drawing/2014/main" id="{0D0F4D71-FEED-14B3-FD62-E16312B5E5E0}"/>
                </a:ext>
              </a:extLst>
            </p:cNvPr>
            <p:cNvSpPr/>
            <p:nvPr/>
          </p:nvSpPr>
          <p:spPr>
            <a:xfrm>
              <a:off x="5817807" y="2528220"/>
              <a:ext cx="27107" cy="4366"/>
            </a:xfrm>
            <a:custGeom>
              <a:avLst/>
              <a:gdLst/>
              <a:ahLst/>
              <a:cxnLst/>
              <a:rect l="l" t="t" r="r" b="b"/>
              <a:pathLst>
                <a:path w="832" h="134" extrusionOk="0">
                  <a:moveTo>
                    <a:pt x="810" y="1"/>
                  </a:moveTo>
                  <a:cubicBezTo>
                    <a:pt x="806" y="1"/>
                    <a:pt x="802" y="2"/>
                    <a:pt x="799" y="5"/>
                  </a:cubicBezTo>
                  <a:cubicBezTo>
                    <a:pt x="784" y="27"/>
                    <a:pt x="766" y="35"/>
                    <a:pt x="746" y="35"/>
                  </a:cubicBezTo>
                  <a:cubicBezTo>
                    <a:pt x="707" y="35"/>
                    <a:pt x="660" y="4"/>
                    <a:pt x="621" y="4"/>
                  </a:cubicBezTo>
                  <a:cubicBezTo>
                    <a:pt x="616" y="4"/>
                    <a:pt x="612" y="4"/>
                    <a:pt x="608" y="5"/>
                  </a:cubicBezTo>
                  <a:cubicBezTo>
                    <a:pt x="572" y="17"/>
                    <a:pt x="549" y="29"/>
                    <a:pt x="525" y="53"/>
                  </a:cubicBezTo>
                  <a:cubicBezTo>
                    <a:pt x="509" y="69"/>
                    <a:pt x="495" y="75"/>
                    <a:pt x="482" y="75"/>
                  </a:cubicBezTo>
                  <a:cubicBezTo>
                    <a:pt x="465" y="75"/>
                    <a:pt x="449" y="66"/>
                    <a:pt x="430" y="53"/>
                  </a:cubicBezTo>
                  <a:cubicBezTo>
                    <a:pt x="391" y="30"/>
                    <a:pt x="348" y="17"/>
                    <a:pt x="306" y="17"/>
                  </a:cubicBezTo>
                  <a:cubicBezTo>
                    <a:pt x="283" y="17"/>
                    <a:pt x="260" y="21"/>
                    <a:pt x="239" y="29"/>
                  </a:cubicBezTo>
                  <a:cubicBezTo>
                    <a:pt x="216" y="37"/>
                    <a:pt x="149" y="69"/>
                    <a:pt x="101" y="69"/>
                  </a:cubicBezTo>
                  <a:cubicBezTo>
                    <a:pt x="74" y="69"/>
                    <a:pt x="53" y="59"/>
                    <a:pt x="49" y="29"/>
                  </a:cubicBezTo>
                  <a:cubicBezTo>
                    <a:pt x="43" y="18"/>
                    <a:pt x="33" y="12"/>
                    <a:pt x="24" y="12"/>
                  </a:cubicBezTo>
                  <a:cubicBezTo>
                    <a:pt x="12" y="12"/>
                    <a:pt x="1" y="21"/>
                    <a:pt x="1" y="41"/>
                  </a:cubicBezTo>
                  <a:cubicBezTo>
                    <a:pt x="20" y="97"/>
                    <a:pt x="68" y="116"/>
                    <a:pt x="116" y="116"/>
                  </a:cubicBezTo>
                  <a:cubicBezTo>
                    <a:pt x="130" y="116"/>
                    <a:pt x="143" y="115"/>
                    <a:pt x="156" y="112"/>
                  </a:cubicBezTo>
                  <a:cubicBezTo>
                    <a:pt x="203" y="89"/>
                    <a:pt x="251" y="77"/>
                    <a:pt x="299" y="65"/>
                  </a:cubicBezTo>
                  <a:cubicBezTo>
                    <a:pt x="358" y="65"/>
                    <a:pt x="382" y="101"/>
                    <a:pt x="430" y="124"/>
                  </a:cubicBezTo>
                  <a:cubicBezTo>
                    <a:pt x="442" y="130"/>
                    <a:pt x="459" y="133"/>
                    <a:pt x="477" y="133"/>
                  </a:cubicBezTo>
                  <a:cubicBezTo>
                    <a:pt x="495" y="133"/>
                    <a:pt x="513" y="130"/>
                    <a:pt x="525" y="124"/>
                  </a:cubicBezTo>
                  <a:cubicBezTo>
                    <a:pt x="537" y="112"/>
                    <a:pt x="561" y="101"/>
                    <a:pt x="572" y="89"/>
                  </a:cubicBezTo>
                  <a:cubicBezTo>
                    <a:pt x="586" y="75"/>
                    <a:pt x="604" y="69"/>
                    <a:pt x="622" y="69"/>
                  </a:cubicBezTo>
                  <a:cubicBezTo>
                    <a:pt x="634" y="69"/>
                    <a:pt x="646" y="72"/>
                    <a:pt x="656" y="77"/>
                  </a:cubicBezTo>
                  <a:cubicBezTo>
                    <a:pt x="681" y="85"/>
                    <a:pt x="706" y="94"/>
                    <a:pt x="736" y="94"/>
                  </a:cubicBezTo>
                  <a:cubicBezTo>
                    <a:pt x="748" y="94"/>
                    <a:pt x="761" y="92"/>
                    <a:pt x="775" y="89"/>
                  </a:cubicBezTo>
                  <a:cubicBezTo>
                    <a:pt x="799" y="89"/>
                    <a:pt x="823" y="65"/>
                    <a:pt x="823" y="29"/>
                  </a:cubicBezTo>
                  <a:cubicBezTo>
                    <a:pt x="831" y="12"/>
                    <a:pt x="821" y="1"/>
                    <a:pt x="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p26">
              <a:extLst>
                <a:ext uri="{FF2B5EF4-FFF2-40B4-BE49-F238E27FC236}">
                  <a16:creationId xmlns:a16="http://schemas.microsoft.com/office/drawing/2014/main" id="{2C4DEE92-3B7D-8C45-D34E-995D11F81A9B}"/>
                </a:ext>
              </a:extLst>
            </p:cNvPr>
            <p:cNvSpPr/>
            <p:nvPr/>
          </p:nvSpPr>
          <p:spPr>
            <a:xfrm>
              <a:off x="5821717" y="2539460"/>
              <a:ext cx="19646" cy="5278"/>
            </a:xfrm>
            <a:custGeom>
              <a:avLst/>
              <a:gdLst/>
              <a:ahLst/>
              <a:cxnLst/>
              <a:rect l="l" t="t" r="r" b="b"/>
              <a:pathLst>
                <a:path w="603" h="162" extrusionOk="0">
                  <a:moveTo>
                    <a:pt x="48" y="1"/>
                  </a:moveTo>
                  <a:cubicBezTo>
                    <a:pt x="39" y="1"/>
                    <a:pt x="29" y="7"/>
                    <a:pt x="24" y="17"/>
                  </a:cubicBezTo>
                  <a:cubicBezTo>
                    <a:pt x="0" y="65"/>
                    <a:pt x="60" y="113"/>
                    <a:pt x="107" y="113"/>
                  </a:cubicBezTo>
                  <a:cubicBezTo>
                    <a:pt x="143" y="113"/>
                    <a:pt x="179" y="113"/>
                    <a:pt x="214" y="89"/>
                  </a:cubicBezTo>
                  <a:lnTo>
                    <a:pt x="274" y="89"/>
                  </a:lnTo>
                  <a:cubicBezTo>
                    <a:pt x="286" y="101"/>
                    <a:pt x="310" y="113"/>
                    <a:pt x="322" y="125"/>
                  </a:cubicBezTo>
                  <a:cubicBezTo>
                    <a:pt x="355" y="149"/>
                    <a:pt x="393" y="161"/>
                    <a:pt x="431" y="161"/>
                  </a:cubicBezTo>
                  <a:cubicBezTo>
                    <a:pt x="503" y="161"/>
                    <a:pt x="572" y="119"/>
                    <a:pt x="595" y="41"/>
                  </a:cubicBezTo>
                  <a:cubicBezTo>
                    <a:pt x="603" y="27"/>
                    <a:pt x="592" y="16"/>
                    <a:pt x="580" y="16"/>
                  </a:cubicBezTo>
                  <a:cubicBezTo>
                    <a:pt x="572" y="16"/>
                    <a:pt x="564" y="20"/>
                    <a:pt x="560" y="29"/>
                  </a:cubicBezTo>
                  <a:cubicBezTo>
                    <a:pt x="548" y="65"/>
                    <a:pt x="500" y="101"/>
                    <a:pt x="464" y="113"/>
                  </a:cubicBezTo>
                  <a:cubicBezTo>
                    <a:pt x="417" y="113"/>
                    <a:pt x="357" y="101"/>
                    <a:pt x="333" y="65"/>
                  </a:cubicBezTo>
                  <a:cubicBezTo>
                    <a:pt x="307" y="52"/>
                    <a:pt x="278" y="43"/>
                    <a:pt x="248" y="43"/>
                  </a:cubicBezTo>
                  <a:cubicBezTo>
                    <a:pt x="224" y="43"/>
                    <a:pt x="200" y="49"/>
                    <a:pt x="179" y="65"/>
                  </a:cubicBezTo>
                  <a:cubicBezTo>
                    <a:pt x="155" y="77"/>
                    <a:pt x="119" y="77"/>
                    <a:pt x="95" y="77"/>
                  </a:cubicBezTo>
                  <a:cubicBezTo>
                    <a:pt x="71" y="77"/>
                    <a:pt x="48" y="53"/>
                    <a:pt x="60" y="29"/>
                  </a:cubicBezTo>
                  <a:cubicBezTo>
                    <a:pt x="66" y="10"/>
                    <a:pt x="58"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p26">
              <a:extLst>
                <a:ext uri="{FF2B5EF4-FFF2-40B4-BE49-F238E27FC236}">
                  <a16:creationId xmlns:a16="http://schemas.microsoft.com/office/drawing/2014/main" id="{49AF2A97-6288-86A7-8DE1-5309648C6D35}"/>
                </a:ext>
              </a:extLst>
            </p:cNvPr>
            <p:cNvSpPr/>
            <p:nvPr/>
          </p:nvSpPr>
          <p:spPr>
            <a:xfrm>
              <a:off x="5822466" y="2499289"/>
              <a:ext cx="8569" cy="10882"/>
            </a:xfrm>
            <a:custGeom>
              <a:avLst/>
              <a:gdLst/>
              <a:ahLst/>
              <a:cxnLst/>
              <a:rect l="l" t="t" r="r" b="b"/>
              <a:pathLst>
                <a:path w="263" h="334" extrusionOk="0">
                  <a:moveTo>
                    <a:pt x="215" y="0"/>
                  </a:moveTo>
                  <a:lnTo>
                    <a:pt x="1" y="24"/>
                  </a:lnTo>
                  <a:lnTo>
                    <a:pt x="37" y="334"/>
                  </a:lnTo>
                  <a:lnTo>
                    <a:pt x="263" y="298"/>
                  </a:lnTo>
                  <a:lnTo>
                    <a:pt x="2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7;p26">
              <a:extLst>
                <a:ext uri="{FF2B5EF4-FFF2-40B4-BE49-F238E27FC236}">
                  <a16:creationId xmlns:a16="http://schemas.microsoft.com/office/drawing/2014/main" id="{6085CBE2-EDCF-C31C-C5FA-3DB98E74EEF1}"/>
                </a:ext>
              </a:extLst>
            </p:cNvPr>
            <p:cNvSpPr/>
            <p:nvPr/>
          </p:nvSpPr>
          <p:spPr>
            <a:xfrm>
              <a:off x="5738703" y="2569108"/>
              <a:ext cx="61707" cy="100509"/>
            </a:xfrm>
            <a:custGeom>
              <a:avLst/>
              <a:gdLst/>
              <a:ahLst/>
              <a:cxnLst/>
              <a:rect l="l" t="t" r="r" b="b"/>
              <a:pathLst>
                <a:path w="1894" h="3085" extrusionOk="0">
                  <a:moveTo>
                    <a:pt x="0" y="0"/>
                  </a:moveTo>
                  <a:lnTo>
                    <a:pt x="262" y="3025"/>
                  </a:lnTo>
                  <a:lnTo>
                    <a:pt x="1893" y="3084"/>
                  </a:lnTo>
                  <a:lnTo>
                    <a:pt x="1893" y="31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p26">
              <a:extLst>
                <a:ext uri="{FF2B5EF4-FFF2-40B4-BE49-F238E27FC236}">
                  <a16:creationId xmlns:a16="http://schemas.microsoft.com/office/drawing/2014/main" id="{1E2CFA5B-8E81-A7A4-54A0-C887A17274E5}"/>
                </a:ext>
              </a:extLst>
            </p:cNvPr>
            <p:cNvSpPr/>
            <p:nvPr/>
          </p:nvSpPr>
          <p:spPr>
            <a:xfrm>
              <a:off x="5755905" y="2587842"/>
              <a:ext cx="29289" cy="6646"/>
            </a:xfrm>
            <a:custGeom>
              <a:avLst/>
              <a:gdLst/>
              <a:ahLst/>
              <a:cxnLst/>
              <a:rect l="l" t="t" r="r" b="b"/>
              <a:pathLst>
                <a:path w="899" h="204" extrusionOk="0">
                  <a:moveTo>
                    <a:pt x="801" y="0"/>
                  </a:moveTo>
                  <a:cubicBezTo>
                    <a:pt x="756" y="0"/>
                    <a:pt x="705" y="18"/>
                    <a:pt x="663" y="33"/>
                  </a:cubicBezTo>
                  <a:cubicBezTo>
                    <a:pt x="591" y="80"/>
                    <a:pt x="520" y="104"/>
                    <a:pt x="437" y="128"/>
                  </a:cubicBezTo>
                  <a:cubicBezTo>
                    <a:pt x="401" y="128"/>
                    <a:pt x="365" y="104"/>
                    <a:pt x="341" y="80"/>
                  </a:cubicBezTo>
                  <a:cubicBezTo>
                    <a:pt x="315" y="63"/>
                    <a:pt x="289" y="52"/>
                    <a:pt x="263" y="52"/>
                  </a:cubicBezTo>
                  <a:cubicBezTo>
                    <a:pt x="253" y="52"/>
                    <a:pt x="244" y="53"/>
                    <a:pt x="234" y="56"/>
                  </a:cubicBezTo>
                  <a:cubicBezTo>
                    <a:pt x="198" y="80"/>
                    <a:pt x="186" y="116"/>
                    <a:pt x="163" y="140"/>
                  </a:cubicBezTo>
                  <a:cubicBezTo>
                    <a:pt x="154" y="144"/>
                    <a:pt x="145" y="146"/>
                    <a:pt x="136" y="146"/>
                  </a:cubicBezTo>
                  <a:cubicBezTo>
                    <a:pt x="96" y="146"/>
                    <a:pt x="58" y="107"/>
                    <a:pt x="67" y="68"/>
                  </a:cubicBezTo>
                  <a:cubicBezTo>
                    <a:pt x="76" y="52"/>
                    <a:pt x="60" y="35"/>
                    <a:pt x="46" y="35"/>
                  </a:cubicBezTo>
                  <a:cubicBezTo>
                    <a:pt x="41" y="35"/>
                    <a:pt x="35" y="38"/>
                    <a:pt x="32" y="45"/>
                  </a:cubicBezTo>
                  <a:cubicBezTo>
                    <a:pt x="0" y="129"/>
                    <a:pt x="52" y="203"/>
                    <a:pt x="130" y="203"/>
                  </a:cubicBezTo>
                  <a:cubicBezTo>
                    <a:pt x="141" y="203"/>
                    <a:pt x="151" y="202"/>
                    <a:pt x="163" y="199"/>
                  </a:cubicBezTo>
                  <a:cubicBezTo>
                    <a:pt x="186" y="187"/>
                    <a:pt x="198" y="176"/>
                    <a:pt x="222" y="152"/>
                  </a:cubicBezTo>
                  <a:cubicBezTo>
                    <a:pt x="234" y="128"/>
                    <a:pt x="246" y="104"/>
                    <a:pt x="258" y="92"/>
                  </a:cubicBezTo>
                  <a:cubicBezTo>
                    <a:pt x="262" y="90"/>
                    <a:pt x="267" y="89"/>
                    <a:pt x="271" y="89"/>
                  </a:cubicBezTo>
                  <a:cubicBezTo>
                    <a:pt x="290" y="89"/>
                    <a:pt x="310" y="108"/>
                    <a:pt x="329" y="128"/>
                  </a:cubicBezTo>
                  <a:cubicBezTo>
                    <a:pt x="341" y="140"/>
                    <a:pt x="353" y="152"/>
                    <a:pt x="377" y="164"/>
                  </a:cubicBezTo>
                  <a:cubicBezTo>
                    <a:pt x="397" y="170"/>
                    <a:pt x="418" y="173"/>
                    <a:pt x="439" y="173"/>
                  </a:cubicBezTo>
                  <a:cubicBezTo>
                    <a:pt x="494" y="173"/>
                    <a:pt x="552" y="154"/>
                    <a:pt x="603" y="128"/>
                  </a:cubicBezTo>
                  <a:cubicBezTo>
                    <a:pt x="639" y="104"/>
                    <a:pt x="687" y="80"/>
                    <a:pt x="734" y="68"/>
                  </a:cubicBezTo>
                  <a:cubicBezTo>
                    <a:pt x="746" y="68"/>
                    <a:pt x="770" y="56"/>
                    <a:pt x="794" y="56"/>
                  </a:cubicBezTo>
                  <a:cubicBezTo>
                    <a:pt x="818" y="68"/>
                    <a:pt x="841" y="68"/>
                    <a:pt x="865" y="80"/>
                  </a:cubicBezTo>
                  <a:cubicBezTo>
                    <a:pt x="868" y="82"/>
                    <a:pt x="870" y="82"/>
                    <a:pt x="873" y="82"/>
                  </a:cubicBezTo>
                  <a:cubicBezTo>
                    <a:pt x="891" y="82"/>
                    <a:pt x="898" y="43"/>
                    <a:pt x="877" y="33"/>
                  </a:cubicBezTo>
                  <a:cubicBezTo>
                    <a:pt x="858" y="9"/>
                    <a:pt x="831" y="0"/>
                    <a:pt x="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p26">
              <a:extLst>
                <a:ext uri="{FF2B5EF4-FFF2-40B4-BE49-F238E27FC236}">
                  <a16:creationId xmlns:a16="http://schemas.microsoft.com/office/drawing/2014/main" id="{E23BB5BD-C35A-DD9D-6E8E-63567F075B52}"/>
                </a:ext>
              </a:extLst>
            </p:cNvPr>
            <p:cNvSpPr/>
            <p:nvPr/>
          </p:nvSpPr>
          <p:spPr>
            <a:xfrm>
              <a:off x="5758414" y="2604685"/>
              <a:ext cx="27628" cy="4561"/>
            </a:xfrm>
            <a:custGeom>
              <a:avLst/>
              <a:gdLst/>
              <a:ahLst/>
              <a:cxnLst/>
              <a:rect l="l" t="t" r="r" b="b"/>
              <a:pathLst>
                <a:path w="848" h="140" extrusionOk="0">
                  <a:moveTo>
                    <a:pt x="773" y="0"/>
                  </a:moveTo>
                  <a:cubicBezTo>
                    <a:pt x="733" y="0"/>
                    <a:pt x="690" y="19"/>
                    <a:pt x="657" y="28"/>
                  </a:cubicBezTo>
                  <a:cubicBezTo>
                    <a:pt x="598" y="63"/>
                    <a:pt x="526" y="87"/>
                    <a:pt x="467" y="87"/>
                  </a:cubicBezTo>
                  <a:cubicBezTo>
                    <a:pt x="419" y="75"/>
                    <a:pt x="395" y="51"/>
                    <a:pt x="360" y="40"/>
                  </a:cubicBezTo>
                  <a:cubicBezTo>
                    <a:pt x="342" y="34"/>
                    <a:pt x="324" y="31"/>
                    <a:pt x="307" y="31"/>
                  </a:cubicBezTo>
                  <a:cubicBezTo>
                    <a:pt x="291" y="31"/>
                    <a:pt x="276" y="34"/>
                    <a:pt x="264" y="40"/>
                  </a:cubicBezTo>
                  <a:cubicBezTo>
                    <a:pt x="234" y="47"/>
                    <a:pt x="165" y="74"/>
                    <a:pt x="112" y="74"/>
                  </a:cubicBezTo>
                  <a:cubicBezTo>
                    <a:pt x="83" y="74"/>
                    <a:pt x="59" y="65"/>
                    <a:pt x="50" y="40"/>
                  </a:cubicBezTo>
                  <a:cubicBezTo>
                    <a:pt x="50" y="25"/>
                    <a:pt x="40" y="18"/>
                    <a:pt x="29" y="18"/>
                  </a:cubicBezTo>
                  <a:cubicBezTo>
                    <a:pt x="15" y="18"/>
                    <a:pt x="0" y="31"/>
                    <a:pt x="14" y="51"/>
                  </a:cubicBezTo>
                  <a:cubicBezTo>
                    <a:pt x="24" y="101"/>
                    <a:pt x="75" y="126"/>
                    <a:pt x="127" y="126"/>
                  </a:cubicBezTo>
                  <a:cubicBezTo>
                    <a:pt x="137" y="126"/>
                    <a:pt x="147" y="125"/>
                    <a:pt x="157" y="123"/>
                  </a:cubicBezTo>
                  <a:cubicBezTo>
                    <a:pt x="193" y="111"/>
                    <a:pt x="229" y="99"/>
                    <a:pt x="276" y="87"/>
                  </a:cubicBezTo>
                  <a:cubicBezTo>
                    <a:pt x="288" y="81"/>
                    <a:pt x="300" y="78"/>
                    <a:pt x="313" y="78"/>
                  </a:cubicBezTo>
                  <a:cubicBezTo>
                    <a:pt x="327" y="78"/>
                    <a:pt x="342" y="81"/>
                    <a:pt x="360" y="87"/>
                  </a:cubicBezTo>
                  <a:cubicBezTo>
                    <a:pt x="383" y="87"/>
                    <a:pt x="395" y="99"/>
                    <a:pt x="419" y="123"/>
                  </a:cubicBezTo>
                  <a:cubicBezTo>
                    <a:pt x="446" y="134"/>
                    <a:pt x="475" y="139"/>
                    <a:pt x="504" y="139"/>
                  </a:cubicBezTo>
                  <a:cubicBezTo>
                    <a:pt x="540" y="139"/>
                    <a:pt x="577" y="131"/>
                    <a:pt x="610" y="111"/>
                  </a:cubicBezTo>
                  <a:cubicBezTo>
                    <a:pt x="645" y="99"/>
                    <a:pt x="681" y="75"/>
                    <a:pt x="705" y="63"/>
                  </a:cubicBezTo>
                  <a:cubicBezTo>
                    <a:pt x="729" y="63"/>
                    <a:pt x="752" y="58"/>
                    <a:pt x="780" y="58"/>
                  </a:cubicBezTo>
                  <a:cubicBezTo>
                    <a:pt x="793" y="58"/>
                    <a:pt x="808" y="59"/>
                    <a:pt x="824" y="63"/>
                  </a:cubicBezTo>
                  <a:cubicBezTo>
                    <a:pt x="848" y="63"/>
                    <a:pt x="848" y="16"/>
                    <a:pt x="824" y="16"/>
                  </a:cubicBezTo>
                  <a:cubicBezTo>
                    <a:pt x="809" y="4"/>
                    <a:pt x="791" y="0"/>
                    <a:pt x="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p26">
              <a:extLst>
                <a:ext uri="{FF2B5EF4-FFF2-40B4-BE49-F238E27FC236}">
                  <a16:creationId xmlns:a16="http://schemas.microsoft.com/office/drawing/2014/main" id="{01A23417-0B4E-5313-77FF-6C7375C61931}"/>
                </a:ext>
              </a:extLst>
            </p:cNvPr>
            <p:cNvSpPr/>
            <p:nvPr/>
          </p:nvSpPr>
          <p:spPr>
            <a:xfrm>
              <a:off x="5756654" y="2621269"/>
              <a:ext cx="29778" cy="7070"/>
            </a:xfrm>
            <a:custGeom>
              <a:avLst/>
              <a:gdLst/>
              <a:ahLst/>
              <a:cxnLst/>
              <a:rect l="l" t="t" r="r" b="b"/>
              <a:pathLst>
                <a:path w="914" h="217" extrusionOk="0">
                  <a:moveTo>
                    <a:pt x="263" y="1"/>
                  </a:moveTo>
                  <a:cubicBezTo>
                    <a:pt x="253" y="1"/>
                    <a:pt x="241" y="7"/>
                    <a:pt x="235" y="19"/>
                  </a:cubicBezTo>
                  <a:cubicBezTo>
                    <a:pt x="223" y="66"/>
                    <a:pt x="199" y="114"/>
                    <a:pt x="163" y="138"/>
                  </a:cubicBezTo>
                  <a:cubicBezTo>
                    <a:pt x="149" y="148"/>
                    <a:pt x="130" y="153"/>
                    <a:pt x="112" y="153"/>
                  </a:cubicBezTo>
                  <a:cubicBezTo>
                    <a:pt x="87" y="153"/>
                    <a:pt x="63" y="142"/>
                    <a:pt x="56" y="114"/>
                  </a:cubicBezTo>
                  <a:cubicBezTo>
                    <a:pt x="52" y="101"/>
                    <a:pt x="44" y="96"/>
                    <a:pt x="35" y="96"/>
                  </a:cubicBezTo>
                  <a:cubicBezTo>
                    <a:pt x="18" y="96"/>
                    <a:pt x="1" y="114"/>
                    <a:pt x="9" y="138"/>
                  </a:cubicBezTo>
                  <a:cubicBezTo>
                    <a:pt x="27" y="185"/>
                    <a:pt x="68" y="217"/>
                    <a:pt x="114" y="217"/>
                  </a:cubicBezTo>
                  <a:cubicBezTo>
                    <a:pt x="126" y="217"/>
                    <a:pt x="139" y="214"/>
                    <a:pt x="152" y="209"/>
                  </a:cubicBezTo>
                  <a:cubicBezTo>
                    <a:pt x="211" y="185"/>
                    <a:pt x="247" y="150"/>
                    <a:pt x="271" y="102"/>
                  </a:cubicBezTo>
                  <a:cubicBezTo>
                    <a:pt x="306" y="146"/>
                    <a:pt x="354" y="171"/>
                    <a:pt x="406" y="171"/>
                  </a:cubicBezTo>
                  <a:cubicBezTo>
                    <a:pt x="424" y="171"/>
                    <a:pt x="443" y="168"/>
                    <a:pt x="461" y="162"/>
                  </a:cubicBezTo>
                  <a:cubicBezTo>
                    <a:pt x="533" y="150"/>
                    <a:pt x="592" y="114"/>
                    <a:pt x="664" y="102"/>
                  </a:cubicBezTo>
                  <a:cubicBezTo>
                    <a:pt x="687" y="96"/>
                    <a:pt x="708" y="93"/>
                    <a:pt x="729" y="93"/>
                  </a:cubicBezTo>
                  <a:cubicBezTo>
                    <a:pt x="750" y="93"/>
                    <a:pt x="771" y="96"/>
                    <a:pt x="795" y="102"/>
                  </a:cubicBezTo>
                  <a:cubicBezTo>
                    <a:pt x="818" y="102"/>
                    <a:pt x="854" y="114"/>
                    <a:pt x="878" y="126"/>
                  </a:cubicBezTo>
                  <a:cubicBezTo>
                    <a:pt x="914" y="126"/>
                    <a:pt x="914" y="102"/>
                    <a:pt x="902" y="78"/>
                  </a:cubicBezTo>
                  <a:cubicBezTo>
                    <a:pt x="854" y="42"/>
                    <a:pt x="795" y="19"/>
                    <a:pt x="735" y="19"/>
                  </a:cubicBezTo>
                  <a:cubicBezTo>
                    <a:pt x="675" y="31"/>
                    <a:pt x="628" y="42"/>
                    <a:pt x="568" y="66"/>
                  </a:cubicBezTo>
                  <a:cubicBezTo>
                    <a:pt x="521" y="102"/>
                    <a:pt x="449" y="114"/>
                    <a:pt x="390" y="114"/>
                  </a:cubicBezTo>
                  <a:cubicBezTo>
                    <a:pt x="342" y="114"/>
                    <a:pt x="283" y="78"/>
                    <a:pt x="283" y="19"/>
                  </a:cubicBezTo>
                  <a:cubicBezTo>
                    <a:pt x="283" y="7"/>
                    <a:pt x="274"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p26">
              <a:extLst>
                <a:ext uri="{FF2B5EF4-FFF2-40B4-BE49-F238E27FC236}">
                  <a16:creationId xmlns:a16="http://schemas.microsoft.com/office/drawing/2014/main" id="{96BCB046-1B15-5C69-D488-52F83CA1D418}"/>
                </a:ext>
              </a:extLst>
            </p:cNvPr>
            <p:cNvSpPr/>
            <p:nvPr/>
          </p:nvSpPr>
          <p:spPr>
            <a:xfrm>
              <a:off x="5760564" y="2634268"/>
              <a:ext cx="25869" cy="6940"/>
            </a:xfrm>
            <a:custGeom>
              <a:avLst/>
              <a:gdLst/>
              <a:ahLst/>
              <a:cxnLst/>
              <a:rect l="l" t="t" r="r" b="b"/>
              <a:pathLst>
                <a:path w="794" h="213" extrusionOk="0">
                  <a:moveTo>
                    <a:pt x="413" y="1"/>
                  </a:moveTo>
                  <a:cubicBezTo>
                    <a:pt x="401" y="1"/>
                    <a:pt x="377" y="13"/>
                    <a:pt x="377" y="24"/>
                  </a:cubicBezTo>
                  <a:cubicBezTo>
                    <a:pt x="377" y="60"/>
                    <a:pt x="317" y="60"/>
                    <a:pt x="282" y="60"/>
                  </a:cubicBezTo>
                  <a:cubicBezTo>
                    <a:pt x="272" y="57"/>
                    <a:pt x="262" y="56"/>
                    <a:pt x="253" y="56"/>
                  </a:cubicBezTo>
                  <a:cubicBezTo>
                    <a:pt x="227" y="56"/>
                    <a:pt x="201" y="67"/>
                    <a:pt x="174" y="84"/>
                  </a:cubicBezTo>
                  <a:cubicBezTo>
                    <a:pt x="151" y="96"/>
                    <a:pt x="151" y="144"/>
                    <a:pt x="127" y="167"/>
                  </a:cubicBezTo>
                  <a:cubicBezTo>
                    <a:pt x="125" y="168"/>
                    <a:pt x="123" y="169"/>
                    <a:pt x="121" y="169"/>
                  </a:cubicBezTo>
                  <a:cubicBezTo>
                    <a:pt x="96" y="169"/>
                    <a:pt x="55" y="106"/>
                    <a:pt x="55" y="84"/>
                  </a:cubicBezTo>
                  <a:cubicBezTo>
                    <a:pt x="51" y="75"/>
                    <a:pt x="41" y="71"/>
                    <a:pt x="31" y="71"/>
                  </a:cubicBezTo>
                  <a:cubicBezTo>
                    <a:pt x="16" y="71"/>
                    <a:pt x="0" y="81"/>
                    <a:pt x="8" y="96"/>
                  </a:cubicBezTo>
                  <a:cubicBezTo>
                    <a:pt x="8" y="144"/>
                    <a:pt x="43" y="179"/>
                    <a:pt x="79" y="203"/>
                  </a:cubicBezTo>
                  <a:cubicBezTo>
                    <a:pt x="89" y="210"/>
                    <a:pt x="100" y="213"/>
                    <a:pt x="111" y="213"/>
                  </a:cubicBezTo>
                  <a:cubicBezTo>
                    <a:pt x="140" y="213"/>
                    <a:pt x="169" y="193"/>
                    <a:pt x="186" y="167"/>
                  </a:cubicBezTo>
                  <a:cubicBezTo>
                    <a:pt x="198" y="144"/>
                    <a:pt x="210" y="108"/>
                    <a:pt x="234" y="108"/>
                  </a:cubicBezTo>
                  <a:cubicBezTo>
                    <a:pt x="252" y="102"/>
                    <a:pt x="267" y="99"/>
                    <a:pt x="282" y="99"/>
                  </a:cubicBezTo>
                  <a:cubicBezTo>
                    <a:pt x="296" y="99"/>
                    <a:pt x="311" y="102"/>
                    <a:pt x="329" y="108"/>
                  </a:cubicBezTo>
                  <a:cubicBezTo>
                    <a:pt x="365" y="108"/>
                    <a:pt x="401" y="84"/>
                    <a:pt x="424" y="48"/>
                  </a:cubicBezTo>
                  <a:cubicBezTo>
                    <a:pt x="448" y="54"/>
                    <a:pt x="475" y="57"/>
                    <a:pt x="503" y="57"/>
                  </a:cubicBezTo>
                  <a:cubicBezTo>
                    <a:pt x="532" y="57"/>
                    <a:pt x="561" y="54"/>
                    <a:pt x="591" y="48"/>
                  </a:cubicBezTo>
                  <a:lnTo>
                    <a:pt x="686" y="48"/>
                  </a:lnTo>
                  <a:cubicBezTo>
                    <a:pt x="710" y="48"/>
                    <a:pt x="746" y="48"/>
                    <a:pt x="770" y="36"/>
                  </a:cubicBezTo>
                  <a:cubicBezTo>
                    <a:pt x="794" y="36"/>
                    <a:pt x="794" y="1"/>
                    <a:pt x="770" y="1"/>
                  </a:cubicBezTo>
                  <a:cubicBezTo>
                    <a:pt x="710" y="13"/>
                    <a:pt x="639" y="24"/>
                    <a:pt x="579" y="24"/>
                  </a:cubicBezTo>
                  <a:cubicBezTo>
                    <a:pt x="520" y="13"/>
                    <a:pt x="472" y="13"/>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p26">
              <a:extLst>
                <a:ext uri="{FF2B5EF4-FFF2-40B4-BE49-F238E27FC236}">
                  <a16:creationId xmlns:a16="http://schemas.microsoft.com/office/drawing/2014/main" id="{115C0E8E-CECB-B158-769F-267B67D2DC26}"/>
                </a:ext>
              </a:extLst>
            </p:cNvPr>
            <p:cNvSpPr/>
            <p:nvPr/>
          </p:nvSpPr>
          <p:spPr>
            <a:xfrm>
              <a:off x="5760108" y="2654044"/>
              <a:ext cx="17398" cy="3225"/>
            </a:xfrm>
            <a:custGeom>
              <a:avLst/>
              <a:gdLst/>
              <a:ahLst/>
              <a:cxnLst/>
              <a:rect l="l" t="t" r="r" b="b"/>
              <a:pathLst>
                <a:path w="534" h="99" extrusionOk="0">
                  <a:moveTo>
                    <a:pt x="153" y="1"/>
                  </a:moveTo>
                  <a:cubicBezTo>
                    <a:pt x="105" y="13"/>
                    <a:pt x="69" y="37"/>
                    <a:pt x="22" y="49"/>
                  </a:cubicBezTo>
                  <a:cubicBezTo>
                    <a:pt x="1" y="59"/>
                    <a:pt x="17" y="98"/>
                    <a:pt x="38" y="98"/>
                  </a:cubicBezTo>
                  <a:cubicBezTo>
                    <a:pt x="40" y="98"/>
                    <a:pt x="43" y="97"/>
                    <a:pt x="46" y="96"/>
                  </a:cubicBezTo>
                  <a:cubicBezTo>
                    <a:pt x="81" y="72"/>
                    <a:pt x="117" y="60"/>
                    <a:pt x="153" y="60"/>
                  </a:cubicBezTo>
                  <a:cubicBezTo>
                    <a:pt x="188" y="49"/>
                    <a:pt x="236" y="37"/>
                    <a:pt x="272" y="37"/>
                  </a:cubicBezTo>
                  <a:cubicBezTo>
                    <a:pt x="308" y="37"/>
                    <a:pt x="355" y="37"/>
                    <a:pt x="391" y="49"/>
                  </a:cubicBezTo>
                  <a:cubicBezTo>
                    <a:pt x="427" y="72"/>
                    <a:pt x="462" y="84"/>
                    <a:pt x="510" y="84"/>
                  </a:cubicBezTo>
                  <a:cubicBezTo>
                    <a:pt x="522" y="84"/>
                    <a:pt x="534" y="72"/>
                    <a:pt x="522" y="60"/>
                  </a:cubicBezTo>
                  <a:cubicBezTo>
                    <a:pt x="486" y="37"/>
                    <a:pt x="450" y="13"/>
                    <a:pt x="415" y="13"/>
                  </a:cubicBezTo>
                  <a:cubicBezTo>
                    <a:pt x="367" y="1"/>
                    <a:pt x="319"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3;p26">
              <a:extLst>
                <a:ext uri="{FF2B5EF4-FFF2-40B4-BE49-F238E27FC236}">
                  <a16:creationId xmlns:a16="http://schemas.microsoft.com/office/drawing/2014/main" id="{6531E3CB-C075-6632-F3C3-9BFCBA954034}"/>
                </a:ext>
              </a:extLst>
            </p:cNvPr>
            <p:cNvSpPr/>
            <p:nvPr/>
          </p:nvSpPr>
          <p:spPr>
            <a:xfrm>
              <a:off x="5763920" y="2566404"/>
              <a:ext cx="8178" cy="10491"/>
            </a:xfrm>
            <a:custGeom>
              <a:avLst/>
              <a:gdLst/>
              <a:ahLst/>
              <a:cxnLst/>
              <a:rect l="l" t="t" r="r" b="b"/>
              <a:pathLst>
                <a:path w="251" h="322" extrusionOk="0">
                  <a:moveTo>
                    <a:pt x="226" y="0"/>
                  </a:moveTo>
                  <a:lnTo>
                    <a:pt x="0" y="12"/>
                  </a:lnTo>
                  <a:lnTo>
                    <a:pt x="24" y="322"/>
                  </a:lnTo>
                  <a:lnTo>
                    <a:pt x="250" y="310"/>
                  </a:lnTo>
                  <a:lnTo>
                    <a:pt x="2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4;p26">
              <a:extLst>
                <a:ext uri="{FF2B5EF4-FFF2-40B4-BE49-F238E27FC236}">
                  <a16:creationId xmlns:a16="http://schemas.microsoft.com/office/drawing/2014/main" id="{0FEE0194-F521-E057-DC24-28CDCCB169DE}"/>
                </a:ext>
              </a:extLst>
            </p:cNvPr>
            <p:cNvSpPr/>
            <p:nvPr/>
          </p:nvSpPr>
          <p:spPr>
            <a:xfrm>
              <a:off x="6095161" y="2138922"/>
              <a:ext cx="461659" cy="711840"/>
            </a:xfrm>
            <a:custGeom>
              <a:avLst/>
              <a:gdLst/>
              <a:ahLst/>
              <a:cxnLst/>
              <a:rect l="l" t="t" r="r" b="b"/>
              <a:pathLst>
                <a:path w="14170" h="21849" extrusionOk="0">
                  <a:moveTo>
                    <a:pt x="14169" y="0"/>
                  </a:moveTo>
                  <a:lnTo>
                    <a:pt x="1" y="1143"/>
                  </a:lnTo>
                  <a:lnTo>
                    <a:pt x="1168" y="20932"/>
                  </a:lnTo>
                  <a:lnTo>
                    <a:pt x="12181" y="21848"/>
                  </a:lnTo>
                  <a:lnTo>
                    <a:pt x="14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5;p26">
              <a:extLst>
                <a:ext uri="{FF2B5EF4-FFF2-40B4-BE49-F238E27FC236}">
                  <a16:creationId xmlns:a16="http://schemas.microsoft.com/office/drawing/2014/main" id="{B71357B1-1323-95C3-0198-515E1C91CB12}"/>
                </a:ext>
              </a:extLst>
            </p:cNvPr>
            <p:cNvSpPr/>
            <p:nvPr/>
          </p:nvSpPr>
          <p:spPr>
            <a:xfrm>
              <a:off x="6119237" y="2180038"/>
              <a:ext cx="388321" cy="640067"/>
            </a:xfrm>
            <a:custGeom>
              <a:avLst/>
              <a:gdLst/>
              <a:ahLst/>
              <a:cxnLst/>
              <a:rect l="l" t="t" r="r" b="b"/>
              <a:pathLst>
                <a:path w="11919" h="19646" extrusionOk="0">
                  <a:moveTo>
                    <a:pt x="11668" y="215"/>
                  </a:moveTo>
                  <a:lnTo>
                    <a:pt x="11668" y="215"/>
                  </a:lnTo>
                  <a:cubicBezTo>
                    <a:pt x="11418" y="2620"/>
                    <a:pt x="9847" y="18110"/>
                    <a:pt x="9728" y="19420"/>
                  </a:cubicBezTo>
                  <a:cubicBezTo>
                    <a:pt x="9695" y="19422"/>
                    <a:pt x="9650" y="19423"/>
                    <a:pt x="9596" y="19423"/>
                  </a:cubicBezTo>
                  <a:cubicBezTo>
                    <a:pt x="8780" y="19423"/>
                    <a:pt x="5656" y="19184"/>
                    <a:pt x="3703" y="19050"/>
                  </a:cubicBezTo>
                  <a:cubicBezTo>
                    <a:pt x="2417" y="18955"/>
                    <a:pt x="1584" y="18896"/>
                    <a:pt x="1286" y="18884"/>
                  </a:cubicBezTo>
                  <a:lnTo>
                    <a:pt x="226" y="774"/>
                  </a:lnTo>
                  <a:lnTo>
                    <a:pt x="11668" y="215"/>
                  </a:lnTo>
                  <a:close/>
                  <a:moveTo>
                    <a:pt x="11918" y="0"/>
                  </a:moveTo>
                  <a:lnTo>
                    <a:pt x="0" y="572"/>
                  </a:lnTo>
                  <a:lnTo>
                    <a:pt x="1084" y="19098"/>
                  </a:lnTo>
                  <a:lnTo>
                    <a:pt x="1191" y="19098"/>
                  </a:lnTo>
                  <a:cubicBezTo>
                    <a:pt x="1310" y="19098"/>
                    <a:pt x="2405" y="19181"/>
                    <a:pt x="3691" y="19277"/>
                  </a:cubicBezTo>
                  <a:cubicBezTo>
                    <a:pt x="7311" y="19539"/>
                    <a:pt x="8858" y="19646"/>
                    <a:pt x="9489" y="19646"/>
                  </a:cubicBezTo>
                  <a:cubicBezTo>
                    <a:pt x="9775" y="19646"/>
                    <a:pt x="9882" y="19622"/>
                    <a:pt x="9906" y="19598"/>
                  </a:cubicBezTo>
                  <a:lnTo>
                    <a:pt x="9942" y="19551"/>
                  </a:lnTo>
                  <a:lnTo>
                    <a:pt x="9942" y="19503"/>
                  </a:lnTo>
                  <a:cubicBezTo>
                    <a:pt x="9966" y="19229"/>
                    <a:pt x="11883" y="310"/>
                    <a:pt x="11894" y="120"/>
                  </a:cubicBezTo>
                  <a:lnTo>
                    <a:pt x="119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6;p26">
              <a:extLst>
                <a:ext uri="{FF2B5EF4-FFF2-40B4-BE49-F238E27FC236}">
                  <a16:creationId xmlns:a16="http://schemas.microsoft.com/office/drawing/2014/main" id="{697741DB-F699-6F74-012F-0EA0FB01A9BA}"/>
                </a:ext>
              </a:extLst>
            </p:cNvPr>
            <p:cNvSpPr/>
            <p:nvPr/>
          </p:nvSpPr>
          <p:spPr>
            <a:xfrm>
              <a:off x="6158789" y="2244057"/>
              <a:ext cx="146284" cy="186586"/>
            </a:xfrm>
            <a:custGeom>
              <a:avLst/>
              <a:gdLst/>
              <a:ahLst/>
              <a:cxnLst/>
              <a:rect l="l" t="t" r="r" b="b"/>
              <a:pathLst>
                <a:path w="4490" h="5727" extrusionOk="0">
                  <a:moveTo>
                    <a:pt x="4489" y="0"/>
                  </a:moveTo>
                  <a:lnTo>
                    <a:pt x="1" y="488"/>
                  </a:lnTo>
                  <a:lnTo>
                    <a:pt x="417" y="4703"/>
                  </a:lnTo>
                  <a:lnTo>
                    <a:pt x="3989" y="5727"/>
                  </a:lnTo>
                  <a:lnTo>
                    <a:pt x="44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7;p26">
              <a:extLst>
                <a:ext uri="{FF2B5EF4-FFF2-40B4-BE49-F238E27FC236}">
                  <a16:creationId xmlns:a16="http://schemas.microsoft.com/office/drawing/2014/main" id="{2DE2AA7B-DAB1-4ECD-5607-054E6BBEDF37}"/>
                </a:ext>
              </a:extLst>
            </p:cNvPr>
            <p:cNvSpPr/>
            <p:nvPr/>
          </p:nvSpPr>
          <p:spPr>
            <a:xfrm>
              <a:off x="6176252" y="2281264"/>
              <a:ext cx="97382" cy="21112"/>
            </a:xfrm>
            <a:custGeom>
              <a:avLst/>
              <a:gdLst/>
              <a:ahLst/>
              <a:cxnLst/>
              <a:rect l="l" t="t" r="r" b="b"/>
              <a:pathLst>
                <a:path w="2989" h="648" extrusionOk="0">
                  <a:moveTo>
                    <a:pt x="1321" y="1"/>
                  </a:moveTo>
                  <a:cubicBezTo>
                    <a:pt x="1282" y="1"/>
                    <a:pt x="1239" y="28"/>
                    <a:pt x="1227" y="72"/>
                  </a:cubicBezTo>
                  <a:cubicBezTo>
                    <a:pt x="1201" y="226"/>
                    <a:pt x="1076" y="307"/>
                    <a:pt x="951" y="307"/>
                  </a:cubicBezTo>
                  <a:cubicBezTo>
                    <a:pt x="843" y="307"/>
                    <a:pt x="735" y="247"/>
                    <a:pt x="691" y="120"/>
                  </a:cubicBezTo>
                  <a:cubicBezTo>
                    <a:pt x="676" y="79"/>
                    <a:pt x="641" y="60"/>
                    <a:pt x="606" y="60"/>
                  </a:cubicBezTo>
                  <a:cubicBezTo>
                    <a:pt x="559" y="60"/>
                    <a:pt x="512" y="94"/>
                    <a:pt x="512" y="156"/>
                  </a:cubicBezTo>
                  <a:cubicBezTo>
                    <a:pt x="500" y="227"/>
                    <a:pt x="453" y="299"/>
                    <a:pt x="369" y="322"/>
                  </a:cubicBezTo>
                  <a:cubicBezTo>
                    <a:pt x="358" y="325"/>
                    <a:pt x="347" y="326"/>
                    <a:pt x="336" y="326"/>
                  </a:cubicBezTo>
                  <a:cubicBezTo>
                    <a:pt x="245" y="326"/>
                    <a:pt x="175" y="242"/>
                    <a:pt x="143" y="168"/>
                  </a:cubicBezTo>
                  <a:cubicBezTo>
                    <a:pt x="128" y="147"/>
                    <a:pt x="99" y="136"/>
                    <a:pt x="72" y="136"/>
                  </a:cubicBezTo>
                  <a:cubicBezTo>
                    <a:pt x="35" y="136"/>
                    <a:pt x="0" y="156"/>
                    <a:pt x="0" y="203"/>
                  </a:cubicBezTo>
                  <a:cubicBezTo>
                    <a:pt x="22" y="379"/>
                    <a:pt x="176" y="504"/>
                    <a:pt x="339" y="504"/>
                  </a:cubicBezTo>
                  <a:cubicBezTo>
                    <a:pt x="353" y="504"/>
                    <a:pt x="367" y="503"/>
                    <a:pt x="381" y="501"/>
                  </a:cubicBezTo>
                  <a:cubicBezTo>
                    <a:pt x="489" y="489"/>
                    <a:pt x="572" y="430"/>
                    <a:pt x="631" y="346"/>
                  </a:cubicBezTo>
                  <a:cubicBezTo>
                    <a:pt x="716" y="431"/>
                    <a:pt x="828" y="473"/>
                    <a:pt x="942" y="473"/>
                  </a:cubicBezTo>
                  <a:cubicBezTo>
                    <a:pt x="1066" y="473"/>
                    <a:pt x="1193" y="422"/>
                    <a:pt x="1286" y="322"/>
                  </a:cubicBezTo>
                  <a:cubicBezTo>
                    <a:pt x="1310" y="442"/>
                    <a:pt x="1393" y="537"/>
                    <a:pt x="1501" y="608"/>
                  </a:cubicBezTo>
                  <a:cubicBezTo>
                    <a:pt x="1549" y="636"/>
                    <a:pt x="1602" y="648"/>
                    <a:pt x="1654" y="648"/>
                  </a:cubicBezTo>
                  <a:cubicBezTo>
                    <a:pt x="1691" y="648"/>
                    <a:pt x="1728" y="642"/>
                    <a:pt x="1762" y="632"/>
                  </a:cubicBezTo>
                  <a:cubicBezTo>
                    <a:pt x="1882" y="584"/>
                    <a:pt x="1917" y="477"/>
                    <a:pt x="2001" y="406"/>
                  </a:cubicBezTo>
                  <a:cubicBezTo>
                    <a:pt x="2057" y="350"/>
                    <a:pt x="2121" y="331"/>
                    <a:pt x="2190" y="331"/>
                  </a:cubicBezTo>
                  <a:cubicBezTo>
                    <a:pt x="2321" y="331"/>
                    <a:pt x="2467" y="398"/>
                    <a:pt x="2600" y="398"/>
                  </a:cubicBezTo>
                  <a:cubicBezTo>
                    <a:pt x="2619" y="398"/>
                    <a:pt x="2637" y="397"/>
                    <a:pt x="2655" y="394"/>
                  </a:cubicBezTo>
                  <a:cubicBezTo>
                    <a:pt x="2798" y="382"/>
                    <a:pt x="2989" y="287"/>
                    <a:pt x="2917" y="120"/>
                  </a:cubicBezTo>
                  <a:cubicBezTo>
                    <a:pt x="2911" y="100"/>
                    <a:pt x="2893" y="92"/>
                    <a:pt x="2877" y="92"/>
                  </a:cubicBezTo>
                  <a:cubicBezTo>
                    <a:pt x="2864" y="92"/>
                    <a:pt x="2851" y="97"/>
                    <a:pt x="2846" y="108"/>
                  </a:cubicBezTo>
                  <a:cubicBezTo>
                    <a:pt x="2798" y="180"/>
                    <a:pt x="2775" y="227"/>
                    <a:pt x="2691" y="251"/>
                  </a:cubicBezTo>
                  <a:cubicBezTo>
                    <a:pt x="2655" y="263"/>
                    <a:pt x="2617" y="269"/>
                    <a:pt x="2578" y="269"/>
                  </a:cubicBezTo>
                  <a:cubicBezTo>
                    <a:pt x="2539" y="269"/>
                    <a:pt x="2501" y="263"/>
                    <a:pt x="2465" y="251"/>
                  </a:cubicBezTo>
                  <a:cubicBezTo>
                    <a:pt x="2378" y="222"/>
                    <a:pt x="2288" y="206"/>
                    <a:pt x="2198" y="206"/>
                  </a:cubicBezTo>
                  <a:cubicBezTo>
                    <a:pt x="2139" y="206"/>
                    <a:pt x="2081" y="213"/>
                    <a:pt x="2024" y="227"/>
                  </a:cubicBezTo>
                  <a:cubicBezTo>
                    <a:pt x="1893" y="275"/>
                    <a:pt x="1846" y="406"/>
                    <a:pt x="1739" y="477"/>
                  </a:cubicBezTo>
                  <a:cubicBezTo>
                    <a:pt x="1707" y="493"/>
                    <a:pt x="1679" y="500"/>
                    <a:pt x="1652" y="500"/>
                  </a:cubicBezTo>
                  <a:cubicBezTo>
                    <a:pt x="1480" y="500"/>
                    <a:pt x="1414" y="196"/>
                    <a:pt x="1393" y="72"/>
                  </a:cubicBezTo>
                  <a:cubicBezTo>
                    <a:pt x="1388" y="22"/>
                    <a:pt x="1356" y="1"/>
                    <a:pt x="1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8;p26">
              <a:extLst>
                <a:ext uri="{FF2B5EF4-FFF2-40B4-BE49-F238E27FC236}">
                  <a16:creationId xmlns:a16="http://schemas.microsoft.com/office/drawing/2014/main" id="{3CFBAC81-A2AD-3147-C1B0-40ED0EFF2DD7}"/>
                </a:ext>
              </a:extLst>
            </p:cNvPr>
            <p:cNvSpPr/>
            <p:nvPr/>
          </p:nvSpPr>
          <p:spPr>
            <a:xfrm>
              <a:off x="6181302" y="2313127"/>
              <a:ext cx="76433" cy="17333"/>
            </a:xfrm>
            <a:custGeom>
              <a:avLst/>
              <a:gdLst/>
              <a:ahLst/>
              <a:cxnLst/>
              <a:rect l="l" t="t" r="r" b="b"/>
              <a:pathLst>
                <a:path w="2346" h="532" extrusionOk="0">
                  <a:moveTo>
                    <a:pt x="63" y="1"/>
                  </a:moveTo>
                  <a:cubicBezTo>
                    <a:pt x="32" y="1"/>
                    <a:pt x="0" y="22"/>
                    <a:pt x="0" y="59"/>
                  </a:cubicBezTo>
                  <a:cubicBezTo>
                    <a:pt x="11" y="249"/>
                    <a:pt x="201" y="334"/>
                    <a:pt x="371" y="334"/>
                  </a:cubicBezTo>
                  <a:cubicBezTo>
                    <a:pt x="383" y="334"/>
                    <a:pt x="394" y="333"/>
                    <a:pt x="405" y="333"/>
                  </a:cubicBezTo>
                  <a:cubicBezTo>
                    <a:pt x="549" y="333"/>
                    <a:pt x="683" y="260"/>
                    <a:pt x="827" y="260"/>
                  </a:cubicBezTo>
                  <a:cubicBezTo>
                    <a:pt x="837" y="260"/>
                    <a:pt x="847" y="260"/>
                    <a:pt x="857" y="261"/>
                  </a:cubicBezTo>
                  <a:cubicBezTo>
                    <a:pt x="1000" y="261"/>
                    <a:pt x="1072" y="392"/>
                    <a:pt x="1191" y="476"/>
                  </a:cubicBezTo>
                  <a:cubicBezTo>
                    <a:pt x="1235" y="513"/>
                    <a:pt x="1294" y="531"/>
                    <a:pt x="1352" y="531"/>
                  </a:cubicBezTo>
                  <a:cubicBezTo>
                    <a:pt x="1387" y="531"/>
                    <a:pt x="1421" y="525"/>
                    <a:pt x="1453" y="511"/>
                  </a:cubicBezTo>
                  <a:cubicBezTo>
                    <a:pt x="1512" y="476"/>
                    <a:pt x="1560" y="452"/>
                    <a:pt x="1607" y="416"/>
                  </a:cubicBezTo>
                  <a:cubicBezTo>
                    <a:pt x="1639" y="395"/>
                    <a:pt x="1675" y="386"/>
                    <a:pt x="1711" y="386"/>
                  </a:cubicBezTo>
                  <a:cubicBezTo>
                    <a:pt x="1758" y="386"/>
                    <a:pt x="1805" y="401"/>
                    <a:pt x="1846" y="428"/>
                  </a:cubicBezTo>
                  <a:cubicBezTo>
                    <a:pt x="1929" y="487"/>
                    <a:pt x="2048" y="523"/>
                    <a:pt x="2155" y="523"/>
                  </a:cubicBezTo>
                  <a:cubicBezTo>
                    <a:pt x="2250" y="523"/>
                    <a:pt x="2334" y="452"/>
                    <a:pt x="2346" y="357"/>
                  </a:cubicBezTo>
                  <a:cubicBezTo>
                    <a:pt x="2337" y="331"/>
                    <a:pt x="2310" y="311"/>
                    <a:pt x="2287" y="311"/>
                  </a:cubicBezTo>
                  <a:cubicBezTo>
                    <a:pt x="2277" y="311"/>
                    <a:pt x="2269" y="314"/>
                    <a:pt x="2262" y="321"/>
                  </a:cubicBezTo>
                  <a:cubicBezTo>
                    <a:pt x="2215" y="368"/>
                    <a:pt x="2167" y="385"/>
                    <a:pt x="2119" y="385"/>
                  </a:cubicBezTo>
                  <a:cubicBezTo>
                    <a:pt x="1983" y="385"/>
                    <a:pt x="1843" y="249"/>
                    <a:pt x="1703" y="249"/>
                  </a:cubicBezTo>
                  <a:cubicBezTo>
                    <a:pt x="1607" y="261"/>
                    <a:pt x="1524" y="297"/>
                    <a:pt x="1465" y="345"/>
                  </a:cubicBezTo>
                  <a:cubicBezTo>
                    <a:pt x="1418" y="377"/>
                    <a:pt x="1379" y="391"/>
                    <a:pt x="1343" y="391"/>
                  </a:cubicBezTo>
                  <a:cubicBezTo>
                    <a:pt x="1287" y="391"/>
                    <a:pt x="1237" y="355"/>
                    <a:pt x="1179" y="297"/>
                  </a:cubicBezTo>
                  <a:cubicBezTo>
                    <a:pt x="1081" y="190"/>
                    <a:pt x="949" y="136"/>
                    <a:pt x="814" y="136"/>
                  </a:cubicBezTo>
                  <a:cubicBezTo>
                    <a:pt x="769" y="136"/>
                    <a:pt x="723" y="142"/>
                    <a:pt x="679" y="154"/>
                  </a:cubicBezTo>
                  <a:cubicBezTo>
                    <a:pt x="603" y="167"/>
                    <a:pt x="457" y="210"/>
                    <a:pt x="332" y="210"/>
                  </a:cubicBezTo>
                  <a:cubicBezTo>
                    <a:pt x="223" y="210"/>
                    <a:pt x="130" y="176"/>
                    <a:pt x="119" y="59"/>
                  </a:cubicBezTo>
                  <a:cubicBezTo>
                    <a:pt x="119" y="19"/>
                    <a:pt x="92" y="1"/>
                    <a:pt x="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9;p26">
              <a:extLst>
                <a:ext uri="{FF2B5EF4-FFF2-40B4-BE49-F238E27FC236}">
                  <a16:creationId xmlns:a16="http://schemas.microsoft.com/office/drawing/2014/main" id="{B04E4FB2-211A-DAA9-0D4F-6FCE242CD8D3}"/>
                </a:ext>
              </a:extLst>
            </p:cNvPr>
            <p:cNvSpPr/>
            <p:nvPr/>
          </p:nvSpPr>
          <p:spPr>
            <a:xfrm>
              <a:off x="6186319" y="2346326"/>
              <a:ext cx="55907" cy="19418"/>
            </a:xfrm>
            <a:custGeom>
              <a:avLst/>
              <a:gdLst/>
              <a:ahLst/>
              <a:cxnLst/>
              <a:rect l="l" t="t" r="r" b="b"/>
              <a:pathLst>
                <a:path w="1716" h="596" extrusionOk="0">
                  <a:moveTo>
                    <a:pt x="154" y="1"/>
                  </a:moveTo>
                  <a:cubicBezTo>
                    <a:pt x="133" y="1"/>
                    <a:pt x="112" y="9"/>
                    <a:pt x="96" y="28"/>
                  </a:cubicBezTo>
                  <a:cubicBezTo>
                    <a:pt x="1" y="183"/>
                    <a:pt x="156" y="326"/>
                    <a:pt x="287" y="361"/>
                  </a:cubicBezTo>
                  <a:cubicBezTo>
                    <a:pt x="315" y="365"/>
                    <a:pt x="343" y="366"/>
                    <a:pt x="370" y="366"/>
                  </a:cubicBezTo>
                  <a:cubicBezTo>
                    <a:pt x="445" y="366"/>
                    <a:pt x="515" y="355"/>
                    <a:pt x="584" y="338"/>
                  </a:cubicBezTo>
                  <a:cubicBezTo>
                    <a:pt x="614" y="326"/>
                    <a:pt x="647" y="320"/>
                    <a:pt x="680" y="320"/>
                  </a:cubicBezTo>
                  <a:cubicBezTo>
                    <a:pt x="712" y="320"/>
                    <a:pt x="745" y="326"/>
                    <a:pt x="775" y="338"/>
                  </a:cubicBezTo>
                  <a:cubicBezTo>
                    <a:pt x="822" y="361"/>
                    <a:pt x="870" y="397"/>
                    <a:pt x="906" y="445"/>
                  </a:cubicBezTo>
                  <a:cubicBezTo>
                    <a:pt x="1007" y="546"/>
                    <a:pt x="1138" y="595"/>
                    <a:pt x="1268" y="595"/>
                  </a:cubicBezTo>
                  <a:cubicBezTo>
                    <a:pt x="1444" y="595"/>
                    <a:pt x="1619" y="504"/>
                    <a:pt x="1715" y="326"/>
                  </a:cubicBezTo>
                  <a:cubicBezTo>
                    <a:pt x="1715" y="294"/>
                    <a:pt x="1689" y="273"/>
                    <a:pt x="1661" y="273"/>
                  </a:cubicBezTo>
                  <a:cubicBezTo>
                    <a:pt x="1647" y="273"/>
                    <a:pt x="1632" y="278"/>
                    <a:pt x="1620" y="290"/>
                  </a:cubicBezTo>
                  <a:cubicBezTo>
                    <a:pt x="1549" y="397"/>
                    <a:pt x="1442" y="469"/>
                    <a:pt x="1311" y="481"/>
                  </a:cubicBezTo>
                  <a:cubicBezTo>
                    <a:pt x="1300" y="481"/>
                    <a:pt x="1290" y="482"/>
                    <a:pt x="1279" y="482"/>
                  </a:cubicBezTo>
                  <a:cubicBezTo>
                    <a:pt x="1147" y="482"/>
                    <a:pt x="1019" y="413"/>
                    <a:pt x="942" y="314"/>
                  </a:cubicBezTo>
                  <a:cubicBezTo>
                    <a:pt x="861" y="241"/>
                    <a:pt x="764" y="207"/>
                    <a:pt x="662" y="207"/>
                  </a:cubicBezTo>
                  <a:cubicBezTo>
                    <a:pt x="613" y="207"/>
                    <a:pt x="563" y="215"/>
                    <a:pt x="513" y="230"/>
                  </a:cubicBezTo>
                  <a:cubicBezTo>
                    <a:pt x="477" y="242"/>
                    <a:pt x="438" y="248"/>
                    <a:pt x="400" y="248"/>
                  </a:cubicBezTo>
                  <a:cubicBezTo>
                    <a:pt x="361" y="248"/>
                    <a:pt x="322" y="242"/>
                    <a:pt x="287" y="230"/>
                  </a:cubicBezTo>
                  <a:cubicBezTo>
                    <a:pt x="227" y="207"/>
                    <a:pt x="156" y="147"/>
                    <a:pt x="203" y="76"/>
                  </a:cubicBezTo>
                  <a:cubicBezTo>
                    <a:pt x="235" y="35"/>
                    <a:pt x="197" y="1"/>
                    <a:pt x="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0;p26">
              <a:extLst>
                <a:ext uri="{FF2B5EF4-FFF2-40B4-BE49-F238E27FC236}">
                  <a16:creationId xmlns:a16="http://schemas.microsoft.com/office/drawing/2014/main" id="{854A5450-03ED-D0B5-97EE-41A0788484F1}"/>
                </a:ext>
              </a:extLst>
            </p:cNvPr>
            <p:cNvSpPr/>
            <p:nvPr/>
          </p:nvSpPr>
          <p:spPr>
            <a:xfrm>
              <a:off x="6205346" y="2235130"/>
              <a:ext cx="20200" cy="28736"/>
            </a:xfrm>
            <a:custGeom>
              <a:avLst/>
              <a:gdLst/>
              <a:ahLst/>
              <a:cxnLst/>
              <a:rect l="l" t="t" r="r" b="b"/>
              <a:pathLst>
                <a:path w="620" h="882" extrusionOk="0">
                  <a:moveTo>
                    <a:pt x="0" y="0"/>
                  </a:moveTo>
                  <a:lnTo>
                    <a:pt x="0" y="881"/>
                  </a:lnTo>
                  <a:lnTo>
                    <a:pt x="619" y="881"/>
                  </a:lnTo>
                  <a:lnTo>
                    <a:pt x="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1;p26">
              <a:extLst>
                <a:ext uri="{FF2B5EF4-FFF2-40B4-BE49-F238E27FC236}">
                  <a16:creationId xmlns:a16="http://schemas.microsoft.com/office/drawing/2014/main" id="{3FC8E090-117D-D5C4-8939-C3271AA5315C}"/>
                </a:ext>
              </a:extLst>
            </p:cNvPr>
            <p:cNvSpPr/>
            <p:nvPr/>
          </p:nvSpPr>
          <p:spPr>
            <a:xfrm>
              <a:off x="6262752" y="2473681"/>
              <a:ext cx="170719" cy="297162"/>
            </a:xfrm>
            <a:custGeom>
              <a:avLst/>
              <a:gdLst/>
              <a:ahLst/>
              <a:cxnLst/>
              <a:rect l="l" t="t" r="r" b="b"/>
              <a:pathLst>
                <a:path w="5240" h="9121" extrusionOk="0">
                  <a:moveTo>
                    <a:pt x="0" y="1"/>
                  </a:moveTo>
                  <a:lnTo>
                    <a:pt x="0" y="8573"/>
                  </a:lnTo>
                  <a:lnTo>
                    <a:pt x="4596" y="9121"/>
                  </a:lnTo>
                  <a:lnTo>
                    <a:pt x="5239" y="129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2;p26">
              <a:extLst>
                <a:ext uri="{FF2B5EF4-FFF2-40B4-BE49-F238E27FC236}">
                  <a16:creationId xmlns:a16="http://schemas.microsoft.com/office/drawing/2014/main" id="{EE2B3775-4470-8543-367D-83979CDC0655}"/>
                </a:ext>
              </a:extLst>
            </p:cNvPr>
            <p:cNvSpPr/>
            <p:nvPr/>
          </p:nvSpPr>
          <p:spPr>
            <a:xfrm>
              <a:off x="6305725" y="2533791"/>
              <a:ext cx="81874" cy="15378"/>
            </a:xfrm>
            <a:custGeom>
              <a:avLst/>
              <a:gdLst/>
              <a:ahLst/>
              <a:cxnLst/>
              <a:rect l="l" t="t" r="r" b="b"/>
              <a:pathLst>
                <a:path w="2513" h="472" extrusionOk="0">
                  <a:moveTo>
                    <a:pt x="145" y="0"/>
                  </a:moveTo>
                  <a:cubicBezTo>
                    <a:pt x="126" y="0"/>
                    <a:pt x="109" y="7"/>
                    <a:pt x="98" y="25"/>
                  </a:cubicBezTo>
                  <a:cubicBezTo>
                    <a:pt x="0" y="243"/>
                    <a:pt x="162" y="471"/>
                    <a:pt x="382" y="471"/>
                  </a:cubicBezTo>
                  <a:cubicBezTo>
                    <a:pt x="402" y="471"/>
                    <a:pt x="423" y="469"/>
                    <a:pt x="444" y="465"/>
                  </a:cubicBezTo>
                  <a:cubicBezTo>
                    <a:pt x="503" y="441"/>
                    <a:pt x="563" y="394"/>
                    <a:pt x="610" y="346"/>
                  </a:cubicBezTo>
                  <a:cubicBezTo>
                    <a:pt x="646" y="299"/>
                    <a:pt x="682" y="227"/>
                    <a:pt x="741" y="191"/>
                  </a:cubicBezTo>
                  <a:cubicBezTo>
                    <a:pt x="757" y="182"/>
                    <a:pt x="771" y="179"/>
                    <a:pt x="785" y="179"/>
                  </a:cubicBezTo>
                  <a:cubicBezTo>
                    <a:pt x="843" y="179"/>
                    <a:pt x="881" y="250"/>
                    <a:pt x="920" y="299"/>
                  </a:cubicBezTo>
                  <a:cubicBezTo>
                    <a:pt x="956" y="346"/>
                    <a:pt x="1003" y="382"/>
                    <a:pt x="1051" y="418"/>
                  </a:cubicBezTo>
                  <a:cubicBezTo>
                    <a:pt x="1116" y="452"/>
                    <a:pt x="1187" y="466"/>
                    <a:pt x="1258" y="466"/>
                  </a:cubicBezTo>
                  <a:cubicBezTo>
                    <a:pt x="1409" y="466"/>
                    <a:pt x="1565" y="407"/>
                    <a:pt x="1694" y="358"/>
                  </a:cubicBezTo>
                  <a:cubicBezTo>
                    <a:pt x="1813" y="311"/>
                    <a:pt x="1944" y="275"/>
                    <a:pt x="2075" y="239"/>
                  </a:cubicBezTo>
                  <a:cubicBezTo>
                    <a:pt x="2122" y="227"/>
                    <a:pt x="2182" y="227"/>
                    <a:pt x="2230" y="227"/>
                  </a:cubicBezTo>
                  <a:cubicBezTo>
                    <a:pt x="2301" y="239"/>
                    <a:pt x="2360" y="263"/>
                    <a:pt x="2432" y="287"/>
                  </a:cubicBezTo>
                  <a:cubicBezTo>
                    <a:pt x="2437" y="288"/>
                    <a:pt x="2442" y="289"/>
                    <a:pt x="2447" y="289"/>
                  </a:cubicBezTo>
                  <a:cubicBezTo>
                    <a:pt x="2486" y="289"/>
                    <a:pt x="2513" y="246"/>
                    <a:pt x="2491" y="203"/>
                  </a:cubicBezTo>
                  <a:cubicBezTo>
                    <a:pt x="2433" y="116"/>
                    <a:pt x="2330" y="89"/>
                    <a:pt x="2220" y="89"/>
                  </a:cubicBezTo>
                  <a:cubicBezTo>
                    <a:pt x="2105" y="89"/>
                    <a:pt x="1982" y="119"/>
                    <a:pt x="1896" y="144"/>
                  </a:cubicBezTo>
                  <a:cubicBezTo>
                    <a:pt x="1691" y="212"/>
                    <a:pt x="1486" y="335"/>
                    <a:pt x="1270" y="335"/>
                  </a:cubicBezTo>
                  <a:cubicBezTo>
                    <a:pt x="1261" y="335"/>
                    <a:pt x="1251" y="335"/>
                    <a:pt x="1241" y="334"/>
                  </a:cubicBezTo>
                  <a:cubicBezTo>
                    <a:pt x="1122" y="334"/>
                    <a:pt x="1027" y="275"/>
                    <a:pt x="967" y="191"/>
                  </a:cubicBezTo>
                  <a:cubicBezTo>
                    <a:pt x="915" y="130"/>
                    <a:pt x="836" y="94"/>
                    <a:pt x="760" y="94"/>
                  </a:cubicBezTo>
                  <a:cubicBezTo>
                    <a:pt x="733" y="94"/>
                    <a:pt x="707" y="99"/>
                    <a:pt x="682" y="108"/>
                  </a:cubicBezTo>
                  <a:cubicBezTo>
                    <a:pt x="575" y="144"/>
                    <a:pt x="527" y="263"/>
                    <a:pt x="444" y="311"/>
                  </a:cubicBezTo>
                  <a:cubicBezTo>
                    <a:pt x="421" y="320"/>
                    <a:pt x="398" y="324"/>
                    <a:pt x="376" y="324"/>
                  </a:cubicBezTo>
                  <a:cubicBezTo>
                    <a:pt x="260" y="324"/>
                    <a:pt x="167" y="204"/>
                    <a:pt x="217" y="84"/>
                  </a:cubicBezTo>
                  <a:cubicBezTo>
                    <a:pt x="243" y="42"/>
                    <a:pt x="190" y="0"/>
                    <a:pt x="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3;p26">
              <a:extLst>
                <a:ext uri="{FF2B5EF4-FFF2-40B4-BE49-F238E27FC236}">
                  <a16:creationId xmlns:a16="http://schemas.microsoft.com/office/drawing/2014/main" id="{9C6D13CB-3933-FA78-AF1D-869F890F4BB9}"/>
                </a:ext>
              </a:extLst>
            </p:cNvPr>
            <p:cNvSpPr/>
            <p:nvPr/>
          </p:nvSpPr>
          <p:spPr>
            <a:xfrm>
              <a:off x="6309635" y="2579827"/>
              <a:ext cx="76107" cy="14042"/>
            </a:xfrm>
            <a:custGeom>
              <a:avLst/>
              <a:gdLst/>
              <a:ahLst/>
              <a:cxnLst/>
              <a:rect l="l" t="t" r="r" b="b"/>
              <a:pathLst>
                <a:path w="2336" h="431" extrusionOk="0">
                  <a:moveTo>
                    <a:pt x="76" y="1"/>
                  </a:moveTo>
                  <a:cubicBezTo>
                    <a:pt x="37" y="1"/>
                    <a:pt x="0" y="29"/>
                    <a:pt x="14" y="76"/>
                  </a:cubicBezTo>
                  <a:cubicBezTo>
                    <a:pt x="57" y="237"/>
                    <a:pt x="196" y="330"/>
                    <a:pt x="344" y="330"/>
                  </a:cubicBezTo>
                  <a:cubicBezTo>
                    <a:pt x="361" y="330"/>
                    <a:pt x="378" y="329"/>
                    <a:pt x="395" y="326"/>
                  </a:cubicBezTo>
                  <a:cubicBezTo>
                    <a:pt x="514" y="314"/>
                    <a:pt x="621" y="279"/>
                    <a:pt x="728" y="243"/>
                  </a:cubicBezTo>
                  <a:cubicBezTo>
                    <a:pt x="764" y="225"/>
                    <a:pt x="803" y="216"/>
                    <a:pt x="843" y="216"/>
                  </a:cubicBezTo>
                  <a:cubicBezTo>
                    <a:pt x="883" y="216"/>
                    <a:pt x="925" y="225"/>
                    <a:pt x="967" y="243"/>
                  </a:cubicBezTo>
                  <a:cubicBezTo>
                    <a:pt x="1026" y="279"/>
                    <a:pt x="1086" y="314"/>
                    <a:pt x="1133" y="362"/>
                  </a:cubicBezTo>
                  <a:cubicBezTo>
                    <a:pt x="1222" y="407"/>
                    <a:pt x="1322" y="431"/>
                    <a:pt x="1421" y="431"/>
                  </a:cubicBezTo>
                  <a:cubicBezTo>
                    <a:pt x="1506" y="431"/>
                    <a:pt x="1592" y="413"/>
                    <a:pt x="1669" y="374"/>
                  </a:cubicBezTo>
                  <a:cubicBezTo>
                    <a:pt x="1764" y="350"/>
                    <a:pt x="1859" y="314"/>
                    <a:pt x="1967" y="291"/>
                  </a:cubicBezTo>
                  <a:cubicBezTo>
                    <a:pt x="2014" y="279"/>
                    <a:pt x="2065" y="273"/>
                    <a:pt x="2117" y="273"/>
                  </a:cubicBezTo>
                  <a:cubicBezTo>
                    <a:pt x="2169" y="273"/>
                    <a:pt x="2223" y="279"/>
                    <a:pt x="2276" y="291"/>
                  </a:cubicBezTo>
                  <a:cubicBezTo>
                    <a:pt x="2312" y="279"/>
                    <a:pt x="2336" y="231"/>
                    <a:pt x="2312" y="195"/>
                  </a:cubicBezTo>
                  <a:cubicBezTo>
                    <a:pt x="2266" y="154"/>
                    <a:pt x="2205" y="139"/>
                    <a:pt x="2139" y="139"/>
                  </a:cubicBezTo>
                  <a:cubicBezTo>
                    <a:pt x="2032" y="139"/>
                    <a:pt x="1912" y="178"/>
                    <a:pt x="1824" y="207"/>
                  </a:cubicBezTo>
                  <a:cubicBezTo>
                    <a:pt x="1691" y="254"/>
                    <a:pt x="1536" y="332"/>
                    <a:pt x="1389" y="332"/>
                  </a:cubicBezTo>
                  <a:cubicBezTo>
                    <a:pt x="1351" y="332"/>
                    <a:pt x="1313" y="327"/>
                    <a:pt x="1276" y="314"/>
                  </a:cubicBezTo>
                  <a:cubicBezTo>
                    <a:pt x="1169" y="279"/>
                    <a:pt x="1097" y="183"/>
                    <a:pt x="1002" y="136"/>
                  </a:cubicBezTo>
                  <a:cubicBezTo>
                    <a:pt x="943" y="121"/>
                    <a:pt x="884" y="111"/>
                    <a:pt x="826" y="111"/>
                  </a:cubicBezTo>
                  <a:cubicBezTo>
                    <a:pt x="789" y="111"/>
                    <a:pt x="753" y="115"/>
                    <a:pt x="716" y="124"/>
                  </a:cubicBezTo>
                  <a:cubicBezTo>
                    <a:pt x="635" y="137"/>
                    <a:pt x="474" y="193"/>
                    <a:pt x="343" y="193"/>
                  </a:cubicBezTo>
                  <a:cubicBezTo>
                    <a:pt x="243" y="193"/>
                    <a:pt x="160" y="161"/>
                    <a:pt x="145" y="52"/>
                  </a:cubicBezTo>
                  <a:cubicBezTo>
                    <a:pt x="135" y="17"/>
                    <a:pt x="105" y="1"/>
                    <a:pt x="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4;p26">
              <a:extLst>
                <a:ext uri="{FF2B5EF4-FFF2-40B4-BE49-F238E27FC236}">
                  <a16:creationId xmlns:a16="http://schemas.microsoft.com/office/drawing/2014/main" id="{CAA1039A-F0F3-EF88-8396-D9F798C38DE0}"/>
                </a:ext>
              </a:extLst>
            </p:cNvPr>
            <p:cNvSpPr/>
            <p:nvPr/>
          </p:nvSpPr>
          <p:spPr>
            <a:xfrm>
              <a:off x="6299502" y="2626677"/>
              <a:ext cx="84089" cy="17561"/>
            </a:xfrm>
            <a:custGeom>
              <a:avLst/>
              <a:gdLst/>
              <a:ahLst/>
              <a:cxnLst/>
              <a:rect l="l" t="t" r="r" b="b"/>
              <a:pathLst>
                <a:path w="2581" h="539" extrusionOk="0">
                  <a:moveTo>
                    <a:pt x="765" y="0"/>
                  </a:moveTo>
                  <a:cubicBezTo>
                    <a:pt x="741" y="0"/>
                    <a:pt x="716" y="13"/>
                    <a:pt x="706" y="43"/>
                  </a:cubicBezTo>
                  <a:cubicBezTo>
                    <a:pt x="646" y="162"/>
                    <a:pt x="563" y="269"/>
                    <a:pt x="468" y="353"/>
                  </a:cubicBezTo>
                  <a:cubicBezTo>
                    <a:pt x="428" y="375"/>
                    <a:pt x="380" y="387"/>
                    <a:pt x="334" y="387"/>
                  </a:cubicBezTo>
                  <a:cubicBezTo>
                    <a:pt x="257" y="387"/>
                    <a:pt x="185" y="352"/>
                    <a:pt x="170" y="269"/>
                  </a:cubicBezTo>
                  <a:cubicBezTo>
                    <a:pt x="161" y="229"/>
                    <a:pt x="134" y="212"/>
                    <a:pt x="104" y="212"/>
                  </a:cubicBezTo>
                  <a:cubicBezTo>
                    <a:pt x="55" y="212"/>
                    <a:pt x="1" y="258"/>
                    <a:pt x="15" y="317"/>
                  </a:cubicBezTo>
                  <a:cubicBezTo>
                    <a:pt x="56" y="450"/>
                    <a:pt x="185" y="539"/>
                    <a:pt x="326" y="539"/>
                  </a:cubicBezTo>
                  <a:cubicBezTo>
                    <a:pt x="349" y="539"/>
                    <a:pt x="373" y="536"/>
                    <a:pt x="396" y="531"/>
                  </a:cubicBezTo>
                  <a:cubicBezTo>
                    <a:pt x="551" y="508"/>
                    <a:pt x="670" y="400"/>
                    <a:pt x="730" y="257"/>
                  </a:cubicBezTo>
                  <a:cubicBezTo>
                    <a:pt x="842" y="411"/>
                    <a:pt x="1008" y="503"/>
                    <a:pt x="1188" y="503"/>
                  </a:cubicBezTo>
                  <a:cubicBezTo>
                    <a:pt x="1218" y="503"/>
                    <a:pt x="1248" y="501"/>
                    <a:pt x="1278" y="496"/>
                  </a:cubicBezTo>
                  <a:cubicBezTo>
                    <a:pt x="1480" y="472"/>
                    <a:pt x="1659" y="388"/>
                    <a:pt x="1861" y="353"/>
                  </a:cubicBezTo>
                  <a:cubicBezTo>
                    <a:pt x="1899" y="344"/>
                    <a:pt x="1938" y="340"/>
                    <a:pt x="1979" y="340"/>
                  </a:cubicBezTo>
                  <a:cubicBezTo>
                    <a:pt x="2052" y="340"/>
                    <a:pt x="2129" y="353"/>
                    <a:pt x="2206" y="377"/>
                  </a:cubicBezTo>
                  <a:cubicBezTo>
                    <a:pt x="2290" y="400"/>
                    <a:pt x="2373" y="448"/>
                    <a:pt x="2456" y="472"/>
                  </a:cubicBezTo>
                  <a:cubicBezTo>
                    <a:pt x="2466" y="475"/>
                    <a:pt x="2475" y="477"/>
                    <a:pt x="2484" y="477"/>
                  </a:cubicBezTo>
                  <a:cubicBezTo>
                    <a:pt x="2542" y="477"/>
                    <a:pt x="2581" y="416"/>
                    <a:pt x="2540" y="365"/>
                  </a:cubicBezTo>
                  <a:cubicBezTo>
                    <a:pt x="2421" y="246"/>
                    <a:pt x="2266" y="186"/>
                    <a:pt x="2111" y="186"/>
                  </a:cubicBezTo>
                  <a:cubicBezTo>
                    <a:pt x="2089" y="184"/>
                    <a:pt x="2067" y="184"/>
                    <a:pt x="2045" y="184"/>
                  </a:cubicBezTo>
                  <a:cubicBezTo>
                    <a:pt x="1901" y="184"/>
                    <a:pt x="1757" y="216"/>
                    <a:pt x="1623" y="257"/>
                  </a:cubicBezTo>
                  <a:cubicBezTo>
                    <a:pt x="1488" y="320"/>
                    <a:pt x="1334" y="355"/>
                    <a:pt x="1179" y="355"/>
                  </a:cubicBezTo>
                  <a:cubicBezTo>
                    <a:pt x="1156" y="355"/>
                    <a:pt x="1134" y="354"/>
                    <a:pt x="1111" y="353"/>
                  </a:cubicBezTo>
                  <a:cubicBezTo>
                    <a:pt x="968" y="317"/>
                    <a:pt x="813" y="222"/>
                    <a:pt x="825" y="67"/>
                  </a:cubicBezTo>
                  <a:cubicBezTo>
                    <a:pt x="832" y="25"/>
                    <a:pt x="799"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5;p26">
              <a:extLst>
                <a:ext uri="{FF2B5EF4-FFF2-40B4-BE49-F238E27FC236}">
                  <a16:creationId xmlns:a16="http://schemas.microsoft.com/office/drawing/2014/main" id="{75F12CC3-5FC3-CCF5-6B23-6E213DEF56F8}"/>
                </a:ext>
              </a:extLst>
            </p:cNvPr>
            <p:cNvSpPr/>
            <p:nvPr/>
          </p:nvSpPr>
          <p:spPr>
            <a:xfrm>
              <a:off x="6307908" y="2665219"/>
              <a:ext cx="73566" cy="17495"/>
            </a:xfrm>
            <a:custGeom>
              <a:avLst/>
              <a:gdLst/>
              <a:ahLst/>
              <a:cxnLst/>
              <a:rect l="l" t="t" r="r" b="b"/>
              <a:pathLst>
                <a:path w="2258" h="537" extrusionOk="0">
                  <a:moveTo>
                    <a:pt x="1155" y="0"/>
                  </a:moveTo>
                  <a:cubicBezTo>
                    <a:pt x="1124" y="0"/>
                    <a:pt x="1091" y="23"/>
                    <a:pt x="1091" y="63"/>
                  </a:cubicBezTo>
                  <a:cubicBezTo>
                    <a:pt x="1077" y="131"/>
                    <a:pt x="1012" y="149"/>
                    <a:pt x="943" y="149"/>
                  </a:cubicBezTo>
                  <a:cubicBezTo>
                    <a:pt x="893" y="149"/>
                    <a:pt x="841" y="139"/>
                    <a:pt x="805" y="134"/>
                  </a:cubicBezTo>
                  <a:cubicBezTo>
                    <a:pt x="769" y="122"/>
                    <a:pt x="734" y="117"/>
                    <a:pt x="698" y="117"/>
                  </a:cubicBezTo>
                  <a:cubicBezTo>
                    <a:pt x="628" y="117"/>
                    <a:pt x="559" y="138"/>
                    <a:pt x="496" y="170"/>
                  </a:cubicBezTo>
                  <a:cubicBezTo>
                    <a:pt x="424" y="217"/>
                    <a:pt x="400" y="348"/>
                    <a:pt x="329" y="384"/>
                  </a:cubicBezTo>
                  <a:cubicBezTo>
                    <a:pt x="315" y="391"/>
                    <a:pt x="303" y="394"/>
                    <a:pt x="291" y="394"/>
                  </a:cubicBezTo>
                  <a:cubicBezTo>
                    <a:pt x="199" y="394"/>
                    <a:pt x="161" y="211"/>
                    <a:pt x="150" y="158"/>
                  </a:cubicBezTo>
                  <a:cubicBezTo>
                    <a:pt x="145" y="126"/>
                    <a:pt x="114" y="111"/>
                    <a:pt x="82" y="111"/>
                  </a:cubicBezTo>
                  <a:cubicBezTo>
                    <a:pt x="42" y="111"/>
                    <a:pt x="1" y="135"/>
                    <a:pt x="7" y="182"/>
                  </a:cubicBezTo>
                  <a:cubicBezTo>
                    <a:pt x="19" y="313"/>
                    <a:pt x="91" y="432"/>
                    <a:pt x="186" y="503"/>
                  </a:cubicBezTo>
                  <a:cubicBezTo>
                    <a:pt x="220" y="526"/>
                    <a:pt x="258" y="537"/>
                    <a:pt x="296" y="537"/>
                  </a:cubicBezTo>
                  <a:cubicBezTo>
                    <a:pt x="376" y="537"/>
                    <a:pt x="455" y="489"/>
                    <a:pt x="496" y="408"/>
                  </a:cubicBezTo>
                  <a:cubicBezTo>
                    <a:pt x="543" y="348"/>
                    <a:pt x="567" y="265"/>
                    <a:pt x="662" y="253"/>
                  </a:cubicBezTo>
                  <a:cubicBezTo>
                    <a:pt x="746" y="253"/>
                    <a:pt x="841" y="265"/>
                    <a:pt x="924" y="289"/>
                  </a:cubicBezTo>
                  <a:cubicBezTo>
                    <a:pt x="1031" y="289"/>
                    <a:pt x="1127" y="241"/>
                    <a:pt x="1186" y="158"/>
                  </a:cubicBezTo>
                  <a:cubicBezTo>
                    <a:pt x="1306" y="204"/>
                    <a:pt x="1433" y="222"/>
                    <a:pt x="1562" y="222"/>
                  </a:cubicBezTo>
                  <a:cubicBezTo>
                    <a:pt x="1599" y="222"/>
                    <a:pt x="1637" y="220"/>
                    <a:pt x="1674" y="217"/>
                  </a:cubicBezTo>
                  <a:cubicBezTo>
                    <a:pt x="1758" y="217"/>
                    <a:pt x="1841" y="217"/>
                    <a:pt x="1924" y="241"/>
                  </a:cubicBezTo>
                  <a:cubicBezTo>
                    <a:pt x="2008" y="241"/>
                    <a:pt x="2103" y="229"/>
                    <a:pt x="2186" y="217"/>
                  </a:cubicBezTo>
                  <a:cubicBezTo>
                    <a:pt x="2254" y="195"/>
                    <a:pt x="2258" y="86"/>
                    <a:pt x="2196" y="86"/>
                  </a:cubicBezTo>
                  <a:cubicBezTo>
                    <a:pt x="2193" y="86"/>
                    <a:pt x="2190" y="86"/>
                    <a:pt x="2186" y="87"/>
                  </a:cubicBezTo>
                  <a:cubicBezTo>
                    <a:pt x="2052" y="87"/>
                    <a:pt x="1905" y="127"/>
                    <a:pt x="1769" y="127"/>
                  </a:cubicBezTo>
                  <a:cubicBezTo>
                    <a:pt x="1724" y="127"/>
                    <a:pt x="1680" y="122"/>
                    <a:pt x="1639" y="110"/>
                  </a:cubicBezTo>
                  <a:cubicBezTo>
                    <a:pt x="1484" y="63"/>
                    <a:pt x="1329" y="51"/>
                    <a:pt x="1174" y="3"/>
                  </a:cubicBezTo>
                  <a:cubicBezTo>
                    <a:pt x="1168" y="1"/>
                    <a:pt x="1162" y="0"/>
                    <a:pt x="1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6;p26">
              <a:extLst>
                <a:ext uri="{FF2B5EF4-FFF2-40B4-BE49-F238E27FC236}">
                  <a16:creationId xmlns:a16="http://schemas.microsoft.com/office/drawing/2014/main" id="{C87A50A0-E86D-5048-A5AC-E0F949EC8A83}"/>
                </a:ext>
              </a:extLst>
            </p:cNvPr>
            <p:cNvSpPr/>
            <p:nvPr/>
          </p:nvSpPr>
          <p:spPr>
            <a:xfrm>
              <a:off x="6301881" y="2718943"/>
              <a:ext cx="49228" cy="10849"/>
            </a:xfrm>
            <a:custGeom>
              <a:avLst/>
              <a:gdLst/>
              <a:ahLst/>
              <a:cxnLst/>
              <a:rect l="l" t="t" r="r" b="b"/>
              <a:pathLst>
                <a:path w="1511" h="333" extrusionOk="0">
                  <a:moveTo>
                    <a:pt x="632" y="0"/>
                  </a:moveTo>
                  <a:cubicBezTo>
                    <a:pt x="571" y="0"/>
                    <a:pt x="508" y="3"/>
                    <a:pt x="443" y="9"/>
                  </a:cubicBezTo>
                  <a:cubicBezTo>
                    <a:pt x="323" y="21"/>
                    <a:pt x="192" y="57"/>
                    <a:pt x="73" y="104"/>
                  </a:cubicBezTo>
                  <a:cubicBezTo>
                    <a:pt x="1" y="136"/>
                    <a:pt x="37" y="230"/>
                    <a:pt x="102" y="230"/>
                  </a:cubicBezTo>
                  <a:cubicBezTo>
                    <a:pt x="112" y="230"/>
                    <a:pt x="122" y="228"/>
                    <a:pt x="133" y="223"/>
                  </a:cubicBezTo>
                  <a:cubicBezTo>
                    <a:pt x="240" y="188"/>
                    <a:pt x="347" y="164"/>
                    <a:pt x="454" y="140"/>
                  </a:cubicBezTo>
                  <a:cubicBezTo>
                    <a:pt x="530" y="132"/>
                    <a:pt x="606" y="123"/>
                    <a:pt x="682" y="123"/>
                  </a:cubicBezTo>
                  <a:cubicBezTo>
                    <a:pt x="713" y="123"/>
                    <a:pt x="744" y="125"/>
                    <a:pt x="776" y="128"/>
                  </a:cubicBezTo>
                  <a:cubicBezTo>
                    <a:pt x="883" y="128"/>
                    <a:pt x="1002" y="152"/>
                    <a:pt x="1109" y="200"/>
                  </a:cubicBezTo>
                  <a:cubicBezTo>
                    <a:pt x="1205" y="247"/>
                    <a:pt x="1312" y="295"/>
                    <a:pt x="1431" y="331"/>
                  </a:cubicBezTo>
                  <a:cubicBezTo>
                    <a:pt x="1435" y="332"/>
                    <a:pt x="1439" y="332"/>
                    <a:pt x="1443" y="332"/>
                  </a:cubicBezTo>
                  <a:cubicBezTo>
                    <a:pt x="1484" y="332"/>
                    <a:pt x="1511" y="280"/>
                    <a:pt x="1478" y="247"/>
                  </a:cubicBezTo>
                  <a:cubicBezTo>
                    <a:pt x="1395" y="164"/>
                    <a:pt x="1288" y="104"/>
                    <a:pt x="1181" y="81"/>
                  </a:cubicBezTo>
                  <a:cubicBezTo>
                    <a:pt x="1062" y="45"/>
                    <a:pt x="931" y="21"/>
                    <a:pt x="812" y="9"/>
                  </a:cubicBezTo>
                  <a:cubicBezTo>
                    <a:pt x="752" y="3"/>
                    <a:pt x="693" y="0"/>
                    <a:pt x="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7;p26">
              <a:extLst>
                <a:ext uri="{FF2B5EF4-FFF2-40B4-BE49-F238E27FC236}">
                  <a16:creationId xmlns:a16="http://schemas.microsoft.com/office/drawing/2014/main" id="{C2E683FC-39BC-9ACF-ADBE-FEC77D8627CE}"/>
                </a:ext>
              </a:extLst>
            </p:cNvPr>
            <p:cNvSpPr/>
            <p:nvPr/>
          </p:nvSpPr>
          <p:spPr>
            <a:xfrm>
              <a:off x="6334526" y="2472508"/>
              <a:ext cx="20200" cy="28736"/>
            </a:xfrm>
            <a:custGeom>
              <a:avLst/>
              <a:gdLst/>
              <a:ahLst/>
              <a:cxnLst/>
              <a:rect l="l" t="t" r="r" b="b"/>
              <a:pathLst>
                <a:path w="620" h="882" extrusionOk="0">
                  <a:moveTo>
                    <a:pt x="0" y="1"/>
                  </a:moveTo>
                  <a:lnTo>
                    <a:pt x="0" y="882"/>
                  </a:lnTo>
                  <a:lnTo>
                    <a:pt x="619" y="882"/>
                  </a:lnTo>
                  <a:lnTo>
                    <a:pt x="6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p26">
              <a:extLst>
                <a:ext uri="{FF2B5EF4-FFF2-40B4-BE49-F238E27FC236}">
                  <a16:creationId xmlns:a16="http://schemas.microsoft.com/office/drawing/2014/main" id="{672D2120-7034-5A89-BBBA-D8EF644EF2CA}"/>
                </a:ext>
              </a:extLst>
            </p:cNvPr>
            <p:cNvSpPr/>
            <p:nvPr/>
          </p:nvSpPr>
          <p:spPr>
            <a:xfrm>
              <a:off x="6326739" y="2239007"/>
              <a:ext cx="118363" cy="120546"/>
            </a:xfrm>
            <a:custGeom>
              <a:avLst/>
              <a:gdLst/>
              <a:ahLst/>
              <a:cxnLst/>
              <a:rect l="l" t="t" r="r" b="b"/>
              <a:pathLst>
                <a:path w="3633" h="3700" extrusionOk="0">
                  <a:moveTo>
                    <a:pt x="3632" y="0"/>
                  </a:moveTo>
                  <a:lnTo>
                    <a:pt x="156" y="107"/>
                  </a:lnTo>
                  <a:lnTo>
                    <a:pt x="1" y="3370"/>
                  </a:lnTo>
                  <a:cubicBezTo>
                    <a:pt x="1" y="3370"/>
                    <a:pt x="2649" y="3700"/>
                    <a:pt x="3423" y="3700"/>
                  </a:cubicBezTo>
                  <a:cubicBezTo>
                    <a:pt x="3555" y="3700"/>
                    <a:pt x="3632" y="3690"/>
                    <a:pt x="3632" y="3667"/>
                  </a:cubicBezTo>
                  <a:lnTo>
                    <a:pt x="3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9;p26">
              <a:extLst>
                <a:ext uri="{FF2B5EF4-FFF2-40B4-BE49-F238E27FC236}">
                  <a16:creationId xmlns:a16="http://schemas.microsoft.com/office/drawing/2014/main" id="{0A60B0DC-0EBD-4EC6-8032-65F9815943E1}"/>
                </a:ext>
              </a:extLst>
            </p:cNvPr>
            <p:cNvSpPr/>
            <p:nvPr/>
          </p:nvSpPr>
          <p:spPr>
            <a:xfrm>
              <a:off x="6348079" y="2265593"/>
              <a:ext cx="49685" cy="23001"/>
            </a:xfrm>
            <a:custGeom>
              <a:avLst/>
              <a:gdLst/>
              <a:ahLst/>
              <a:cxnLst/>
              <a:rect l="l" t="t" r="r" b="b"/>
              <a:pathLst>
                <a:path w="1525" h="706" extrusionOk="0">
                  <a:moveTo>
                    <a:pt x="554" y="1"/>
                  </a:moveTo>
                  <a:cubicBezTo>
                    <a:pt x="535" y="1"/>
                    <a:pt x="516" y="6"/>
                    <a:pt x="501" y="18"/>
                  </a:cubicBezTo>
                  <a:cubicBezTo>
                    <a:pt x="453" y="65"/>
                    <a:pt x="418" y="137"/>
                    <a:pt x="406" y="208"/>
                  </a:cubicBezTo>
                  <a:cubicBezTo>
                    <a:pt x="394" y="256"/>
                    <a:pt x="394" y="339"/>
                    <a:pt x="346" y="363"/>
                  </a:cubicBezTo>
                  <a:cubicBezTo>
                    <a:pt x="335" y="371"/>
                    <a:pt x="323" y="374"/>
                    <a:pt x="313" y="374"/>
                  </a:cubicBezTo>
                  <a:cubicBezTo>
                    <a:pt x="257" y="374"/>
                    <a:pt x="215" y="284"/>
                    <a:pt x="215" y="244"/>
                  </a:cubicBezTo>
                  <a:cubicBezTo>
                    <a:pt x="205" y="202"/>
                    <a:pt x="212" y="80"/>
                    <a:pt x="144" y="80"/>
                  </a:cubicBezTo>
                  <a:cubicBezTo>
                    <a:pt x="134" y="80"/>
                    <a:pt x="122" y="83"/>
                    <a:pt x="108" y="89"/>
                  </a:cubicBezTo>
                  <a:cubicBezTo>
                    <a:pt x="1" y="137"/>
                    <a:pt x="60" y="327"/>
                    <a:pt x="108" y="399"/>
                  </a:cubicBezTo>
                  <a:cubicBezTo>
                    <a:pt x="152" y="475"/>
                    <a:pt x="235" y="531"/>
                    <a:pt x="322" y="531"/>
                  </a:cubicBezTo>
                  <a:cubicBezTo>
                    <a:pt x="330" y="531"/>
                    <a:pt x="338" y="531"/>
                    <a:pt x="346" y="530"/>
                  </a:cubicBezTo>
                  <a:cubicBezTo>
                    <a:pt x="441" y="530"/>
                    <a:pt x="513" y="458"/>
                    <a:pt x="537" y="375"/>
                  </a:cubicBezTo>
                  <a:cubicBezTo>
                    <a:pt x="537" y="363"/>
                    <a:pt x="549" y="351"/>
                    <a:pt x="549" y="339"/>
                  </a:cubicBezTo>
                  <a:cubicBezTo>
                    <a:pt x="560" y="375"/>
                    <a:pt x="572" y="399"/>
                    <a:pt x="584" y="434"/>
                  </a:cubicBezTo>
                  <a:cubicBezTo>
                    <a:pt x="620" y="518"/>
                    <a:pt x="668" y="649"/>
                    <a:pt x="763" y="696"/>
                  </a:cubicBezTo>
                  <a:cubicBezTo>
                    <a:pt x="780" y="703"/>
                    <a:pt x="797" y="706"/>
                    <a:pt x="814" y="706"/>
                  </a:cubicBezTo>
                  <a:cubicBezTo>
                    <a:pt x="887" y="706"/>
                    <a:pt x="950" y="647"/>
                    <a:pt x="989" y="589"/>
                  </a:cubicBezTo>
                  <a:cubicBezTo>
                    <a:pt x="1013" y="542"/>
                    <a:pt x="1037" y="494"/>
                    <a:pt x="1060" y="434"/>
                  </a:cubicBezTo>
                  <a:cubicBezTo>
                    <a:pt x="1096" y="458"/>
                    <a:pt x="1132" y="470"/>
                    <a:pt x="1168" y="482"/>
                  </a:cubicBezTo>
                  <a:cubicBezTo>
                    <a:pt x="1311" y="482"/>
                    <a:pt x="1441" y="422"/>
                    <a:pt x="1525" y="315"/>
                  </a:cubicBezTo>
                  <a:cubicBezTo>
                    <a:pt x="1525" y="292"/>
                    <a:pt x="1513" y="280"/>
                    <a:pt x="1501" y="268"/>
                  </a:cubicBezTo>
                  <a:cubicBezTo>
                    <a:pt x="1483" y="260"/>
                    <a:pt x="1465" y="257"/>
                    <a:pt x="1447" y="257"/>
                  </a:cubicBezTo>
                  <a:cubicBezTo>
                    <a:pt x="1382" y="257"/>
                    <a:pt x="1316" y="299"/>
                    <a:pt x="1251" y="327"/>
                  </a:cubicBezTo>
                  <a:cubicBezTo>
                    <a:pt x="1241" y="332"/>
                    <a:pt x="1212" y="337"/>
                    <a:pt x="1182" y="337"/>
                  </a:cubicBezTo>
                  <a:cubicBezTo>
                    <a:pt x="1138" y="337"/>
                    <a:pt x="1094" y="327"/>
                    <a:pt x="1108" y="292"/>
                  </a:cubicBezTo>
                  <a:cubicBezTo>
                    <a:pt x="1130" y="224"/>
                    <a:pt x="1078" y="181"/>
                    <a:pt x="1027" y="181"/>
                  </a:cubicBezTo>
                  <a:cubicBezTo>
                    <a:pt x="997" y="181"/>
                    <a:pt x="967" y="196"/>
                    <a:pt x="953" y="232"/>
                  </a:cubicBezTo>
                  <a:cubicBezTo>
                    <a:pt x="930" y="303"/>
                    <a:pt x="894" y="363"/>
                    <a:pt x="870" y="434"/>
                  </a:cubicBezTo>
                  <a:cubicBezTo>
                    <a:pt x="846" y="458"/>
                    <a:pt x="822" y="494"/>
                    <a:pt x="810" y="530"/>
                  </a:cubicBezTo>
                  <a:cubicBezTo>
                    <a:pt x="799" y="518"/>
                    <a:pt x="799" y="506"/>
                    <a:pt x="787" y="494"/>
                  </a:cubicBezTo>
                  <a:cubicBezTo>
                    <a:pt x="715" y="363"/>
                    <a:pt x="668" y="220"/>
                    <a:pt x="644" y="65"/>
                  </a:cubicBezTo>
                  <a:cubicBezTo>
                    <a:pt x="636" y="25"/>
                    <a:pt x="595" y="1"/>
                    <a:pt x="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0;p26">
              <a:extLst>
                <a:ext uri="{FF2B5EF4-FFF2-40B4-BE49-F238E27FC236}">
                  <a16:creationId xmlns:a16="http://schemas.microsoft.com/office/drawing/2014/main" id="{FDF784DB-90F0-4B66-A2E4-7518E148491B}"/>
                </a:ext>
              </a:extLst>
            </p:cNvPr>
            <p:cNvSpPr/>
            <p:nvPr/>
          </p:nvSpPr>
          <p:spPr>
            <a:xfrm>
              <a:off x="6346157" y="2307849"/>
              <a:ext cx="73729" cy="15085"/>
            </a:xfrm>
            <a:custGeom>
              <a:avLst/>
              <a:gdLst/>
              <a:ahLst/>
              <a:cxnLst/>
              <a:rect l="l" t="t" r="r" b="b"/>
              <a:pathLst>
                <a:path w="2263" h="463" extrusionOk="0">
                  <a:moveTo>
                    <a:pt x="128" y="1"/>
                  </a:moveTo>
                  <a:cubicBezTo>
                    <a:pt x="101" y="1"/>
                    <a:pt x="74" y="14"/>
                    <a:pt x="60" y="42"/>
                  </a:cubicBezTo>
                  <a:cubicBezTo>
                    <a:pt x="12" y="197"/>
                    <a:pt x="0" y="423"/>
                    <a:pt x="203" y="459"/>
                  </a:cubicBezTo>
                  <a:cubicBezTo>
                    <a:pt x="215" y="461"/>
                    <a:pt x="227" y="462"/>
                    <a:pt x="239" y="462"/>
                  </a:cubicBezTo>
                  <a:cubicBezTo>
                    <a:pt x="298" y="462"/>
                    <a:pt x="352" y="439"/>
                    <a:pt x="381" y="399"/>
                  </a:cubicBezTo>
                  <a:cubicBezTo>
                    <a:pt x="405" y="364"/>
                    <a:pt x="465" y="185"/>
                    <a:pt x="500" y="185"/>
                  </a:cubicBezTo>
                  <a:cubicBezTo>
                    <a:pt x="500" y="185"/>
                    <a:pt x="584" y="316"/>
                    <a:pt x="596" y="340"/>
                  </a:cubicBezTo>
                  <a:cubicBezTo>
                    <a:pt x="655" y="388"/>
                    <a:pt x="715" y="411"/>
                    <a:pt x="774" y="411"/>
                  </a:cubicBezTo>
                  <a:cubicBezTo>
                    <a:pt x="846" y="411"/>
                    <a:pt x="917" y="388"/>
                    <a:pt x="965" y="352"/>
                  </a:cubicBezTo>
                  <a:cubicBezTo>
                    <a:pt x="989" y="328"/>
                    <a:pt x="1012" y="292"/>
                    <a:pt x="1024" y="268"/>
                  </a:cubicBezTo>
                  <a:cubicBezTo>
                    <a:pt x="1024" y="280"/>
                    <a:pt x="1036" y="304"/>
                    <a:pt x="1036" y="328"/>
                  </a:cubicBezTo>
                  <a:cubicBezTo>
                    <a:pt x="1060" y="376"/>
                    <a:pt x="1096" y="423"/>
                    <a:pt x="1155" y="435"/>
                  </a:cubicBezTo>
                  <a:cubicBezTo>
                    <a:pt x="1165" y="438"/>
                    <a:pt x="1175" y="439"/>
                    <a:pt x="1185" y="439"/>
                  </a:cubicBezTo>
                  <a:cubicBezTo>
                    <a:pt x="1268" y="439"/>
                    <a:pt x="1341" y="355"/>
                    <a:pt x="1405" y="280"/>
                  </a:cubicBezTo>
                  <a:cubicBezTo>
                    <a:pt x="1453" y="340"/>
                    <a:pt x="1512" y="388"/>
                    <a:pt x="1572" y="411"/>
                  </a:cubicBezTo>
                  <a:cubicBezTo>
                    <a:pt x="1591" y="416"/>
                    <a:pt x="1609" y="418"/>
                    <a:pt x="1626" y="418"/>
                  </a:cubicBezTo>
                  <a:cubicBezTo>
                    <a:pt x="1731" y="418"/>
                    <a:pt x="1786" y="329"/>
                    <a:pt x="1858" y="257"/>
                  </a:cubicBezTo>
                  <a:cubicBezTo>
                    <a:pt x="1875" y="243"/>
                    <a:pt x="1883" y="238"/>
                    <a:pt x="1885" y="238"/>
                  </a:cubicBezTo>
                  <a:lnTo>
                    <a:pt x="1885" y="238"/>
                  </a:lnTo>
                  <a:cubicBezTo>
                    <a:pt x="1889" y="238"/>
                    <a:pt x="1877" y="253"/>
                    <a:pt x="1870" y="268"/>
                  </a:cubicBezTo>
                  <a:cubicBezTo>
                    <a:pt x="1858" y="340"/>
                    <a:pt x="1905" y="411"/>
                    <a:pt x="1977" y="423"/>
                  </a:cubicBezTo>
                  <a:cubicBezTo>
                    <a:pt x="1988" y="425"/>
                    <a:pt x="1999" y="426"/>
                    <a:pt x="2010" y="426"/>
                  </a:cubicBezTo>
                  <a:cubicBezTo>
                    <a:pt x="2118" y="426"/>
                    <a:pt x="2174" y="322"/>
                    <a:pt x="2239" y="257"/>
                  </a:cubicBezTo>
                  <a:cubicBezTo>
                    <a:pt x="2262" y="233"/>
                    <a:pt x="2227" y="197"/>
                    <a:pt x="2203" y="185"/>
                  </a:cubicBezTo>
                  <a:cubicBezTo>
                    <a:pt x="2167" y="185"/>
                    <a:pt x="2120" y="185"/>
                    <a:pt x="2084" y="209"/>
                  </a:cubicBezTo>
                  <a:cubicBezTo>
                    <a:pt x="2072" y="221"/>
                    <a:pt x="2060" y="221"/>
                    <a:pt x="2048" y="233"/>
                  </a:cubicBezTo>
                  <a:cubicBezTo>
                    <a:pt x="2036" y="245"/>
                    <a:pt x="2036" y="257"/>
                    <a:pt x="2024" y="257"/>
                  </a:cubicBezTo>
                  <a:cubicBezTo>
                    <a:pt x="2024" y="221"/>
                    <a:pt x="2024" y="185"/>
                    <a:pt x="2024" y="161"/>
                  </a:cubicBezTo>
                  <a:cubicBezTo>
                    <a:pt x="2001" y="126"/>
                    <a:pt x="1977" y="102"/>
                    <a:pt x="1929" y="90"/>
                  </a:cubicBezTo>
                  <a:cubicBezTo>
                    <a:pt x="1911" y="84"/>
                    <a:pt x="1891" y="81"/>
                    <a:pt x="1872" y="81"/>
                  </a:cubicBezTo>
                  <a:cubicBezTo>
                    <a:pt x="1817" y="81"/>
                    <a:pt x="1762" y="105"/>
                    <a:pt x="1727" y="149"/>
                  </a:cubicBezTo>
                  <a:cubicBezTo>
                    <a:pt x="1691" y="173"/>
                    <a:pt x="1655" y="257"/>
                    <a:pt x="1608" y="257"/>
                  </a:cubicBezTo>
                  <a:cubicBezTo>
                    <a:pt x="1560" y="257"/>
                    <a:pt x="1512" y="149"/>
                    <a:pt x="1489" y="102"/>
                  </a:cubicBezTo>
                  <a:cubicBezTo>
                    <a:pt x="1475" y="75"/>
                    <a:pt x="1447" y="60"/>
                    <a:pt x="1416" y="60"/>
                  </a:cubicBezTo>
                  <a:cubicBezTo>
                    <a:pt x="1392" y="60"/>
                    <a:pt x="1367" y="69"/>
                    <a:pt x="1346" y="90"/>
                  </a:cubicBezTo>
                  <a:cubicBezTo>
                    <a:pt x="1334" y="102"/>
                    <a:pt x="1191" y="268"/>
                    <a:pt x="1179" y="268"/>
                  </a:cubicBezTo>
                  <a:cubicBezTo>
                    <a:pt x="1179" y="233"/>
                    <a:pt x="1179" y="197"/>
                    <a:pt x="1179" y="161"/>
                  </a:cubicBezTo>
                  <a:cubicBezTo>
                    <a:pt x="1179" y="126"/>
                    <a:pt x="1167" y="90"/>
                    <a:pt x="1155" y="54"/>
                  </a:cubicBezTo>
                  <a:cubicBezTo>
                    <a:pt x="1146" y="18"/>
                    <a:pt x="1116" y="2"/>
                    <a:pt x="1081" y="2"/>
                  </a:cubicBezTo>
                  <a:cubicBezTo>
                    <a:pt x="1071" y="2"/>
                    <a:pt x="1059" y="4"/>
                    <a:pt x="1048" y="7"/>
                  </a:cubicBezTo>
                  <a:cubicBezTo>
                    <a:pt x="1000" y="30"/>
                    <a:pt x="953" y="66"/>
                    <a:pt x="917" y="114"/>
                  </a:cubicBezTo>
                  <a:cubicBezTo>
                    <a:pt x="893" y="161"/>
                    <a:pt x="869" y="221"/>
                    <a:pt x="822" y="245"/>
                  </a:cubicBezTo>
                  <a:cubicBezTo>
                    <a:pt x="801" y="253"/>
                    <a:pt x="784" y="256"/>
                    <a:pt x="769" y="256"/>
                  </a:cubicBezTo>
                  <a:cubicBezTo>
                    <a:pt x="669" y="256"/>
                    <a:pt x="670" y="104"/>
                    <a:pt x="608" y="42"/>
                  </a:cubicBezTo>
                  <a:cubicBezTo>
                    <a:pt x="575" y="22"/>
                    <a:pt x="540" y="13"/>
                    <a:pt x="505" y="13"/>
                  </a:cubicBezTo>
                  <a:cubicBezTo>
                    <a:pt x="439" y="13"/>
                    <a:pt x="377" y="47"/>
                    <a:pt x="346" y="102"/>
                  </a:cubicBezTo>
                  <a:cubicBezTo>
                    <a:pt x="310" y="149"/>
                    <a:pt x="298" y="197"/>
                    <a:pt x="274" y="245"/>
                  </a:cubicBezTo>
                  <a:cubicBezTo>
                    <a:pt x="265" y="272"/>
                    <a:pt x="249" y="300"/>
                    <a:pt x="225" y="300"/>
                  </a:cubicBezTo>
                  <a:cubicBezTo>
                    <a:pt x="218" y="300"/>
                    <a:pt x="211" y="298"/>
                    <a:pt x="203" y="292"/>
                  </a:cubicBezTo>
                  <a:cubicBezTo>
                    <a:pt x="155" y="268"/>
                    <a:pt x="179" y="126"/>
                    <a:pt x="203" y="90"/>
                  </a:cubicBezTo>
                  <a:cubicBezTo>
                    <a:pt x="210" y="32"/>
                    <a:pt x="169" y="1"/>
                    <a:pt x="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1;p26">
              <a:extLst>
                <a:ext uri="{FF2B5EF4-FFF2-40B4-BE49-F238E27FC236}">
                  <a16:creationId xmlns:a16="http://schemas.microsoft.com/office/drawing/2014/main" id="{ADE8D06D-3BC7-31D5-9634-503B7226B53B}"/>
                </a:ext>
              </a:extLst>
            </p:cNvPr>
            <p:cNvSpPr/>
            <p:nvPr/>
          </p:nvSpPr>
          <p:spPr>
            <a:xfrm>
              <a:off x="7313978" y="3660408"/>
              <a:ext cx="231220" cy="369881"/>
            </a:xfrm>
            <a:custGeom>
              <a:avLst/>
              <a:gdLst/>
              <a:ahLst/>
              <a:cxnLst/>
              <a:rect l="l" t="t" r="r" b="b"/>
              <a:pathLst>
                <a:path w="7097" h="11353" extrusionOk="0">
                  <a:moveTo>
                    <a:pt x="1663" y="0"/>
                  </a:moveTo>
                  <a:cubicBezTo>
                    <a:pt x="1465" y="0"/>
                    <a:pt x="1266" y="35"/>
                    <a:pt x="1084" y="128"/>
                  </a:cubicBezTo>
                  <a:cubicBezTo>
                    <a:pt x="620" y="366"/>
                    <a:pt x="250" y="735"/>
                    <a:pt x="0" y="1199"/>
                  </a:cubicBezTo>
                  <a:lnTo>
                    <a:pt x="310" y="2175"/>
                  </a:lnTo>
                  <a:cubicBezTo>
                    <a:pt x="310" y="2175"/>
                    <a:pt x="2775" y="7319"/>
                    <a:pt x="2620" y="7319"/>
                  </a:cubicBezTo>
                  <a:cubicBezTo>
                    <a:pt x="2453" y="7319"/>
                    <a:pt x="1310" y="7986"/>
                    <a:pt x="1310" y="8962"/>
                  </a:cubicBezTo>
                  <a:cubicBezTo>
                    <a:pt x="1310" y="9938"/>
                    <a:pt x="1334" y="10831"/>
                    <a:pt x="1822" y="10891"/>
                  </a:cubicBezTo>
                  <a:cubicBezTo>
                    <a:pt x="1977" y="10909"/>
                    <a:pt x="2129" y="10918"/>
                    <a:pt x="2280" y="10918"/>
                  </a:cubicBezTo>
                  <a:cubicBezTo>
                    <a:pt x="2432" y="10918"/>
                    <a:pt x="2584" y="10909"/>
                    <a:pt x="2739" y="10891"/>
                  </a:cubicBezTo>
                  <a:cubicBezTo>
                    <a:pt x="2739" y="10891"/>
                    <a:pt x="3246" y="11352"/>
                    <a:pt x="3675" y="11352"/>
                  </a:cubicBezTo>
                  <a:cubicBezTo>
                    <a:pt x="3738" y="11352"/>
                    <a:pt x="3800" y="11342"/>
                    <a:pt x="3858" y="11319"/>
                  </a:cubicBezTo>
                  <a:cubicBezTo>
                    <a:pt x="4299" y="11129"/>
                    <a:pt x="4346" y="10891"/>
                    <a:pt x="4346" y="10891"/>
                  </a:cubicBezTo>
                  <a:cubicBezTo>
                    <a:pt x="4405" y="10912"/>
                    <a:pt x="4466" y="10923"/>
                    <a:pt x="4527" y="10923"/>
                  </a:cubicBezTo>
                  <a:cubicBezTo>
                    <a:pt x="4700" y="10923"/>
                    <a:pt x="4868" y="10838"/>
                    <a:pt x="4965" y="10688"/>
                  </a:cubicBezTo>
                  <a:cubicBezTo>
                    <a:pt x="5251" y="10331"/>
                    <a:pt x="5120" y="10176"/>
                    <a:pt x="5120" y="10176"/>
                  </a:cubicBezTo>
                  <a:cubicBezTo>
                    <a:pt x="5287" y="10069"/>
                    <a:pt x="5418" y="9915"/>
                    <a:pt x="5489" y="9724"/>
                  </a:cubicBezTo>
                  <a:cubicBezTo>
                    <a:pt x="5656" y="9379"/>
                    <a:pt x="4715" y="7807"/>
                    <a:pt x="5489" y="7748"/>
                  </a:cubicBezTo>
                  <a:cubicBezTo>
                    <a:pt x="6263" y="7700"/>
                    <a:pt x="7097" y="7581"/>
                    <a:pt x="6930" y="7236"/>
                  </a:cubicBezTo>
                  <a:cubicBezTo>
                    <a:pt x="6775" y="6878"/>
                    <a:pt x="5370" y="6581"/>
                    <a:pt x="5370" y="6581"/>
                  </a:cubicBezTo>
                  <a:lnTo>
                    <a:pt x="4668" y="5093"/>
                  </a:lnTo>
                  <a:lnTo>
                    <a:pt x="2882" y="342"/>
                  </a:lnTo>
                  <a:cubicBezTo>
                    <a:pt x="2882" y="342"/>
                    <a:pt x="2280" y="0"/>
                    <a:pt x="1663"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2;p26">
              <a:extLst>
                <a:ext uri="{FF2B5EF4-FFF2-40B4-BE49-F238E27FC236}">
                  <a16:creationId xmlns:a16="http://schemas.microsoft.com/office/drawing/2014/main" id="{CF0044C1-E0C4-0A63-C3DB-A87EA4E71EB8}"/>
                </a:ext>
              </a:extLst>
            </p:cNvPr>
            <p:cNvSpPr/>
            <p:nvPr/>
          </p:nvSpPr>
          <p:spPr>
            <a:xfrm>
              <a:off x="7373697" y="3953465"/>
              <a:ext cx="31603" cy="63303"/>
            </a:xfrm>
            <a:custGeom>
              <a:avLst/>
              <a:gdLst/>
              <a:ahLst/>
              <a:cxnLst/>
              <a:rect l="l" t="t" r="r" b="b"/>
              <a:pathLst>
                <a:path w="970" h="1943" extrusionOk="0">
                  <a:moveTo>
                    <a:pt x="193" y="0"/>
                  </a:moveTo>
                  <a:cubicBezTo>
                    <a:pt x="189" y="0"/>
                    <a:pt x="184" y="1"/>
                    <a:pt x="180" y="3"/>
                  </a:cubicBezTo>
                  <a:cubicBezTo>
                    <a:pt x="1" y="50"/>
                    <a:pt x="1" y="265"/>
                    <a:pt x="37" y="408"/>
                  </a:cubicBezTo>
                  <a:cubicBezTo>
                    <a:pt x="84" y="598"/>
                    <a:pt x="156" y="789"/>
                    <a:pt x="227" y="979"/>
                  </a:cubicBezTo>
                  <a:cubicBezTo>
                    <a:pt x="370" y="1348"/>
                    <a:pt x="596" y="1670"/>
                    <a:pt x="882" y="1932"/>
                  </a:cubicBezTo>
                  <a:cubicBezTo>
                    <a:pt x="890" y="1939"/>
                    <a:pt x="899" y="1943"/>
                    <a:pt x="907" y="1943"/>
                  </a:cubicBezTo>
                  <a:cubicBezTo>
                    <a:pt x="939" y="1943"/>
                    <a:pt x="970" y="1900"/>
                    <a:pt x="942" y="1872"/>
                  </a:cubicBezTo>
                  <a:cubicBezTo>
                    <a:pt x="834" y="1741"/>
                    <a:pt x="715" y="1634"/>
                    <a:pt x="608" y="1491"/>
                  </a:cubicBezTo>
                  <a:cubicBezTo>
                    <a:pt x="513" y="1348"/>
                    <a:pt x="430" y="1193"/>
                    <a:pt x="358" y="1039"/>
                  </a:cubicBezTo>
                  <a:cubicBezTo>
                    <a:pt x="299" y="884"/>
                    <a:pt x="239" y="729"/>
                    <a:pt x="191" y="574"/>
                  </a:cubicBezTo>
                  <a:cubicBezTo>
                    <a:pt x="132" y="396"/>
                    <a:pt x="49" y="205"/>
                    <a:pt x="215" y="50"/>
                  </a:cubicBezTo>
                  <a:cubicBezTo>
                    <a:pt x="236" y="30"/>
                    <a:pt x="221" y="0"/>
                    <a:pt x="193" y="0"/>
                  </a:cubicBezTo>
                  <a:close/>
                </a:path>
              </a:pathLst>
            </a:custGeom>
            <a:solidFill>
              <a:srgbClr val="A35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3;p26">
              <a:extLst>
                <a:ext uri="{FF2B5EF4-FFF2-40B4-BE49-F238E27FC236}">
                  <a16:creationId xmlns:a16="http://schemas.microsoft.com/office/drawing/2014/main" id="{B271C6CE-DA98-4E10-1689-B43FE87A0004}"/>
                </a:ext>
              </a:extLst>
            </p:cNvPr>
            <p:cNvSpPr/>
            <p:nvPr/>
          </p:nvSpPr>
          <p:spPr>
            <a:xfrm>
              <a:off x="7411718" y="3947470"/>
              <a:ext cx="45026" cy="69037"/>
            </a:xfrm>
            <a:custGeom>
              <a:avLst/>
              <a:gdLst/>
              <a:ahLst/>
              <a:cxnLst/>
              <a:rect l="l" t="t" r="r" b="b"/>
              <a:pathLst>
                <a:path w="1382" h="2119" extrusionOk="0">
                  <a:moveTo>
                    <a:pt x="41" y="0"/>
                  </a:moveTo>
                  <a:cubicBezTo>
                    <a:pt x="31" y="0"/>
                    <a:pt x="20" y="6"/>
                    <a:pt x="13" y="20"/>
                  </a:cubicBezTo>
                  <a:cubicBezTo>
                    <a:pt x="1" y="127"/>
                    <a:pt x="13" y="234"/>
                    <a:pt x="36" y="342"/>
                  </a:cubicBezTo>
                  <a:cubicBezTo>
                    <a:pt x="48" y="425"/>
                    <a:pt x="72" y="520"/>
                    <a:pt x="96" y="615"/>
                  </a:cubicBezTo>
                  <a:cubicBezTo>
                    <a:pt x="144" y="794"/>
                    <a:pt x="227" y="973"/>
                    <a:pt x="334" y="1139"/>
                  </a:cubicBezTo>
                  <a:cubicBezTo>
                    <a:pt x="477" y="1294"/>
                    <a:pt x="632" y="1449"/>
                    <a:pt x="798" y="1580"/>
                  </a:cubicBezTo>
                  <a:cubicBezTo>
                    <a:pt x="882" y="1663"/>
                    <a:pt x="977" y="1746"/>
                    <a:pt x="1072" y="1830"/>
                  </a:cubicBezTo>
                  <a:cubicBezTo>
                    <a:pt x="1156" y="1901"/>
                    <a:pt x="1287" y="1985"/>
                    <a:pt x="1299" y="2092"/>
                  </a:cubicBezTo>
                  <a:cubicBezTo>
                    <a:pt x="1299" y="2110"/>
                    <a:pt x="1316" y="2119"/>
                    <a:pt x="1334" y="2119"/>
                  </a:cubicBezTo>
                  <a:cubicBezTo>
                    <a:pt x="1352" y="2119"/>
                    <a:pt x="1370" y="2110"/>
                    <a:pt x="1370" y="2092"/>
                  </a:cubicBezTo>
                  <a:cubicBezTo>
                    <a:pt x="1382" y="2020"/>
                    <a:pt x="1346" y="1961"/>
                    <a:pt x="1287" y="1913"/>
                  </a:cubicBezTo>
                  <a:cubicBezTo>
                    <a:pt x="1203" y="1830"/>
                    <a:pt x="1108" y="1746"/>
                    <a:pt x="1025" y="1663"/>
                  </a:cubicBezTo>
                  <a:cubicBezTo>
                    <a:pt x="846" y="1508"/>
                    <a:pt x="656" y="1354"/>
                    <a:pt x="489" y="1175"/>
                  </a:cubicBezTo>
                  <a:cubicBezTo>
                    <a:pt x="346" y="1008"/>
                    <a:pt x="239" y="818"/>
                    <a:pt x="191" y="603"/>
                  </a:cubicBezTo>
                  <a:cubicBezTo>
                    <a:pt x="156" y="508"/>
                    <a:pt x="144" y="401"/>
                    <a:pt x="120" y="294"/>
                  </a:cubicBezTo>
                  <a:cubicBezTo>
                    <a:pt x="120" y="199"/>
                    <a:pt x="96" y="103"/>
                    <a:pt x="60" y="8"/>
                  </a:cubicBezTo>
                  <a:cubicBezTo>
                    <a:pt x="55" y="3"/>
                    <a:pt x="48" y="0"/>
                    <a:pt x="41" y="0"/>
                  </a:cubicBezTo>
                  <a:close/>
                </a:path>
              </a:pathLst>
            </a:custGeom>
            <a:solidFill>
              <a:srgbClr val="A35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4;p26">
              <a:extLst>
                <a:ext uri="{FF2B5EF4-FFF2-40B4-BE49-F238E27FC236}">
                  <a16:creationId xmlns:a16="http://schemas.microsoft.com/office/drawing/2014/main" id="{B9DF0760-1247-C159-FF9D-56755204A678}"/>
                </a:ext>
              </a:extLst>
            </p:cNvPr>
            <p:cNvSpPr/>
            <p:nvPr/>
          </p:nvSpPr>
          <p:spPr>
            <a:xfrm>
              <a:off x="7441203" y="3928639"/>
              <a:ext cx="39878" cy="65714"/>
            </a:xfrm>
            <a:custGeom>
              <a:avLst/>
              <a:gdLst/>
              <a:ahLst/>
              <a:cxnLst/>
              <a:rect l="l" t="t" r="r" b="b"/>
              <a:pathLst>
                <a:path w="1224" h="2017" extrusionOk="0">
                  <a:moveTo>
                    <a:pt x="158" y="0"/>
                  </a:moveTo>
                  <a:cubicBezTo>
                    <a:pt x="153" y="0"/>
                    <a:pt x="148" y="1"/>
                    <a:pt x="144" y="3"/>
                  </a:cubicBezTo>
                  <a:cubicBezTo>
                    <a:pt x="1" y="98"/>
                    <a:pt x="48" y="336"/>
                    <a:pt x="84" y="467"/>
                  </a:cubicBezTo>
                  <a:cubicBezTo>
                    <a:pt x="167" y="681"/>
                    <a:pt x="251" y="872"/>
                    <a:pt x="358" y="1062"/>
                  </a:cubicBezTo>
                  <a:cubicBezTo>
                    <a:pt x="465" y="1253"/>
                    <a:pt x="584" y="1420"/>
                    <a:pt x="715" y="1586"/>
                  </a:cubicBezTo>
                  <a:cubicBezTo>
                    <a:pt x="834" y="1741"/>
                    <a:pt x="965" y="1943"/>
                    <a:pt x="1156" y="2015"/>
                  </a:cubicBezTo>
                  <a:cubicBezTo>
                    <a:pt x="1159" y="2016"/>
                    <a:pt x="1163" y="2016"/>
                    <a:pt x="1166" y="2016"/>
                  </a:cubicBezTo>
                  <a:cubicBezTo>
                    <a:pt x="1206" y="2016"/>
                    <a:pt x="1223" y="1954"/>
                    <a:pt x="1179" y="1932"/>
                  </a:cubicBezTo>
                  <a:cubicBezTo>
                    <a:pt x="1025" y="1824"/>
                    <a:pt x="894" y="1693"/>
                    <a:pt x="798" y="1539"/>
                  </a:cubicBezTo>
                  <a:cubicBezTo>
                    <a:pt x="679" y="1384"/>
                    <a:pt x="572" y="1229"/>
                    <a:pt x="477" y="1062"/>
                  </a:cubicBezTo>
                  <a:cubicBezTo>
                    <a:pt x="382" y="908"/>
                    <a:pt x="298" y="741"/>
                    <a:pt x="239" y="574"/>
                  </a:cubicBezTo>
                  <a:cubicBezTo>
                    <a:pt x="203" y="491"/>
                    <a:pt x="167" y="419"/>
                    <a:pt x="155" y="336"/>
                  </a:cubicBezTo>
                  <a:cubicBezTo>
                    <a:pt x="144" y="289"/>
                    <a:pt x="144" y="241"/>
                    <a:pt x="155" y="193"/>
                  </a:cubicBezTo>
                  <a:cubicBezTo>
                    <a:pt x="167" y="146"/>
                    <a:pt x="179" y="98"/>
                    <a:pt x="203" y="62"/>
                  </a:cubicBezTo>
                  <a:cubicBezTo>
                    <a:pt x="213" y="31"/>
                    <a:pt x="188" y="0"/>
                    <a:pt x="158" y="0"/>
                  </a:cubicBezTo>
                  <a:close/>
                </a:path>
              </a:pathLst>
            </a:custGeom>
            <a:solidFill>
              <a:srgbClr val="A35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5;p26">
              <a:extLst>
                <a:ext uri="{FF2B5EF4-FFF2-40B4-BE49-F238E27FC236}">
                  <a16:creationId xmlns:a16="http://schemas.microsoft.com/office/drawing/2014/main" id="{7B044971-32DB-BCAF-2BE8-CC8B263996AE}"/>
                </a:ext>
              </a:extLst>
            </p:cNvPr>
            <p:cNvSpPr/>
            <p:nvPr/>
          </p:nvSpPr>
          <p:spPr>
            <a:xfrm>
              <a:off x="7313587" y="3660017"/>
              <a:ext cx="114845" cy="95329"/>
            </a:xfrm>
            <a:custGeom>
              <a:avLst/>
              <a:gdLst/>
              <a:ahLst/>
              <a:cxnLst/>
              <a:rect l="l" t="t" r="r" b="b"/>
              <a:pathLst>
                <a:path w="3525" h="2926" extrusionOk="0">
                  <a:moveTo>
                    <a:pt x="1670" y="0"/>
                  </a:moveTo>
                  <a:cubicBezTo>
                    <a:pt x="1473" y="0"/>
                    <a:pt x="1275" y="35"/>
                    <a:pt x="1096" y="128"/>
                  </a:cubicBezTo>
                  <a:cubicBezTo>
                    <a:pt x="632" y="366"/>
                    <a:pt x="251" y="747"/>
                    <a:pt x="0" y="1199"/>
                  </a:cubicBezTo>
                  <a:lnTo>
                    <a:pt x="322" y="2187"/>
                  </a:lnTo>
                  <a:lnTo>
                    <a:pt x="679" y="2926"/>
                  </a:lnTo>
                  <a:cubicBezTo>
                    <a:pt x="1108" y="2711"/>
                    <a:pt x="1953" y="2318"/>
                    <a:pt x="1870" y="2247"/>
                  </a:cubicBezTo>
                  <a:cubicBezTo>
                    <a:pt x="1763" y="2128"/>
                    <a:pt x="1691" y="1985"/>
                    <a:pt x="1632" y="1830"/>
                  </a:cubicBezTo>
                  <a:lnTo>
                    <a:pt x="1632" y="1830"/>
                  </a:lnTo>
                  <a:lnTo>
                    <a:pt x="2203" y="2152"/>
                  </a:lnTo>
                  <a:lnTo>
                    <a:pt x="3525" y="2009"/>
                  </a:lnTo>
                  <a:lnTo>
                    <a:pt x="2894" y="342"/>
                  </a:lnTo>
                  <a:cubicBezTo>
                    <a:pt x="2894" y="342"/>
                    <a:pt x="2286" y="0"/>
                    <a:pt x="1670"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6;p26">
              <a:extLst>
                <a:ext uri="{FF2B5EF4-FFF2-40B4-BE49-F238E27FC236}">
                  <a16:creationId xmlns:a16="http://schemas.microsoft.com/office/drawing/2014/main" id="{B52B9D40-603A-D591-1940-D97E2CF308DD}"/>
                </a:ext>
              </a:extLst>
            </p:cNvPr>
            <p:cNvSpPr/>
            <p:nvPr/>
          </p:nvSpPr>
          <p:spPr>
            <a:xfrm>
              <a:off x="7192944" y="3099739"/>
              <a:ext cx="233957" cy="637395"/>
            </a:xfrm>
            <a:custGeom>
              <a:avLst/>
              <a:gdLst/>
              <a:ahLst/>
              <a:cxnLst/>
              <a:rect l="l" t="t" r="r" b="b"/>
              <a:pathLst>
                <a:path w="7181" h="19564" extrusionOk="0">
                  <a:moveTo>
                    <a:pt x="1425" y="0"/>
                  </a:moveTo>
                  <a:cubicBezTo>
                    <a:pt x="1207" y="0"/>
                    <a:pt x="979" y="24"/>
                    <a:pt x="739" y="73"/>
                  </a:cubicBezTo>
                  <a:cubicBezTo>
                    <a:pt x="739" y="73"/>
                    <a:pt x="1" y="2692"/>
                    <a:pt x="322" y="4561"/>
                  </a:cubicBezTo>
                  <a:cubicBezTo>
                    <a:pt x="644" y="6419"/>
                    <a:pt x="1394" y="14336"/>
                    <a:pt x="1858" y="15551"/>
                  </a:cubicBezTo>
                  <a:cubicBezTo>
                    <a:pt x="2322" y="16765"/>
                    <a:pt x="2156" y="17980"/>
                    <a:pt x="2560" y="18122"/>
                  </a:cubicBezTo>
                  <a:cubicBezTo>
                    <a:pt x="2699" y="18166"/>
                    <a:pt x="2807" y="18181"/>
                    <a:pt x="2888" y="18181"/>
                  </a:cubicBezTo>
                  <a:cubicBezTo>
                    <a:pt x="3050" y="18181"/>
                    <a:pt x="3108" y="18122"/>
                    <a:pt x="3108" y="18122"/>
                  </a:cubicBezTo>
                  <a:lnTo>
                    <a:pt x="3692" y="19563"/>
                  </a:lnTo>
                  <a:lnTo>
                    <a:pt x="4918" y="18908"/>
                  </a:lnTo>
                  <a:lnTo>
                    <a:pt x="4656" y="18122"/>
                  </a:lnTo>
                  <a:lnTo>
                    <a:pt x="5216" y="18634"/>
                  </a:lnTo>
                  <a:lnTo>
                    <a:pt x="7180" y="18444"/>
                  </a:lnTo>
                  <a:lnTo>
                    <a:pt x="6597" y="17087"/>
                  </a:lnTo>
                  <a:cubicBezTo>
                    <a:pt x="6597" y="17087"/>
                    <a:pt x="7085" y="15908"/>
                    <a:pt x="6966" y="14920"/>
                  </a:cubicBezTo>
                  <a:cubicBezTo>
                    <a:pt x="6847" y="13920"/>
                    <a:pt x="5894" y="12288"/>
                    <a:pt x="5894" y="12288"/>
                  </a:cubicBezTo>
                  <a:cubicBezTo>
                    <a:pt x="5894" y="12288"/>
                    <a:pt x="6430" y="0"/>
                    <a:pt x="14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7;p26">
              <a:extLst>
                <a:ext uri="{FF2B5EF4-FFF2-40B4-BE49-F238E27FC236}">
                  <a16:creationId xmlns:a16="http://schemas.microsoft.com/office/drawing/2014/main" id="{5336C5BB-9ED6-8632-90A1-FA48EF27C955}"/>
                </a:ext>
              </a:extLst>
            </p:cNvPr>
            <p:cNvSpPr/>
            <p:nvPr/>
          </p:nvSpPr>
          <p:spPr>
            <a:xfrm>
              <a:off x="7246864" y="3370511"/>
              <a:ext cx="180037" cy="366623"/>
            </a:xfrm>
            <a:custGeom>
              <a:avLst/>
              <a:gdLst/>
              <a:ahLst/>
              <a:cxnLst/>
              <a:rect l="l" t="t" r="r" b="b"/>
              <a:pathLst>
                <a:path w="5526" h="11253" extrusionOk="0">
                  <a:moveTo>
                    <a:pt x="655" y="1"/>
                  </a:moveTo>
                  <a:lnTo>
                    <a:pt x="48" y="1679"/>
                  </a:lnTo>
                  <a:cubicBezTo>
                    <a:pt x="60" y="1775"/>
                    <a:pt x="1" y="3358"/>
                    <a:pt x="441" y="3989"/>
                  </a:cubicBezTo>
                  <a:cubicBezTo>
                    <a:pt x="882" y="4608"/>
                    <a:pt x="334" y="4477"/>
                    <a:pt x="298" y="5132"/>
                  </a:cubicBezTo>
                  <a:cubicBezTo>
                    <a:pt x="294" y="5245"/>
                    <a:pt x="300" y="5287"/>
                    <a:pt x="316" y="5287"/>
                  </a:cubicBezTo>
                  <a:cubicBezTo>
                    <a:pt x="362" y="5287"/>
                    <a:pt x="497" y="4918"/>
                    <a:pt x="725" y="4918"/>
                  </a:cubicBezTo>
                  <a:cubicBezTo>
                    <a:pt x="860" y="4918"/>
                    <a:pt x="1027" y="5046"/>
                    <a:pt x="1227" y="5454"/>
                  </a:cubicBezTo>
                  <a:cubicBezTo>
                    <a:pt x="1882" y="6787"/>
                    <a:pt x="1406" y="8264"/>
                    <a:pt x="1787" y="8680"/>
                  </a:cubicBezTo>
                  <a:cubicBezTo>
                    <a:pt x="2070" y="8991"/>
                    <a:pt x="2308" y="9030"/>
                    <a:pt x="2411" y="9030"/>
                  </a:cubicBezTo>
                  <a:cubicBezTo>
                    <a:pt x="2446" y="9030"/>
                    <a:pt x="2465" y="9026"/>
                    <a:pt x="2465" y="9026"/>
                  </a:cubicBezTo>
                  <a:lnTo>
                    <a:pt x="2465" y="9026"/>
                  </a:lnTo>
                  <a:cubicBezTo>
                    <a:pt x="2465" y="9026"/>
                    <a:pt x="1608" y="9395"/>
                    <a:pt x="1453" y="9776"/>
                  </a:cubicBezTo>
                  <a:cubicBezTo>
                    <a:pt x="1441" y="9788"/>
                    <a:pt x="1441" y="9800"/>
                    <a:pt x="1441" y="9823"/>
                  </a:cubicBezTo>
                  <a:lnTo>
                    <a:pt x="1453" y="9811"/>
                  </a:lnTo>
                  <a:lnTo>
                    <a:pt x="2037" y="11252"/>
                  </a:lnTo>
                  <a:lnTo>
                    <a:pt x="3263" y="10597"/>
                  </a:lnTo>
                  <a:lnTo>
                    <a:pt x="3001" y="9811"/>
                  </a:lnTo>
                  <a:lnTo>
                    <a:pt x="3561" y="10323"/>
                  </a:lnTo>
                  <a:lnTo>
                    <a:pt x="5525" y="10133"/>
                  </a:lnTo>
                  <a:lnTo>
                    <a:pt x="4942" y="8776"/>
                  </a:lnTo>
                  <a:cubicBezTo>
                    <a:pt x="4942" y="8776"/>
                    <a:pt x="5430" y="7597"/>
                    <a:pt x="5311" y="6609"/>
                  </a:cubicBezTo>
                  <a:cubicBezTo>
                    <a:pt x="5192" y="5609"/>
                    <a:pt x="4239" y="3977"/>
                    <a:pt x="4239" y="3977"/>
                  </a:cubicBezTo>
                  <a:cubicBezTo>
                    <a:pt x="4239" y="3977"/>
                    <a:pt x="4275" y="3096"/>
                    <a:pt x="4239" y="1799"/>
                  </a:cubicBezTo>
                  <a:lnTo>
                    <a:pt x="2656" y="525"/>
                  </a:lnTo>
                  <a:lnTo>
                    <a:pt x="6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8;p26">
              <a:extLst>
                <a:ext uri="{FF2B5EF4-FFF2-40B4-BE49-F238E27FC236}">
                  <a16:creationId xmlns:a16="http://schemas.microsoft.com/office/drawing/2014/main" id="{60ACF626-5697-3393-28A8-B79F7BDCD6E1}"/>
                </a:ext>
              </a:extLst>
            </p:cNvPr>
            <p:cNvSpPr/>
            <p:nvPr/>
          </p:nvSpPr>
          <p:spPr>
            <a:xfrm>
              <a:off x="7291694" y="3653403"/>
              <a:ext cx="98717" cy="35708"/>
            </a:xfrm>
            <a:custGeom>
              <a:avLst/>
              <a:gdLst/>
              <a:ahLst/>
              <a:cxnLst/>
              <a:rect l="l" t="t" r="r" b="b"/>
              <a:pathLst>
                <a:path w="3030" h="1096" extrusionOk="0">
                  <a:moveTo>
                    <a:pt x="2698" y="0"/>
                  </a:moveTo>
                  <a:cubicBezTo>
                    <a:pt x="2225" y="0"/>
                    <a:pt x="1760" y="75"/>
                    <a:pt x="1304" y="224"/>
                  </a:cubicBezTo>
                  <a:cubicBezTo>
                    <a:pt x="839" y="378"/>
                    <a:pt x="268" y="581"/>
                    <a:pt x="18" y="1045"/>
                  </a:cubicBezTo>
                  <a:cubicBezTo>
                    <a:pt x="1" y="1070"/>
                    <a:pt x="26" y="1096"/>
                    <a:pt x="50" y="1096"/>
                  </a:cubicBezTo>
                  <a:cubicBezTo>
                    <a:pt x="60" y="1096"/>
                    <a:pt x="70" y="1091"/>
                    <a:pt x="77" y="1081"/>
                  </a:cubicBezTo>
                  <a:cubicBezTo>
                    <a:pt x="363" y="664"/>
                    <a:pt x="887" y="462"/>
                    <a:pt x="1351" y="319"/>
                  </a:cubicBezTo>
                  <a:cubicBezTo>
                    <a:pt x="1875" y="164"/>
                    <a:pt x="2435" y="81"/>
                    <a:pt x="2982" y="81"/>
                  </a:cubicBezTo>
                  <a:cubicBezTo>
                    <a:pt x="3018" y="81"/>
                    <a:pt x="3030" y="9"/>
                    <a:pt x="2982" y="9"/>
                  </a:cubicBezTo>
                  <a:cubicBezTo>
                    <a:pt x="2887" y="3"/>
                    <a:pt x="2792" y="0"/>
                    <a:pt x="2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9;p26">
              <a:extLst>
                <a:ext uri="{FF2B5EF4-FFF2-40B4-BE49-F238E27FC236}">
                  <a16:creationId xmlns:a16="http://schemas.microsoft.com/office/drawing/2014/main" id="{938D6105-2045-0A4C-4676-941D5BB7F69E}"/>
                </a:ext>
              </a:extLst>
            </p:cNvPr>
            <p:cNvSpPr/>
            <p:nvPr/>
          </p:nvSpPr>
          <p:spPr>
            <a:xfrm>
              <a:off x="7254618" y="3519858"/>
              <a:ext cx="27204" cy="28149"/>
            </a:xfrm>
            <a:custGeom>
              <a:avLst/>
              <a:gdLst/>
              <a:ahLst/>
              <a:cxnLst/>
              <a:rect l="l" t="t" r="r" b="b"/>
              <a:pathLst>
                <a:path w="835" h="864" extrusionOk="0">
                  <a:moveTo>
                    <a:pt x="798" y="1"/>
                  </a:moveTo>
                  <a:cubicBezTo>
                    <a:pt x="751" y="1"/>
                    <a:pt x="691" y="1"/>
                    <a:pt x="644" y="24"/>
                  </a:cubicBezTo>
                  <a:cubicBezTo>
                    <a:pt x="584" y="36"/>
                    <a:pt x="537" y="60"/>
                    <a:pt x="489" y="84"/>
                  </a:cubicBezTo>
                  <a:cubicBezTo>
                    <a:pt x="394" y="132"/>
                    <a:pt x="310" y="191"/>
                    <a:pt x="239" y="274"/>
                  </a:cubicBezTo>
                  <a:cubicBezTo>
                    <a:pt x="167" y="346"/>
                    <a:pt x="108" y="441"/>
                    <a:pt x="60" y="536"/>
                  </a:cubicBezTo>
                  <a:cubicBezTo>
                    <a:pt x="13" y="632"/>
                    <a:pt x="1" y="739"/>
                    <a:pt x="25" y="846"/>
                  </a:cubicBezTo>
                  <a:cubicBezTo>
                    <a:pt x="25" y="858"/>
                    <a:pt x="33" y="864"/>
                    <a:pt x="42" y="864"/>
                  </a:cubicBezTo>
                  <a:cubicBezTo>
                    <a:pt x="51" y="864"/>
                    <a:pt x="60" y="858"/>
                    <a:pt x="60" y="846"/>
                  </a:cubicBezTo>
                  <a:cubicBezTo>
                    <a:pt x="84" y="798"/>
                    <a:pt x="96" y="751"/>
                    <a:pt x="108" y="703"/>
                  </a:cubicBezTo>
                  <a:cubicBezTo>
                    <a:pt x="120" y="655"/>
                    <a:pt x="132" y="608"/>
                    <a:pt x="156" y="560"/>
                  </a:cubicBezTo>
                  <a:cubicBezTo>
                    <a:pt x="191" y="477"/>
                    <a:pt x="239" y="405"/>
                    <a:pt x="298" y="334"/>
                  </a:cubicBezTo>
                  <a:cubicBezTo>
                    <a:pt x="441" y="191"/>
                    <a:pt x="608" y="96"/>
                    <a:pt x="798" y="60"/>
                  </a:cubicBezTo>
                  <a:cubicBezTo>
                    <a:pt x="834" y="48"/>
                    <a:pt x="834"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0;p26">
              <a:extLst>
                <a:ext uri="{FF2B5EF4-FFF2-40B4-BE49-F238E27FC236}">
                  <a16:creationId xmlns:a16="http://schemas.microsoft.com/office/drawing/2014/main" id="{36B274B2-D2BA-8AEF-F548-8CF73978A4A9}"/>
                </a:ext>
              </a:extLst>
            </p:cNvPr>
            <p:cNvSpPr/>
            <p:nvPr/>
          </p:nvSpPr>
          <p:spPr>
            <a:xfrm>
              <a:off x="7216988" y="2903900"/>
              <a:ext cx="855388" cy="1179624"/>
            </a:xfrm>
            <a:custGeom>
              <a:avLst/>
              <a:gdLst/>
              <a:ahLst/>
              <a:cxnLst/>
              <a:rect l="l" t="t" r="r" b="b"/>
              <a:pathLst>
                <a:path w="26255" h="36207" extrusionOk="0">
                  <a:moveTo>
                    <a:pt x="6291" y="1"/>
                  </a:moveTo>
                  <a:cubicBezTo>
                    <a:pt x="4851" y="1"/>
                    <a:pt x="3374" y="887"/>
                    <a:pt x="2299" y="1857"/>
                  </a:cubicBezTo>
                  <a:cubicBezTo>
                    <a:pt x="1084" y="2952"/>
                    <a:pt x="1" y="6084"/>
                    <a:pt x="1" y="6084"/>
                  </a:cubicBezTo>
                  <a:cubicBezTo>
                    <a:pt x="1" y="6084"/>
                    <a:pt x="96" y="14382"/>
                    <a:pt x="1120" y="16942"/>
                  </a:cubicBezTo>
                  <a:cubicBezTo>
                    <a:pt x="2144" y="19514"/>
                    <a:pt x="5502" y="23193"/>
                    <a:pt x="6430" y="24824"/>
                  </a:cubicBezTo>
                  <a:cubicBezTo>
                    <a:pt x="7371" y="26455"/>
                    <a:pt x="6335" y="35290"/>
                    <a:pt x="6335" y="35290"/>
                  </a:cubicBezTo>
                  <a:cubicBezTo>
                    <a:pt x="6335" y="35290"/>
                    <a:pt x="9145" y="36206"/>
                    <a:pt x="14646" y="36206"/>
                  </a:cubicBezTo>
                  <a:cubicBezTo>
                    <a:pt x="20146" y="36206"/>
                    <a:pt x="23730" y="31742"/>
                    <a:pt x="24992" y="30479"/>
                  </a:cubicBezTo>
                  <a:cubicBezTo>
                    <a:pt x="26254" y="29229"/>
                    <a:pt x="24135" y="26800"/>
                    <a:pt x="24135" y="26800"/>
                  </a:cubicBezTo>
                  <a:cubicBezTo>
                    <a:pt x="24135" y="26800"/>
                    <a:pt x="22242" y="23943"/>
                    <a:pt x="20932" y="17418"/>
                  </a:cubicBezTo>
                  <a:cubicBezTo>
                    <a:pt x="19634" y="10882"/>
                    <a:pt x="19539" y="8417"/>
                    <a:pt x="17110" y="4702"/>
                  </a:cubicBezTo>
                  <a:cubicBezTo>
                    <a:pt x="14693" y="988"/>
                    <a:pt x="6847" y="47"/>
                    <a:pt x="6847" y="47"/>
                  </a:cubicBezTo>
                  <a:cubicBezTo>
                    <a:pt x="6663" y="16"/>
                    <a:pt x="6477" y="1"/>
                    <a:pt x="6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1;p26">
              <a:extLst>
                <a:ext uri="{FF2B5EF4-FFF2-40B4-BE49-F238E27FC236}">
                  <a16:creationId xmlns:a16="http://schemas.microsoft.com/office/drawing/2014/main" id="{B18CFA86-3BB3-8416-6332-826037CA5425}"/>
                </a:ext>
              </a:extLst>
            </p:cNvPr>
            <p:cNvSpPr/>
            <p:nvPr/>
          </p:nvSpPr>
          <p:spPr>
            <a:xfrm>
              <a:off x="7216988" y="2931007"/>
              <a:ext cx="847601" cy="1152517"/>
            </a:xfrm>
            <a:custGeom>
              <a:avLst/>
              <a:gdLst/>
              <a:ahLst/>
              <a:cxnLst/>
              <a:rect l="l" t="t" r="r" b="b"/>
              <a:pathLst>
                <a:path w="26016" h="35375" extrusionOk="0">
                  <a:moveTo>
                    <a:pt x="3668" y="1"/>
                  </a:moveTo>
                  <a:cubicBezTo>
                    <a:pt x="3180" y="299"/>
                    <a:pt x="2727" y="644"/>
                    <a:pt x="2299" y="1025"/>
                  </a:cubicBezTo>
                  <a:cubicBezTo>
                    <a:pt x="1084" y="2120"/>
                    <a:pt x="1" y="5252"/>
                    <a:pt x="1" y="5252"/>
                  </a:cubicBezTo>
                  <a:cubicBezTo>
                    <a:pt x="1" y="5252"/>
                    <a:pt x="96" y="13550"/>
                    <a:pt x="1120" y="16110"/>
                  </a:cubicBezTo>
                  <a:cubicBezTo>
                    <a:pt x="2144" y="18682"/>
                    <a:pt x="5502" y="22373"/>
                    <a:pt x="6442" y="23992"/>
                  </a:cubicBezTo>
                  <a:cubicBezTo>
                    <a:pt x="7371" y="25623"/>
                    <a:pt x="6335" y="34458"/>
                    <a:pt x="6335" y="34458"/>
                  </a:cubicBezTo>
                  <a:cubicBezTo>
                    <a:pt x="6335" y="34458"/>
                    <a:pt x="9145" y="35374"/>
                    <a:pt x="14646" y="35374"/>
                  </a:cubicBezTo>
                  <a:cubicBezTo>
                    <a:pt x="20146" y="35374"/>
                    <a:pt x="23730" y="30910"/>
                    <a:pt x="24992" y="29647"/>
                  </a:cubicBezTo>
                  <a:cubicBezTo>
                    <a:pt x="26016" y="28624"/>
                    <a:pt x="24802" y="26826"/>
                    <a:pt x="24313" y="26195"/>
                  </a:cubicBezTo>
                  <a:cubicBezTo>
                    <a:pt x="23167" y="26994"/>
                    <a:pt x="22024" y="27327"/>
                    <a:pt x="20874" y="27327"/>
                  </a:cubicBezTo>
                  <a:cubicBezTo>
                    <a:pt x="17209" y="27327"/>
                    <a:pt x="13476" y="23945"/>
                    <a:pt x="9371" y="21480"/>
                  </a:cubicBezTo>
                  <a:cubicBezTo>
                    <a:pt x="3585" y="18003"/>
                    <a:pt x="2477" y="8752"/>
                    <a:pt x="2477" y="8752"/>
                  </a:cubicBezTo>
                  <a:lnTo>
                    <a:pt x="3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2;p26">
              <a:extLst>
                <a:ext uri="{FF2B5EF4-FFF2-40B4-BE49-F238E27FC236}">
                  <a16:creationId xmlns:a16="http://schemas.microsoft.com/office/drawing/2014/main" id="{685520A6-5CC9-3213-F6B6-126990270DFB}"/>
                </a:ext>
              </a:extLst>
            </p:cNvPr>
            <p:cNvSpPr/>
            <p:nvPr/>
          </p:nvSpPr>
          <p:spPr>
            <a:xfrm>
              <a:off x="7293811" y="3201909"/>
              <a:ext cx="210271" cy="504371"/>
            </a:xfrm>
            <a:custGeom>
              <a:avLst/>
              <a:gdLst/>
              <a:ahLst/>
              <a:cxnLst/>
              <a:rect l="l" t="t" r="r" b="b"/>
              <a:pathLst>
                <a:path w="6454" h="15481" extrusionOk="0">
                  <a:moveTo>
                    <a:pt x="91" y="1"/>
                  </a:moveTo>
                  <a:cubicBezTo>
                    <a:pt x="74" y="1"/>
                    <a:pt x="54" y="13"/>
                    <a:pt x="48" y="32"/>
                  </a:cubicBezTo>
                  <a:cubicBezTo>
                    <a:pt x="0" y="1128"/>
                    <a:pt x="24" y="2235"/>
                    <a:pt x="131" y="3330"/>
                  </a:cubicBezTo>
                  <a:cubicBezTo>
                    <a:pt x="226" y="4402"/>
                    <a:pt x="417" y="5473"/>
                    <a:pt x="691" y="6509"/>
                  </a:cubicBezTo>
                  <a:cubicBezTo>
                    <a:pt x="965" y="7533"/>
                    <a:pt x="1369" y="8521"/>
                    <a:pt x="1881" y="9450"/>
                  </a:cubicBezTo>
                  <a:cubicBezTo>
                    <a:pt x="2143" y="9914"/>
                    <a:pt x="2441" y="10355"/>
                    <a:pt x="2774" y="10772"/>
                  </a:cubicBezTo>
                  <a:cubicBezTo>
                    <a:pt x="3155" y="11260"/>
                    <a:pt x="3584" y="11688"/>
                    <a:pt x="4013" y="12141"/>
                  </a:cubicBezTo>
                  <a:cubicBezTo>
                    <a:pt x="4441" y="12569"/>
                    <a:pt x="4834" y="13034"/>
                    <a:pt x="5203" y="13510"/>
                  </a:cubicBezTo>
                  <a:cubicBezTo>
                    <a:pt x="5549" y="13998"/>
                    <a:pt x="5858" y="14510"/>
                    <a:pt x="6132" y="15058"/>
                  </a:cubicBezTo>
                  <a:cubicBezTo>
                    <a:pt x="6192" y="15189"/>
                    <a:pt x="6251" y="15320"/>
                    <a:pt x="6311" y="15451"/>
                  </a:cubicBezTo>
                  <a:cubicBezTo>
                    <a:pt x="6327" y="15472"/>
                    <a:pt x="6350" y="15481"/>
                    <a:pt x="6372" y="15481"/>
                  </a:cubicBezTo>
                  <a:cubicBezTo>
                    <a:pt x="6413" y="15481"/>
                    <a:pt x="6453" y="15450"/>
                    <a:pt x="6453" y="15403"/>
                  </a:cubicBezTo>
                  <a:cubicBezTo>
                    <a:pt x="5965" y="14308"/>
                    <a:pt x="5310" y="13308"/>
                    <a:pt x="4501" y="12438"/>
                  </a:cubicBezTo>
                  <a:cubicBezTo>
                    <a:pt x="4084" y="11986"/>
                    <a:pt x="3644" y="11546"/>
                    <a:pt x="3227" y="11093"/>
                  </a:cubicBezTo>
                  <a:cubicBezTo>
                    <a:pt x="2870" y="10688"/>
                    <a:pt x="2548" y="10248"/>
                    <a:pt x="2251" y="9783"/>
                  </a:cubicBezTo>
                  <a:cubicBezTo>
                    <a:pt x="1691" y="8890"/>
                    <a:pt x="1250" y="7914"/>
                    <a:pt x="941" y="6890"/>
                  </a:cubicBezTo>
                  <a:cubicBezTo>
                    <a:pt x="631" y="5854"/>
                    <a:pt x="417" y="4783"/>
                    <a:pt x="298" y="3711"/>
                  </a:cubicBezTo>
                  <a:cubicBezTo>
                    <a:pt x="191" y="2616"/>
                    <a:pt x="131" y="1532"/>
                    <a:pt x="119" y="437"/>
                  </a:cubicBezTo>
                  <a:lnTo>
                    <a:pt x="119" y="32"/>
                  </a:lnTo>
                  <a:cubicBezTo>
                    <a:pt x="119" y="10"/>
                    <a:pt x="106"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3;p26">
              <a:extLst>
                <a:ext uri="{FF2B5EF4-FFF2-40B4-BE49-F238E27FC236}">
                  <a16:creationId xmlns:a16="http://schemas.microsoft.com/office/drawing/2014/main" id="{D292F931-44AC-E483-32C6-650B2C4C5120}"/>
                </a:ext>
              </a:extLst>
            </p:cNvPr>
            <p:cNvSpPr/>
            <p:nvPr/>
          </p:nvSpPr>
          <p:spPr>
            <a:xfrm>
              <a:off x="7317855" y="3248336"/>
              <a:ext cx="18636" cy="17854"/>
            </a:xfrm>
            <a:custGeom>
              <a:avLst/>
              <a:gdLst/>
              <a:ahLst/>
              <a:cxnLst/>
              <a:rect l="l" t="t" r="r" b="b"/>
              <a:pathLst>
                <a:path w="572" h="548" extrusionOk="0">
                  <a:moveTo>
                    <a:pt x="274" y="0"/>
                  </a:moveTo>
                  <a:lnTo>
                    <a:pt x="203" y="12"/>
                  </a:lnTo>
                  <a:cubicBezTo>
                    <a:pt x="167" y="12"/>
                    <a:pt x="131" y="36"/>
                    <a:pt x="108" y="60"/>
                  </a:cubicBezTo>
                  <a:cubicBezTo>
                    <a:pt x="84" y="72"/>
                    <a:pt x="72" y="84"/>
                    <a:pt x="60" y="107"/>
                  </a:cubicBezTo>
                  <a:cubicBezTo>
                    <a:pt x="36" y="131"/>
                    <a:pt x="24" y="167"/>
                    <a:pt x="12" y="203"/>
                  </a:cubicBezTo>
                  <a:cubicBezTo>
                    <a:pt x="12" y="226"/>
                    <a:pt x="12" y="250"/>
                    <a:pt x="0" y="274"/>
                  </a:cubicBezTo>
                  <a:lnTo>
                    <a:pt x="12" y="346"/>
                  </a:lnTo>
                  <a:cubicBezTo>
                    <a:pt x="12" y="369"/>
                    <a:pt x="36" y="405"/>
                    <a:pt x="60" y="429"/>
                  </a:cubicBezTo>
                  <a:cubicBezTo>
                    <a:pt x="72" y="465"/>
                    <a:pt x="96" y="488"/>
                    <a:pt x="131" y="500"/>
                  </a:cubicBezTo>
                  <a:cubicBezTo>
                    <a:pt x="155" y="512"/>
                    <a:pt x="179" y="524"/>
                    <a:pt x="203" y="536"/>
                  </a:cubicBezTo>
                  <a:lnTo>
                    <a:pt x="274" y="548"/>
                  </a:lnTo>
                  <a:cubicBezTo>
                    <a:pt x="310" y="548"/>
                    <a:pt x="334" y="548"/>
                    <a:pt x="358" y="536"/>
                  </a:cubicBezTo>
                  <a:lnTo>
                    <a:pt x="429" y="512"/>
                  </a:lnTo>
                  <a:cubicBezTo>
                    <a:pt x="453" y="488"/>
                    <a:pt x="489" y="465"/>
                    <a:pt x="501" y="441"/>
                  </a:cubicBezTo>
                  <a:cubicBezTo>
                    <a:pt x="524" y="429"/>
                    <a:pt x="536" y="405"/>
                    <a:pt x="536" y="381"/>
                  </a:cubicBezTo>
                  <a:cubicBezTo>
                    <a:pt x="560" y="357"/>
                    <a:pt x="560" y="322"/>
                    <a:pt x="572" y="286"/>
                  </a:cubicBezTo>
                  <a:lnTo>
                    <a:pt x="560" y="203"/>
                  </a:lnTo>
                  <a:cubicBezTo>
                    <a:pt x="560" y="179"/>
                    <a:pt x="548" y="167"/>
                    <a:pt x="536" y="143"/>
                  </a:cubicBezTo>
                  <a:cubicBezTo>
                    <a:pt x="524" y="107"/>
                    <a:pt x="501" y="84"/>
                    <a:pt x="465" y="60"/>
                  </a:cubicBezTo>
                  <a:cubicBezTo>
                    <a:pt x="441" y="36"/>
                    <a:pt x="417" y="24"/>
                    <a:pt x="381" y="12"/>
                  </a:cubicBezTo>
                  <a:lnTo>
                    <a:pt x="358" y="12"/>
                  </a:lnTo>
                  <a:cubicBezTo>
                    <a:pt x="334" y="0"/>
                    <a:pt x="298" y="0"/>
                    <a:pt x="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4;p26">
              <a:extLst>
                <a:ext uri="{FF2B5EF4-FFF2-40B4-BE49-F238E27FC236}">
                  <a16:creationId xmlns:a16="http://schemas.microsoft.com/office/drawing/2014/main" id="{5C59DA1E-FCC6-BBAE-0C4E-8E179B1A34FE}"/>
                </a:ext>
              </a:extLst>
            </p:cNvPr>
            <p:cNvSpPr/>
            <p:nvPr/>
          </p:nvSpPr>
          <p:spPr>
            <a:xfrm>
              <a:off x="7330268" y="3123033"/>
              <a:ext cx="14368" cy="14759"/>
            </a:xfrm>
            <a:custGeom>
              <a:avLst/>
              <a:gdLst/>
              <a:ahLst/>
              <a:cxnLst/>
              <a:rect l="l" t="t" r="r" b="b"/>
              <a:pathLst>
                <a:path w="441" h="453" extrusionOk="0">
                  <a:moveTo>
                    <a:pt x="227" y="1"/>
                  </a:moveTo>
                  <a:cubicBezTo>
                    <a:pt x="191" y="1"/>
                    <a:pt x="167" y="12"/>
                    <a:pt x="143" y="24"/>
                  </a:cubicBezTo>
                  <a:cubicBezTo>
                    <a:pt x="108" y="24"/>
                    <a:pt x="84" y="48"/>
                    <a:pt x="72" y="60"/>
                  </a:cubicBezTo>
                  <a:lnTo>
                    <a:pt x="36" y="108"/>
                  </a:lnTo>
                  <a:cubicBezTo>
                    <a:pt x="12" y="143"/>
                    <a:pt x="0" y="179"/>
                    <a:pt x="0" y="227"/>
                  </a:cubicBezTo>
                  <a:lnTo>
                    <a:pt x="0" y="274"/>
                  </a:lnTo>
                  <a:cubicBezTo>
                    <a:pt x="12" y="322"/>
                    <a:pt x="24" y="346"/>
                    <a:pt x="48" y="382"/>
                  </a:cubicBezTo>
                  <a:cubicBezTo>
                    <a:pt x="60" y="393"/>
                    <a:pt x="72" y="405"/>
                    <a:pt x="84" y="405"/>
                  </a:cubicBezTo>
                  <a:cubicBezTo>
                    <a:pt x="108" y="429"/>
                    <a:pt x="120" y="429"/>
                    <a:pt x="143" y="441"/>
                  </a:cubicBezTo>
                  <a:cubicBezTo>
                    <a:pt x="179" y="453"/>
                    <a:pt x="203" y="453"/>
                    <a:pt x="227" y="453"/>
                  </a:cubicBezTo>
                  <a:cubicBezTo>
                    <a:pt x="262" y="453"/>
                    <a:pt x="286" y="441"/>
                    <a:pt x="310" y="429"/>
                  </a:cubicBezTo>
                  <a:cubicBezTo>
                    <a:pt x="346" y="417"/>
                    <a:pt x="370" y="393"/>
                    <a:pt x="393" y="358"/>
                  </a:cubicBezTo>
                  <a:cubicBezTo>
                    <a:pt x="405" y="346"/>
                    <a:pt x="417" y="322"/>
                    <a:pt x="417" y="298"/>
                  </a:cubicBezTo>
                  <a:lnTo>
                    <a:pt x="417" y="274"/>
                  </a:lnTo>
                  <a:cubicBezTo>
                    <a:pt x="417" y="262"/>
                    <a:pt x="417" y="251"/>
                    <a:pt x="417" y="239"/>
                  </a:cubicBezTo>
                  <a:lnTo>
                    <a:pt x="441" y="227"/>
                  </a:lnTo>
                  <a:lnTo>
                    <a:pt x="441" y="203"/>
                  </a:lnTo>
                  <a:cubicBezTo>
                    <a:pt x="441" y="179"/>
                    <a:pt x="429" y="143"/>
                    <a:pt x="417" y="120"/>
                  </a:cubicBezTo>
                  <a:lnTo>
                    <a:pt x="381" y="72"/>
                  </a:lnTo>
                  <a:cubicBezTo>
                    <a:pt x="358" y="48"/>
                    <a:pt x="334" y="36"/>
                    <a:pt x="310" y="24"/>
                  </a:cubicBezTo>
                  <a:cubicBezTo>
                    <a:pt x="286" y="12"/>
                    <a:pt x="250" y="1"/>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p26">
              <a:extLst>
                <a:ext uri="{FF2B5EF4-FFF2-40B4-BE49-F238E27FC236}">
                  <a16:creationId xmlns:a16="http://schemas.microsoft.com/office/drawing/2014/main" id="{FF171D91-1482-3AF7-4B30-6BA8F9D47DE6}"/>
                </a:ext>
              </a:extLst>
            </p:cNvPr>
            <p:cNvSpPr/>
            <p:nvPr/>
          </p:nvSpPr>
          <p:spPr>
            <a:xfrm>
              <a:off x="7336459" y="3407196"/>
              <a:ext cx="16323" cy="16876"/>
            </a:xfrm>
            <a:custGeom>
              <a:avLst/>
              <a:gdLst/>
              <a:ahLst/>
              <a:cxnLst/>
              <a:rect l="l" t="t" r="r" b="b"/>
              <a:pathLst>
                <a:path w="501" h="518" extrusionOk="0">
                  <a:moveTo>
                    <a:pt x="244" y="1"/>
                  </a:moveTo>
                  <a:cubicBezTo>
                    <a:pt x="219" y="1"/>
                    <a:pt x="196" y="9"/>
                    <a:pt x="180" y="18"/>
                  </a:cubicBezTo>
                  <a:cubicBezTo>
                    <a:pt x="144" y="18"/>
                    <a:pt x="108" y="42"/>
                    <a:pt x="84" y="53"/>
                  </a:cubicBezTo>
                  <a:cubicBezTo>
                    <a:pt x="60" y="77"/>
                    <a:pt x="37" y="101"/>
                    <a:pt x="25" y="137"/>
                  </a:cubicBezTo>
                  <a:cubicBezTo>
                    <a:pt x="13" y="161"/>
                    <a:pt x="1" y="196"/>
                    <a:pt x="1" y="232"/>
                  </a:cubicBezTo>
                  <a:lnTo>
                    <a:pt x="1" y="303"/>
                  </a:lnTo>
                  <a:cubicBezTo>
                    <a:pt x="1" y="351"/>
                    <a:pt x="25" y="387"/>
                    <a:pt x="49" y="423"/>
                  </a:cubicBezTo>
                  <a:lnTo>
                    <a:pt x="96" y="470"/>
                  </a:lnTo>
                  <a:cubicBezTo>
                    <a:pt x="132" y="494"/>
                    <a:pt x="180" y="506"/>
                    <a:pt x="227" y="518"/>
                  </a:cubicBezTo>
                  <a:cubicBezTo>
                    <a:pt x="263" y="518"/>
                    <a:pt x="287" y="518"/>
                    <a:pt x="322" y="506"/>
                  </a:cubicBezTo>
                  <a:cubicBezTo>
                    <a:pt x="358" y="494"/>
                    <a:pt x="382" y="482"/>
                    <a:pt x="406" y="458"/>
                  </a:cubicBezTo>
                  <a:cubicBezTo>
                    <a:pt x="441" y="434"/>
                    <a:pt x="453" y="411"/>
                    <a:pt x="477" y="375"/>
                  </a:cubicBezTo>
                  <a:cubicBezTo>
                    <a:pt x="489" y="351"/>
                    <a:pt x="501" y="315"/>
                    <a:pt x="501" y="280"/>
                  </a:cubicBezTo>
                  <a:cubicBezTo>
                    <a:pt x="501" y="256"/>
                    <a:pt x="501" y="232"/>
                    <a:pt x="501" y="220"/>
                  </a:cubicBezTo>
                  <a:cubicBezTo>
                    <a:pt x="501" y="172"/>
                    <a:pt x="477" y="125"/>
                    <a:pt x="453" y="89"/>
                  </a:cubicBezTo>
                  <a:lnTo>
                    <a:pt x="406" y="53"/>
                  </a:lnTo>
                  <a:cubicBezTo>
                    <a:pt x="370" y="18"/>
                    <a:pt x="322" y="6"/>
                    <a:pt x="275" y="6"/>
                  </a:cubicBezTo>
                  <a:cubicBezTo>
                    <a:pt x="264" y="2"/>
                    <a:pt x="254"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6;p26">
              <a:extLst>
                <a:ext uri="{FF2B5EF4-FFF2-40B4-BE49-F238E27FC236}">
                  <a16:creationId xmlns:a16="http://schemas.microsoft.com/office/drawing/2014/main" id="{130B8576-0FDF-3054-AE72-905581304B15}"/>
                </a:ext>
              </a:extLst>
            </p:cNvPr>
            <p:cNvSpPr/>
            <p:nvPr/>
          </p:nvSpPr>
          <p:spPr>
            <a:xfrm>
              <a:off x="7399696" y="3529957"/>
              <a:ext cx="16323" cy="15932"/>
            </a:xfrm>
            <a:custGeom>
              <a:avLst/>
              <a:gdLst/>
              <a:ahLst/>
              <a:cxnLst/>
              <a:rect l="l" t="t" r="r" b="b"/>
              <a:pathLst>
                <a:path w="501" h="489" extrusionOk="0">
                  <a:moveTo>
                    <a:pt x="227" y="0"/>
                  </a:moveTo>
                  <a:cubicBezTo>
                    <a:pt x="191" y="0"/>
                    <a:pt x="155" y="12"/>
                    <a:pt x="132" y="24"/>
                  </a:cubicBezTo>
                  <a:cubicBezTo>
                    <a:pt x="108" y="48"/>
                    <a:pt x="84" y="60"/>
                    <a:pt x="60" y="83"/>
                  </a:cubicBezTo>
                  <a:cubicBezTo>
                    <a:pt x="24" y="143"/>
                    <a:pt x="1" y="203"/>
                    <a:pt x="1" y="274"/>
                  </a:cubicBezTo>
                  <a:cubicBezTo>
                    <a:pt x="1" y="298"/>
                    <a:pt x="13" y="310"/>
                    <a:pt x="24" y="334"/>
                  </a:cubicBezTo>
                  <a:cubicBezTo>
                    <a:pt x="36" y="369"/>
                    <a:pt x="60" y="405"/>
                    <a:pt x="96" y="429"/>
                  </a:cubicBezTo>
                  <a:lnTo>
                    <a:pt x="144" y="464"/>
                  </a:lnTo>
                  <a:cubicBezTo>
                    <a:pt x="191" y="488"/>
                    <a:pt x="239" y="488"/>
                    <a:pt x="275" y="488"/>
                  </a:cubicBezTo>
                  <a:cubicBezTo>
                    <a:pt x="310" y="488"/>
                    <a:pt x="346" y="476"/>
                    <a:pt x="370" y="453"/>
                  </a:cubicBezTo>
                  <a:cubicBezTo>
                    <a:pt x="394" y="441"/>
                    <a:pt x="417" y="429"/>
                    <a:pt x="441" y="405"/>
                  </a:cubicBezTo>
                  <a:cubicBezTo>
                    <a:pt x="465" y="381"/>
                    <a:pt x="477" y="345"/>
                    <a:pt x="489" y="310"/>
                  </a:cubicBezTo>
                  <a:cubicBezTo>
                    <a:pt x="501" y="286"/>
                    <a:pt x="501" y="250"/>
                    <a:pt x="501" y="214"/>
                  </a:cubicBezTo>
                  <a:cubicBezTo>
                    <a:pt x="501" y="191"/>
                    <a:pt x="489" y="179"/>
                    <a:pt x="477" y="155"/>
                  </a:cubicBezTo>
                  <a:cubicBezTo>
                    <a:pt x="465" y="119"/>
                    <a:pt x="441" y="83"/>
                    <a:pt x="405" y="48"/>
                  </a:cubicBezTo>
                  <a:lnTo>
                    <a:pt x="358" y="24"/>
                  </a:lnTo>
                  <a:cubicBezTo>
                    <a:pt x="310" y="0"/>
                    <a:pt x="263"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7;p26">
              <a:extLst>
                <a:ext uri="{FF2B5EF4-FFF2-40B4-BE49-F238E27FC236}">
                  <a16:creationId xmlns:a16="http://schemas.microsoft.com/office/drawing/2014/main" id="{04F2FB3D-076F-F2B6-4841-3E60C6FE9855}"/>
                </a:ext>
              </a:extLst>
            </p:cNvPr>
            <p:cNvSpPr/>
            <p:nvPr/>
          </p:nvSpPr>
          <p:spPr>
            <a:xfrm>
              <a:off x="7475738" y="3626134"/>
              <a:ext cx="17104" cy="17365"/>
            </a:xfrm>
            <a:custGeom>
              <a:avLst/>
              <a:gdLst/>
              <a:ahLst/>
              <a:cxnLst/>
              <a:rect l="l" t="t" r="r" b="b"/>
              <a:pathLst>
                <a:path w="525" h="533" extrusionOk="0">
                  <a:moveTo>
                    <a:pt x="250" y="1"/>
                  </a:moveTo>
                  <a:cubicBezTo>
                    <a:pt x="227" y="1"/>
                    <a:pt x="203" y="1"/>
                    <a:pt x="191" y="13"/>
                  </a:cubicBezTo>
                  <a:cubicBezTo>
                    <a:pt x="155" y="25"/>
                    <a:pt x="119" y="37"/>
                    <a:pt x="96" y="60"/>
                  </a:cubicBezTo>
                  <a:lnTo>
                    <a:pt x="48" y="108"/>
                  </a:lnTo>
                  <a:cubicBezTo>
                    <a:pt x="24" y="144"/>
                    <a:pt x="12" y="191"/>
                    <a:pt x="0" y="239"/>
                  </a:cubicBezTo>
                  <a:cubicBezTo>
                    <a:pt x="0" y="239"/>
                    <a:pt x="0" y="251"/>
                    <a:pt x="0" y="251"/>
                  </a:cubicBezTo>
                  <a:cubicBezTo>
                    <a:pt x="0" y="299"/>
                    <a:pt x="12" y="346"/>
                    <a:pt x="36" y="382"/>
                  </a:cubicBezTo>
                  <a:lnTo>
                    <a:pt x="72" y="441"/>
                  </a:lnTo>
                  <a:cubicBezTo>
                    <a:pt x="96" y="477"/>
                    <a:pt x="131" y="501"/>
                    <a:pt x="179" y="513"/>
                  </a:cubicBezTo>
                  <a:cubicBezTo>
                    <a:pt x="193" y="527"/>
                    <a:pt x="211" y="533"/>
                    <a:pt x="231" y="533"/>
                  </a:cubicBezTo>
                  <a:cubicBezTo>
                    <a:pt x="245" y="533"/>
                    <a:pt x="259" y="530"/>
                    <a:pt x="274" y="525"/>
                  </a:cubicBezTo>
                  <a:cubicBezTo>
                    <a:pt x="346" y="525"/>
                    <a:pt x="405" y="501"/>
                    <a:pt x="453" y="453"/>
                  </a:cubicBezTo>
                  <a:cubicBezTo>
                    <a:pt x="477" y="430"/>
                    <a:pt x="500" y="394"/>
                    <a:pt x="512" y="358"/>
                  </a:cubicBezTo>
                  <a:cubicBezTo>
                    <a:pt x="524" y="322"/>
                    <a:pt x="524" y="275"/>
                    <a:pt x="512" y="227"/>
                  </a:cubicBezTo>
                  <a:lnTo>
                    <a:pt x="512" y="215"/>
                  </a:lnTo>
                  <a:cubicBezTo>
                    <a:pt x="512" y="179"/>
                    <a:pt x="500" y="144"/>
                    <a:pt x="477" y="120"/>
                  </a:cubicBezTo>
                  <a:cubicBezTo>
                    <a:pt x="465" y="96"/>
                    <a:pt x="441" y="72"/>
                    <a:pt x="417" y="49"/>
                  </a:cubicBezTo>
                  <a:lnTo>
                    <a:pt x="357" y="13"/>
                  </a:lnTo>
                  <a:cubicBezTo>
                    <a:pt x="322" y="1"/>
                    <a:pt x="286"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8;p26">
              <a:extLst>
                <a:ext uri="{FF2B5EF4-FFF2-40B4-BE49-F238E27FC236}">
                  <a16:creationId xmlns:a16="http://schemas.microsoft.com/office/drawing/2014/main" id="{ECFFF71D-1297-EFC6-E210-ADE4A538D624}"/>
                </a:ext>
              </a:extLst>
            </p:cNvPr>
            <p:cNvSpPr/>
            <p:nvPr/>
          </p:nvSpPr>
          <p:spPr>
            <a:xfrm>
              <a:off x="7222982" y="2883082"/>
              <a:ext cx="305535" cy="333456"/>
            </a:xfrm>
            <a:custGeom>
              <a:avLst/>
              <a:gdLst/>
              <a:ahLst/>
              <a:cxnLst/>
              <a:rect l="l" t="t" r="r" b="b"/>
              <a:pathLst>
                <a:path w="9378" h="10235" extrusionOk="0">
                  <a:moveTo>
                    <a:pt x="5977" y="1"/>
                  </a:moveTo>
                  <a:cubicBezTo>
                    <a:pt x="3513" y="1"/>
                    <a:pt x="1" y="3223"/>
                    <a:pt x="936" y="8139"/>
                  </a:cubicBezTo>
                  <a:cubicBezTo>
                    <a:pt x="936" y="8139"/>
                    <a:pt x="1269" y="7079"/>
                    <a:pt x="1488" y="7079"/>
                  </a:cubicBezTo>
                  <a:cubicBezTo>
                    <a:pt x="1559" y="7079"/>
                    <a:pt x="1618" y="7191"/>
                    <a:pt x="1650" y="7485"/>
                  </a:cubicBezTo>
                  <a:cubicBezTo>
                    <a:pt x="1781" y="8699"/>
                    <a:pt x="2019" y="10235"/>
                    <a:pt x="2150" y="10235"/>
                  </a:cubicBezTo>
                  <a:cubicBezTo>
                    <a:pt x="2293" y="10235"/>
                    <a:pt x="2472" y="9759"/>
                    <a:pt x="2472" y="9759"/>
                  </a:cubicBezTo>
                  <a:cubicBezTo>
                    <a:pt x="2472" y="9759"/>
                    <a:pt x="2889" y="5675"/>
                    <a:pt x="3877" y="5389"/>
                  </a:cubicBezTo>
                  <a:cubicBezTo>
                    <a:pt x="3924" y="5376"/>
                    <a:pt x="3974" y="5370"/>
                    <a:pt x="4026" y="5370"/>
                  </a:cubicBezTo>
                  <a:cubicBezTo>
                    <a:pt x="5050" y="5370"/>
                    <a:pt x="6949" y="7818"/>
                    <a:pt x="6949" y="7818"/>
                  </a:cubicBezTo>
                  <a:cubicBezTo>
                    <a:pt x="6949" y="7818"/>
                    <a:pt x="9378" y="377"/>
                    <a:pt x="6294" y="19"/>
                  </a:cubicBezTo>
                  <a:cubicBezTo>
                    <a:pt x="6190" y="7"/>
                    <a:pt x="6085" y="1"/>
                    <a:pt x="5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9;p26">
              <a:extLst>
                <a:ext uri="{FF2B5EF4-FFF2-40B4-BE49-F238E27FC236}">
                  <a16:creationId xmlns:a16="http://schemas.microsoft.com/office/drawing/2014/main" id="{F45293CD-0157-A056-54EC-557CEF3C0612}"/>
                </a:ext>
              </a:extLst>
            </p:cNvPr>
            <p:cNvSpPr/>
            <p:nvPr/>
          </p:nvSpPr>
          <p:spPr>
            <a:xfrm>
              <a:off x="7261231" y="2793845"/>
              <a:ext cx="157883" cy="372292"/>
            </a:xfrm>
            <a:custGeom>
              <a:avLst/>
              <a:gdLst/>
              <a:ahLst/>
              <a:cxnLst/>
              <a:rect l="l" t="t" r="r" b="b"/>
              <a:pathLst>
                <a:path w="4846" h="11427" extrusionOk="0">
                  <a:moveTo>
                    <a:pt x="2099" y="1"/>
                  </a:moveTo>
                  <a:cubicBezTo>
                    <a:pt x="1192" y="1"/>
                    <a:pt x="0" y="5175"/>
                    <a:pt x="0" y="5175"/>
                  </a:cubicBezTo>
                  <a:cubicBezTo>
                    <a:pt x="786" y="5806"/>
                    <a:pt x="1143" y="6830"/>
                    <a:pt x="929" y="7807"/>
                  </a:cubicBezTo>
                  <a:cubicBezTo>
                    <a:pt x="643" y="9259"/>
                    <a:pt x="1143" y="11426"/>
                    <a:pt x="1143" y="11426"/>
                  </a:cubicBezTo>
                  <a:cubicBezTo>
                    <a:pt x="1143" y="11426"/>
                    <a:pt x="1441" y="7426"/>
                    <a:pt x="3060" y="5854"/>
                  </a:cubicBezTo>
                  <a:cubicBezTo>
                    <a:pt x="4667" y="4282"/>
                    <a:pt x="4846" y="3520"/>
                    <a:pt x="4846" y="3520"/>
                  </a:cubicBezTo>
                  <a:cubicBezTo>
                    <a:pt x="4846" y="3520"/>
                    <a:pt x="3405" y="2592"/>
                    <a:pt x="2500" y="425"/>
                  </a:cubicBezTo>
                  <a:cubicBezTo>
                    <a:pt x="2378" y="129"/>
                    <a:pt x="2242" y="1"/>
                    <a:pt x="2099"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0;p26">
              <a:extLst>
                <a:ext uri="{FF2B5EF4-FFF2-40B4-BE49-F238E27FC236}">
                  <a16:creationId xmlns:a16="http://schemas.microsoft.com/office/drawing/2014/main" id="{5F91270C-9F7C-2C9D-F0CF-05D39B33A97A}"/>
                </a:ext>
              </a:extLst>
            </p:cNvPr>
            <p:cNvSpPr/>
            <p:nvPr/>
          </p:nvSpPr>
          <p:spPr>
            <a:xfrm>
              <a:off x="7261231" y="2793845"/>
              <a:ext cx="122990" cy="226431"/>
            </a:xfrm>
            <a:custGeom>
              <a:avLst/>
              <a:gdLst/>
              <a:ahLst/>
              <a:cxnLst/>
              <a:rect l="l" t="t" r="r" b="b"/>
              <a:pathLst>
                <a:path w="3775" h="6950" extrusionOk="0">
                  <a:moveTo>
                    <a:pt x="2099" y="1"/>
                  </a:moveTo>
                  <a:cubicBezTo>
                    <a:pt x="1192" y="1"/>
                    <a:pt x="0" y="5175"/>
                    <a:pt x="0" y="5175"/>
                  </a:cubicBezTo>
                  <a:cubicBezTo>
                    <a:pt x="548" y="5616"/>
                    <a:pt x="893" y="6247"/>
                    <a:pt x="976" y="6949"/>
                  </a:cubicBezTo>
                  <a:cubicBezTo>
                    <a:pt x="3774" y="5056"/>
                    <a:pt x="2774" y="1020"/>
                    <a:pt x="2774" y="1020"/>
                  </a:cubicBezTo>
                  <a:cubicBezTo>
                    <a:pt x="2679" y="830"/>
                    <a:pt x="2584" y="639"/>
                    <a:pt x="2500" y="425"/>
                  </a:cubicBezTo>
                  <a:cubicBezTo>
                    <a:pt x="2378" y="129"/>
                    <a:pt x="2242" y="1"/>
                    <a:pt x="2099"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1;p26">
              <a:extLst>
                <a:ext uri="{FF2B5EF4-FFF2-40B4-BE49-F238E27FC236}">
                  <a16:creationId xmlns:a16="http://schemas.microsoft.com/office/drawing/2014/main" id="{686E6EFD-ECAA-11A2-D0BC-FAE0FEBD79E2}"/>
                </a:ext>
              </a:extLst>
            </p:cNvPr>
            <p:cNvSpPr/>
            <p:nvPr/>
          </p:nvSpPr>
          <p:spPr>
            <a:xfrm>
              <a:off x="6910540" y="2472867"/>
              <a:ext cx="503556" cy="550732"/>
            </a:xfrm>
            <a:custGeom>
              <a:avLst/>
              <a:gdLst/>
              <a:ahLst/>
              <a:cxnLst/>
              <a:rect l="l" t="t" r="r" b="b"/>
              <a:pathLst>
                <a:path w="15456" h="16904" extrusionOk="0">
                  <a:moveTo>
                    <a:pt x="8285" y="0"/>
                  </a:moveTo>
                  <a:cubicBezTo>
                    <a:pt x="6597" y="0"/>
                    <a:pt x="4850" y="584"/>
                    <a:pt x="3466" y="1883"/>
                  </a:cubicBezTo>
                  <a:cubicBezTo>
                    <a:pt x="1" y="5121"/>
                    <a:pt x="608" y="9027"/>
                    <a:pt x="1192" y="10086"/>
                  </a:cubicBezTo>
                  <a:cubicBezTo>
                    <a:pt x="1192" y="10086"/>
                    <a:pt x="3139" y="16903"/>
                    <a:pt x="8003" y="16903"/>
                  </a:cubicBezTo>
                  <a:cubicBezTo>
                    <a:pt x="8518" y="16903"/>
                    <a:pt x="9064" y="16827"/>
                    <a:pt x="9645" y="16658"/>
                  </a:cubicBezTo>
                  <a:cubicBezTo>
                    <a:pt x="13955" y="15420"/>
                    <a:pt x="13586" y="9550"/>
                    <a:pt x="13586" y="9550"/>
                  </a:cubicBezTo>
                  <a:cubicBezTo>
                    <a:pt x="13586" y="9550"/>
                    <a:pt x="15455" y="7169"/>
                    <a:pt x="14062" y="3514"/>
                  </a:cubicBezTo>
                  <a:cubicBezTo>
                    <a:pt x="13226" y="1319"/>
                    <a:pt x="10822" y="0"/>
                    <a:pt x="8285"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2;p26">
              <a:extLst>
                <a:ext uri="{FF2B5EF4-FFF2-40B4-BE49-F238E27FC236}">
                  <a16:creationId xmlns:a16="http://schemas.microsoft.com/office/drawing/2014/main" id="{7B9D67B3-F26C-7E4E-D9CC-0F1683CD9455}"/>
                </a:ext>
              </a:extLst>
            </p:cNvPr>
            <p:cNvSpPr/>
            <p:nvPr/>
          </p:nvSpPr>
          <p:spPr>
            <a:xfrm>
              <a:off x="7055619" y="2832843"/>
              <a:ext cx="44276" cy="90084"/>
            </a:xfrm>
            <a:custGeom>
              <a:avLst/>
              <a:gdLst/>
              <a:ahLst/>
              <a:cxnLst/>
              <a:rect l="l" t="t" r="r" b="b"/>
              <a:pathLst>
                <a:path w="1359" h="2765" extrusionOk="0">
                  <a:moveTo>
                    <a:pt x="183" y="0"/>
                  </a:moveTo>
                  <a:cubicBezTo>
                    <a:pt x="138" y="0"/>
                    <a:pt x="95" y="52"/>
                    <a:pt x="120" y="109"/>
                  </a:cubicBezTo>
                  <a:cubicBezTo>
                    <a:pt x="418" y="668"/>
                    <a:pt x="322" y="1299"/>
                    <a:pt x="168" y="1895"/>
                  </a:cubicBezTo>
                  <a:cubicBezTo>
                    <a:pt x="96" y="2192"/>
                    <a:pt x="1" y="2621"/>
                    <a:pt x="406" y="2740"/>
                  </a:cubicBezTo>
                  <a:cubicBezTo>
                    <a:pt x="494" y="2755"/>
                    <a:pt x="587" y="2765"/>
                    <a:pt x="679" y="2765"/>
                  </a:cubicBezTo>
                  <a:cubicBezTo>
                    <a:pt x="735" y="2765"/>
                    <a:pt x="792" y="2761"/>
                    <a:pt x="846" y="2752"/>
                  </a:cubicBezTo>
                  <a:cubicBezTo>
                    <a:pt x="1013" y="2752"/>
                    <a:pt x="1180" y="2681"/>
                    <a:pt x="1311" y="2562"/>
                  </a:cubicBezTo>
                  <a:cubicBezTo>
                    <a:pt x="1358" y="2502"/>
                    <a:pt x="1334" y="2407"/>
                    <a:pt x="1251" y="2395"/>
                  </a:cubicBezTo>
                  <a:cubicBezTo>
                    <a:pt x="1168" y="2374"/>
                    <a:pt x="1081" y="2361"/>
                    <a:pt x="992" y="2361"/>
                  </a:cubicBezTo>
                  <a:cubicBezTo>
                    <a:pt x="928" y="2361"/>
                    <a:pt x="863" y="2368"/>
                    <a:pt x="799" y="2383"/>
                  </a:cubicBezTo>
                  <a:cubicBezTo>
                    <a:pt x="760" y="2383"/>
                    <a:pt x="678" y="2396"/>
                    <a:pt x="605" y="2396"/>
                  </a:cubicBezTo>
                  <a:cubicBezTo>
                    <a:pt x="540" y="2396"/>
                    <a:pt x="482" y="2386"/>
                    <a:pt x="465" y="2347"/>
                  </a:cubicBezTo>
                  <a:cubicBezTo>
                    <a:pt x="418" y="2276"/>
                    <a:pt x="477" y="2097"/>
                    <a:pt x="489" y="2014"/>
                  </a:cubicBezTo>
                  <a:cubicBezTo>
                    <a:pt x="525" y="1871"/>
                    <a:pt x="549" y="1716"/>
                    <a:pt x="560" y="1573"/>
                  </a:cubicBezTo>
                  <a:cubicBezTo>
                    <a:pt x="596" y="1038"/>
                    <a:pt x="560" y="490"/>
                    <a:pt x="239" y="37"/>
                  </a:cubicBezTo>
                  <a:cubicBezTo>
                    <a:pt x="224" y="11"/>
                    <a:pt x="203" y="0"/>
                    <a:pt x="183"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3;p26">
              <a:extLst>
                <a:ext uri="{FF2B5EF4-FFF2-40B4-BE49-F238E27FC236}">
                  <a16:creationId xmlns:a16="http://schemas.microsoft.com/office/drawing/2014/main" id="{87697E6A-B185-02E8-A0DA-28FFC1348BD7}"/>
                </a:ext>
              </a:extLst>
            </p:cNvPr>
            <p:cNvSpPr/>
            <p:nvPr/>
          </p:nvSpPr>
          <p:spPr>
            <a:xfrm>
              <a:off x="7124689" y="2930355"/>
              <a:ext cx="76172" cy="37565"/>
            </a:xfrm>
            <a:custGeom>
              <a:avLst/>
              <a:gdLst/>
              <a:ahLst/>
              <a:cxnLst/>
              <a:rect l="l" t="t" r="r" b="b"/>
              <a:pathLst>
                <a:path w="2338" h="1153" extrusionOk="0">
                  <a:moveTo>
                    <a:pt x="2256" y="0"/>
                  </a:moveTo>
                  <a:cubicBezTo>
                    <a:pt x="2247" y="0"/>
                    <a:pt x="2237" y="3"/>
                    <a:pt x="2227" y="9"/>
                  </a:cubicBezTo>
                  <a:cubicBezTo>
                    <a:pt x="1869" y="176"/>
                    <a:pt x="1524" y="378"/>
                    <a:pt x="1167" y="557"/>
                  </a:cubicBezTo>
                  <a:cubicBezTo>
                    <a:pt x="1000" y="628"/>
                    <a:pt x="822" y="712"/>
                    <a:pt x="643" y="771"/>
                  </a:cubicBezTo>
                  <a:cubicBezTo>
                    <a:pt x="464" y="842"/>
                    <a:pt x="262" y="890"/>
                    <a:pt x="83" y="973"/>
                  </a:cubicBezTo>
                  <a:cubicBezTo>
                    <a:pt x="0" y="1009"/>
                    <a:pt x="24" y="1152"/>
                    <a:pt x="119" y="1152"/>
                  </a:cubicBezTo>
                  <a:cubicBezTo>
                    <a:pt x="310" y="1116"/>
                    <a:pt x="512" y="1069"/>
                    <a:pt x="691" y="985"/>
                  </a:cubicBezTo>
                  <a:cubicBezTo>
                    <a:pt x="881" y="914"/>
                    <a:pt x="1072" y="842"/>
                    <a:pt x="1262" y="759"/>
                  </a:cubicBezTo>
                  <a:cubicBezTo>
                    <a:pt x="1643" y="592"/>
                    <a:pt x="1988" y="378"/>
                    <a:pt x="2298" y="104"/>
                  </a:cubicBezTo>
                  <a:cubicBezTo>
                    <a:pt x="2338" y="65"/>
                    <a:pt x="2303" y="0"/>
                    <a:pt x="2256"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4;p26">
              <a:extLst>
                <a:ext uri="{FF2B5EF4-FFF2-40B4-BE49-F238E27FC236}">
                  <a16:creationId xmlns:a16="http://schemas.microsoft.com/office/drawing/2014/main" id="{506345DA-40ED-F61D-EA69-C5196C281A2A}"/>
                </a:ext>
              </a:extLst>
            </p:cNvPr>
            <p:cNvSpPr/>
            <p:nvPr/>
          </p:nvSpPr>
          <p:spPr>
            <a:xfrm>
              <a:off x="7145247" y="2784299"/>
              <a:ext cx="24468" cy="47599"/>
            </a:xfrm>
            <a:custGeom>
              <a:avLst/>
              <a:gdLst/>
              <a:ahLst/>
              <a:cxnLst/>
              <a:rect l="l" t="t" r="r" b="b"/>
              <a:pathLst>
                <a:path w="751" h="1461" extrusionOk="0">
                  <a:moveTo>
                    <a:pt x="203" y="0"/>
                  </a:moveTo>
                  <a:cubicBezTo>
                    <a:pt x="195" y="0"/>
                    <a:pt x="187" y="1"/>
                    <a:pt x="179" y="3"/>
                  </a:cubicBezTo>
                  <a:cubicBezTo>
                    <a:pt x="36" y="51"/>
                    <a:pt x="0" y="408"/>
                    <a:pt x="107" y="801"/>
                  </a:cubicBezTo>
                  <a:cubicBezTo>
                    <a:pt x="207" y="1177"/>
                    <a:pt x="399" y="1461"/>
                    <a:pt x="540" y="1461"/>
                  </a:cubicBezTo>
                  <a:cubicBezTo>
                    <a:pt x="551" y="1461"/>
                    <a:pt x="562" y="1459"/>
                    <a:pt x="572" y="1456"/>
                  </a:cubicBezTo>
                  <a:cubicBezTo>
                    <a:pt x="715" y="1420"/>
                    <a:pt x="750" y="1063"/>
                    <a:pt x="643" y="658"/>
                  </a:cubicBezTo>
                  <a:cubicBezTo>
                    <a:pt x="542" y="287"/>
                    <a:pt x="345" y="0"/>
                    <a:pt x="203"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5;p26">
              <a:extLst>
                <a:ext uri="{FF2B5EF4-FFF2-40B4-BE49-F238E27FC236}">
                  <a16:creationId xmlns:a16="http://schemas.microsoft.com/office/drawing/2014/main" id="{91AC51A8-FEAF-0D8B-E24E-E3EE9118A307}"/>
                </a:ext>
              </a:extLst>
            </p:cNvPr>
            <p:cNvSpPr/>
            <p:nvPr/>
          </p:nvSpPr>
          <p:spPr>
            <a:xfrm>
              <a:off x="7008704" y="2835873"/>
              <a:ext cx="22513" cy="44472"/>
            </a:xfrm>
            <a:custGeom>
              <a:avLst/>
              <a:gdLst/>
              <a:ahLst/>
              <a:cxnLst/>
              <a:rect l="l" t="t" r="r" b="b"/>
              <a:pathLst>
                <a:path w="691" h="1365" extrusionOk="0">
                  <a:moveTo>
                    <a:pt x="191" y="1"/>
                  </a:moveTo>
                  <a:cubicBezTo>
                    <a:pt x="182" y="1"/>
                    <a:pt x="175" y="2"/>
                    <a:pt x="167" y="4"/>
                  </a:cubicBezTo>
                  <a:cubicBezTo>
                    <a:pt x="24" y="40"/>
                    <a:pt x="0" y="373"/>
                    <a:pt x="95" y="742"/>
                  </a:cubicBezTo>
                  <a:cubicBezTo>
                    <a:pt x="196" y="1101"/>
                    <a:pt x="371" y="1364"/>
                    <a:pt x="500" y="1364"/>
                  </a:cubicBezTo>
                  <a:cubicBezTo>
                    <a:pt x="508" y="1364"/>
                    <a:pt x="516" y="1363"/>
                    <a:pt x="524" y="1361"/>
                  </a:cubicBezTo>
                  <a:cubicBezTo>
                    <a:pt x="667" y="1326"/>
                    <a:pt x="691" y="992"/>
                    <a:pt x="595" y="611"/>
                  </a:cubicBezTo>
                  <a:cubicBezTo>
                    <a:pt x="495" y="264"/>
                    <a:pt x="320" y="1"/>
                    <a:pt x="191"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6;p26">
              <a:extLst>
                <a:ext uri="{FF2B5EF4-FFF2-40B4-BE49-F238E27FC236}">
                  <a16:creationId xmlns:a16="http://schemas.microsoft.com/office/drawing/2014/main" id="{0E7AB6CC-6F90-2F9F-C334-5971403DF940}"/>
                </a:ext>
              </a:extLst>
            </p:cNvPr>
            <p:cNvSpPr/>
            <p:nvPr/>
          </p:nvSpPr>
          <p:spPr>
            <a:xfrm>
              <a:off x="7109148" y="2727056"/>
              <a:ext cx="84675" cy="37793"/>
            </a:xfrm>
            <a:custGeom>
              <a:avLst/>
              <a:gdLst/>
              <a:ahLst/>
              <a:cxnLst/>
              <a:rect l="l" t="t" r="r" b="b"/>
              <a:pathLst>
                <a:path w="2599" h="1160" extrusionOk="0">
                  <a:moveTo>
                    <a:pt x="986" y="726"/>
                  </a:moveTo>
                  <a:cubicBezTo>
                    <a:pt x="980" y="729"/>
                    <a:pt x="977" y="730"/>
                    <a:pt x="976" y="730"/>
                  </a:cubicBezTo>
                  <a:cubicBezTo>
                    <a:pt x="975" y="730"/>
                    <a:pt x="979" y="728"/>
                    <a:pt x="986" y="726"/>
                  </a:cubicBezTo>
                  <a:close/>
                  <a:moveTo>
                    <a:pt x="1623" y="0"/>
                  </a:moveTo>
                  <a:cubicBezTo>
                    <a:pt x="1442" y="0"/>
                    <a:pt x="1260" y="28"/>
                    <a:pt x="1084" y="82"/>
                  </a:cubicBezTo>
                  <a:cubicBezTo>
                    <a:pt x="894" y="129"/>
                    <a:pt x="715" y="201"/>
                    <a:pt x="549" y="308"/>
                  </a:cubicBezTo>
                  <a:cubicBezTo>
                    <a:pt x="334" y="415"/>
                    <a:pt x="156" y="594"/>
                    <a:pt x="49" y="808"/>
                  </a:cubicBezTo>
                  <a:cubicBezTo>
                    <a:pt x="1" y="915"/>
                    <a:pt x="37" y="1034"/>
                    <a:pt x="132" y="1106"/>
                  </a:cubicBezTo>
                  <a:cubicBezTo>
                    <a:pt x="174" y="1141"/>
                    <a:pt x="224" y="1159"/>
                    <a:pt x="276" y="1159"/>
                  </a:cubicBezTo>
                  <a:cubicBezTo>
                    <a:pt x="328" y="1159"/>
                    <a:pt x="382" y="1141"/>
                    <a:pt x="430" y="1106"/>
                  </a:cubicBezTo>
                  <a:cubicBezTo>
                    <a:pt x="501" y="1058"/>
                    <a:pt x="560" y="998"/>
                    <a:pt x="632" y="939"/>
                  </a:cubicBezTo>
                  <a:lnTo>
                    <a:pt x="668" y="915"/>
                  </a:lnTo>
                  <a:lnTo>
                    <a:pt x="715" y="891"/>
                  </a:lnTo>
                  <a:lnTo>
                    <a:pt x="822" y="820"/>
                  </a:lnTo>
                  <a:cubicBezTo>
                    <a:pt x="858" y="796"/>
                    <a:pt x="894" y="772"/>
                    <a:pt x="930" y="760"/>
                  </a:cubicBezTo>
                  <a:cubicBezTo>
                    <a:pt x="964" y="738"/>
                    <a:pt x="965" y="737"/>
                    <a:pt x="986" y="726"/>
                  </a:cubicBezTo>
                  <a:lnTo>
                    <a:pt x="986" y="726"/>
                  </a:lnTo>
                  <a:cubicBezTo>
                    <a:pt x="990" y="725"/>
                    <a:pt x="995" y="725"/>
                    <a:pt x="1001" y="725"/>
                  </a:cubicBezTo>
                  <a:cubicBezTo>
                    <a:pt x="1084" y="689"/>
                    <a:pt x="1168" y="665"/>
                    <a:pt x="1251" y="641"/>
                  </a:cubicBezTo>
                  <a:lnTo>
                    <a:pt x="1370" y="617"/>
                  </a:lnTo>
                  <a:lnTo>
                    <a:pt x="1382" y="617"/>
                  </a:lnTo>
                  <a:cubicBezTo>
                    <a:pt x="1406" y="605"/>
                    <a:pt x="1418" y="605"/>
                    <a:pt x="1442" y="605"/>
                  </a:cubicBezTo>
                  <a:cubicBezTo>
                    <a:pt x="1525" y="594"/>
                    <a:pt x="1608" y="594"/>
                    <a:pt x="1692" y="594"/>
                  </a:cubicBezTo>
                  <a:lnTo>
                    <a:pt x="1775" y="594"/>
                  </a:lnTo>
                  <a:cubicBezTo>
                    <a:pt x="1823" y="594"/>
                    <a:pt x="1858" y="594"/>
                    <a:pt x="1894" y="605"/>
                  </a:cubicBezTo>
                  <a:cubicBezTo>
                    <a:pt x="2001" y="629"/>
                    <a:pt x="2108" y="641"/>
                    <a:pt x="2215" y="665"/>
                  </a:cubicBezTo>
                  <a:cubicBezTo>
                    <a:pt x="2226" y="667"/>
                    <a:pt x="2237" y="667"/>
                    <a:pt x="2248" y="667"/>
                  </a:cubicBezTo>
                  <a:cubicBezTo>
                    <a:pt x="2488" y="667"/>
                    <a:pt x="2599" y="291"/>
                    <a:pt x="2382" y="177"/>
                  </a:cubicBezTo>
                  <a:cubicBezTo>
                    <a:pt x="2143" y="57"/>
                    <a:pt x="1884" y="0"/>
                    <a:pt x="1623" y="0"/>
                  </a:cubicBezTo>
                  <a:close/>
                </a:path>
              </a:pathLst>
            </a:custGeom>
            <a:solidFill>
              <a:srgbClr val="4F1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7;p26">
              <a:extLst>
                <a:ext uri="{FF2B5EF4-FFF2-40B4-BE49-F238E27FC236}">
                  <a16:creationId xmlns:a16="http://schemas.microsoft.com/office/drawing/2014/main" id="{0963576B-F22C-5874-2997-CEFB18C60D90}"/>
                </a:ext>
              </a:extLst>
            </p:cNvPr>
            <p:cNvSpPr/>
            <p:nvPr/>
          </p:nvSpPr>
          <p:spPr>
            <a:xfrm>
              <a:off x="6990068" y="2812709"/>
              <a:ext cx="424" cy="424"/>
            </a:xfrm>
            <a:custGeom>
              <a:avLst/>
              <a:gdLst/>
              <a:ahLst/>
              <a:cxnLst/>
              <a:rect l="l" t="t" r="r" b="b"/>
              <a:pathLst>
                <a:path w="13" h="13" extrusionOk="0">
                  <a:moveTo>
                    <a:pt x="13" y="1"/>
                  </a:moveTo>
                  <a:lnTo>
                    <a:pt x="1" y="12"/>
                  </a:lnTo>
                  <a:cubicBezTo>
                    <a:pt x="13" y="1"/>
                    <a:pt x="13" y="1"/>
                    <a:pt x="13"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8;p26">
              <a:extLst>
                <a:ext uri="{FF2B5EF4-FFF2-40B4-BE49-F238E27FC236}">
                  <a16:creationId xmlns:a16="http://schemas.microsoft.com/office/drawing/2014/main" id="{6ECCD049-4415-0DAF-44F9-6BB4A487C108}"/>
                </a:ext>
              </a:extLst>
            </p:cNvPr>
            <p:cNvSpPr/>
            <p:nvPr/>
          </p:nvSpPr>
          <p:spPr>
            <a:xfrm>
              <a:off x="6976873" y="2783713"/>
              <a:ext cx="58611" cy="31994"/>
            </a:xfrm>
            <a:custGeom>
              <a:avLst/>
              <a:gdLst/>
              <a:ahLst/>
              <a:cxnLst/>
              <a:rect l="l" t="t" r="r" b="b"/>
              <a:pathLst>
                <a:path w="1799" h="982" extrusionOk="0">
                  <a:moveTo>
                    <a:pt x="1282" y="1"/>
                  </a:moveTo>
                  <a:cubicBezTo>
                    <a:pt x="1254" y="1"/>
                    <a:pt x="1227" y="4"/>
                    <a:pt x="1203" y="9"/>
                  </a:cubicBezTo>
                  <a:cubicBezTo>
                    <a:pt x="1084" y="9"/>
                    <a:pt x="977" y="33"/>
                    <a:pt x="858" y="69"/>
                  </a:cubicBezTo>
                  <a:cubicBezTo>
                    <a:pt x="656" y="117"/>
                    <a:pt x="465" y="224"/>
                    <a:pt x="299" y="367"/>
                  </a:cubicBezTo>
                  <a:cubicBezTo>
                    <a:pt x="179" y="450"/>
                    <a:pt x="96" y="557"/>
                    <a:pt x="37" y="688"/>
                  </a:cubicBezTo>
                  <a:cubicBezTo>
                    <a:pt x="1" y="807"/>
                    <a:pt x="25" y="938"/>
                    <a:pt x="156" y="974"/>
                  </a:cubicBezTo>
                  <a:cubicBezTo>
                    <a:pt x="173" y="978"/>
                    <a:pt x="190" y="981"/>
                    <a:pt x="208" y="981"/>
                  </a:cubicBezTo>
                  <a:cubicBezTo>
                    <a:pt x="238" y="981"/>
                    <a:pt x="268" y="973"/>
                    <a:pt x="299" y="950"/>
                  </a:cubicBezTo>
                  <a:lnTo>
                    <a:pt x="406" y="891"/>
                  </a:lnTo>
                  <a:cubicBezTo>
                    <a:pt x="429" y="867"/>
                    <a:pt x="441" y="855"/>
                    <a:pt x="465" y="843"/>
                  </a:cubicBezTo>
                  <a:cubicBezTo>
                    <a:pt x="489" y="819"/>
                    <a:pt x="501" y="807"/>
                    <a:pt x="525" y="783"/>
                  </a:cubicBezTo>
                  <a:cubicBezTo>
                    <a:pt x="537" y="771"/>
                    <a:pt x="537" y="771"/>
                    <a:pt x="549" y="760"/>
                  </a:cubicBezTo>
                  <a:cubicBezTo>
                    <a:pt x="584" y="724"/>
                    <a:pt x="632" y="688"/>
                    <a:pt x="668" y="664"/>
                  </a:cubicBezTo>
                  <a:cubicBezTo>
                    <a:pt x="703" y="641"/>
                    <a:pt x="739" y="629"/>
                    <a:pt x="775" y="605"/>
                  </a:cubicBezTo>
                  <a:lnTo>
                    <a:pt x="822" y="581"/>
                  </a:lnTo>
                  <a:cubicBezTo>
                    <a:pt x="846" y="569"/>
                    <a:pt x="870" y="557"/>
                    <a:pt x="894" y="545"/>
                  </a:cubicBezTo>
                  <a:cubicBezTo>
                    <a:pt x="941" y="521"/>
                    <a:pt x="989" y="510"/>
                    <a:pt x="1049" y="486"/>
                  </a:cubicBezTo>
                  <a:cubicBezTo>
                    <a:pt x="1072" y="486"/>
                    <a:pt x="1096" y="474"/>
                    <a:pt x="1132" y="474"/>
                  </a:cubicBezTo>
                  <a:lnTo>
                    <a:pt x="1168" y="474"/>
                  </a:lnTo>
                  <a:cubicBezTo>
                    <a:pt x="1215" y="462"/>
                    <a:pt x="1275" y="450"/>
                    <a:pt x="1334" y="450"/>
                  </a:cubicBezTo>
                  <a:lnTo>
                    <a:pt x="1632" y="450"/>
                  </a:lnTo>
                  <a:cubicBezTo>
                    <a:pt x="1715" y="438"/>
                    <a:pt x="1787" y="367"/>
                    <a:pt x="1787" y="283"/>
                  </a:cubicBezTo>
                  <a:cubicBezTo>
                    <a:pt x="1799" y="188"/>
                    <a:pt x="1751" y="117"/>
                    <a:pt x="1680" y="81"/>
                  </a:cubicBezTo>
                  <a:cubicBezTo>
                    <a:pt x="1584" y="33"/>
                    <a:pt x="1477" y="9"/>
                    <a:pt x="1370" y="9"/>
                  </a:cubicBezTo>
                  <a:cubicBezTo>
                    <a:pt x="1340" y="4"/>
                    <a:pt x="1311" y="1"/>
                    <a:pt x="1282" y="1"/>
                  </a:cubicBezTo>
                  <a:close/>
                </a:path>
              </a:pathLst>
            </a:custGeom>
            <a:solidFill>
              <a:srgbClr val="4F1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9;p26">
              <a:extLst>
                <a:ext uri="{FF2B5EF4-FFF2-40B4-BE49-F238E27FC236}">
                  <a16:creationId xmlns:a16="http://schemas.microsoft.com/office/drawing/2014/main" id="{80044913-C7E4-7307-761F-6AE91848BB58}"/>
                </a:ext>
              </a:extLst>
            </p:cNvPr>
            <p:cNvSpPr/>
            <p:nvPr/>
          </p:nvSpPr>
          <p:spPr>
            <a:xfrm>
              <a:off x="6927612" y="2515579"/>
              <a:ext cx="369718" cy="261096"/>
            </a:xfrm>
            <a:custGeom>
              <a:avLst/>
              <a:gdLst/>
              <a:ahLst/>
              <a:cxnLst/>
              <a:rect l="l" t="t" r="r" b="b"/>
              <a:pathLst>
                <a:path w="11348" h="8014" extrusionOk="0">
                  <a:moveTo>
                    <a:pt x="8841" y="0"/>
                  </a:moveTo>
                  <a:cubicBezTo>
                    <a:pt x="8523" y="0"/>
                    <a:pt x="8204" y="12"/>
                    <a:pt x="7883" y="36"/>
                  </a:cubicBezTo>
                  <a:cubicBezTo>
                    <a:pt x="7537" y="96"/>
                    <a:pt x="5787" y="441"/>
                    <a:pt x="5478" y="489"/>
                  </a:cubicBezTo>
                  <a:cubicBezTo>
                    <a:pt x="5156" y="524"/>
                    <a:pt x="2227" y="2191"/>
                    <a:pt x="2227" y="2191"/>
                  </a:cubicBezTo>
                  <a:lnTo>
                    <a:pt x="763" y="3489"/>
                  </a:lnTo>
                  <a:cubicBezTo>
                    <a:pt x="1" y="5299"/>
                    <a:pt x="84" y="7001"/>
                    <a:pt x="346" y="8013"/>
                  </a:cubicBezTo>
                  <a:cubicBezTo>
                    <a:pt x="334" y="7966"/>
                    <a:pt x="7918" y="5025"/>
                    <a:pt x="7918" y="4930"/>
                  </a:cubicBezTo>
                  <a:cubicBezTo>
                    <a:pt x="7918" y="4822"/>
                    <a:pt x="7323" y="3251"/>
                    <a:pt x="8133" y="2655"/>
                  </a:cubicBezTo>
                  <a:lnTo>
                    <a:pt x="8133" y="2655"/>
                  </a:lnTo>
                  <a:cubicBezTo>
                    <a:pt x="8133" y="2656"/>
                    <a:pt x="7895" y="5846"/>
                    <a:pt x="11026" y="6573"/>
                  </a:cubicBezTo>
                  <a:cubicBezTo>
                    <a:pt x="11026" y="6573"/>
                    <a:pt x="11347" y="3929"/>
                    <a:pt x="11347" y="3656"/>
                  </a:cubicBezTo>
                  <a:cubicBezTo>
                    <a:pt x="11347" y="3382"/>
                    <a:pt x="10204" y="84"/>
                    <a:pt x="9800" y="36"/>
                  </a:cubicBezTo>
                  <a:cubicBezTo>
                    <a:pt x="9478" y="12"/>
                    <a:pt x="9160" y="0"/>
                    <a:pt x="8841"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0;p26">
              <a:extLst>
                <a:ext uri="{FF2B5EF4-FFF2-40B4-BE49-F238E27FC236}">
                  <a16:creationId xmlns:a16="http://schemas.microsoft.com/office/drawing/2014/main" id="{F2286BD5-DF9D-4A0D-5A05-2AD71C0925A0}"/>
                </a:ext>
              </a:extLst>
            </p:cNvPr>
            <p:cNvSpPr/>
            <p:nvPr/>
          </p:nvSpPr>
          <p:spPr>
            <a:xfrm>
              <a:off x="7390769" y="2518967"/>
              <a:ext cx="270805" cy="376527"/>
            </a:xfrm>
            <a:custGeom>
              <a:avLst/>
              <a:gdLst/>
              <a:ahLst/>
              <a:cxnLst/>
              <a:rect l="l" t="t" r="r" b="b"/>
              <a:pathLst>
                <a:path w="8312" h="11557" extrusionOk="0">
                  <a:moveTo>
                    <a:pt x="1524" y="0"/>
                  </a:moveTo>
                  <a:cubicBezTo>
                    <a:pt x="634" y="0"/>
                    <a:pt x="1" y="694"/>
                    <a:pt x="1" y="694"/>
                  </a:cubicBezTo>
                  <a:cubicBezTo>
                    <a:pt x="1" y="694"/>
                    <a:pt x="1" y="2254"/>
                    <a:pt x="418" y="2301"/>
                  </a:cubicBezTo>
                  <a:cubicBezTo>
                    <a:pt x="846" y="2337"/>
                    <a:pt x="1406" y="3873"/>
                    <a:pt x="1370" y="5373"/>
                  </a:cubicBezTo>
                  <a:cubicBezTo>
                    <a:pt x="1334" y="6909"/>
                    <a:pt x="1156" y="8433"/>
                    <a:pt x="858" y="9945"/>
                  </a:cubicBezTo>
                  <a:cubicBezTo>
                    <a:pt x="752" y="10457"/>
                    <a:pt x="855" y="10597"/>
                    <a:pt x="1019" y="10597"/>
                  </a:cubicBezTo>
                  <a:cubicBezTo>
                    <a:pt x="1218" y="10597"/>
                    <a:pt x="1507" y="10389"/>
                    <a:pt x="1621" y="10389"/>
                  </a:cubicBezTo>
                  <a:cubicBezTo>
                    <a:pt x="1655" y="10389"/>
                    <a:pt x="1673" y="10408"/>
                    <a:pt x="1668" y="10457"/>
                  </a:cubicBezTo>
                  <a:cubicBezTo>
                    <a:pt x="1644" y="10802"/>
                    <a:pt x="2061" y="11195"/>
                    <a:pt x="2418" y="11457"/>
                  </a:cubicBezTo>
                  <a:cubicBezTo>
                    <a:pt x="2511" y="11526"/>
                    <a:pt x="2637" y="11557"/>
                    <a:pt x="2785" y="11557"/>
                  </a:cubicBezTo>
                  <a:cubicBezTo>
                    <a:pt x="3204" y="11557"/>
                    <a:pt x="3797" y="11306"/>
                    <a:pt x="4299" y="10945"/>
                  </a:cubicBezTo>
                  <a:cubicBezTo>
                    <a:pt x="4551" y="10756"/>
                    <a:pt x="4653" y="10678"/>
                    <a:pt x="4707" y="10678"/>
                  </a:cubicBezTo>
                  <a:cubicBezTo>
                    <a:pt x="4795" y="10678"/>
                    <a:pt x="4751" y="10890"/>
                    <a:pt x="5025" y="11172"/>
                  </a:cubicBezTo>
                  <a:cubicBezTo>
                    <a:pt x="5137" y="11283"/>
                    <a:pt x="5249" y="11329"/>
                    <a:pt x="5361" y="11329"/>
                  </a:cubicBezTo>
                  <a:cubicBezTo>
                    <a:pt x="5688" y="11329"/>
                    <a:pt x="6003" y="10932"/>
                    <a:pt x="6252" y="10648"/>
                  </a:cubicBezTo>
                  <a:cubicBezTo>
                    <a:pt x="6310" y="10581"/>
                    <a:pt x="6352" y="10554"/>
                    <a:pt x="6389" y="10554"/>
                  </a:cubicBezTo>
                  <a:cubicBezTo>
                    <a:pt x="6548" y="10554"/>
                    <a:pt x="6578" y="11075"/>
                    <a:pt x="7197" y="11075"/>
                  </a:cubicBezTo>
                  <a:cubicBezTo>
                    <a:pt x="7247" y="11075"/>
                    <a:pt x="7301" y="11072"/>
                    <a:pt x="7359" y="11064"/>
                  </a:cubicBezTo>
                  <a:cubicBezTo>
                    <a:pt x="8311" y="10945"/>
                    <a:pt x="8145" y="9719"/>
                    <a:pt x="7609" y="7814"/>
                  </a:cubicBezTo>
                  <a:cubicBezTo>
                    <a:pt x="6454" y="3730"/>
                    <a:pt x="4466" y="2051"/>
                    <a:pt x="2930" y="623"/>
                  </a:cubicBezTo>
                  <a:cubicBezTo>
                    <a:pt x="2430" y="158"/>
                    <a:pt x="1948" y="0"/>
                    <a:pt x="1524" y="0"/>
                  </a:cubicBezTo>
                  <a:close/>
                </a:path>
              </a:pathLst>
            </a:custGeom>
            <a:solidFill>
              <a:srgbClr val="4F1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1;p26">
              <a:extLst>
                <a:ext uri="{FF2B5EF4-FFF2-40B4-BE49-F238E27FC236}">
                  <a16:creationId xmlns:a16="http://schemas.microsoft.com/office/drawing/2014/main" id="{8D46B0B5-E963-B487-8249-4FEA8DA5120C}"/>
                </a:ext>
              </a:extLst>
            </p:cNvPr>
            <p:cNvSpPr/>
            <p:nvPr/>
          </p:nvSpPr>
          <p:spPr>
            <a:xfrm>
              <a:off x="7403182" y="2518642"/>
              <a:ext cx="246761" cy="301854"/>
            </a:xfrm>
            <a:custGeom>
              <a:avLst/>
              <a:gdLst/>
              <a:ahLst/>
              <a:cxnLst/>
              <a:rect l="l" t="t" r="r" b="b"/>
              <a:pathLst>
                <a:path w="7574" h="9265" extrusionOk="0">
                  <a:moveTo>
                    <a:pt x="1139" y="0"/>
                  </a:moveTo>
                  <a:cubicBezTo>
                    <a:pt x="668" y="0"/>
                    <a:pt x="270" y="195"/>
                    <a:pt x="1" y="383"/>
                  </a:cubicBezTo>
                  <a:lnTo>
                    <a:pt x="489" y="811"/>
                  </a:lnTo>
                  <a:cubicBezTo>
                    <a:pt x="489" y="811"/>
                    <a:pt x="4775" y="2311"/>
                    <a:pt x="6835" y="7669"/>
                  </a:cubicBezTo>
                  <a:cubicBezTo>
                    <a:pt x="7026" y="8229"/>
                    <a:pt x="7276" y="8753"/>
                    <a:pt x="7573" y="9265"/>
                  </a:cubicBezTo>
                  <a:cubicBezTo>
                    <a:pt x="7502" y="8848"/>
                    <a:pt x="7383" y="8372"/>
                    <a:pt x="7228" y="7824"/>
                  </a:cubicBezTo>
                  <a:cubicBezTo>
                    <a:pt x="6073" y="3728"/>
                    <a:pt x="4085" y="2061"/>
                    <a:pt x="2549" y="621"/>
                  </a:cubicBezTo>
                  <a:cubicBezTo>
                    <a:pt x="2047" y="158"/>
                    <a:pt x="1563" y="0"/>
                    <a:pt x="1139" y="0"/>
                  </a:cubicBezTo>
                  <a:close/>
                </a:path>
              </a:pathLst>
            </a:custGeom>
            <a:solidFill>
              <a:srgbClr val="71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2;p26">
              <a:extLst>
                <a:ext uri="{FF2B5EF4-FFF2-40B4-BE49-F238E27FC236}">
                  <a16:creationId xmlns:a16="http://schemas.microsoft.com/office/drawing/2014/main" id="{A511504A-72E9-DB97-C1F8-22EA5166D3F4}"/>
                </a:ext>
              </a:extLst>
            </p:cNvPr>
            <p:cNvSpPr/>
            <p:nvPr/>
          </p:nvSpPr>
          <p:spPr>
            <a:xfrm>
              <a:off x="7372166" y="2501211"/>
              <a:ext cx="61707" cy="87966"/>
            </a:xfrm>
            <a:custGeom>
              <a:avLst/>
              <a:gdLst/>
              <a:ahLst/>
              <a:cxnLst/>
              <a:rect l="l" t="t" r="r" b="b"/>
              <a:pathLst>
                <a:path w="1894" h="2700" extrusionOk="0">
                  <a:moveTo>
                    <a:pt x="0" y="1"/>
                  </a:moveTo>
                  <a:lnTo>
                    <a:pt x="322" y="2596"/>
                  </a:lnTo>
                  <a:cubicBezTo>
                    <a:pt x="322" y="2596"/>
                    <a:pt x="670" y="2699"/>
                    <a:pt x="1026" y="2699"/>
                  </a:cubicBezTo>
                  <a:cubicBezTo>
                    <a:pt x="1455" y="2699"/>
                    <a:pt x="1894" y="2550"/>
                    <a:pt x="1751" y="1894"/>
                  </a:cubicBezTo>
                  <a:cubicBezTo>
                    <a:pt x="1489" y="703"/>
                    <a:pt x="107" y="334"/>
                    <a:pt x="0" y="1"/>
                  </a:cubicBezTo>
                  <a:close/>
                </a:path>
              </a:pathLst>
            </a:custGeom>
            <a:solidFill>
              <a:srgbClr val="2619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3;p26">
              <a:extLst>
                <a:ext uri="{FF2B5EF4-FFF2-40B4-BE49-F238E27FC236}">
                  <a16:creationId xmlns:a16="http://schemas.microsoft.com/office/drawing/2014/main" id="{0E57BB47-B3F3-E103-7B02-3FDF12914380}"/>
                </a:ext>
              </a:extLst>
            </p:cNvPr>
            <p:cNvSpPr/>
            <p:nvPr/>
          </p:nvSpPr>
          <p:spPr>
            <a:xfrm>
              <a:off x="6832185" y="2422465"/>
              <a:ext cx="633486" cy="428688"/>
            </a:xfrm>
            <a:custGeom>
              <a:avLst/>
              <a:gdLst/>
              <a:ahLst/>
              <a:cxnLst/>
              <a:rect l="l" t="t" r="r" b="b"/>
              <a:pathLst>
                <a:path w="19444" h="13158" extrusionOk="0">
                  <a:moveTo>
                    <a:pt x="9527" y="0"/>
                  </a:moveTo>
                  <a:cubicBezTo>
                    <a:pt x="6753" y="0"/>
                    <a:pt x="3983" y="1324"/>
                    <a:pt x="2430" y="3037"/>
                  </a:cubicBezTo>
                  <a:cubicBezTo>
                    <a:pt x="1" y="5716"/>
                    <a:pt x="2025" y="10359"/>
                    <a:pt x="2168" y="10550"/>
                  </a:cubicBezTo>
                  <a:cubicBezTo>
                    <a:pt x="2172" y="10555"/>
                    <a:pt x="2181" y="10557"/>
                    <a:pt x="2195" y="10557"/>
                  </a:cubicBezTo>
                  <a:cubicBezTo>
                    <a:pt x="2735" y="10557"/>
                    <a:pt x="10419" y="7145"/>
                    <a:pt x="10419" y="7145"/>
                  </a:cubicBezTo>
                  <a:cubicBezTo>
                    <a:pt x="10002" y="5859"/>
                    <a:pt x="11585" y="4561"/>
                    <a:pt x="11586" y="4561"/>
                  </a:cubicBezTo>
                  <a:lnTo>
                    <a:pt x="11586" y="4561"/>
                  </a:lnTo>
                  <a:cubicBezTo>
                    <a:pt x="10836" y="8157"/>
                    <a:pt x="14003" y="9502"/>
                    <a:pt x="14003" y="9502"/>
                  </a:cubicBezTo>
                  <a:lnTo>
                    <a:pt x="16384" y="13157"/>
                  </a:lnTo>
                  <a:cubicBezTo>
                    <a:pt x="16384" y="13157"/>
                    <a:pt x="19444" y="9323"/>
                    <a:pt x="17551" y="3930"/>
                  </a:cubicBezTo>
                  <a:cubicBezTo>
                    <a:pt x="16686" y="1484"/>
                    <a:pt x="14234" y="1430"/>
                    <a:pt x="14018" y="1430"/>
                  </a:cubicBezTo>
                  <a:cubicBezTo>
                    <a:pt x="14008" y="1430"/>
                    <a:pt x="14003" y="1430"/>
                    <a:pt x="14003" y="1430"/>
                  </a:cubicBezTo>
                  <a:cubicBezTo>
                    <a:pt x="12655" y="421"/>
                    <a:pt x="11090" y="0"/>
                    <a:pt x="9527" y="0"/>
                  </a:cubicBezTo>
                  <a:close/>
                </a:path>
              </a:pathLst>
            </a:custGeom>
            <a:solidFill>
              <a:srgbClr val="4F1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4;p26">
              <a:extLst>
                <a:ext uri="{FF2B5EF4-FFF2-40B4-BE49-F238E27FC236}">
                  <a16:creationId xmlns:a16="http://schemas.microsoft.com/office/drawing/2014/main" id="{500E560B-5095-5070-A366-BBEAFD2BDF12}"/>
                </a:ext>
              </a:extLst>
            </p:cNvPr>
            <p:cNvSpPr/>
            <p:nvPr/>
          </p:nvSpPr>
          <p:spPr>
            <a:xfrm>
              <a:off x="7264620" y="2703272"/>
              <a:ext cx="129310" cy="109208"/>
            </a:xfrm>
            <a:custGeom>
              <a:avLst/>
              <a:gdLst/>
              <a:ahLst/>
              <a:cxnLst/>
              <a:rect l="l" t="t" r="r" b="b"/>
              <a:pathLst>
                <a:path w="3969" h="3352" extrusionOk="0">
                  <a:moveTo>
                    <a:pt x="2183" y="1"/>
                  </a:moveTo>
                  <a:cubicBezTo>
                    <a:pt x="820" y="1"/>
                    <a:pt x="1" y="1607"/>
                    <a:pt x="884" y="2717"/>
                  </a:cubicBezTo>
                  <a:cubicBezTo>
                    <a:pt x="1232" y="3153"/>
                    <a:pt x="1710" y="3351"/>
                    <a:pt x="2183" y="3351"/>
                  </a:cubicBezTo>
                  <a:cubicBezTo>
                    <a:pt x="2975" y="3351"/>
                    <a:pt x="3749" y="2796"/>
                    <a:pt x="3861" y="1871"/>
                  </a:cubicBezTo>
                  <a:cubicBezTo>
                    <a:pt x="3968" y="954"/>
                    <a:pt x="3313" y="121"/>
                    <a:pt x="2396" y="14"/>
                  </a:cubicBezTo>
                  <a:cubicBezTo>
                    <a:pt x="2324" y="5"/>
                    <a:pt x="2253" y="1"/>
                    <a:pt x="2183"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5;p26">
              <a:extLst>
                <a:ext uri="{FF2B5EF4-FFF2-40B4-BE49-F238E27FC236}">
                  <a16:creationId xmlns:a16="http://schemas.microsoft.com/office/drawing/2014/main" id="{ECB5E66C-5796-EE90-77E8-39F06ECD2B4F}"/>
                </a:ext>
              </a:extLst>
            </p:cNvPr>
            <p:cNvSpPr/>
            <p:nvPr/>
          </p:nvSpPr>
          <p:spPr>
            <a:xfrm>
              <a:off x="6868675" y="2422465"/>
              <a:ext cx="532618" cy="245197"/>
            </a:xfrm>
            <a:custGeom>
              <a:avLst/>
              <a:gdLst/>
              <a:ahLst/>
              <a:cxnLst/>
              <a:rect l="l" t="t" r="r" b="b"/>
              <a:pathLst>
                <a:path w="16348" h="7526" extrusionOk="0">
                  <a:moveTo>
                    <a:pt x="8407" y="0"/>
                  </a:moveTo>
                  <a:cubicBezTo>
                    <a:pt x="5633" y="0"/>
                    <a:pt x="2863" y="1324"/>
                    <a:pt x="1310" y="3037"/>
                  </a:cubicBezTo>
                  <a:cubicBezTo>
                    <a:pt x="143" y="4323"/>
                    <a:pt x="0" y="6049"/>
                    <a:pt x="179" y="7526"/>
                  </a:cubicBezTo>
                  <a:lnTo>
                    <a:pt x="226" y="7526"/>
                  </a:lnTo>
                  <a:lnTo>
                    <a:pt x="226" y="7299"/>
                  </a:lnTo>
                  <a:cubicBezTo>
                    <a:pt x="226" y="7299"/>
                    <a:pt x="2095" y="1357"/>
                    <a:pt x="8330" y="1357"/>
                  </a:cubicBezTo>
                  <a:cubicBezTo>
                    <a:pt x="9324" y="1357"/>
                    <a:pt x="10430" y="1508"/>
                    <a:pt x="11656" y="1858"/>
                  </a:cubicBezTo>
                  <a:lnTo>
                    <a:pt x="13061" y="2465"/>
                  </a:lnTo>
                  <a:cubicBezTo>
                    <a:pt x="13061" y="2465"/>
                    <a:pt x="13209" y="2449"/>
                    <a:pt x="13441" y="2449"/>
                  </a:cubicBezTo>
                  <a:cubicBezTo>
                    <a:pt x="14110" y="2449"/>
                    <a:pt x="15478" y="2587"/>
                    <a:pt x="16026" y="3656"/>
                  </a:cubicBezTo>
                  <a:cubicBezTo>
                    <a:pt x="16102" y="3802"/>
                    <a:pt x="16168" y="3867"/>
                    <a:pt x="16224" y="3867"/>
                  </a:cubicBezTo>
                  <a:cubicBezTo>
                    <a:pt x="16273" y="3867"/>
                    <a:pt x="16314" y="3817"/>
                    <a:pt x="16347" y="3728"/>
                  </a:cubicBezTo>
                  <a:cubicBezTo>
                    <a:pt x="15418" y="1483"/>
                    <a:pt x="13118" y="1429"/>
                    <a:pt x="12899" y="1429"/>
                  </a:cubicBezTo>
                  <a:cubicBezTo>
                    <a:pt x="12888" y="1429"/>
                    <a:pt x="12883" y="1430"/>
                    <a:pt x="12883" y="1430"/>
                  </a:cubicBezTo>
                  <a:cubicBezTo>
                    <a:pt x="11535" y="421"/>
                    <a:pt x="9970" y="0"/>
                    <a:pt x="8407" y="0"/>
                  </a:cubicBezTo>
                  <a:close/>
                </a:path>
              </a:pathLst>
            </a:custGeom>
            <a:solidFill>
              <a:srgbClr val="71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6;p26">
              <a:extLst>
                <a:ext uri="{FF2B5EF4-FFF2-40B4-BE49-F238E27FC236}">
                  <a16:creationId xmlns:a16="http://schemas.microsoft.com/office/drawing/2014/main" id="{54990AAA-9BFC-E94D-3F64-5DBD755EF390}"/>
                </a:ext>
              </a:extLst>
            </p:cNvPr>
            <p:cNvSpPr/>
            <p:nvPr/>
          </p:nvSpPr>
          <p:spPr>
            <a:xfrm>
              <a:off x="7342681" y="3865108"/>
              <a:ext cx="790977" cy="796776"/>
            </a:xfrm>
            <a:custGeom>
              <a:avLst/>
              <a:gdLst/>
              <a:ahLst/>
              <a:cxnLst/>
              <a:rect l="l" t="t" r="r" b="b"/>
              <a:pathLst>
                <a:path w="24278" h="24456" extrusionOk="0">
                  <a:moveTo>
                    <a:pt x="21598" y="0"/>
                  </a:moveTo>
                  <a:cubicBezTo>
                    <a:pt x="21598" y="0"/>
                    <a:pt x="13764" y="6394"/>
                    <a:pt x="5608" y="8227"/>
                  </a:cubicBezTo>
                  <a:cubicBezTo>
                    <a:pt x="5608" y="8227"/>
                    <a:pt x="0" y="17478"/>
                    <a:pt x="1393" y="24456"/>
                  </a:cubicBezTo>
                  <a:lnTo>
                    <a:pt x="21753" y="24456"/>
                  </a:lnTo>
                  <a:cubicBezTo>
                    <a:pt x="21753" y="24456"/>
                    <a:pt x="24277" y="4644"/>
                    <a:pt x="21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7;p26">
              <a:extLst>
                <a:ext uri="{FF2B5EF4-FFF2-40B4-BE49-F238E27FC236}">
                  <a16:creationId xmlns:a16="http://schemas.microsoft.com/office/drawing/2014/main" id="{F4A49F45-43AF-061E-AD46-2657C426D44D}"/>
                </a:ext>
              </a:extLst>
            </p:cNvPr>
            <p:cNvSpPr/>
            <p:nvPr/>
          </p:nvSpPr>
          <p:spPr>
            <a:xfrm>
              <a:off x="7342681" y="3865075"/>
              <a:ext cx="732398" cy="796809"/>
            </a:xfrm>
            <a:custGeom>
              <a:avLst/>
              <a:gdLst/>
              <a:ahLst/>
              <a:cxnLst/>
              <a:rect l="l" t="t" r="r" b="b"/>
              <a:pathLst>
                <a:path w="22480" h="24457" extrusionOk="0">
                  <a:moveTo>
                    <a:pt x="21601" y="0"/>
                  </a:moveTo>
                  <a:cubicBezTo>
                    <a:pt x="21600" y="0"/>
                    <a:pt x="21599" y="1"/>
                    <a:pt x="21598" y="1"/>
                  </a:cubicBezTo>
                  <a:cubicBezTo>
                    <a:pt x="17419" y="2966"/>
                    <a:pt x="12752" y="6442"/>
                    <a:pt x="5608" y="8228"/>
                  </a:cubicBezTo>
                  <a:cubicBezTo>
                    <a:pt x="5608" y="8228"/>
                    <a:pt x="0" y="17479"/>
                    <a:pt x="1393" y="24457"/>
                  </a:cubicBezTo>
                  <a:lnTo>
                    <a:pt x="13955" y="24457"/>
                  </a:lnTo>
                  <a:cubicBezTo>
                    <a:pt x="14026" y="24147"/>
                    <a:pt x="13240" y="18622"/>
                    <a:pt x="14264" y="12693"/>
                  </a:cubicBezTo>
                  <a:cubicBezTo>
                    <a:pt x="15062" y="8074"/>
                    <a:pt x="20455" y="4323"/>
                    <a:pt x="22479" y="2966"/>
                  </a:cubicBezTo>
                  <a:cubicBezTo>
                    <a:pt x="22385" y="1966"/>
                    <a:pt x="21686" y="0"/>
                    <a:pt x="21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8;p26">
              <a:extLst>
                <a:ext uri="{FF2B5EF4-FFF2-40B4-BE49-F238E27FC236}">
                  <a16:creationId xmlns:a16="http://schemas.microsoft.com/office/drawing/2014/main" id="{8B8FC86A-0AAD-BE83-9BCB-93E1F5175C0A}"/>
                </a:ext>
              </a:extLst>
            </p:cNvPr>
            <p:cNvSpPr/>
            <p:nvPr/>
          </p:nvSpPr>
          <p:spPr>
            <a:xfrm>
              <a:off x="7124689" y="3919777"/>
              <a:ext cx="673429" cy="733571"/>
            </a:xfrm>
            <a:custGeom>
              <a:avLst/>
              <a:gdLst/>
              <a:ahLst/>
              <a:cxnLst/>
              <a:rect l="l" t="t" r="r" b="b"/>
              <a:pathLst>
                <a:path w="20670" h="22516" extrusionOk="0">
                  <a:moveTo>
                    <a:pt x="3846" y="1"/>
                  </a:moveTo>
                  <a:lnTo>
                    <a:pt x="0" y="21694"/>
                  </a:lnTo>
                  <a:lnTo>
                    <a:pt x="19050" y="22516"/>
                  </a:lnTo>
                  <a:cubicBezTo>
                    <a:pt x="19050" y="22516"/>
                    <a:pt x="18705" y="16967"/>
                    <a:pt x="18633" y="13241"/>
                  </a:cubicBezTo>
                  <a:cubicBezTo>
                    <a:pt x="18562" y="9526"/>
                    <a:pt x="20669" y="1632"/>
                    <a:pt x="20669" y="1632"/>
                  </a:cubicBezTo>
                  <a:lnTo>
                    <a:pt x="38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9;p26">
              <a:extLst>
                <a:ext uri="{FF2B5EF4-FFF2-40B4-BE49-F238E27FC236}">
                  <a16:creationId xmlns:a16="http://schemas.microsoft.com/office/drawing/2014/main" id="{061242E2-A494-AF81-67F8-1573EC8BA663}"/>
                </a:ext>
              </a:extLst>
            </p:cNvPr>
            <p:cNvSpPr/>
            <p:nvPr/>
          </p:nvSpPr>
          <p:spPr>
            <a:xfrm>
              <a:off x="7262372" y="3920559"/>
              <a:ext cx="535355" cy="732789"/>
            </a:xfrm>
            <a:custGeom>
              <a:avLst/>
              <a:gdLst/>
              <a:ahLst/>
              <a:cxnLst/>
              <a:rect l="l" t="t" r="r" b="b"/>
              <a:pathLst>
                <a:path w="16432" h="22492" extrusionOk="0">
                  <a:moveTo>
                    <a:pt x="1" y="1"/>
                  </a:moveTo>
                  <a:lnTo>
                    <a:pt x="72" y="739"/>
                  </a:lnTo>
                  <a:lnTo>
                    <a:pt x="14372" y="2263"/>
                  </a:lnTo>
                  <a:cubicBezTo>
                    <a:pt x="14372" y="2263"/>
                    <a:pt x="13122" y="8704"/>
                    <a:pt x="13014" y="12824"/>
                  </a:cubicBezTo>
                  <a:cubicBezTo>
                    <a:pt x="12931" y="15991"/>
                    <a:pt x="13110" y="20491"/>
                    <a:pt x="13205" y="22420"/>
                  </a:cubicBezTo>
                  <a:lnTo>
                    <a:pt x="14824" y="22492"/>
                  </a:lnTo>
                  <a:cubicBezTo>
                    <a:pt x="14824" y="22492"/>
                    <a:pt x="14479" y="16943"/>
                    <a:pt x="14407" y="13217"/>
                  </a:cubicBezTo>
                  <a:cubicBezTo>
                    <a:pt x="14336" y="9478"/>
                    <a:pt x="16431" y="1608"/>
                    <a:pt x="16431" y="1608"/>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0;p26">
              <a:extLst>
                <a:ext uri="{FF2B5EF4-FFF2-40B4-BE49-F238E27FC236}">
                  <a16:creationId xmlns:a16="http://schemas.microsoft.com/office/drawing/2014/main" id="{12E97478-832E-5046-11BF-2B4B9893F010}"/>
                </a:ext>
              </a:extLst>
            </p:cNvPr>
            <p:cNvSpPr/>
            <p:nvPr/>
          </p:nvSpPr>
          <p:spPr>
            <a:xfrm>
              <a:off x="7124298" y="3919777"/>
              <a:ext cx="562103" cy="730867"/>
            </a:xfrm>
            <a:custGeom>
              <a:avLst/>
              <a:gdLst/>
              <a:ahLst/>
              <a:cxnLst/>
              <a:rect l="l" t="t" r="r" b="b"/>
              <a:pathLst>
                <a:path w="17253" h="22433" extrusionOk="0">
                  <a:moveTo>
                    <a:pt x="3858" y="1"/>
                  </a:moveTo>
                  <a:lnTo>
                    <a:pt x="0" y="21694"/>
                  </a:lnTo>
                  <a:lnTo>
                    <a:pt x="17252" y="22432"/>
                  </a:lnTo>
                  <a:lnTo>
                    <a:pt x="17252" y="20039"/>
                  </a:lnTo>
                  <a:cubicBezTo>
                    <a:pt x="17252" y="20039"/>
                    <a:pt x="6584" y="16050"/>
                    <a:pt x="7680" y="12086"/>
                  </a:cubicBezTo>
                  <a:cubicBezTo>
                    <a:pt x="8775" y="8121"/>
                    <a:pt x="7239" y="989"/>
                    <a:pt x="7239" y="989"/>
                  </a:cubicBezTo>
                  <a:lnTo>
                    <a:pt x="7775" y="370"/>
                  </a:lnTo>
                  <a:lnTo>
                    <a:pt x="3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1;p26">
              <a:extLst>
                <a:ext uri="{FF2B5EF4-FFF2-40B4-BE49-F238E27FC236}">
                  <a16:creationId xmlns:a16="http://schemas.microsoft.com/office/drawing/2014/main" id="{07E721BA-6880-C879-5EE1-44BCC67D6E67}"/>
                </a:ext>
              </a:extLst>
            </p:cNvPr>
            <p:cNvSpPr/>
            <p:nvPr/>
          </p:nvSpPr>
          <p:spPr>
            <a:xfrm>
              <a:off x="7323687" y="4361627"/>
              <a:ext cx="583443" cy="299084"/>
            </a:xfrm>
            <a:custGeom>
              <a:avLst/>
              <a:gdLst/>
              <a:ahLst/>
              <a:cxnLst/>
              <a:rect l="l" t="t" r="r" b="b"/>
              <a:pathLst>
                <a:path w="17908" h="9180" extrusionOk="0">
                  <a:moveTo>
                    <a:pt x="12525" y="0"/>
                  </a:moveTo>
                  <a:lnTo>
                    <a:pt x="12573" y="1691"/>
                  </a:lnTo>
                  <a:cubicBezTo>
                    <a:pt x="12573" y="1691"/>
                    <a:pt x="4905" y="3239"/>
                    <a:pt x="2453" y="4120"/>
                  </a:cubicBezTo>
                  <a:cubicBezTo>
                    <a:pt x="0" y="4989"/>
                    <a:pt x="643" y="9061"/>
                    <a:pt x="643" y="9061"/>
                  </a:cubicBezTo>
                  <a:lnTo>
                    <a:pt x="5263" y="9180"/>
                  </a:lnTo>
                  <a:cubicBezTo>
                    <a:pt x="5477" y="8358"/>
                    <a:pt x="5810" y="7572"/>
                    <a:pt x="6227" y="6834"/>
                  </a:cubicBezTo>
                  <a:cubicBezTo>
                    <a:pt x="6929" y="5608"/>
                    <a:pt x="17133" y="3691"/>
                    <a:pt x="17133" y="3691"/>
                  </a:cubicBezTo>
                  <a:cubicBezTo>
                    <a:pt x="17133" y="3691"/>
                    <a:pt x="17907" y="3239"/>
                    <a:pt x="17907" y="2465"/>
                  </a:cubicBezTo>
                  <a:cubicBezTo>
                    <a:pt x="17907" y="1703"/>
                    <a:pt x="13287" y="393"/>
                    <a:pt x="13287" y="393"/>
                  </a:cubicBezTo>
                  <a:lnTo>
                    <a:pt x="12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2;p26">
              <a:extLst>
                <a:ext uri="{FF2B5EF4-FFF2-40B4-BE49-F238E27FC236}">
                  <a16:creationId xmlns:a16="http://schemas.microsoft.com/office/drawing/2014/main" id="{EFC5AEFC-E315-9218-A166-A6BA874B7D5F}"/>
                </a:ext>
              </a:extLst>
            </p:cNvPr>
            <p:cNvSpPr/>
            <p:nvPr/>
          </p:nvSpPr>
          <p:spPr>
            <a:xfrm>
              <a:off x="7324437" y="4388375"/>
              <a:ext cx="480653" cy="268068"/>
            </a:xfrm>
            <a:custGeom>
              <a:avLst/>
              <a:gdLst/>
              <a:ahLst/>
              <a:cxnLst/>
              <a:rect l="l" t="t" r="r" b="b"/>
              <a:pathLst>
                <a:path w="14753" h="8228" extrusionOk="0">
                  <a:moveTo>
                    <a:pt x="12157" y="1"/>
                  </a:moveTo>
                  <a:lnTo>
                    <a:pt x="12181" y="965"/>
                  </a:lnTo>
                  <a:cubicBezTo>
                    <a:pt x="12181" y="965"/>
                    <a:pt x="4751" y="2465"/>
                    <a:pt x="2370" y="3322"/>
                  </a:cubicBezTo>
                  <a:cubicBezTo>
                    <a:pt x="1" y="4168"/>
                    <a:pt x="620" y="8121"/>
                    <a:pt x="620" y="8121"/>
                  </a:cubicBezTo>
                  <a:lnTo>
                    <a:pt x="5097" y="8228"/>
                  </a:lnTo>
                  <a:cubicBezTo>
                    <a:pt x="5168" y="7978"/>
                    <a:pt x="5240" y="7728"/>
                    <a:pt x="5335" y="7478"/>
                  </a:cubicBezTo>
                  <a:lnTo>
                    <a:pt x="5335" y="7478"/>
                  </a:lnTo>
                  <a:cubicBezTo>
                    <a:pt x="5335" y="7478"/>
                    <a:pt x="5334" y="7478"/>
                    <a:pt x="5333" y="7478"/>
                  </a:cubicBezTo>
                  <a:cubicBezTo>
                    <a:pt x="5241" y="7478"/>
                    <a:pt x="877" y="7466"/>
                    <a:pt x="1501" y="5263"/>
                  </a:cubicBezTo>
                  <a:cubicBezTo>
                    <a:pt x="2144" y="3049"/>
                    <a:pt x="14241" y="1525"/>
                    <a:pt x="14515" y="1072"/>
                  </a:cubicBezTo>
                  <a:cubicBezTo>
                    <a:pt x="14753" y="667"/>
                    <a:pt x="12526" y="96"/>
                    <a:pt x="12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3;p26">
              <a:extLst>
                <a:ext uri="{FF2B5EF4-FFF2-40B4-BE49-F238E27FC236}">
                  <a16:creationId xmlns:a16="http://schemas.microsoft.com/office/drawing/2014/main" id="{AD48F767-044F-C506-7113-F9305052BF2E}"/>
                </a:ext>
              </a:extLst>
            </p:cNvPr>
            <p:cNvSpPr/>
            <p:nvPr/>
          </p:nvSpPr>
          <p:spPr>
            <a:xfrm>
              <a:off x="5647153" y="3553610"/>
              <a:ext cx="432532" cy="575298"/>
            </a:xfrm>
            <a:custGeom>
              <a:avLst/>
              <a:gdLst/>
              <a:ahLst/>
              <a:cxnLst/>
              <a:rect l="l" t="t" r="r" b="b"/>
              <a:pathLst>
                <a:path w="13276" h="17658" extrusionOk="0">
                  <a:moveTo>
                    <a:pt x="10180" y="0"/>
                  </a:moveTo>
                  <a:cubicBezTo>
                    <a:pt x="10180" y="0"/>
                    <a:pt x="9597" y="1239"/>
                    <a:pt x="9573" y="1322"/>
                  </a:cubicBezTo>
                  <a:cubicBezTo>
                    <a:pt x="9549" y="1417"/>
                    <a:pt x="7918" y="3501"/>
                    <a:pt x="7037" y="5311"/>
                  </a:cubicBezTo>
                  <a:lnTo>
                    <a:pt x="3215" y="13347"/>
                  </a:lnTo>
                  <a:cubicBezTo>
                    <a:pt x="3215" y="13347"/>
                    <a:pt x="1227" y="14407"/>
                    <a:pt x="905" y="14955"/>
                  </a:cubicBezTo>
                  <a:cubicBezTo>
                    <a:pt x="596" y="15514"/>
                    <a:pt x="607" y="16705"/>
                    <a:pt x="607" y="16705"/>
                  </a:cubicBezTo>
                  <a:cubicBezTo>
                    <a:pt x="607" y="16705"/>
                    <a:pt x="0" y="17300"/>
                    <a:pt x="191" y="17598"/>
                  </a:cubicBezTo>
                  <a:cubicBezTo>
                    <a:pt x="217" y="17639"/>
                    <a:pt x="264" y="17658"/>
                    <a:pt x="329" y="17658"/>
                  </a:cubicBezTo>
                  <a:cubicBezTo>
                    <a:pt x="733" y="17658"/>
                    <a:pt x="1829" y="16931"/>
                    <a:pt x="2917" y="16407"/>
                  </a:cubicBezTo>
                  <a:cubicBezTo>
                    <a:pt x="3453" y="16149"/>
                    <a:pt x="3889" y="16027"/>
                    <a:pt x="4264" y="16027"/>
                  </a:cubicBezTo>
                  <a:cubicBezTo>
                    <a:pt x="4772" y="16027"/>
                    <a:pt x="5170" y="16251"/>
                    <a:pt x="5560" y="16669"/>
                  </a:cubicBezTo>
                  <a:cubicBezTo>
                    <a:pt x="5884" y="17009"/>
                    <a:pt x="6101" y="17098"/>
                    <a:pt x="6241" y="17098"/>
                  </a:cubicBezTo>
                  <a:cubicBezTo>
                    <a:pt x="6395" y="17098"/>
                    <a:pt x="6453" y="16991"/>
                    <a:pt x="6453" y="16991"/>
                  </a:cubicBezTo>
                  <a:cubicBezTo>
                    <a:pt x="6334" y="16300"/>
                    <a:pt x="5275" y="14871"/>
                    <a:pt x="5275" y="14871"/>
                  </a:cubicBezTo>
                  <a:lnTo>
                    <a:pt x="8608" y="10299"/>
                  </a:lnTo>
                  <a:cubicBezTo>
                    <a:pt x="9751" y="8597"/>
                    <a:pt x="11883" y="5430"/>
                    <a:pt x="12204" y="4608"/>
                  </a:cubicBezTo>
                  <a:cubicBezTo>
                    <a:pt x="12466" y="4001"/>
                    <a:pt x="12776" y="3406"/>
                    <a:pt x="13121" y="2834"/>
                  </a:cubicBezTo>
                  <a:cubicBezTo>
                    <a:pt x="13276" y="1262"/>
                    <a:pt x="10180" y="0"/>
                    <a:pt x="10180"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4;p26">
              <a:extLst>
                <a:ext uri="{FF2B5EF4-FFF2-40B4-BE49-F238E27FC236}">
                  <a16:creationId xmlns:a16="http://schemas.microsoft.com/office/drawing/2014/main" id="{45D1F348-58C6-BF03-824D-D75AC5503B9F}"/>
                </a:ext>
              </a:extLst>
            </p:cNvPr>
            <p:cNvSpPr/>
            <p:nvPr/>
          </p:nvSpPr>
          <p:spPr>
            <a:xfrm>
              <a:off x="5959400" y="3553610"/>
              <a:ext cx="120285" cy="124944"/>
            </a:xfrm>
            <a:custGeom>
              <a:avLst/>
              <a:gdLst/>
              <a:ahLst/>
              <a:cxnLst/>
              <a:rect l="l" t="t" r="r" b="b"/>
              <a:pathLst>
                <a:path w="3692" h="3835" extrusionOk="0">
                  <a:moveTo>
                    <a:pt x="596" y="0"/>
                  </a:moveTo>
                  <a:cubicBezTo>
                    <a:pt x="596" y="0"/>
                    <a:pt x="48" y="1132"/>
                    <a:pt x="1" y="1310"/>
                  </a:cubicBezTo>
                  <a:cubicBezTo>
                    <a:pt x="1346" y="1870"/>
                    <a:pt x="2453" y="3144"/>
                    <a:pt x="2989" y="3834"/>
                  </a:cubicBezTo>
                  <a:cubicBezTo>
                    <a:pt x="3263" y="3287"/>
                    <a:pt x="3537" y="2834"/>
                    <a:pt x="3537" y="2834"/>
                  </a:cubicBezTo>
                  <a:cubicBezTo>
                    <a:pt x="3692" y="1262"/>
                    <a:pt x="596" y="0"/>
                    <a:pt x="596"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5;p26">
              <a:extLst>
                <a:ext uri="{FF2B5EF4-FFF2-40B4-BE49-F238E27FC236}">
                  <a16:creationId xmlns:a16="http://schemas.microsoft.com/office/drawing/2014/main" id="{6FC2FD64-B9DF-34D6-38AD-0A6D2E2CA272}"/>
                </a:ext>
              </a:extLst>
            </p:cNvPr>
            <p:cNvSpPr/>
            <p:nvPr/>
          </p:nvSpPr>
          <p:spPr>
            <a:xfrm>
              <a:off x="6648727" y="3401169"/>
              <a:ext cx="594911" cy="583899"/>
            </a:xfrm>
            <a:custGeom>
              <a:avLst/>
              <a:gdLst/>
              <a:ahLst/>
              <a:cxnLst/>
              <a:rect l="l" t="t" r="r" b="b"/>
              <a:pathLst>
                <a:path w="18260" h="17922" extrusionOk="0">
                  <a:moveTo>
                    <a:pt x="2953" y="0"/>
                  </a:moveTo>
                  <a:lnTo>
                    <a:pt x="0" y="3727"/>
                  </a:lnTo>
                  <a:lnTo>
                    <a:pt x="1750" y="5584"/>
                  </a:lnTo>
                  <a:lnTo>
                    <a:pt x="3358" y="7287"/>
                  </a:lnTo>
                  <a:lnTo>
                    <a:pt x="10632" y="14955"/>
                  </a:lnTo>
                  <a:cubicBezTo>
                    <a:pt x="10632" y="14955"/>
                    <a:pt x="10609" y="15681"/>
                    <a:pt x="11466" y="16264"/>
                  </a:cubicBezTo>
                  <a:cubicBezTo>
                    <a:pt x="11902" y="16565"/>
                    <a:pt x="12379" y="16638"/>
                    <a:pt x="12739" y="16638"/>
                  </a:cubicBezTo>
                  <a:cubicBezTo>
                    <a:pt x="13077" y="16638"/>
                    <a:pt x="13311" y="16574"/>
                    <a:pt x="13311" y="16574"/>
                  </a:cubicBezTo>
                  <a:cubicBezTo>
                    <a:pt x="13311" y="16574"/>
                    <a:pt x="15148" y="17922"/>
                    <a:pt x="15603" y="17922"/>
                  </a:cubicBezTo>
                  <a:cubicBezTo>
                    <a:pt x="15630" y="17922"/>
                    <a:pt x="15652" y="17917"/>
                    <a:pt x="15669" y="17907"/>
                  </a:cubicBezTo>
                  <a:cubicBezTo>
                    <a:pt x="15966" y="17729"/>
                    <a:pt x="14859" y="16264"/>
                    <a:pt x="14859" y="16264"/>
                  </a:cubicBezTo>
                  <a:lnTo>
                    <a:pt x="14859" y="16264"/>
                  </a:lnTo>
                  <a:cubicBezTo>
                    <a:pt x="14859" y="16264"/>
                    <a:pt x="15481" y="16309"/>
                    <a:pt x="16172" y="16309"/>
                  </a:cubicBezTo>
                  <a:cubicBezTo>
                    <a:pt x="17146" y="16309"/>
                    <a:pt x="18259" y="16220"/>
                    <a:pt x="17967" y="15788"/>
                  </a:cubicBezTo>
                  <a:cubicBezTo>
                    <a:pt x="17467" y="15050"/>
                    <a:pt x="13264" y="14085"/>
                    <a:pt x="13264" y="14085"/>
                  </a:cubicBezTo>
                  <a:lnTo>
                    <a:pt x="6608" y="4906"/>
                  </a:lnTo>
                  <a:lnTo>
                    <a:pt x="4691" y="2346"/>
                  </a:lnTo>
                  <a:lnTo>
                    <a:pt x="2953" y="0"/>
                  </a:lnTo>
                  <a:close/>
                </a:path>
              </a:pathLst>
            </a:custGeom>
            <a:solidFill>
              <a:srgbClr val="DCA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6;p26">
              <a:extLst>
                <a:ext uri="{FF2B5EF4-FFF2-40B4-BE49-F238E27FC236}">
                  <a16:creationId xmlns:a16="http://schemas.microsoft.com/office/drawing/2014/main" id="{BA587CEB-542F-FCA2-2079-44055AC207D6}"/>
                </a:ext>
              </a:extLst>
            </p:cNvPr>
            <p:cNvSpPr/>
            <p:nvPr/>
          </p:nvSpPr>
          <p:spPr>
            <a:xfrm>
              <a:off x="6648727" y="3401169"/>
              <a:ext cx="152865" cy="181959"/>
            </a:xfrm>
            <a:custGeom>
              <a:avLst/>
              <a:gdLst/>
              <a:ahLst/>
              <a:cxnLst/>
              <a:rect l="l" t="t" r="r" b="b"/>
              <a:pathLst>
                <a:path w="4692" h="5585" extrusionOk="0">
                  <a:moveTo>
                    <a:pt x="2953" y="0"/>
                  </a:moveTo>
                  <a:lnTo>
                    <a:pt x="0" y="3727"/>
                  </a:lnTo>
                  <a:lnTo>
                    <a:pt x="1750" y="5584"/>
                  </a:lnTo>
                  <a:cubicBezTo>
                    <a:pt x="2489" y="4798"/>
                    <a:pt x="3822" y="3310"/>
                    <a:pt x="4691" y="2346"/>
                  </a:cubicBezTo>
                  <a:lnTo>
                    <a:pt x="2953" y="0"/>
                  </a:lnTo>
                  <a:close/>
                </a:path>
              </a:pathLst>
            </a:custGeom>
            <a:solidFill>
              <a:srgbClr val="C27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7;p26">
              <a:extLst>
                <a:ext uri="{FF2B5EF4-FFF2-40B4-BE49-F238E27FC236}">
                  <a16:creationId xmlns:a16="http://schemas.microsoft.com/office/drawing/2014/main" id="{B3C5C47D-326D-7122-4124-C2ABB706E84A}"/>
                </a:ext>
              </a:extLst>
            </p:cNvPr>
            <p:cNvSpPr/>
            <p:nvPr/>
          </p:nvSpPr>
          <p:spPr>
            <a:xfrm>
              <a:off x="6157225" y="3811937"/>
              <a:ext cx="545454" cy="518771"/>
            </a:xfrm>
            <a:custGeom>
              <a:avLst/>
              <a:gdLst/>
              <a:ahLst/>
              <a:cxnLst/>
              <a:rect l="l" t="t" r="r" b="b"/>
              <a:pathLst>
                <a:path w="16742" h="15923" extrusionOk="0">
                  <a:moveTo>
                    <a:pt x="14157" y="1"/>
                  </a:moveTo>
                  <a:lnTo>
                    <a:pt x="1" y="906"/>
                  </a:lnTo>
                  <a:cubicBezTo>
                    <a:pt x="96" y="2192"/>
                    <a:pt x="239" y="3525"/>
                    <a:pt x="406" y="4823"/>
                  </a:cubicBezTo>
                  <a:lnTo>
                    <a:pt x="418" y="4930"/>
                  </a:lnTo>
                  <a:cubicBezTo>
                    <a:pt x="465" y="5228"/>
                    <a:pt x="501" y="5525"/>
                    <a:pt x="549" y="5823"/>
                  </a:cubicBezTo>
                  <a:cubicBezTo>
                    <a:pt x="549" y="5871"/>
                    <a:pt x="561" y="5906"/>
                    <a:pt x="561" y="5942"/>
                  </a:cubicBezTo>
                  <a:cubicBezTo>
                    <a:pt x="1299" y="11026"/>
                    <a:pt x="2382" y="15455"/>
                    <a:pt x="2382" y="15455"/>
                  </a:cubicBezTo>
                  <a:cubicBezTo>
                    <a:pt x="2382" y="15455"/>
                    <a:pt x="4835" y="15562"/>
                    <a:pt x="6657" y="15693"/>
                  </a:cubicBezTo>
                  <a:lnTo>
                    <a:pt x="6764" y="15705"/>
                  </a:lnTo>
                  <a:cubicBezTo>
                    <a:pt x="7740" y="15765"/>
                    <a:pt x="8514" y="15848"/>
                    <a:pt x="8573" y="15920"/>
                  </a:cubicBezTo>
                  <a:cubicBezTo>
                    <a:pt x="8576" y="15922"/>
                    <a:pt x="8578" y="15923"/>
                    <a:pt x="8580" y="15923"/>
                  </a:cubicBezTo>
                  <a:cubicBezTo>
                    <a:pt x="8736" y="15923"/>
                    <a:pt x="7585" y="8761"/>
                    <a:pt x="7550" y="8550"/>
                  </a:cubicBezTo>
                  <a:lnTo>
                    <a:pt x="7550" y="8550"/>
                  </a:lnTo>
                  <a:cubicBezTo>
                    <a:pt x="8228" y="9455"/>
                    <a:pt x="10395" y="15265"/>
                    <a:pt x="10526" y="15622"/>
                  </a:cubicBezTo>
                  <a:lnTo>
                    <a:pt x="10526" y="15646"/>
                  </a:lnTo>
                  <a:lnTo>
                    <a:pt x="15741" y="15872"/>
                  </a:lnTo>
                  <a:lnTo>
                    <a:pt x="15848" y="15872"/>
                  </a:lnTo>
                  <a:lnTo>
                    <a:pt x="16741" y="15920"/>
                  </a:lnTo>
                  <a:cubicBezTo>
                    <a:pt x="16741" y="15920"/>
                    <a:pt x="16741" y="15491"/>
                    <a:pt x="16134" y="11776"/>
                  </a:cubicBezTo>
                  <a:cubicBezTo>
                    <a:pt x="15836" y="9943"/>
                    <a:pt x="15360" y="7073"/>
                    <a:pt x="14943" y="4632"/>
                  </a:cubicBezTo>
                  <a:cubicBezTo>
                    <a:pt x="14931" y="4597"/>
                    <a:pt x="14931" y="4561"/>
                    <a:pt x="14931" y="4525"/>
                  </a:cubicBezTo>
                  <a:cubicBezTo>
                    <a:pt x="14896" y="4371"/>
                    <a:pt x="14872" y="4204"/>
                    <a:pt x="14848" y="4049"/>
                  </a:cubicBezTo>
                  <a:cubicBezTo>
                    <a:pt x="14836" y="4013"/>
                    <a:pt x="14824" y="3978"/>
                    <a:pt x="14824" y="3942"/>
                  </a:cubicBezTo>
                  <a:cubicBezTo>
                    <a:pt x="14455" y="1727"/>
                    <a:pt x="14157" y="1"/>
                    <a:pt x="14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8;p26">
              <a:extLst>
                <a:ext uri="{FF2B5EF4-FFF2-40B4-BE49-F238E27FC236}">
                  <a16:creationId xmlns:a16="http://schemas.microsoft.com/office/drawing/2014/main" id="{DA9FCE6F-0C6C-339E-EA89-82CCB0E84437}"/>
                </a:ext>
              </a:extLst>
            </p:cNvPr>
            <p:cNvSpPr/>
            <p:nvPr/>
          </p:nvSpPr>
          <p:spPr>
            <a:xfrm>
              <a:off x="6157225" y="3829400"/>
              <a:ext cx="377863" cy="488016"/>
            </a:xfrm>
            <a:custGeom>
              <a:avLst/>
              <a:gdLst/>
              <a:ahLst/>
              <a:cxnLst/>
              <a:rect l="l" t="t" r="r" b="b"/>
              <a:pathLst>
                <a:path w="11598" h="14979" extrusionOk="0">
                  <a:moveTo>
                    <a:pt x="5716" y="1"/>
                  </a:moveTo>
                  <a:lnTo>
                    <a:pt x="1" y="358"/>
                  </a:lnTo>
                  <a:cubicBezTo>
                    <a:pt x="84" y="1656"/>
                    <a:pt x="239" y="2977"/>
                    <a:pt x="406" y="4287"/>
                  </a:cubicBezTo>
                  <a:lnTo>
                    <a:pt x="418" y="4394"/>
                  </a:lnTo>
                  <a:cubicBezTo>
                    <a:pt x="465" y="4692"/>
                    <a:pt x="501" y="4989"/>
                    <a:pt x="549" y="5287"/>
                  </a:cubicBezTo>
                  <a:cubicBezTo>
                    <a:pt x="549" y="5323"/>
                    <a:pt x="561" y="5359"/>
                    <a:pt x="561" y="5406"/>
                  </a:cubicBezTo>
                  <a:cubicBezTo>
                    <a:pt x="1311" y="10478"/>
                    <a:pt x="2382" y="14907"/>
                    <a:pt x="2382" y="14907"/>
                  </a:cubicBezTo>
                  <a:cubicBezTo>
                    <a:pt x="2382" y="14907"/>
                    <a:pt x="2954" y="14931"/>
                    <a:pt x="3751" y="14979"/>
                  </a:cubicBezTo>
                  <a:cubicBezTo>
                    <a:pt x="2953" y="11773"/>
                    <a:pt x="1934" y="3365"/>
                    <a:pt x="5209" y="3365"/>
                  </a:cubicBezTo>
                  <a:cubicBezTo>
                    <a:pt x="5254" y="3365"/>
                    <a:pt x="5300" y="3367"/>
                    <a:pt x="5347" y="3370"/>
                  </a:cubicBezTo>
                  <a:cubicBezTo>
                    <a:pt x="5527" y="3383"/>
                    <a:pt x="5705" y="3389"/>
                    <a:pt x="5878" y="3389"/>
                  </a:cubicBezTo>
                  <a:cubicBezTo>
                    <a:pt x="9371" y="3389"/>
                    <a:pt x="11473" y="997"/>
                    <a:pt x="11598" y="929"/>
                  </a:cubicBezTo>
                  <a:lnTo>
                    <a:pt x="5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9;p26">
              <a:extLst>
                <a:ext uri="{FF2B5EF4-FFF2-40B4-BE49-F238E27FC236}">
                  <a16:creationId xmlns:a16="http://schemas.microsoft.com/office/drawing/2014/main" id="{009ABEC5-550C-138E-4F10-922D19F64CDD}"/>
                </a:ext>
              </a:extLst>
            </p:cNvPr>
            <p:cNvSpPr/>
            <p:nvPr/>
          </p:nvSpPr>
          <p:spPr>
            <a:xfrm>
              <a:off x="6307908" y="3900750"/>
              <a:ext cx="95687" cy="422497"/>
            </a:xfrm>
            <a:custGeom>
              <a:avLst/>
              <a:gdLst/>
              <a:ahLst/>
              <a:cxnLst/>
              <a:rect l="l" t="t" r="r" b="b"/>
              <a:pathLst>
                <a:path w="2937" h="12968" extrusionOk="0">
                  <a:moveTo>
                    <a:pt x="36" y="0"/>
                  </a:moveTo>
                  <a:cubicBezTo>
                    <a:pt x="20" y="0"/>
                    <a:pt x="0" y="11"/>
                    <a:pt x="7" y="25"/>
                  </a:cubicBezTo>
                  <a:cubicBezTo>
                    <a:pt x="234" y="1061"/>
                    <a:pt x="484" y="2097"/>
                    <a:pt x="710" y="3133"/>
                  </a:cubicBezTo>
                  <a:cubicBezTo>
                    <a:pt x="865" y="3847"/>
                    <a:pt x="996" y="4645"/>
                    <a:pt x="1424" y="5240"/>
                  </a:cubicBezTo>
                  <a:cubicBezTo>
                    <a:pt x="1424" y="5550"/>
                    <a:pt x="1460" y="5859"/>
                    <a:pt x="1484" y="6169"/>
                  </a:cubicBezTo>
                  <a:cubicBezTo>
                    <a:pt x="1496" y="6478"/>
                    <a:pt x="1520" y="6788"/>
                    <a:pt x="1543" y="7086"/>
                  </a:cubicBezTo>
                  <a:lnTo>
                    <a:pt x="1674" y="8872"/>
                  </a:lnTo>
                  <a:cubicBezTo>
                    <a:pt x="1758" y="10050"/>
                    <a:pt x="1841" y="11241"/>
                    <a:pt x="1972" y="12420"/>
                  </a:cubicBezTo>
                  <a:cubicBezTo>
                    <a:pt x="1984" y="12598"/>
                    <a:pt x="2008" y="12777"/>
                    <a:pt x="2032" y="12955"/>
                  </a:cubicBezTo>
                  <a:lnTo>
                    <a:pt x="2139" y="12967"/>
                  </a:lnTo>
                  <a:cubicBezTo>
                    <a:pt x="2055" y="12265"/>
                    <a:pt x="1972" y="11551"/>
                    <a:pt x="1912" y="10848"/>
                  </a:cubicBezTo>
                  <a:cubicBezTo>
                    <a:pt x="1817" y="9657"/>
                    <a:pt x="1734" y="8467"/>
                    <a:pt x="1651" y="7276"/>
                  </a:cubicBezTo>
                  <a:cubicBezTo>
                    <a:pt x="1627" y="6931"/>
                    <a:pt x="1603" y="6598"/>
                    <a:pt x="1567" y="6252"/>
                  </a:cubicBezTo>
                  <a:cubicBezTo>
                    <a:pt x="1543" y="5955"/>
                    <a:pt x="1531" y="5645"/>
                    <a:pt x="1496" y="5347"/>
                  </a:cubicBezTo>
                  <a:lnTo>
                    <a:pt x="1496" y="5347"/>
                  </a:lnTo>
                  <a:cubicBezTo>
                    <a:pt x="1567" y="5419"/>
                    <a:pt x="1639" y="5502"/>
                    <a:pt x="1710" y="5574"/>
                  </a:cubicBezTo>
                  <a:cubicBezTo>
                    <a:pt x="1983" y="5836"/>
                    <a:pt x="2347" y="5987"/>
                    <a:pt x="2723" y="5987"/>
                  </a:cubicBezTo>
                  <a:cubicBezTo>
                    <a:pt x="2774" y="5987"/>
                    <a:pt x="2826" y="5984"/>
                    <a:pt x="2877" y="5978"/>
                  </a:cubicBezTo>
                  <a:cubicBezTo>
                    <a:pt x="2936" y="5967"/>
                    <a:pt x="2936" y="5871"/>
                    <a:pt x="2877" y="5859"/>
                  </a:cubicBezTo>
                  <a:cubicBezTo>
                    <a:pt x="2829" y="5871"/>
                    <a:pt x="2794" y="5871"/>
                    <a:pt x="2746" y="5871"/>
                  </a:cubicBezTo>
                  <a:cubicBezTo>
                    <a:pt x="2746" y="5859"/>
                    <a:pt x="2746" y="5847"/>
                    <a:pt x="2734" y="5836"/>
                  </a:cubicBezTo>
                  <a:cubicBezTo>
                    <a:pt x="2532" y="5550"/>
                    <a:pt x="2567" y="5145"/>
                    <a:pt x="2544" y="4812"/>
                  </a:cubicBezTo>
                  <a:cubicBezTo>
                    <a:pt x="2520" y="4431"/>
                    <a:pt x="2496" y="4062"/>
                    <a:pt x="2472" y="3692"/>
                  </a:cubicBezTo>
                  <a:cubicBezTo>
                    <a:pt x="2413" y="2919"/>
                    <a:pt x="2329" y="2157"/>
                    <a:pt x="2234" y="1395"/>
                  </a:cubicBezTo>
                  <a:cubicBezTo>
                    <a:pt x="2174" y="966"/>
                    <a:pt x="2115" y="537"/>
                    <a:pt x="2043" y="109"/>
                  </a:cubicBezTo>
                  <a:cubicBezTo>
                    <a:pt x="2043" y="94"/>
                    <a:pt x="2031" y="87"/>
                    <a:pt x="2017" y="87"/>
                  </a:cubicBezTo>
                  <a:cubicBezTo>
                    <a:pt x="1998" y="87"/>
                    <a:pt x="1977" y="100"/>
                    <a:pt x="1984" y="121"/>
                  </a:cubicBezTo>
                  <a:cubicBezTo>
                    <a:pt x="2198" y="1692"/>
                    <a:pt x="2365" y="3264"/>
                    <a:pt x="2460" y="4847"/>
                  </a:cubicBezTo>
                  <a:cubicBezTo>
                    <a:pt x="2472" y="5181"/>
                    <a:pt x="2448" y="5586"/>
                    <a:pt x="2651" y="5871"/>
                  </a:cubicBezTo>
                  <a:cubicBezTo>
                    <a:pt x="2579" y="5859"/>
                    <a:pt x="2508" y="5847"/>
                    <a:pt x="2436" y="5836"/>
                  </a:cubicBezTo>
                  <a:cubicBezTo>
                    <a:pt x="2436" y="5645"/>
                    <a:pt x="2413" y="5443"/>
                    <a:pt x="2377" y="5264"/>
                  </a:cubicBezTo>
                  <a:lnTo>
                    <a:pt x="2305" y="4693"/>
                  </a:lnTo>
                  <a:cubicBezTo>
                    <a:pt x="2258" y="4312"/>
                    <a:pt x="2210" y="3931"/>
                    <a:pt x="2151" y="3561"/>
                  </a:cubicBezTo>
                  <a:cubicBezTo>
                    <a:pt x="2032" y="2799"/>
                    <a:pt x="1901" y="2037"/>
                    <a:pt x="1758" y="1299"/>
                  </a:cubicBezTo>
                  <a:cubicBezTo>
                    <a:pt x="1674" y="883"/>
                    <a:pt x="1579" y="454"/>
                    <a:pt x="1484" y="37"/>
                  </a:cubicBezTo>
                  <a:cubicBezTo>
                    <a:pt x="1479" y="19"/>
                    <a:pt x="1468" y="11"/>
                    <a:pt x="1455" y="11"/>
                  </a:cubicBezTo>
                  <a:cubicBezTo>
                    <a:pt x="1435" y="11"/>
                    <a:pt x="1412" y="32"/>
                    <a:pt x="1412" y="61"/>
                  </a:cubicBezTo>
                  <a:cubicBezTo>
                    <a:pt x="1722" y="1549"/>
                    <a:pt x="1996" y="3049"/>
                    <a:pt x="2186" y="4562"/>
                  </a:cubicBezTo>
                  <a:cubicBezTo>
                    <a:pt x="2222" y="4776"/>
                    <a:pt x="2246" y="4990"/>
                    <a:pt x="2270" y="5205"/>
                  </a:cubicBezTo>
                  <a:cubicBezTo>
                    <a:pt x="2282" y="5407"/>
                    <a:pt x="2305" y="5609"/>
                    <a:pt x="2341" y="5812"/>
                  </a:cubicBezTo>
                  <a:cubicBezTo>
                    <a:pt x="2151" y="5740"/>
                    <a:pt x="1960" y="5633"/>
                    <a:pt x="1805" y="5502"/>
                  </a:cubicBezTo>
                  <a:cubicBezTo>
                    <a:pt x="1484" y="5205"/>
                    <a:pt x="1258" y="4835"/>
                    <a:pt x="1127" y="4431"/>
                  </a:cubicBezTo>
                  <a:cubicBezTo>
                    <a:pt x="996" y="4014"/>
                    <a:pt x="889" y="3585"/>
                    <a:pt x="805" y="3145"/>
                  </a:cubicBezTo>
                  <a:cubicBezTo>
                    <a:pt x="698" y="2657"/>
                    <a:pt x="591" y="2168"/>
                    <a:pt x="472" y="1668"/>
                  </a:cubicBezTo>
                  <a:cubicBezTo>
                    <a:pt x="341" y="1121"/>
                    <a:pt x="210" y="561"/>
                    <a:pt x="55" y="13"/>
                  </a:cubicBezTo>
                  <a:cubicBezTo>
                    <a:pt x="55" y="4"/>
                    <a:pt x="46" y="0"/>
                    <a:pt x="36" y="0"/>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0;p26">
              <a:extLst>
                <a:ext uri="{FF2B5EF4-FFF2-40B4-BE49-F238E27FC236}">
                  <a16:creationId xmlns:a16="http://schemas.microsoft.com/office/drawing/2014/main" id="{782F3278-D569-39B1-D74D-5842F9D39E72}"/>
                </a:ext>
              </a:extLst>
            </p:cNvPr>
            <p:cNvSpPr/>
            <p:nvPr/>
          </p:nvSpPr>
          <p:spPr>
            <a:xfrm>
              <a:off x="6515377" y="3865597"/>
              <a:ext cx="125628" cy="78941"/>
            </a:xfrm>
            <a:custGeom>
              <a:avLst/>
              <a:gdLst/>
              <a:ahLst/>
              <a:cxnLst/>
              <a:rect l="l" t="t" r="r" b="b"/>
              <a:pathLst>
                <a:path w="3856" h="2423" extrusionOk="0">
                  <a:moveTo>
                    <a:pt x="52" y="1"/>
                  </a:moveTo>
                  <a:cubicBezTo>
                    <a:pt x="28" y="1"/>
                    <a:pt x="1" y="32"/>
                    <a:pt x="9" y="57"/>
                  </a:cubicBezTo>
                  <a:cubicBezTo>
                    <a:pt x="355" y="795"/>
                    <a:pt x="783" y="1569"/>
                    <a:pt x="1474" y="2033"/>
                  </a:cubicBezTo>
                  <a:cubicBezTo>
                    <a:pt x="1771" y="2247"/>
                    <a:pt x="2141" y="2378"/>
                    <a:pt x="2510" y="2414"/>
                  </a:cubicBezTo>
                  <a:cubicBezTo>
                    <a:pt x="2623" y="2420"/>
                    <a:pt x="2739" y="2423"/>
                    <a:pt x="2855" y="2423"/>
                  </a:cubicBezTo>
                  <a:cubicBezTo>
                    <a:pt x="2971" y="2423"/>
                    <a:pt x="3087" y="2420"/>
                    <a:pt x="3200" y="2414"/>
                  </a:cubicBezTo>
                  <a:lnTo>
                    <a:pt x="3855" y="2402"/>
                  </a:lnTo>
                  <a:cubicBezTo>
                    <a:pt x="3843" y="2366"/>
                    <a:pt x="3843" y="2331"/>
                    <a:pt x="3843" y="2295"/>
                  </a:cubicBezTo>
                  <a:cubicBezTo>
                    <a:pt x="3462" y="2307"/>
                    <a:pt x="3093" y="2319"/>
                    <a:pt x="2712" y="2319"/>
                  </a:cubicBezTo>
                  <a:cubicBezTo>
                    <a:pt x="2307" y="2319"/>
                    <a:pt x="1914" y="2200"/>
                    <a:pt x="1581" y="1973"/>
                  </a:cubicBezTo>
                  <a:cubicBezTo>
                    <a:pt x="1271" y="1771"/>
                    <a:pt x="998" y="1509"/>
                    <a:pt x="783" y="1211"/>
                  </a:cubicBezTo>
                  <a:cubicBezTo>
                    <a:pt x="521" y="819"/>
                    <a:pt x="295" y="426"/>
                    <a:pt x="81" y="21"/>
                  </a:cubicBezTo>
                  <a:cubicBezTo>
                    <a:pt x="74" y="7"/>
                    <a:pt x="63" y="1"/>
                    <a:pt x="52"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1;p26">
              <a:extLst>
                <a:ext uri="{FF2B5EF4-FFF2-40B4-BE49-F238E27FC236}">
                  <a16:creationId xmlns:a16="http://schemas.microsoft.com/office/drawing/2014/main" id="{BA15C54C-C461-5937-CF65-A7E84EF6D821}"/>
                </a:ext>
              </a:extLst>
            </p:cNvPr>
            <p:cNvSpPr/>
            <p:nvPr/>
          </p:nvSpPr>
          <p:spPr>
            <a:xfrm>
              <a:off x="6496383" y="3871917"/>
              <a:ext cx="177203" cy="457130"/>
            </a:xfrm>
            <a:custGeom>
              <a:avLst/>
              <a:gdLst/>
              <a:ahLst/>
              <a:cxnLst/>
              <a:rect l="l" t="t" r="r" b="b"/>
              <a:pathLst>
                <a:path w="5439" h="14031" extrusionOk="0">
                  <a:moveTo>
                    <a:pt x="54" y="0"/>
                  </a:moveTo>
                  <a:cubicBezTo>
                    <a:pt x="30" y="0"/>
                    <a:pt x="1" y="21"/>
                    <a:pt x="9" y="53"/>
                  </a:cubicBezTo>
                  <a:cubicBezTo>
                    <a:pt x="330" y="875"/>
                    <a:pt x="866" y="1601"/>
                    <a:pt x="1569" y="2160"/>
                  </a:cubicBezTo>
                  <a:cubicBezTo>
                    <a:pt x="1854" y="2387"/>
                    <a:pt x="2176" y="2565"/>
                    <a:pt x="2533" y="2672"/>
                  </a:cubicBezTo>
                  <a:cubicBezTo>
                    <a:pt x="2628" y="3065"/>
                    <a:pt x="2747" y="3446"/>
                    <a:pt x="2855" y="3839"/>
                  </a:cubicBezTo>
                  <a:cubicBezTo>
                    <a:pt x="2974" y="4220"/>
                    <a:pt x="3081" y="4601"/>
                    <a:pt x="3188" y="4994"/>
                  </a:cubicBezTo>
                  <a:cubicBezTo>
                    <a:pt x="3402" y="5768"/>
                    <a:pt x="3605" y="6542"/>
                    <a:pt x="3807" y="7328"/>
                  </a:cubicBezTo>
                  <a:cubicBezTo>
                    <a:pt x="4200" y="8876"/>
                    <a:pt x="4569" y="10447"/>
                    <a:pt x="4902" y="12019"/>
                  </a:cubicBezTo>
                  <a:cubicBezTo>
                    <a:pt x="4998" y="12447"/>
                    <a:pt x="5081" y="12876"/>
                    <a:pt x="5164" y="13317"/>
                  </a:cubicBezTo>
                  <a:cubicBezTo>
                    <a:pt x="5200" y="13555"/>
                    <a:pt x="5260" y="13793"/>
                    <a:pt x="5331" y="14031"/>
                  </a:cubicBezTo>
                  <a:lnTo>
                    <a:pt x="5438" y="14031"/>
                  </a:lnTo>
                  <a:cubicBezTo>
                    <a:pt x="5367" y="13793"/>
                    <a:pt x="5307" y="13555"/>
                    <a:pt x="5271" y="13305"/>
                  </a:cubicBezTo>
                  <a:cubicBezTo>
                    <a:pt x="5188" y="12924"/>
                    <a:pt x="5105" y="12531"/>
                    <a:pt x="5033" y="12150"/>
                  </a:cubicBezTo>
                  <a:cubicBezTo>
                    <a:pt x="4867" y="11376"/>
                    <a:pt x="4688" y="10602"/>
                    <a:pt x="4509" y="9828"/>
                  </a:cubicBezTo>
                  <a:cubicBezTo>
                    <a:pt x="4152" y="8292"/>
                    <a:pt x="3759" y="6756"/>
                    <a:pt x="3343" y="5232"/>
                  </a:cubicBezTo>
                  <a:cubicBezTo>
                    <a:pt x="3224" y="4804"/>
                    <a:pt x="3105" y="4363"/>
                    <a:pt x="2985" y="3946"/>
                  </a:cubicBezTo>
                  <a:cubicBezTo>
                    <a:pt x="2855" y="3518"/>
                    <a:pt x="2747" y="3101"/>
                    <a:pt x="2593" y="2684"/>
                  </a:cubicBezTo>
                  <a:lnTo>
                    <a:pt x="2593" y="2684"/>
                  </a:lnTo>
                  <a:cubicBezTo>
                    <a:pt x="2676" y="2708"/>
                    <a:pt x="2747" y="2720"/>
                    <a:pt x="2819" y="2732"/>
                  </a:cubicBezTo>
                  <a:cubicBezTo>
                    <a:pt x="3164" y="2781"/>
                    <a:pt x="3504" y="2808"/>
                    <a:pt x="3841" y="2808"/>
                  </a:cubicBezTo>
                  <a:cubicBezTo>
                    <a:pt x="3993" y="2808"/>
                    <a:pt x="4144" y="2803"/>
                    <a:pt x="4295" y="2791"/>
                  </a:cubicBezTo>
                  <a:lnTo>
                    <a:pt x="4533" y="2791"/>
                  </a:lnTo>
                  <a:cubicBezTo>
                    <a:pt x="4533" y="2756"/>
                    <a:pt x="4521" y="2732"/>
                    <a:pt x="4521" y="2696"/>
                  </a:cubicBezTo>
                  <a:lnTo>
                    <a:pt x="4509" y="2696"/>
                  </a:lnTo>
                  <a:cubicBezTo>
                    <a:pt x="4312" y="2710"/>
                    <a:pt x="4115" y="2717"/>
                    <a:pt x="3918" y="2717"/>
                  </a:cubicBezTo>
                  <a:cubicBezTo>
                    <a:pt x="3617" y="2717"/>
                    <a:pt x="3317" y="2701"/>
                    <a:pt x="3021" y="2672"/>
                  </a:cubicBezTo>
                  <a:cubicBezTo>
                    <a:pt x="2783" y="2649"/>
                    <a:pt x="2557" y="2589"/>
                    <a:pt x="2343" y="2506"/>
                  </a:cubicBezTo>
                  <a:cubicBezTo>
                    <a:pt x="2116" y="2410"/>
                    <a:pt x="1890" y="2291"/>
                    <a:pt x="1700" y="2137"/>
                  </a:cubicBezTo>
                  <a:cubicBezTo>
                    <a:pt x="1354" y="1875"/>
                    <a:pt x="1057" y="1577"/>
                    <a:pt x="795" y="1244"/>
                  </a:cubicBezTo>
                  <a:cubicBezTo>
                    <a:pt x="497" y="875"/>
                    <a:pt x="259" y="458"/>
                    <a:pt x="80" y="17"/>
                  </a:cubicBezTo>
                  <a:cubicBezTo>
                    <a:pt x="76" y="5"/>
                    <a:pt x="66" y="0"/>
                    <a:pt x="54" y="0"/>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2;p26">
              <a:extLst>
                <a:ext uri="{FF2B5EF4-FFF2-40B4-BE49-F238E27FC236}">
                  <a16:creationId xmlns:a16="http://schemas.microsoft.com/office/drawing/2014/main" id="{EA3B106D-69F9-BB8F-5DE8-E80BC41A370F}"/>
                </a:ext>
              </a:extLst>
            </p:cNvPr>
            <p:cNvSpPr/>
            <p:nvPr/>
          </p:nvSpPr>
          <p:spPr>
            <a:xfrm>
              <a:off x="6170420" y="3868952"/>
              <a:ext cx="40758" cy="103637"/>
            </a:xfrm>
            <a:custGeom>
              <a:avLst/>
              <a:gdLst/>
              <a:ahLst/>
              <a:cxnLst/>
              <a:rect l="l" t="t" r="r" b="b"/>
              <a:pathLst>
                <a:path w="1251" h="3181" extrusionOk="0">
                  <a:moveTo>
                    <a:pt x="1214" y="1"/>
                  </a:moveTo>
                  <a:cubicBezTo>
                    <a:pt x="1204" y="1"/>
                    <a:pt x="1196" y="5"/>
                    <a:pt x="1191" y="13"/>
                  </a:cubicBezTo>
                  <a:cubicBezTo>
                    <a:pt x="1108" y="263"/>
                    <a:pt x="1049" y="525"/>
                    <a:pt x="1001" y="775"/>
                  </a:cubicBezTo>
                  <a:cubicBezTo>
                    <a:pt x="953" y="1049"/>
                    <a:pt x="894" y="1311"/>
                    <a:pt x="834" y="1573"/>
                  </a:cubicBezTo>
                  <a:cubicBezTo>
                    <a:pt x="691" y="2109"/>
                    <a:pt x="489" y="2621"/>
                    <a:pt x="84" y="3002"/>
                  </a:cubicBezTo>
                  <a:cubicBezTo>
                    <a:pt x="60" y="3025"/>
                    <a:pt x="36" y="3049"/>
                    <a:pt x="1" y="3073"/>
                  </a:cubicBezTo>
                  <a:lnTo>
                    <a:pt x="25" y="3180"/>
                  </a:lnTo>
                  <a:lnTo>
                    <a:pt x="48" y="3156"/>
                  </a:lnTo>
                  <a:cubicBezTo>
                    <a:pt x="251" y="2978"/>
                    <a:pt x="429" y="2763"/>
                    <a:pt x="560" y="2537"/>
                  </a:cubicBezTo>
                  <a:cubicBezTo>
                    <a:pt x="834" y="2049"/>
                    <a:pt x="941" y="1501"/>
                    <a:pt x="1049" y="978"/>
                  </a:cubicBezTo>
                  <a:cubicBezTo>
                    <a:pt x="1108" y="656"/>
                    <a:pt x="1179" y="346"/>
                    <a:pt x="1251" y="37"/>
                  </a:cubicBezTo>
                  <a:cubicBezTo>
                    <a:pt x="1251" y="14"/>
                    <a:pt x="1231" y="1"/>
                    <a:pt x="1214"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3;p26">
              <a:extLst>
                <a:ext uri="{FF2B5EF4-FFF2-40B4-BE49-F238E27FC236}">
                  <a16:creationId xmlns:a16="http://schemas.microsoft.com/office/drawing/2014/main" id="{56FD99D1-E2B5-DA74-7FF5-07EDD8EBFB3C}"/>
                </a:ext>
              </a:extLst>
            </p:cNvPr>
            <p:cNvSpPr/>
            <p:nvPr/>
          </p:nvSpPr>
          <p:spPr>
            <a:xfrm>
              <a:off x="6175079" y="3873383"/>
              <a:ext cx="40758" cy="132177"/>
            </a:xfrm>
            <a:custGeom>
              <a:avLst/>
              <a:gdLst/>
              <a:ahLst/>
              <a:cxnLst/>
              <a:rect l="l" t="t" r="r" b="b"/>
              <a:pathLst>
                <a:path w="1251" h="4057" extrusionOk="0">
                  <a:moveTo>
                    <a:pt x="1182" y="0"/>
                  </a:moveTo>
                  <a:cubicBezTo>
                    <a:pt x="1168" y="0"/>
                    <a:pt x="1156" y="10"/>
                    <a:pt x="1156" y="32"/>
                  </a:cubicBezTo>
                  <a:cubicBezTo>
                    <a:pt x="1203" y="1306"/>
                    <a:pt x="870" y="2568"/>
                    <a:pt x="191" y="3663"/>
                  </a:cubicBezTo>
                  <a:cubicBezTo>
                    <a:pt x="132" y="3759"/>
                    <a:pt x="72" y="3854"/>
                    <a:pt x="1" y="3937"/>
                  </a:cubicBezTo>
                  <a:cubicBezTo>
                    <a:pt x="1" y="3985"/>
                    <a:pt x="13" y="4020"/>
                    <a:pt x="13" y="4056"/>
                  </a:cubicBezTo>
                  <a:cubicBezTo>
                    <a:pt x="60" y="4009"/>
                    <a:pt x="96" y="3961"/>
                    <a:pt x="132" y="3913"/>
                  </a:cubicBezTo>
                  <a:cubicBezTo>
                    <a:pt x="322" y="3651"/>
                    <a:pt x="489" y="3366"/>
                    <a:pt x="632" y="3056"/>
                  </a:cubicBezTo>
                  <a:cubicBezTo>
                    <a:pt x="917" y="2461"/>
                    <a:pt x="1108" y="1806"/>
                    <a:pt x="1191" y="1151"/>
                  </a:cubicBezTo>
                  <a:cubicBezTo>
                    <a:pt x="1239" y="782"/>
                    <a:pt x="1251" y="401"/>
                    <a:pt x="1215" y="32"/>
                  </a:cubicBezTo>
                  <a:cubicBezTo>
                    <a:pt x="1215" y="13"/>
                    <a:pt x="1198" y="0"/>
                    <a:pt x="1182" y="0"/>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4;p26">
              <a:extLst>
                <a:ext uri="{FF2B5EF4-FFF2-40B4-BE49-F238E27FC236}">
                  <a16:creationId xmlns:a16="http://schemas.microsoft.com/office/drawing/2014/main" id="{006FD208-2032-0BE8-C54E-BE25425E9CB7}"/>
                </a:ext>
              </a:extLst>
            </p:cNvPr>
            <p:cNvSpPr/>
            <p:nvPr/>
          </p:nvSpPr>
          <p:spPr>
            <a:xfrm>
              <a:off x="6403563" y="4090464"/>
              <a:ext cx="181568" cy="233175"/>
            </a:xfrm>
            <a:custGeom>
              <a:avLst/>
              <a:gdLst/>
              <a:ahLst/>
              <a:cxnLst/>
              <a:rect l="l" t="t" r="r" b="b"/>
              <a:pathLst>
                <a:path w="5573" h="7157" extrusionOk="0">
                  <a:moveTo>
                    <a:pt x="0" y="1"/>
                  </a:moveTo>
                  <a:cubicBezTo>
                    <a:pt x="679" y="906"/>
                    <a:pt x="2834" y="6704"/>
                    <a:pt x="2977" y="7073"/>
                  </a:cubicBezTo>
                  <a:lnTo>
                    <a:pt x="2977" y="7085"/>
                  </a:lnTo>
                  <a:lnTo>
                    <a:pt x="5573" y="7156"/>
                  </a:lnTo>
                  <a:lnTo>
                    <a:pt x="0" y="1"/>
                  </a:lnTo>
                  <a:close/>
                </a:path>
              </a:pathLst>
            </a:custGeom>
            <a:solidFill>
              <a:srgbClr val="2D3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5;p26">
              <a:extLst>
                <a:ext uri="{FF2B5EF4-FFF2-40B4-BE49-F238E27FC236}">
                  <a16:creationId xmlns:a16="http://schemas.microsoft.com/office/drawing/2014/main" id="{C8E29C27-4057-C0C6-AF1F-8F4D6CEC76BF}"/>
                </a:ext>
              </a:extLst>
            </p:cNvPr>
            <p:cNvSpPr/>
            <p:nvPr/>
          </p:nvSpPr>
          <p:spPr>
            <a:xfrm>
              <a:off x="5963277" y="3063672"/>
              <a:ext cx="834048" cy="843496"/>
            </a:xfrm>
            <a:custGeom>
              <a:avLst/>
              <a:gdLst/>
              <a:ahLst/>
              <a:cxnLst/>
              <a:rect l="l" t="t" r="r" b="b"/>
              <a:pathLst>
                <a:path w="25600" h="25890" extrusionOk="0">
                  <a:moveTo>
                    <a:pt x="11764" y="1"/>
                  </a:moveTo>
                  <a:cubicBezTo>
                    <a:pt x="11764" y="1"/>
                    <a:pt x="7871" y="1465"/>
                    <a:pt x="5216" y="3275"/>
                  </a:cubicBezTo>
                  <a:cubicBezTo>
                    <a:pt x="2549" y="5097"/>
                    <a:pt x="1858" y="9788"/>
                    <a:pt x="1858" y="9788"/>
                  </a:cubicBezTo>
                  <a:lnTo>
                    <a:pt x="1" y="15348"/>
                  </a:lnTo>
                  <a:cubicBezTo>
                    <a:pt x="93" y="15324"/>
                    <a:pt x="188" y="15312"/>
                    <a:pt x="284" y="15312"/>
                  </a:cubicBezTo>
                  <a:cubicBezTo>
                    <a:pt x="1074" y="15312"/>
                    <a:pt x="1951" y="16097"/>
                    <a:pt x="2620" y="16872"/>
                  </a:cubicBezTo>
                  <a:cubicBezTo>
                    <a:pt x="3037" y="17348"/>
                    <a:pt x="3418" y="17860"/>
                    <a:pt x="3751" y="18384"/>
                  </a:cubicBezTo>
                  <a:lnTo>
                    <a:pt x="5144" y="15110"/>
                  </a:lnTo>
                  <a:lnTo>
                    <a:pt x="5382" y="14550"/>
                  </a:lnTo>
                  <a:lnTo>
                    <a:pt x="5406" y="15288"/>
                  </a:lnTo>
                  <a:lnTo>
                    <a:pt x="5668" y="23623"/>
                  </a:lnTo>
                  <a:cubicBezTo>
                    <a:pt x="5668" y="23623"/>
                    <a:pt x="8007" y="25889"/>
                    <a:pt x="11997" y="25889"/>
                  </a:cubicBezTo>
                  <a:cubicBezTo>
                    <a:pt x="12579" y="25889"/>
                    <a:pt x="13197" y="25841"/>
                    <a:pt x="13848" y="25730"/>
                  </a:cubicBezTo>
                  <a:cubicBezTo>
                    <a:pt x="16539" y="25266"/>
                    <a:pt x="19313" y="23492"/>
                    <a:pt x="19968" y="23063"/>
                  </a:cubicBezTo>
                  <a:cubicBezTo>
                    <a:pt x="20063" y="23004"/>
                    <a:pt x="20110" y="22968"/>
                    <a:pt x="20110" y="22968"/>
                  </a:cubicBezTo>
                  <a:cubicBezTo>
                    <a:pt x="20265" y="19718"/>
                    <a:pt x="19539" y="15086"/>
                    <a:pt x="19313" y="13717"/>
                  </a:cubicBezTo>
                  <a:cubicBezTo>
                    <a:pt x="19265" y="13455"/>
                    <a:pt x="19241" y="13312"/>
                    <a:pt x="19241" y="13312"/>
                  </a:cubicBezTo>
                  <a:lnTo>
                    <a:pt x="19241" y="13312"/>
                  </a:lnTo>
                  <a:lnTo>
                    <a:pt x="19694" y="13788"/>
                  </a:lnTo>
                  <a:lnTo>
                    <a:pt x="21896" y="16074"/>
                  </a:lnTo>
                  <a:lnTo>
                    <a:pt x="22968" y="14776"/>
                  </a:lnTo>
                  <a:lnTo>
                    <a:pt x="25599" y="11598"/>
                  </a:lnTo>
                  <a:cubicBezTo>
                    <a:pt x="25599" y="11598"/>
                    <a:pt x="20491" y="4585"/>
                    <a:pt x="18848" y="2942"/>
                  </a:cubicBezTo>
                  <a:cubicBezTo>
                    <a:pt x="17205" y="1287"/>
                    <a:pt x="11764" y="1"/>
                    <a:pt x="1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6;p26">
              <a:extLst>
                <a:ext uri="{FF2B5EF4-FFF2-40B4-BE49-F238E27FC236}">
                  <a16:creationId xmlns:a16="http://schemas.microsoft.com/office/drawing/2014/main" id="{908DCF78-B594-13F3-4CA5-AB3FA8DB08C8}"/>
                </a:ext>
              </a:extLst>
            </p:cNvPr>
            <p:cNvSpPr/>
            <p:nvPr/>
          </p:nvSpPr>
          <p:spPr>
            <a:xfrm>
              <a:off x="6218574" y="3058655"/>
              <a:ext cx="158632" cy="230829"/>
            </a:xfrm>
            <a:custGeom>
              <a:avLst/>
              <a:gdLst/>
              <a:ahLst/>
              <a:cxnLst/>
              <a:rect l="l" t="t" r="r" b="b"/>
              <a:pathLst>
                <a:path w="4869" h="7085" extrusionOk="0">
                  <a:moveTo>
                    <a:pt x="3285" y="0"/>
                  </a:moveTo>
                  <a:lnTo>
                    <a:pt x="2238" y="738"/>
                  </a:lnTo>
                  <a:cubicBezTo>
                    <a:pt x="2238" y="738"/>
                    <a:pt x="785" y="2024"/>
                    <a:pt x="630" y="4620"/>
                  </a:cubicBezTo>
                  <a:cubicBezTo>
                    <a:pt x="630" y="4620"/>
                    <a:pt x="1" y="7085"/>
                    <a:pt x="1661" y="7085"/>
                  </a:cubicBezTo>
                  <a:cubicBezTo>
                    <a:pt x="1754" y="7085"/>
                    <a:pt x="1855" y="7077"/>
                    <a:pt x="1964" y="7060"/>
                  </a:cubicBezTo>
                  <a:cubicBezTo>
                    <a:pt x="3988" y="6763"/>
                    <a:pt x="4869" y="4584"/>
                    <a:pt x="4833" y="2905"/>
                  </a:cubicBezTo>
                  <a:cubicBezTo>
                    <a:pt x="4797" y="1869"/>
                    <a:pt x="4476" y="869"/>
                    <a:pt x="3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7;p26">
              <a:extLst>
                <a:ext uri="{FF2B5EF4-FFF2-40B4-BE49-F238E27FC236}">
                  <a16:creationId xmlns:a16="http://schemas.microsoft.com/office/drawing/2014/main" id="{48852CD2-B9DA-4C10-7978-9E82EB0D209F}"/>
                </a:ext>
              </a:extLst>
            </p:cNvPr>
            <p:cNvSpPr/>
            <p:nvPr/>
          </p:nvSpPr>
          <p:spPr>
            <a:xfrm>
              <a:off x="5963277" y="3539243"/>
              <a:ext cx="132698" cy="123413"/>
            </a:xfrm>
            <a:custGeom>
              <a:avLst/>
              <a:gdLst/>
              <a:ahLst/>
              <a:cxnLst/>
              <a:rect l="l" t="t" r="r" b="b"/>
              <a:pathLst>
                <a:path w="4073" h="3788" extrusionOk="0">
                  <a:moveTo>
                    <a:pt x="251" y="1"/>
                  </a:moveTo>
                  <a:lnTo>
                    <a:pt x="1" y="751"/>
                  </a:lnTo>
                  <a:cubicBezTo>
                    <a:pt x="94" y="726"/>
                    <a:pt x="190" y="714"/>
                    <a:pt x="287" y="714"/>
                  </a:cubicBezTo>
                  <a:cubicBezTo>
                    <a:pt x="1852" y="714"/>
                    <a:pt x="3763" y="3787"/>
                    <a:pt x="3763" y="3787"/>
                  </a:cubicBezTo>
                  <a:lnTo>
                    <a:pt x="4073" y="3049"/>
                  </a:lnTo>
                  <a:cubicBezTo>
                    <a:pt x="3037" y="870"/>
                    <a:pt x="965" y="179"/>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8;p26">
              <a:extLst>
                <a:ext uri="{FF2B5EF4-FFF2-40B4-BE49-F238E27FC236}">
                  <a16:creationId xmlns:a16="http://schemas.microsoft.com/office/drawing/2014/main" id="{59411E12-9AD1-8922-5613-B9E271132B92}"/>
                </a:ext>
              </a:extLst>
            </p:cNvPr>
            <p:cNvSpPr/>
            <p:nvPr/>
          </p:nvSpPr>
          <p:spPr>
            <a:xfrm>
              <a:off x="6113796" y="3307273"/>
              <a:ext cx="32222" cy="254515"/>
            </a:xfrm>
            <a:custGeom>
              <a:avLst/>
              <a:gdLst/>
              <a:ahLst/>
              <a:cxnLst/>
              <a:rect l="l" t="t" r="r" b="b"/>
              <a:pathLst>
                <a:path w="989" h="7812" extrusionOk="0">
                  <a:moveTo>
                    <a:pt x="276" y="1"/>
                  </a:moveTo>
                  <a:cubicBezTo>
                    <a:pt x="241" y="1"/>
                    <a:pt x="208" y="20"/>
                    <a:pt x="203" y="61"/>
                  </a:cubicBezTo>
                  <a:cubicBezTo>
                    <a:pt x="0" y="1144"/>
                    <a:pt x="179" y="2239"/>
                    <a:pt x="370" y="3299"/>
                  </a:cubicBezTo>
                  <a:cubicBezTo>
                    <a:pt x="572" y="4406"/>
                    <a:pt x="751" y="5502"/>
                    <a:pt x="655" y="6633"/>
                  </a:cubicBezTo>
                  <a:cubicBezTo>
                    <a:pt x="631" y="6954"/>
                    <a:pt x="584" y="7276"/>
                    <a:pt x="536" y="7585"/>
                  </a:cubicBezTo>
                  <a:lnTo>
                    <a:pt x="536" y="7633"/>
                  </a:lnTo>
                  <a:lnTo>
                    <a:pt x="774" y="7073"/>
                  </a:lnTo>
                  <a:lnTo>
                    <a:pt x="798" y="7811"/>
                  </a:lnTo>
                  <a:lnTo>
                    <a:pt x="798" y="7800"/>
                  </a:lnTo>
                  <a:cubicBezTo>
                    <a:pt x="846" y="7514"/>
                    <a:pt x="882" y="7240"/>
                    <a:pt x="917" y="6942"/>
                  </a:cubicBezTo>
                  <a:cubicBezTo>
                    <a:pt x="977" y="6383"/>
                    <a:pt x="989" y="5811"/>
                    <a:pt x="929" y="5240"/>
                  </a:cubicBezTo>
                  <a:cubicBezTo>
                    <a:pt x="810" y="4132"/>
                    <a:pt x="524" y="3049"/>
                    <a:pt x="393" y="1954"/>
                  </a:cubicBezTo>
                  <a:cubicBezTo>
                    <a:pt x="298" y="1334"/>
                    <a:pt x="298" y="703"/>
                    <a:pt x="358" y="96"/>
                  </a:cubicBezTo>
                  <a:cubicBezTo>
                    <a:pt x="371" y="35"/>
                    <a:pt x="322" y="1"/>
                    <a:pt x="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9;p26">
              <a:extLst>
                <a:ext uri="{FF2B5EF4-FFF2-40B4-BE49-F238E27FC236}">
                  <a16:creationId xmlns:a16="http://schemas.microsoft.com/office/drawing/2014/main" id="{1B27DB19-68EA-5743-BF10-81132E5CF45C}"/>
                </a:ext>
              </a:extLst>
            </p:cNvPr>
            <p:cNvSpPr/>
            <p:nvPr/>
          </p:nvSpPr>
          <p:spPr>
            <a:xfrm>
              <a:off x="5969109" y="3092375"/>
              <a:ext cx="308793" cy="454296"/>
            </a:xfrm>
            <a:custGeom>
              <a:avLst/>
              <a:gdLst/>
              <a:ahLst/>
              <a:cxnLst/>
              <a:rect l="l" t="t" r="r" b="b"/>
              <a:pathLst>
                <a:path w="9478" h="13944" extrusionOk="0">
                  <a:moveTo>
                    <a:pt x="9466" y="1"/>
                  </a:moveTo>
                  <a:lnTo>
                    <a:pt x="9466" y="1"/>
                  </a:lnTo>
                  <a:cubicBezTo>
                    <a:pt x="8132" y="596"/>
                    <a:pt x="6418" y="1453"/>
                    <a:pt x="5037" y="2382"/>
                  </a:cubicBezTo>
                  <a:cubicBezTo>
                    <a:pt x="2382" y="4204"/>
                    <a:pt x="1679" y="8895"/>
                    <a:pt x="1679" y="8895"/>
                  </a:cubicBezTo>
                  <a:lnTo>
                    <a:pt x="0" y="13943"/>
                  </a:lnTo>
                  <a:cubicBezTo>
                    <a:pt x="24" y="13872"/>
                    <a:pt x="2179" y="8633"/>
                    <a:pt x="3025" y="5644"/>
                  </a:cubicBezTo>
                  <a:cubicBezTo>
                    <a:pt x="3780" y="2937"/>
                    <a:pt x="7566" y="2809"/>
                    <a:pt x="8270" y="2809"/>
                  </a:cubicBezTo>
                  <a:cubicBezTo>
                    <a:pt x="8343" y="2809"/>
                    <a:pt x="8382" y="2811"/>
                    <a:pt x="8382" y="2811"/>
                  </a:cubicBezTo>
                  <a:cubicBezTo>
                    <a:pt x="8382" y="2811"/>
                    <a:pt x="9180" y="334"/>
                    <a:pt x="9406" y="168"/>
                  </a:cubicBezTo>
                  <a:cubicBezTo>
                    <a:pt x="9454" y="132"/>
                    <a:pt x="9478" y="60"/>
                    <a:pt x="94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0;p26">
              <a:extLst>
                <a:ext uri="{FF2B5EF4-FFF2-40B4-BE49-F238E27FC236}">
                  <a16:creationId xmlns:a16="http://schemas.microsoft.com/office/drawing/2014/main" id="{32F22AC3-49AC-9C92-DE90-0C3FED733B1E}"/>
                </a:ext>
              </a:extLst>
            </p:cNvPr>
            <p:cNvSpPr/>
            <p:nvPr/>
          </p:nvSpPr>
          <p:spPr>
            <a:xfrm>
              <a:off x="6514498" y="3247261"/>
              <a:ext cx="90800" cy="265657"/>
            </a:xfrm>
            <a:custGeom>
              <a:avLst/>
              <a:gdLst/>
              <a:ahLst/>
              <a:cxnLst/>
              <a:rect l="l" t="t" r="r" b="b"/>
              <a:pathLst>
                <a:path w="2787" h="8154" extrusionOk="0">
                  <a:moveTo>
                    <a:pt x="636" y="0"/>
                  </a:moveTo>
                  <a:cubicBezTo>
                    <a:pt x="605" y="0"/>
                    <a:pt x="576" y="13"/>
                    <a:pt x="560" y="45"/>
                  </a:cubicBezTo>
                  <a:cubicBezTo>
                    <a:pt x="1" y="1152"/>
                    <a:pt x="120" y="2438"/>
                    <a:pt x="322" y="3629"/>
                  </a:cubicBezTo>
                  <a:cubicBezTo>
                    <a:pt x="513" y="4736"/>
                    <a:pt x="810" y="5843"/>
                    <a:pt x="1382" y="6820"/>
                  </a:cubicBezTo>
                  <a:cubicBezTo>
                    <a:pt x="1537" y="7094"/>
                    <a:pt x="1715" y="7344"/>
                    <a:pt x="1918" y="7594"/>
                  </a:cubicBezTo>
                  <a:cubicBezTo>
                    <a:pt x="2060" y="7760"/>
                    <a:pt x="2215" y="7927"/>
                    <a:pt x="2394" y="8070"/>
                  </a:cubicBezTo>
                  <a:cubicBezTo>
                    <a:pt x="2346" y="7820"/>
                    <a:pt x="2322" y="7677"/>
                    <a:pt x="2322" y="7677"/>
                  </a:cubicBezTo>
                  <a:lnTo>
                    <a:pt x="2322" y="7677"/>
                  </a:lnTo>
                  <a:lnTo>
                    <a:pt x="2775" y="8153"/>
                  </a:lnTo>
                  <a:cubicBezTo>
                    <a:pt x="2787" y="8118"/>
                    <a:pt x="2775" y="8094"/>
                    <a:pt x="2763" y="8070"/>
                  </a:cubicBezTo>
                  <a:cubicBezTo>
                    <a:pt x="2608" y="7879"/>
                    <a:pt x="2406" y="7713"/>
                    <a:pt x="2239" y="7522"/>
                  </a:cubicBezTo>
                  <a:cubicBezTo>
                    <a:pt x="2060" y="7332"/>
                    <a:pt x="1906" y="7129"/>
                    <a:pt x="1775" y="6915"/>
                  </a:cubicBezTo>
                  <a:cubicBezTo>
                    <a:pt x="1477" y="6451"/>
                    <a:pt x="1239" y="5974"/>
                    <a:pt x="1060" y="5462"/>
                  </a:cubicBezTo>
                  <a:cubicBezTo>
                    <a:pt x="679" y="4427"/>
                    <a:pt x="465" y="3343"/>
                    <a:pt x="394" y="2248"/>
                  </a:cubicBezTo>
                  <a:cubicBezTo>
                    <a:pt x="334" y="1522"/>
                    <a:pt x="453" y="795"/>
                    <a:pt x="739" y="117"/>
                  </a:cubicBezTo>
                  <a:cubicBezTo>
                    <a:pt x="763" y="53"/>
                    <a:pt x="696" y="0"/>
                    <a:pt x="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1;p26">
              <a:extLst>
                <a:ext uri="{FF2B5EF4-FFF2-40B4-BE49-F238E27FC236}">
                  <a16:creationId xmlns:a16="http://schemas.microsoft.com/office/drawing/2014/main" id="{87C46447-7B91-340D-F93D-FDE8AED52DA3}"/>
                </a:ext>
              </a:extLst>
            </p:cNvPr>
            <p:cNvSpPr/>
            <p:nvPr/>
          </p:nvSpPr>
          <p:spPr>
            <a:xfrm>
              <a:off x="6662672" y="3422900"/>
              <a:ext cx="134653" cy="164496"/>
            </a:xfrm>
            <a:custGeom>
              <a:avLst/>
              <a:gdLst/>
              <a:ahLst/>
              <a:cxnLst/>
              <a:rect l="l" t="t" r="r" b="b"/>
              <a:pathLst>
                <a:path w="4133" h="5049" extrusionOk="0">
                  <a:moveTo>
                    <a:pt x="3716" y="0"/>
                  </a:moveTo>
                  <a:cubicBezTo>
                    <a:pt x="3108" y="679"/>
                    <a:pt x="1013" y="3310"/>
                    <a:pt x="1" y="4584"/>
                  </a:cubicBezTo>
                  <a:lnTo>
                    <a:pt x="441" y="5048"/>
                  </a:lnTo>
                  <a:lnTo>
                    <a:pt x="4132" y="572"/>
                  </a:lnTo>
                  <a:cubicBezTo>
                    <a:pt x="4132" y="572"/>
                    <a:pt x="3989" y="357"/>
                    <a:pt x="3716" y="0"/>
                  </a:cubicBezTo>
                  <a:close/>
                </a:path>
              </a:pathLst>
            </a:custGeom>
            <a:solidFill>
              <a:srgbClr val="B5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2;p26">
              <a:extLst>
                <a:ext uri="{FF2B5EF4-FFF2-40B4-BE49-F238E27FC236}">
                  <a16:creationId xmlns:a16="http://schemas.microsoft.com/office/drawing/2014/main" id="{16908084-2F16-940A-973F-2FC1FED58039}"/>
                </a:ext>
              </a:extLst>
            </p:cNvPr>
            <p:cNvSpPr/>
            <p:nvPr/>
          </p:nvSpPr>
          <p:spPr>
            <a:xfrm>
              <a:off x="6511012" y="3307273"/>
              <a:ext cx="200562" cy="280123"/>
            </a:xfrm>
            <a:custGeom>
              <a:avLst/>
              <a:gdLst/>
              <a:ahLst/>
              <a:cxnLst/>
              <a:rect l="l" t="t" r="r" b="b"/>
              <a:pathLst>
                <a:path w="6156" h="8598" extrusionOk="0">
                  <a:moveTo>
                    <a:pt x="489" y="1"/>
                  </a:moveTo>
                  <a:cubicBezTo>
                    <a:pt x="0" y="2918"/>
                    <a:pt x="2429" y="5835"/>
                    <a:pt x="2429" y="5835"/>
                  </a:cubicBezTo>
                  <a:lnTo>
                    <a:pt x="2882" y="6311"/>
                  </a:lnTo>
                  <a:lnTo>
                    <a:pt x="5084" y="8597"/>
                  </a:lnTo>
                  <a:lnTo>
                    <a:pt x="6156" y="7299"/>
                  </a:lnTo>
                  <a:cubicBezTo>
                    <a:pt x="5942" y="7204"/>
                    <a:pt x="5727" y="7121"/>
                    <a:pt x="5501" y="7073"/>
                  </a:cubicBezTo>
                  <a:cubicBezTo>
                    <a:pt x="2656" y="6323"/>
                    <a:pt x="489" y="2"/>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3;p26">
              <a:extLst>
                <a:ext uri="{FF2B5EF4-FFF2-40B4-BE49-F238E27FC236}">
                  <a16:creationId xmlns:a16="http://schemas.microsoft.com/office/drawing/2014/main" id="{F2FD9D54-26F5-90E7-CE57-7EEB86CE38A6}"/>
                </a:ext>
              </a:extLst>
            </p:cNvPr>
            <p:cNvSpPr/>
            <p:nvPr/>
          </p:nvSpPr>
          <p:spPr>
            <a:xfrm>
              <a:off x="6049027" y="3327473"/>
              <a:ext cx="564807" cy="579435"/>
            </a:xfrm>
            <a:custGeom>
              <a:avLst/>
              <a:gdLst/>
              <a:ahLst/>
              <a:cxnLst/>
              <a:rect l="l" t="t" r="r" b="b"/>
              <a:pathLst>
                <a:path w="17336" h="17785" extrusionOk="0">
                  <a:moveTo>
                    <a:pt x="2310" y="0"/>
                  </a:moveTo>
                  <a:cubicBezTo>
                    <a:pt x="2238" y="3477"/>
                    <a:pt x="0" y="8775"/>
                    <a:pt x="0" y="8775"/>
                  </a:cubicBezTo>
                  <a:cubicBezTo>
                    <a:pt x="405" y="9251"/>
                    <a:pt x="786" y="9751"/>
                    <a:pt x="1131" y="10287"/>
                  </a:cubicBezTo>
                  <a:lnTo>
                    <a:pt x="2512" y="7013"/>
                  </a:lnTo>
                  <a:lnTo>
                    <a:pt x="2762" y="6453"/>
                  </a:lnTo>
                  <a:lnTo>
                    <a:pt x="2786" y="7191"/>
                  </a:lnTo>
                  <a:lnTo>
                    <a:pt x="3036" y="15526"/>
                  </a:lnTo>
                  <a:cubicBezTo>
                    <a:pt x="3036" y="15526"/>
                    <a:pt x="5367" y="17784"/>
                    <a:pt x="9352" y="17784"/>
                  </a:cubicBezTo>
                  <a:cubicBezTo>
                    <a:pt x="9942" y="17784"/>
                    <a:pt x="10568" y="17735"/>
                    <a:pt x="11228" y="17621"/>
                  </a:cubicBezTo>
                  <a:cubicBezTo>
                    <a:pt x="13919" y="17169"/>
                    <a:pt x="16681" y="15395"/>
                    <a:pt x="17336" y="14966"/>
                  </a:cubicBezTo>
                  <a:lnTo>
                    <a:pt x="17336" y="14966"/>
                  </a:lnTo>
                  <a:cubicBezTo>
                    <a:pt x="16823" y="15078"/>
                    <a:pt x="16152" y="15167"/>
                    <a:pt x="15312" y="15167"/>
                  </a:cubicBezTo>
                  <a:cubicBezTo>
                    <a:pt x="13906" y="15167"/>
                    <a:pt x="12027" y="14917"/>
                    <a:pt x="9620" y="14097"/>
                  </a:cubicBezTo>
                  <a:cubicBezTo>
                    <a:pt x="3179" y="11906"/>
                    <a:pt x="2310" y="0"/>
                    <a:pt x="23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4;p26">
              <a:extLst>
                <a:ext uri="{FF2B5EF4-FFF2-40B4-BE49-F238E27FC236}">
                  <a16:creationId xmlns:a16="http://schemas.microsoft.com/office/drawing/2014/main" id="{420CBD12-A459-5889-4AA0-A5E4D99F427E}"/>
                </a:ext>
              </a:extLst>
            </p:cNvPr>
            <p:cNvSpPr/>
            <p:nvPr/>
          </p:nvSpPr>
          <p:spPr>
            <a:xfrm>
              <a:off x="6054827" y="2954171"/>
              <a:ext cx="57927" cy="106211"/>
            </a:xfrm>
            <a:custGeom>
              <a:avLst/>
              <a:gdLst/>
              <a:ahLst/>
              <a:cxnLst/>
              <a:rect l="l" t="t" r="r" b="b"/>
              <a:pathLst>
                <a:path w="1778" h="3260" extrusionOk="0">
                  <a:moveTo>
                    <a:pt x="157" y="1"/>
                  </a:moveTo>
                  <a:cubicBezTo>
                    <a:pt x="156" y="1"/>
                    <a:pt x="155" y="2"/>
                    <a:pt x="155" y="4"/>
                  </a:cubicBezTo>
                  <a:cubicBezTo>
                    <a:pt x="155" y="135"/>
                    <a:pt x="1" y="1826"/>
                    <a:pt x="1" y="1826"/>
                  </a:cubicBezTo>
                  <a:cubicBezTo>
                    <a:pt x="1" y="1826"/>
                    <a:pt x="691" y="3112"/>
                    <a:pt x="1275" y="3255"/>
                  </a:cubicBezTo>
                  <a:cubicBezTo>
                    <a:pt x="1287" y="3258"/>
                    <a:pt x="1299" y="3260"/>
                    <a:pt x="1309" y="3260"/>
                  </a:cubicBezTo>
                  <a:cubicBezTo>
                    <a:pt x="1777" y="3260"/>
                    <a:pt x="215" y="1"/>
                    <a:pt x="157" y="1"/>
                  </a:cubicBezTo>
                  <a:close/>
                </a:path>
              </a:pathLst>
            </a:custGeom>
            <a:solidFill>
              <a:srgbClr val="181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5;p26">
              <a:extLst>
                <a:ext uri="{FF2B5EF4-FFF2-40B4-BE49-F238E27FC236}">
                  <a16:creationId xmlns:a16="http://schemas.microsoft.com/office/drawing/2014/main" id="{0055D6A3-5BDF-1FFC-5E95-55157C64814B}"/>
                </a:ext>
              </a:extLst>
            </p:cNvPr>
            <p:cNvSpPr/>
            <p:nvPr/>
          </p:nvSpPr>
          <p:spPr>
            <a:xfrm>
              <a:off x="6235385" y="3067549"/>
              <a:ext cx="149184" cy="195317"/>
            </a:xfrm>
            <a:custGeom>
              <a:avLst/>
              <a:gdLst/>
              <a:ahLst/>
              <a:cxnLst/>
              <a:rect l="l" t="t" r="r" b="b"/>
              <a:pathLst>
                <a:path w="4579" h="5995" extrusionOk="0">
                  <a:moveTo>
                    <a:pt x="3698" y="1"/>
                  </a:moveTo>
                  <a:cubicBezTo>
                    <a:pt x="3698" y="1"/>
                    <a:pt x="150" y="2323"/>
                    <a:pt x="340" y="3299"/>
                  </a:cubicBezTo>
                  <a:cubicBezTo>
                    <a:pt x="486" y="4083"/>
                    <a:pt x="1" y="5995"/>
                    <a:pt x="1116" y="5995"/>
                  </a:cubicBezTo>
                  <a:cubicBezTo>
                    <a:pt x="1371" y="5995"/>
                    <a:pt x="1711" y="5894"/>
                    <a:pt x="2162" y="5656"/>
                  </a:cubicBezTo>
                  <a:cubicBezTo>
                    <a:pt x="4579" y="4394"/>
                    <a:pt x="3698" y="1"/>
                    <a:pt x="3698"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6;p26">
              <a:extLst>
                <a:ext uri="{FF2B5EF4-FFF2-40B4-BE49-F238E27FC236}">
                  <a16:creationId xmlns:a16="http://schemas.microsoft.com/office/drawing/2014/main" id="{9CC51B13-3EC8-AADC-9A53-3E5C3D2E5401}"/>
                </a:ext>
              </a:extLst>
            </p:cNvPr>
            <p:cNvSpPr/>
            <p:nvPr/>
          </p:nvSpPr>
          <p:spPr>
            <a:xfrm>
              <a:off x="6248384" y="3120720"/>
              <a:ext cx="114486" cy="148923"/>
            </a:xfrm>
            <a:custGeom>
              <a:avLst/>
              <a:gdLst/>
              <a:ahLst/>
              <a:cxnLst/>
              <a:rect l="l" t="t" r="r" b="b"/>
              <a:pathLst>
                <a:path w="3514" h="4571" extrusionOk="0">
                  <a:moveTo>
                    <a:pt x="3501" y="0"/>
                  </a:moveTo>
                  <a:cubicBezTo>
                    <a:pt x="2482" y="2667"/>
                    <a:pt x="1079" y="3025"/>
                    <a:pt x="401" y="3025"/>
                  </a:cubicBezTo>
                  <a:cubicBezTo>
                    <a:pt x="152" y="3025"/>
                    <a:pt x="1" y="2977"/>
                    <a:pt x="1" y="2977"/>
                  </a:cubicBezTo>
                  <a:lnTo>
                    <a:pt x="1" y="2977"/>
                  </a:lnTo>
                  <a:cubicBezTo>
                    <a:pt x="1" y="3842"/>
                    <a:pt x="10" y="4570"/>
                    <a:pt x="907" y="4570"/>
                  </a:cubicBezTo>
                  <a:cubicBezTo>
                    <a:pt x="1035" y="4570"/>
                    <a:pt x="1180" y="4556"/>
                    <a:pt x="1346" y="4524"/>
                  </a:cubicBezTo>
                  <a:cubicBezTo>
                    <a:pt x="2870" y="4251"/>
                    <a:pt x="3513" y="1381"/>
                    <a:pt x="3501"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7;p26">
              <a:extLst>
                <a:ext uri="{FF2B5EF4-FFF2-40B4-BE49-F238E27FC236}">
                  <a16:creationId xmlns:a16="http://schemas.microsoft.com/office/drawing/2014/main" id="{28CEAA8F-4629-4582-6A1C-28CE1497CF18}"/>
                </a:ext>
              </a:extLst>
            </p:cNvPr>
            <p:cNvSpPr/>
            <p:nvPr/>
          </p:nvSpPr>
          <p:spPr>
            <a:xfrm>
              <a:off x="6184788" y="3144406"/>
              <a:ext cx="98261" cy="365971"/>
            </a:xfrm>
            <a:custGeom>
              <a:avLst/>
              <a:gdLst/>
              <a:ahLst/>
              <a:cxnLst/>
              <a:rect l="l" t="t" r="r" b="b"/>
              <a:pathLst>
                <a:path w="3016" h="11233" extrusionOk="0">
                  <a:moveTo>
                    <a:pt x="153" y="0"/>
                  </a:moveTo>
                  <a:cubicBezTo>
                    <a:pt x="107" y="0"/>
                    <a:pt x="54" y="31"/>
                    <a:pt x="48" y="83"/>
                  </a:cubicBezTo>
                  <a:cubicBezTo>
                    <a:pt x="0" y="761"/>
                    <a:pt x="167" y="1488"/>
                    <a:pt x="357" y="2131"/>
                  </a:cubicBezTo>
                  <a:cubicBezTo>
                    <a:pt x="560" y="2774"/>
                    <a:pt x="846" y="3440"/>
                    <a:pt x="1108" y="4083"/>
                  </a:cubicBezTo>
                  <a:cubicBezTo>
                    <a:pt x="1393" y="4726"/>
                    <a:pt x="1643" y="5381"/>
                    <a:pt x="1846" y="6048"/>
                  </a:cubicBezTo>
                  <a:cubicBezTo>
                    <a:pt x="2060" y="6798"/>
                    <a:pt x="2191" y="7572"/>
                    <a:pt x="2251" y="8346"/>
                  </a:cubicBezTo>
                  <a:cubicBezTo>
                    <a:pt x="2286" y="8798"/>
                    <a:pt x="2334" y="9227"/>
                    <a:pt x="2382" y="9679"/>
                  </a:cubicBezTo>
                  <a:cubicBezTo>
                    <a:pt x="2429" y="10155"/>
                    <a:pt x="2513" y="10644"/>
                    <a:pt x="2632" y="11120"/>
                  </a:cubicBezTo>
                  <a:cubicBezTo>
                    <a:pt x="2659" y="11198"/>
                    <a:pt x="2725" y="11232"/>
                    <a:pt x="2793" y="11232"/>
                  </a:cubicBezTo>
                  <a:cubicBezTo>
                    <a:pt x="2901" y="11232"/>
                    <a:pt x="3015" y="11148"/>
                    <a:pt x="3001" y="11025"/>
                  </a:cubicBezTo>
                  <a:cubicBezTo>
                    <a:pt x="2953" y="10608"/>
                    <a:pt x="2858" y="10191"/>
                    <a:pt x="2798" y="9774"/>
                  </a:cubicBezTo>
                  <a:cubicBezTo>
                    <a:pt x="2739" y="9393"/>
                    <a:pt x="2691" y="9000"/>
                    <a:pt x="2655" y="8608"/>
                  </a:cubicBezTo>
                  <a:cubicBezTo>
                    <a:pt x="2584" y="7822"/>
                    <a:pt x="2453" y="7036"/>
                    <a:pt x="2262" y="6274"/>
                  </a:cubicBezTo>
                  <a:cubicBezTo>
                    <a:pt x="1893" y="4929"/>
                    <a:pt x="1215" y="3690"/>
                    <a:pt x="738" y="2381"/>
                  </a:cubicBezTo>
                  <a:cubicBezTo>
                    <a:pt x="608" y="2023"/>
                    <a:pt x="500" y="1666"/>
                    <a:pt x="405" y="1309"/>
                  </a:cubicBezTo>
                  <a:cubicBezTo>
                    <a:pt x="322" y="904"/>
                    <a:pt x="262" y="488"/>
                    <a:pt x="227" y="71"/>
                  </a:cubicBezTo>
                  <a:cubicBezTo>
                    <a:pt x="227" y="22"/>
                    <a:pt x="192"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8;p26">
              <a:extLst>
                <a:ext uri="{FF2B5EF4-FFF2-40B4-BE49-F238E27FC236}">
                  <a16:creationId xmlns:a16="http://schemas.microsoft.com/office/drawing/2014/main" id="{E9991386-70AE-98D8-8405-5A43CAB9A0C9}"/>
                </a:ext>
              </a:extLst>
            </p:cNvPr>
            <p:cNvSpPr/>
            <p:nvPr/>
          </p:nvSpPr>
          <p:spPr>
            <a:xfrm>
              <a:off x="6073462" y="3046763"/>
              <a:ext cx="67506" cy="56982"/>
            </a:xfrm>
            <a:custGeom>
              <a:avLst/>
              <a:gdLst/>
              <a:ahLst/>
              <a:cxnLst/>
              <a:rect l="l" t="t" r="r" b="b"/>
              <a:pathLst>
                <a:path w="2072" h="1749" extrusionOk="0">
                  <a:moveTo>
                    <a:pt x="1138" y="1"/>
                  </a:moveTo>
                  <a:cubicBezTo>
                    <a:pt x="430" y="1"/>
                    <a:pt x="1" y="847"/>
                    <a:pt x="476" y="1425"/>
                  </a:cubicBezTo>
                  <a:cubicBezTo>
                    <a:pt x="656" y="1648"/>
                    <a:pt x="903" y="1749"/>
                    <a:pt x="1147" y="1749"/>
                  </a:cubicBezTo>
                  <a:cubicBezTo>
                    <a:pt x="1567" y="1749"/>
                    <a:pt x="1979" y="1450"/>
                    <a:pt x="2024" y="960"/>
                  </a:cubicBezTo>
                  <a:cubicBezTo>
                    <a:pt x="2072" y="484"/>
                    <a:pt x="1727" y="56"/>
                    <a:pt x="1250" y="8"/>
                  </a:cubicBezTo>
                  <a:cubicBezTo>
                    <a:pt x="1212" y="3"/>
                    <a:pt x="1175" y="1"/>
                    <a:pt x="1138"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9;p26">
              <a:extLst>
                <a:ext uri="{FF2B5EF4-FFF2-40B4-BE49-F238E27FC236}">
                  <a16:creationId xmlns:a16="http://schemas.microsoft.com/office/drawing/2014/main" id="{B53D4C7B-E1C1-771B-B44F-5BCB6310E322}"/>
                </a:ext>
              </a:extLst>
            </p:cNvPr>
            <p:cNvSpPr/>
            <p:nvPr/>
          </p:nvSpPr>
          <p:spPr>
            <a:xfrm>
              <a:off x="6014492" y="2781953"/>
              <a:ext cx="396466" cy="402200"/>
            </a:xfrm>
            <a:custGeom>
              <a:avLst/>
              <a:gdLst/>
              <a:ahLst/>
              <a:cxnLst/>
              <a:rect l="l" t="t" r="r" b="b"/>
              <a:pathLst>
                <a:path w="12169" h="12345" extrusionOk="0">
                  <a:moveTo>
                    <a:pt x="5493" y="0"/>
                  </a:moveTo>
                  <a:cubicBezTo>
                    <a:pt x="4651" y="0"/>
                    <a:pt x="3793" y="272"/>
                    <a:pt x="2989" y="837"/>
                  </a:cubicBezTo>
                  <a:cubicBezTo>
                    <a:pt x="0" y="2957"/>
                    <a:pt x="1453" y="6374"/>
                    <a:pt x="1453" y="6374"/>
                  </a:cubicBezTo>
                  <a:cubicBezTo>
                    <a:pt x="1453" y="6374"/>
                    <a:pt x="2096" y="8172"/>
                    <a:pt x="2429" y="8362"/>
                  </a:cubicBezTo>
                  <a:cubicBezTo>
                    <a:pt x="2763" y="8565"/>
                    <a:pt x="3084" y="9184"/>
                    <a:pt x="3084" y="9184"/>
                  </a:cubicBezTo>
                  <a:cubicBezTo>
                    <a:pt x="3522" y="10797"/>
                    <a:pt x="4764" y="12345"/>
                    <a:pt x="6884" y="12345"/>
                  </a:cubicBezTo>
                  <a:cubicBezTo>
                    <a:pt x="7471" y="12345"/>
                    <a:pt x="8124" y="12226"/>
                    <a:pt x="8847" y="11958"/>
                  </a:cubicBezTo>
                  <a:cubicBezTo>
                    <a:pt x="12169" y="10708"/>
                    <a:pt x="10657" y="5671"/>
                    <a:pt x="10657" y="5671"/>
                  </a:cubicBezTo>
                  <a:cubicBezTo>
                    <a:pt x="9977" y="2029"/>
                    <a:pt x="7792" y="0"/>
                    <a:pt x="5493"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0;p26">
              <a:extLst>
                <a:ext uri="{FF2B5EF4-FFF2-40B4-BE49-F238E27FC236}">
                  <a16:creationId xmlns:a16="http://schemas.microsoft.com/office/drawing/2014/main" id="{858E1B35-AC10-F96E-1D25-3F390D511BEB}"/>
                </a:ext>
              </a:extLst>
            </p:cNvPr>
            <p:cNvSpPr/>
            <p:nvPr/>
          </p:nvSpPr>
          <p:spPr>
            <a:xfrm>
              <a:off x="6308266" y="2904421"/>
              <a:ext cx="88357" cy="74836"/>
            </a:xfrm>
            <a:custGeom>
              <a:avLst/>
              <a:gdLst/>
              <a:ahLst/>
              <a:cxnLst/>
              <a:rect l="l" t="t" r="r" b="b"/>
              <a:pathLst>
                <a:path w="2712" h="2297" extrusionOk="0">
                  <a:moveTo>
                    <a:pt x="1488" y="0"/>
                  </a:moveTo>
                  <a:cubicBezTo>
                    <a:pt x="552" y="0"/>
                    <a:pt x="0" y="1113"/>
                    <a:pt x="616" y="1877"/>
                  </a:cubicBezTo>
                  <a:cubicBezTo>
                    <a:pt x="852" y="2166"/>
                    <a:pt x="1174" y="2297"/>
                    <a:pt x="1492" y="2297"/>
                  </a:cubicBezTo>
                  <a:cubicBezTo>
                    <a:pt x="2038" y="2297"/>
                    <a:pt x="2572" y="1909"/>
                    <a:pt x="2640" y="1269"/>
                  </a:cubicBezTo>
                  <a:cubicBezTo>
                    <a:pt x="2711" y="638"/>
                    <a:pt x="2247" y="79"/>
                    <a:pt x="1616" y="7"/>
                  </a:cubicBezTo>
                  <a:cubicBezTo>
                    <a:pt x="1572" y="3"/>
                    <a:pt x="1530" y="0"/>
                    <a:pt x="1488"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1;p26">
              <a:extLst>
                <a:ext uri="{FF2B5EF4-FFF2-40B4-BE49-F238E27FC236}">
                  <a16:creationId xmlns:a16="http://schemas.microsoft.com/office/drawing/2014/main" id="{7263E41D-714D-D444-A869-BC7BCB36EAF8}"/>
                </a:ext>
              </a:extLst>
            </p:cNvPr>
            <p:cNvSpPr/>
            <p:nvPr/>
          </p:nvSpPr>
          <p:spPr>
            <a:xfrm>
              <a:off x="6191760" y="3026792"/>
              <a:ext cx="31081" cy="66789"/>
            </a:xfrm>
            <a:custGeom>
              <a:avLst/>
              <a:gdLst/>
              <a:ahLst/>
              <a:cxnLst/>
              <a:rect l="l" t="t" r="r" b="b"/>
              <a:pathLst>
                <a:path w="954" h="2050" extrusionOk="0">
                  <a:moveTo>
                    <a:pt x="207" y="1"/>
                  </a:moveTo>
                  <a:cubicBezTo>
                    <a:pt x="148" y="1"/>
                    <a:pt x="86" y="44"/>
                    <a:pt x="108" y="109"/>
                  </a:cubicBezTo>
                  <a:cubicBezTo>
                    <a:pt x="274" y="692"/>
                    <a:pt x="155" y="1276"/>
                    <a:pt x="13" y="1847"/>
                  </a:cubicBezTo>
                  <a:cubicBezTo>
                    <a:pt x="1" y="1907"/>
                    <a:pt x="36" y="1966"/>
                    <a:pt x="108" y="1978"/>
                  </a:cubicBezTo>
                  <a:cubicBezTo>
                    <a:pt x="239" y="2002"/>
                    <a:pt x="370" y="2026"/>
                    <a:pt x="501" y="2038"/>
                  </a:cubicBezTo>
                  <a:cubicBezTo>
                    <a:pt x="560" y="2038"/>
                    <a:pt x="632" y="2050"/>
                    <a:pt x="691" y="2050"/>
                  </a:cubicBezTo>
                  <a:cubicBezTo>
                    <a:pt x="751" y="2050"/>
                    <a:pt x="810" y="2038"/>
                    <a:pt x="870" y="2014"/>
                  </a:cubicBezTo>
                  <a:cubicBezTo>
                    <a:pt x="953" y="1990"/>
                    <a:pt x="953" y="1883"/>
                    <a:pt x="870" y="1871"/>
                  </a:cubicBezTo>
                  <a:cubicBezTo>
                    <a:pt x="810" y="1847"/>
                    <a:pt x="751" y="1823"/>
                    <a:pt x="679" y="1823"/>
                  </a:cubicBezTo>
                  <a:cubicBezTo>
                    <a:pt x="620" y="1823"/>
                    <a:pt x="560" y="1823"/>
                    <a:pt x="501" y="1812"/>
                  </a:cubicBezTo>
                  <a:cubicBezTo>
                    <a:pt x="405" y="1812"/>
                    <a:pt x="322" y="1800"/>
                    <a:pt x="239" y="1788"/>
                  </a:cubicBezTo>
                  <a:cubicBezTo>
                    <a:pt x="370" y="1216"/>
                    <a:pt x="489" y="633"/>
                    <a:pt x="298" y="61"/>
                  </a:cubicBezTo>
                  <a:cubicBezTo>
                    <a:pt x="284" y="19"/>
                    <a:pt x="246" y="1"/>
                    <a:pt x="207"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2;p26">
              <a:extLst>
                <a:ext uri="{FF2B5EF4-FFF2-40B4-BE49-F238E27FC236}">
                  <a16:creationId xmlns:a16="http://schemas.microsoft.com/office/drawing/2014/main" id="{A0C82C74-5DB5-D987-806E-6CEBE8B89917}"/>
                </a:ext>
              </a:extLst>
            </p:cNvPr>
            <p:cNvSpPr/>
            <p:nvPr/>
          </p:nvSpPr>
          <p:spPr>
            <a:xfrm>
              <a:off x="6225122" y="3097816"/>
              <a:ext cx="77703" cy="35382"/>
            </a:xfrm>
            <a:custGeom>
              <a:avLst/>
              <a:gdLst/>
              <a:ahLst/>
              <a:cxnLst/>
              <a:rect l="l" t="t" r="r" b="b"/>
              <a:pathLst>
                <a:path w="2385" h="1086" extrusionOk="0">
                  <a:moveTo>
                    <a:pt x="2222" y="1"/>
                  </a:moveTo>
                  <a:cubicBezTo>
                    <a:pt x="2200" y="1"/>
                    <a:pt x="2177" y="8"/>
                    <a:pt x="2156" y="24"/>
                  </a:cubicBezTo>
                  <a:cubicBezTo>
                    <a:pt x="1870" y="251"/>
                    <a:pt x="1548" y="441"/>
                    <a:pt x="1215" y="596"/>
                  </a:cubicBezTo>
                  <a:cubicBezTo>
                    <a:pt x="1013" y="679"/>
                    <a:pt x="798" y="763"/>
                    <a:pt x="584" y="822"/>
                  </a:cubicBezTo>
                  <a:cubicBezTo>
                    <a:pt x="405" y="870"/>
                    <a:pt x="215" y="894"/>
                    <a:pt x="48" y="965"/>
                  </a:cubicBezTo>
                  <a:cubicBezTo>
                    <a:pt x="1" y="989"/>
                    <a:pt x="1" y="1048"/>
                    <a:pt x="48" y="1060"/>
                  </a:cubicBezTo>
                  <a:cubicBezTo>
                    <a:pt x="148" y="1077"/>
                    <a:pt x="247" y="1086"/>
                    <a:pt x="345" y="1086"/>
                  </a:cubicBezTo>
                  <a:cubicBezTo>
                    <a:pt x="459" y="1086"/>
                    <a:pt x="571" y="1074"/>
                    <a:pt x="679" y="1048"/>
                  </a:cubicBezTo>
                  <a:cubicBezTo>
                    <a:pt x="882" y="1013"/>
                    <a:pt x="1084" y="953"/>
                    <a:pt x="1275" y="870"/>
                  </a:cubicBezTo>
                  <a:cubicBezTo>
                    <a:pt x="1656" y="715"/>
                    <a:pt x="2013" y="489"/>
                    <a:pt x="2298" y="191"/>
                  </a:cubicBezTo>
                  <a:cubicBezTo>
                    <a:pt x="2384" y="115"/>
                    <a:pt x="2310" y="1"/>
                    <a:pt x="2222"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3;p26">
              <a:extLst>
                <a:ext uri="{FF2B5EF4-FFF2-40B4-BE49-F238E27FC236}">
                  <a16:creationId xmlns:a16="http://schemas.microsoft.com/office/drawing/2014/main" id="{BB2CF868-ECF0-5E0D-9525-987FB56E39D0}"/>
                </a:ext>
              </a:extLst>
            </p:cNvPr>
            <p:cNvSpPr/>
            <p:nvPr/>
          </p:nvSpPr>
          <p:spPr>
            <a:xfrm>
              <a:off x="6220756" y="2935666"/>
              <a:ext cx="56526" cy="18766"/>
            </a:xfrm>
            <a:custGeom>
              <a:avLst/>
              <a:gdLst/>
              <a:ahLst/>
              <a:cxnLst/>
              <a:rect l="l" t="t" r="r" b="b"/>
              <a:pathLst>
                <a:path w="1735" h="576" extrusionOk="0">
                  <a:moveTo>
                    <a:pt x="1194" y="1"/>
                  </a:moveTo>
                  <a:cubicBezTo>
                    <a:pt x="1063" y="1"/>
                    <a:pt x="944" y="13"/>
                    <a:pt x="813" y="48"/>
                  </a:cubicBezTo>
                  <a:cubicBezTo>
                    <a:pt x="551" y="120"/>
                    <a:pt x="301" y="251"/>
                    <a:pt x="87" y="406"/>
                  </a:cubicBezTo>
                  <a:cubicBezTo>
                    <a:pt x="0" y="471"/>
                    <a:pt x="72" y="575"/>
                    <a:pt x="157" y="575"/>
                  </a:cubicBezTo>
                  <a:cubicBezTo>
                    <a:pt x="165" y="575"/>
                    <a:pt x="174" y="574"/>
                    <a:pt x="182" y="572"/>
                  </a:cubicBezTo>
                  <a:cubicBezTo>
                    <a:pt x="313" y="537"/>
                    <a:pt x="444" y="489"/>
                    <a:pt x="575" y="441"/>
                  </a:cubicBezTo>
                  <a:cubicBezTo>
                    <a:pt x="694" y="394"/>
                    <a:pt x="813" y="370"/>
                    <a:pt x="932" y="346"/>
                  </a:cubicBezTo>
                  <a:cubicBezTo>
                    <a:pt x="1039" y="334"/>
                    <a:pt x="1147" y="322"/>
                    <a:pt x="1242" y="322"/>
                  </a:cubicBezTo>
                  <a:cubicBezTo>
                    <a:pt x="1349" y="334"/>
                    <a:pt x="1444" y="334"/>
                    <a:pt x="1539" y="358"/>
                  </a:cubicBezTo>
                  <a:cubicBezTo>
                    <a:pt x="1548" y="360"/>
                    <a:pt x="1556" y="360"/>
                    <a:pt x="1565" y="360"/>
                  </a:cubicBezTo>
                  <a:cubicBezTo>
                    <a:pt x="1679" y="360"/>
                    <a:pt x="1735" y="210"/>
                    <a:pt x="1635" y="144"/>
                  </a:cubicBezTo>
                  <a:cubicBezTo>
                    <a:pt x="1563" y="108"/>
                    <a:pt x="1492" y="72"/>
                    <a:pt x="1420" y="48"/>
                  </a:cubicBezTo>
                  <a:cubicBezTo>
                    <a:pt x="1349" y="25"/>
                    <a:pt x="1278" y="1"/>
                    <a:pt x="1194"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4;p26">
              <a:extLst>
                <a:ext uri="{FF2B5EF4-FFF2-40B4-BE49-F238E27FC236}">
                  <a16:creationId xmlns:a16="http://schemas.microsoft.com/office/drawing/2014/main" id="{34C93386-9B25-10D8-BADD-88000C92C78F}"/>
                </a:ext>
              </a:extLst>
            </p:cNvPr>
            <p:cNvSpPr/>
            <p:nvPr/>
          </p:nvSpPr>
          <p:spPr>
            <a:xfrm>
              <a:off x="6109919" y="3000076"/>
              <a:ext cx="37662" cy="27367"/>
            </a:xfrm>
            <a:custGeom>
              <a:avLst/>
              <a:gdLst/>
              <a:ahLst/>
              <a:cxnLst/>
              <a:rect l="l" t="t" r="r" b="b"/>
              <a:pathLst>
                <a:path w="1156" h="840" extrusionOk="0">
                  <a:moveTo>
                    <a:pt x="1036" y="0"/>
                  </a:moveTo>
                  <a:cubicBezTo>
                    <a:pt x="965" y="0"/>
                    <a:pt x="893" y="0"/>
                    <a:pt x="822" y="12"/>
                  </a:cubicBezTo>
                  <a:cubicBezTo>
                    <a:pt x="774" y="24"/>
                    <a:pt x="715" y="48"/>
                    <a:pt x="667" y="60"/>
                  </a:cubicBezTo>
                  <a:cubicBezTo>
                    <a:pt x="572" y="95"/>
                    <a:pt x="477" y="143"/>
                    <a:pt x="381" y="191"/>
                  </a:cubicBezTo>
                  <a:cubicBezTo>
                    <a:pt x="286" y="250"/>
                    <a:pt x="203" y="310"/>
                    <a:pt x="131" y="393"/>
                  </a:cubicBezTo>
                  <a:cubicBezTo>
                    <a:pt x="84" y="441"/>
                    <a:pt x="48" y="500"/>
                    <a:pt x="24" y="560"/>
                  </a:cubicBezTo>
                  <a:cubicBezTo>
                    <a:pt x="0" y="619"/>
                    <a:pt x="0" y="691"/>
                    <a:pt x="24" y="750"/>
                  </a:cubicBezTo>
                  <a:cubicBezTo>
                    <a:pt x="42" y="810"/>
                    <a:pt x="90" y="840"/>
                    <a:pt x="137" y="840"/>
                  </a:cubicBezTo>
                  <a:cubicBezTo>
                    <a:pt x="185" y="840"/>
                    <a:pt x="233" y="810"/>
                    <a:pt x="250" y="750"/>
                  </a:cubicBezTo>
                  <a:cubicBezTo>
                    <a:pt x="262" y="715"/>
                    <a:pt x="274" y="691"/>
                    <a:pt x="298" y="655"/>
                  </a:cubicBezTo>
                  <a:lnTo>
                    <a:pt x="310" y="631"/>
                  </a:lnTo>
                  <a:lnTo>
                    <a:pt x="322" y="619"/>
                  </a:lnTo>
                  <a:cubicBezTo>
                    <a:pt x="322" y="607"/>
                    <a:pt x="334" y="607"/>
                    <a:pt x="334" y="596"/>
                  </a:cubicBezTo>
                  <a:lnTo>
                    <a:pt x="381" y="560"/>
                  </a:lnTo>
                  <a:cubicBezTo>
                    <a:pt x="453" y="500"/>
                    <a:pt x="524" y="453"/>
                    <a:pt x="608" y="405"/>
                  </a:cubicBezTo>
                  <a:cubicBezTo>
                    <a:pt x="679" y="357"/>
                    <a:pt x="762" y="322"/>
                    <a:pt x="846" y="298"/>
                  </a:cubicBezTo>
                  <a:cubicBezTo>
                    <a:pt x="893" y="286"/>
                    <a:pt x="941" y="262"/>
                    <a:pt x="989" y="238"/>
                  </a:cubicBezTo>
                  <a:cubicBezTo>
                    <a:pt x="1012" y="215"/>
                    <a:pt x="1048" y="203"/>
                    <a:pt x="1084" y="191"/>
                  </a:cubicBezTo>
                  <a:cubicBezTo>
                    <a:pt x="1131" y="167"/>
                    <a:pt x="1155" y="119"/>
                    <a:pt x="1143" y="72"/>
                  </a:cubicBezTo>
                  <a:cubicBezTo>
                    <a:pt x="1131" y="24"/>
                    <a:pt x="1084" y="0"/>
                    <a:pt x="1036" y="0"/>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5;p26">
              <a:extLst>
                <a:ext uri="{FF2B5EF4-FFF2-40B4-BE49-F238E27FC236}">
                  <a16:creationId xmlns:a16="http://schemas.microsoft.com/office/drawing/2014/main" id="{A04D69F0-21D2-042C-04D8-700B25CBA945}"/>
                </a:ext>
              </a:extLst>
            </p:cNvPr>
            <p:cNvSpPr/>
            <p:nvPr/>
          </p:nvSpPr>
          <p:spPr>
            <a:xfrm>
              <a:off x="6251903" y="2979258"/>
              <a:ext cx="20200" cy="33101"/>
            </a:xfrm>
            <a:custGeom>
              <a:avLst/>
              <a:gdLst/>
              <a:ahLst/>
              <a:cxnLst/>
              <a:rect l="l" t="t" r="r" b="b"/>
              <a:pathLst>
                <a:path w="620" h="1016" extrusionOk="0">
                  <a:moveTo>
                    <a:pt x="143" y="1"/>
                  </a:moveTo>
                  <a:cubicBezTo>
                    <a:pt x="130" y="1"/>
                    <a:pt x="118" y="3"/>
                    <a:pt x="107" y="8"/>
                  </a:cubicBezTo>
                  <a:cubicBezTo>
                    <a:pt x="0" y="44"/>
                    <a:pt x="0" y="306"/>
                    <a:pt x="107" y="580"/>
                  </a:cubicBezTo>
                  <a:cubicBezTo>
                    <a:pt x="193" y="827"/>
                    <a:pt x="356" y="1015"/>
                    <a:pt x="466" y="1015"/>
                  </a:cubicBezTo>
                  <a:cubicBezTo>
                    <a:pt x="478" y="1015"/>
                    <a:pt x="490" y="1013"/>
                    <a:pt x="500" y="1008"/>
                  </a:cubicBezTo>
                  <a:cubicBezTo>
                    <a:pt x="607" y="961"/>
                    <a:pt x="619" y="699"/>
                    <a:pt x="500" y="425"/>
                  </a:cubicBezTo>
                  <a:cubicBezTo>
                    <a:pt x="404" y="179"/>
                    <a:pt x="251" y="1"/>
                    <a:pt x="143" y="1"/>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6;p26">
              <a:extLst>
                <a:ext uri="{FF2B5EF4-FFF2-40B4-BE49-F238E27FC236}">
                  <a16:creationId xmlns:a16="http://schemas.microsoft.com/office/drawing/2014/main" id="{45D6DDA9-F1E3-78EE-030F-479D3C18E437}"/>
                </a:ext>
              </a:extLst>
            </p:cNvPr>
            <p:cNvSpPr/>
            <p:nvPr/>
          </p:nvSpPr>
          <p:spPr>
            <a:xfrm>
              <a:off x="6138622" y="3035751"/>
              <a:ext cx="25640" cy="32254"/>
            </a:xfrm>
            <a:custGeom>
              <a:avLst/>
              <a:gdLst/>
              <a:ahLst/>
              <a:cxnLst/>
              <a:rect l="l" t="t" r="r" b="b"/>
              <a:pathLst>
                <a:path w="787" h="990" extrusionOk="0">
                  <a:moveTo>
                    <a:pt x="169" y="0"/>
                  </a:moveTo>
                  <a:cubicBezTo>
                    <a:pt x="151" y="0"/>
                    <a:pt x="134" y="4"/>
                    <a:pt x="120" y="13"/>
                  </a:cubicBezTo>
                  <a:cubicBezTo>
                    <a:pt x="0" y="72"/>
                    <a:pt x="48" y="334"/>
                    <a:pt x="203" y="608"/>
                  </a:cubicBezTo>
                  <a:cubicBezTo>
                    <a:pt x="335" y="842"/>
                    <a:pt x="512" y="990"/>
                    <a:pt x="627" y="990"/>
                  </a:cubicBezTo>
                  <a:cubicBezTo>
                    <a:pt x="646" y="990"/>
                    <a:pt x="664" y="985"/>
                    <a:pt x="679" y="977"/>
                  </a:cubicBezTo>
                  <a:cubicBezTo>
                    <a:pt x="786" y="917"/>
                    <a:pt x="739" y="655"/>
                    <a:pt x="596" y="382"/>
                  </a:cubicBezTo>
                  <a:cubicBezTo>
                    <a:pt x="462" y="156"/>
                    <a:pt x="284" y="0"/>
                    <a:pt x="169" y="0"/>
                  </a:cubicBez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7;p26">
              <a:extLst>
                <a:ext uri="{FF2B5EF4-FFF2-40B4-BE49-F238E27FC236}">
                  <a16:creationId xmlns:a16="http://schemas.microsoft.com/office/drawing/2014/main" id="{9887FB59-D23E-A7A5-A731-677B89EC8250}"/>
                </a:ext>
              </a:extLst>
            </p:cNvPr>
            <p:cNvSpPr/>
            <p:nvPr/>
          </p:nvSpPr>
          <p:spPr>
            <a:xfrm>
              <a:off x="6342606" y="3065790"/>
              <a:ext cx="61381" cy="435692"/>
            </a:xfrm>
            <a:custGeom>
              <a:avLst/>
              <a:gdLst/>
              <a:ahLst/>
              <a:cxnLst/>
              <a:rect l="l" t="t" r="r" b="b"/>
              <a:pathLst>
                <a:path w="1884" h="13373" extrusionOk="0">
                  <a:moveTo>
                    <a:pt x="1082" y="1"/>
                  </a:moveTo>
                  <a:cubicBezTo>
                    <a:pt x="1006" y="1"/>
                    <a:pt x="946" y="117"/>
                    <a:pt x="1014" y="186"/>
                  </a:cubicBezTo>
                  <a:cubicBezTo>
                    <a:pt x="1538" y="662"/>
                    <a:pt x="1598" y="1377"/>
                    <a:pt x="1574" y="2043"/>
                  </a:cubicBezTo>
                  <a:cubicBezTo>
                    <a:pt x="1526" y="2948"/>
                    <a:pt x="1443" y="3841"/>
                    <a:pt x="1300" y="4722"/>
                  </a:cubicBezTo>
                  <a:cubicBezTo>
                    <a:pt x="1038" y="6532"/>
                    <a:pt x="752" y="8318"/>
                    <a:pt x="478" y="10116"/>
                  </a:cubicBezTo>
                  <a:cubicBezTo>
                    <a:pt x="324" y="11140"/>
                    <a:pt x="169" y="12152"/>
                    <a:pt x="14" y="13176"/>
                  </a:cubicBezTo>
                  <a:cubicBezTo>
                    <a:pt x="1" y="13302"/>
                    <a:pt x="99" y="13373"/>
                    <a:pt x="197" y="13373"/>
                  </a:cubicBezTo>
                  <a:cubicBezTo>
                    <a:pt x="274" y="13373"/>
                    <a:pt x="350" y="13329"/>
                    <a:pt x="371" y="13235"/>
                  </a:cubicBezTo>
                  <a:cubicBezTo>
                    <a:pt x="645" y="11342"/>
                    <a:pt x="919" y="9461"/>
                    <a:pt x="1181" y="7568"/>
                  </a:cubicBezTo>
                  <a:cubicBezTo>
                    <a:pt x="1443" y="5722"/>
                    <a:pt x="1800" y="3877"/>
                    <a:pt x="1860" y="2019"/>
                  </a:cubicBezTo>
                  <a:cubicBezTo>
                    <a:pt x="1883" y="1305"/>
                    <a:pt x="1812" y="424"/>
                    <a:pt x="1133" y="19"/>
                  </a:cubicBezTo>
                  <a:cubicBezTo>
                    <a:pt x="1116" y="6"/>
                    <a:pt x="1099" y="1"/>
                    <a:pt x="1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8;p26">
              <a:extLst>
                <a:ext uri="{FF2B5EF4-FFF2-40B4-BE49-F238E27FC236}">
                  <a16:creationId xmlns:a16="http://schemas.microsoft.com/office/drawing/2014/main" id="{B80C38AE-E513-0A9E-4629-018CB66EFF42}"/>
                </a:ext>
              </a:extLst>
            </p:cNvPr>
            <p:cNvSpPr/>
            <p:nvPr/>
          </p:nvSpPr>
          <p:spPr>
            <a:xfrm>
              <a:off x="6270897" y="3496986"/>
              <a:ext cx="102822" cy="138107"/>
            </a:xfrm>
            <a:custGeom>
              <a:avLst/>
              <a:gdLst/>
              <a:ahLst/>
              <a:cxnLst/>
              <a:rect l="l" t="t" r="r" b="b"/>
              <a:pathLst>
                <a:path w="3156" h="4239" extrusionOk="0">
                  <a:moveTo>
                    <a:pt x="2572" y="0"/>
                  </a:moveTo>
                  <a:cubicBezTo>
                    <a:pt x="2572" y="0"/>
                    <a:pt x="358" y="203"/>
                    <a:pt x="0" y="298"/>
                  </a:cubicBezTo>
                  <a:lnTo>
                    <a:pt x="0" y="4239"/>
                  </a:lnTo>
                  <a:lnTo>
                    <a:pt x="2977" y="4239"/>
                  </a:lnTo>
                  <a:cubicBezTo>
                    <a:pt x="3156" y="4239"/>
                    <a:pt x="2572" y="0"/>
                    <a:pt x="2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9;p26">
              <a:extLst>
                <a:ext uri="{FF2B5EF4-FFF2-40B4-BE49-F238E27FC236}">
                  <a16:creationId xmlns:a16="http://schemas.microsoft.com/office/drawing/2014/main" id="{F3DC2913-3A9E-1F6C-AA27-40FBFF0A34B0}"/>
                </a:ext>
              </a:extLst>
            </p:cNvPr>
            <p:cNvSpPr/>
            <p:nvPr/>
          </p:nvSpPr>
          <p:spPr>
            <a:xfrm>
              <a:off x="6270897" y="3506663"/>
              <a:ext cx="101650" cy="128430"/>
            </a:xfrm>
            <a:custGeom>
              <a:avLst/>
              <a:gdLst/>
              <a:ahLst/>
              <a:cxnLst/>
              <a:rect l="l" t="t" r="r" b="b"/>
              <a:pathLst>
                <a:path w="3120" h="3942" extrusionOk="0">
                  <a:moveTo>
                    <a:pt x="0" y="1"/>
                  </a:moveTo>
                  <a:lnTo>
                    <a:pt x="0" y="3942"/>
                  </a:lnTo>
                  <a:lnTo>
                    <a:pt x="3120" y="394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50;p26">
              <a:extLst>
                <a:ext uri="{FF2B5EF4-FFF2-40B4-BE49-F238E27FC236}">
                  <a16:creationId xmlns:a16="http://schemas.microsoft.com/office/drawing/2014/main" id="{C5B2466F-923E-F76F-EC37-E085A0B82680}"/>
                </a:ext>
              </a:extLst>
            </p:cNvPr>
            <p:cNvSpPr/>
            <p:nvPr/>
          </p:nvSpPr>
          <p:spPr>
            <a:xfrm>
              <a:off x="6287969" y="3522203"/>
              <a:ext cx="55125" cy="49294"/>
            </a:xfrm>
            <a:custGeom>
              <a:avLst/>
              <a:gdLst/>
              <a:ahLst/>
              <a:cxnLst/>
              <a:rect l="l" t="t" r="r" b="b"/>
              <a:pathLst>
                <a:path w="1692" h="1513" extrusionOk="0">
                  <a:moveTo>
                    <a:pt x="0" y="0"/>
                  </a:moveTo>
                  <a:lnTo>
                    <a:pt x="0" y="1512"/>
                  </a:lnTo>
                  <a:lnTo>
                    <a:pt x="1691" y="1345"/>
                  </a:lnTo>
                  <a:lnTo>
                    <a:pt x="1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1;p26">
              <a:extLst>
                <a:ext uri="{FF2B5EF4-FFF2-40B4-BE49-F238E27FC236}">
                  <a16:creationId xmlns:a16="http://schemas.microsoft.com/office/drawing/2014/main" id="{305AB2EF-91AA-27D9-8885-0CDE0645C5E2}"/>
                </a:ext>
              </a:extLst>
            </p:cNvPr>
            <p:cNvSpPr/>
            <p:nvPr/>
          </p:nvSpPr>
          <p:spPr>
            <a:xfrm>
              <a:off x="6289500" y="3590165"/>
              <a:ext cx="58611" cy="10556"/>
            </a:xfrm>
            <a:custGeom>
              <a:avLst/>
              <a:gdLst/>
              <a:ahLst/>
              <a:cxnLst/>
              <a:rect l="l" t="t" r="r" b="b"/>
              <a:pathLst>
                <a:path w="1799" h="324" extrusionOk="0">
                  <a:moveTo>
                    <a:pt x="1495" y="1"/>
                  </a:moveTo>
                  <a:cubicBezTo>
                    <a:pt x="1468" y="1"/>
                    <a:pt x="1442" y="4"/>
                    <a:pt x="1418" y="10"/>
                  </a:cubicBezTo>
                  <a:cubicBezTo>
                    <a:pt x="1287" y="45"/>
                    <a:pt x="1168" y="93"/>
                    <a:pt x="1037" y="129"/>
                  </a:cubicBezTo>
                  <a:cubicBezTo>
                    <a:pt x="1013" y="140"/>
                    <a:pt x="977" y="152"/>
                    <a:pt x="953" y="164"/>
                  </a:cubicBezTo>
                  <a:cubicBezTo>
                    <a:pt x="918" y="164"/>
                    <a:pt x="894" y="140"/>
                    <a:pt x="870" y="129"/>
                  </a:cubicBezTo>
                  <a:cubicBezTo>
                    <a:pt x="842" y="115"/>
                    <a:pt x="814" y="109"/>
                    <a:pt x="789" y="109"/>
                  </a:cubicBezTo>
                  <a:cubicBezTo>
                    <a:pt x="771" y="109"/>
                    <a:pt x="754" y="112"/>
                    <a:pt x="739" y="117"/>
                  </a:cubicBezTo>
                  <a:cubicBezTo>
                    <a:pt x="699" y="117"/>
                    <a:pt x="570" y="175"/>
                    <a:pt x="488" y="175"/>
                  </a:cubicBezTo>
                  <a:cubicBezTo>
                    <a:pt x="447" y="175"/>
                    <a:pt x="418" y="160"/>
                    <a:pt x="418" y="117"/>
                  </a:cubicBezTo>
                  <a:cubicBezTo>
                    <a:pt x="418" y="87"/>
                    <a:pt x="395" y="67"/>
                    <a:pt x="372" y="67"/>
                  </a:cubicBezTo>
                  <a:cubicBezTo>
                    <a:pt x="358" y="67"/>
                    <a:pt x="343" y="75"/>
                    <a:pt x="334" y="93"/>
                  </a:cubicBezTo>
                  <a:cubicBezTo>
                    <a:pt x="311" y="129"/>
                    <a:pt x="287" y="164"/>
                    <a:pt x="251" y="200"/>
                  </a:cubicBezTo>
                  <a:cubicBezTo>
                    <a:pt x="227" y="224"/>
                    <a:pt x="203" y="224"/>
                    <a:pt x="180" y="224"/>
                  </a:cubicBezTo>
                  <a:cubicBezTo>
                    <a:pt x="156" y="212"/>
                    <a:pt x="120" y="176"/>
                    <a:pt x="144" y="164"/>
                  </a:cubicBezTo>
                  <a:cubicBezTo>
                    <a:pt x="164" y="145"/>
                    <a:pt x="134" y="84"/>
                    <a:pt x="103" y="84"/>
                  </a:cubicBezTo>
                  <a:cubicBezTo>
                    <a:pt x="97" y="84"/>
                    <a:pt x="90" y="87"/>
                    <a:pt x="84" y="93"/>
                  </a:cubicBezTo>
                  <a:cubicBezTo>
                    <a:pt x="1" y="164"/>
                    <a:pt x="61" y="283"/>
                    <a:pt x="156" y="319"/>
                  </a:cubicBezTo>
                  <a:cubicBezTo>
                    <a:pt x="169" y="322"/>
                    <a:pt x="181" y="324"/>
                    <a:pt x="193" y="324"/>
                  </a:cubicBezTo>
                  <a:cubicBezTo>
                    <a:pt x="270" y="324"/>
                    <a:pt x="329" y="262"/>
                    <a:pt x="370" y="200"/>
                  </a:cubicBezTo>
                  <a:cubicBezTo>
                    <a:pt x="406" y="236"/>
                    <a:pt x="457" y="252"/>
                    <a:pt x="510" y="252"/>
                  </a:cubicBezTo>
                  <a:cubicBezTo>
                    <a:pt x="527" y="252"/>
                    <a:pt x="544" y="250"/>
                    <a:pt x="561" y="248"/>
                  </a:cubicBezTo>
                  <a:cubicBezTo>
                    <a:pt x="632" y="236"/>
                    <a:pt x="703" y="188"/>
                    <a:pt x="787" y="188"/>
                  </a:cubicBezTo>
                  <a:cubicBezTo>
                    <a:pt x="873" y="188"/>
                    <a:pt x="891" y="237"/>
                    <a:pt x="956" y="237"/>
                  </a:cubicBezTo>
                  <a:cubicBezTo>
                    <a:pt x="963" y="237"/>
                    <a:pt x="970" y="237"/>
                    <a:pt x="977" y="236"/>
                  </a:cubicBezTo>
                  <a:cubicBezTo>
                    <a:pt x="1061" y="212"/>
                    <a:pt x="1156" y="176"/>
                    <a:pt x="1251" y="152"/>
                  </a:cubicBezTo>
                  <a:cubicBezTo>
                    <a:pt x="1334" y="105"/>
                    <a:pt x="1442" y="81"/>
                    <a:pt x="1549" y="81"/>
                  </a:cubicBezTo>
                  <a:cubicBezTo>
                    <a:pt x="1589" y="88"/>
                    <a:pt x="1651" y="113"/>
                    <a:pt x="1705" y="113"/>
                  </a:cubicBezTo>
                  <a:cubicBezTo>
                    <a:pt x="1747" y="113"/>
                    <a:pt x="1783" y="98"/>
                    <a:pt x="1799" y="45"/>
                  </a:cubicBezTo>
                  <a:cubicBezTo>
                    <a:pt x="1799" y="36"/>
                    <a:pt x="1785" y="13"/>
                    <a:pt x="1768" y="13"/>
                  </a:cubicBezTo>
                  <a:cubicBezTo>
                    <a:pt x="1763" y="13"/>
                    <a:pt x="1757" y="16"/>
                    <a:pt x="1751" y="21"/>
                  </a:cubicBezTo>
                  <a:cubicBezTo>
                    <a:pt x="1736" y="37"/>
                    <a:pt x="1718" y="42"/>
                    <a:pt x="1699" y="42"/>
                  </a:cubicBezTo>
                  <a:cubicBezTo>
                    <a:pt x="1659" y="42"/>
                    <a:pt x="1613" y="18"/>
                    <a:pt x="1573" y="10"/>
                  </a:cubicBezTo>
                  <a:cubicBezTo>
                    <a:pt x="1549" y="4"/>
                    <a:pt x="1522" y="1"/>
                    <a:pt x="1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2;p26">
              <a:extLst>
                <a:ext uri="{FF2B5EF4-FFF2-40B4-BE49-F238E27FC236}">
                  <a16:creationId xmlns:a16="http://schemas.microsoft.com/office/drawing/2014/main" id="{6B4A2AB0-99F2-1B49-4BC0-2AB169F50000}"/>
                </a:ext>
              </a:extLst>
            </p:cNvPr>
            <p:cNvSpPr/>
            <p:nvPr/>
          </p:nvSpPr>
          <p:spPr>
            <a:xfrm>
              <a:off x="6290673" y="3607498"/>
              <a:ext cx="57439" cy="11012"/>
            </a:xfrm>
            <a:custGeom>
              <a:avLst/>
              <a:gdLst/>
              <a:ahLst/>
              <a:cxnLst/>
              <a:rect l="l" t="t" r="r" b="b"/>
              <a:pathLst>
                <a:path w="1763" h="338" extrusionOk="0">
                  <a:moveTo>
                    <a:pt x="436" y="0"/>
                  </a:moveTo>
                  <a:cubicBezTo>
                    <a:pt x="425" y="0"/>
                    <a:pt x="415" y="4"/>
                    <a:pt x="406" y="13"/>
                  </a:cubicBezTo>
                  <a:lnTo>
                    <a:pt x="251" y="156"/>
                  </a:lnTo>
                  <a:lnTo>
                    <a:pt x="215" y="204"/>
                  </a:lnTo>
                  <a:cubicBezTo>
                    <a:pt x="197" y="228"/>
                    <a:pt x="182" y="240"/>
                    <a:pt x="172" y="240"/>
                  </a:cubicBezTo>
                  <a:cubicBezTo>
                    <a:pt x="161" y="240"/>
                    <a:pt x="155" y="228"/>
                    <a:pt x="155" y="204"/>
                  </a:cubicBezTo>
                  <a:cubicBezTo>
                    <a:pt x="144" y="156"/>
                    <a:pt x="132" y="144"/>
                    <a:pt x="167" y="120"/>
                  </a:cubicBezTo>
                  <a:cubicBezTo>
                    <a:pt x="195" y="102"/>
                    <a:pt x="165" y="62"/>
                    <a:pt x="134" y="62"/>
                  </a:cubicBezTo>
                  <a:cubicBezTo>
                    <a:pt x="125" y="62"/>
                    <a:pt x="116" y="65"/>
                    <a:pt x="108" y="73"/>
                  </a:cubicBezTo>
                  <a:cubicBezTo>
                    <a:pt x="60" y="144"/>
                    <a:pt x="1" y="287"/>
                    <a:pt x="120" y="335"/>
                  </a:cubicBezTo>
                  <a:cubicBezTo>
                    <a:pt x="128" y="337"/>
                    <a:pt x="137" y="338"/>
                    <a:pt x="146" y="338"/>
                  </a:cubicBezTo>
                  <a:cubicBezTo>
                    <a:pt x="187" y="338"/>
                    <a:pt x="231" y="317"/>
                    <a:pt x="251" y="287"/>
                  </a:cubicBezTo>
                  <a:cubicBezTo>
                    <a:pt x="310" y="240"/>
                    <a:pt x="370" y="180"/>
                    <a:pt x="429" y="132"/>
                  </a:cubicBezTo>
                  <a:cubicBezTo>
                    <a:pt x="506" y="217"/>
                    <a:pt x="637" y="230"/>
                    <a:pt x="762" y="230"/>
                  </a:cubicBezTo>
                  <a:cubicBezTo>
                    <a:pt x="812" y="230"/>
                    <a:pt x="861" y="228"/>
                    <a:pt x="906" y="228"/>
                  </a:cubicBezTo>
                  <a:lnTo>
                    <a:pt x="1287" y="216"/>
                  </a:lnTo>
                  <a:cubicBezTo>
                    <a:pt x="1429" y="216"/>
                    <a:pt x="1560" y="216"/>
                    <a:pt x="1703" y="204"/>
                  </a:cubicBezTo>
                  <a:cubicBezTo>
                    <a:pt x="1763" y="192"/>
                    <a:pt x="1751" y="120"/>
                    <a:pt x="1703" y="120"/>
                  </a:cubicBezTo>
                  <a:cubicBezTo>
                    <a:pt x="1590" y="109"/>
                    <a:pt x="1477" y="103"/>
                    <a:pt x="1364" y="103"/>
                  </a:cubicBezTo>
                  <a:cubicBezTo>
                    <a:pt x="1251" y="103"/>
                    <a:pt x="1138" y="109"/>
                    <a:pt x="1025" y="120"/>
                  </a:cubicBezTo>
                  <a:lnTo>
                    <a:pt x="691" y="120"/>
                  </a:lnTo>
                  <a:cubicBezTo>
                    <a:pt x="608" y="120"/>
                    <a:pt x="525" y="85"/>
                    <a:pt x="477" y="25"/>
                  </a:cubicBezTo>
                  <a:cubicBezTo>
                    <a:pt x="470" y="10"/>
                    <a:pt x="453"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3;p26">
              <a:extLst>
                <a:ext uri="{FF2B5EF4-FFF2-40B4-BE49-F238E27FC236}">
                  <a16:creationId xmlns:a16="http://schemas.microsoft.com/office/drawing/2014/main" id="{AEFBFD83-AC26-E84C-4D5E-A0AECA3DF253}"/>
                </a:ext>
              </a:extLst>
            </p:cNvPr>
            <p:cNvSpPr/>
            <p:nvPr/>
          </p:nvSpPr>
          <p:spPr>
            <a:xfrm>
              <a:off x="6027296" y="2783224"/>
              <a:ext cx="233533" cy="276213"/>
            </a:xfrm>
            <a:custGeom>
              <a:avLst/>
              <a:gdLst/>
              <a:ahLst/>
              <a:cxnLst/>
              <a:rect l="l" t="t" r="r" b="b"/>
              <a:pathLst>
                <a:path w="7168" h="8478" extrusionOk="0">
                  <a:moveTo>
                    <a:pt x="5668" y="1"/>
                  </a:moveTo>
                  <a:cubicBezTo>
                    <a:pt x="5394" y="48"/>
                    <a:pt x="5156" y="84"/>
                    <a:pt x="5061" y="96"/>
                  </a:cubicBezTo>
                  <a:cubicBezTo>
                    <a:pt x="4763" y="132"/>
                    <a:pt x="1596" y="1787"/>
                    <a:pt x="1536" y="1822"/>
                  </a:cubicBezTo>
                  <a:cubicBezTo>
                    <a:pt x="0" y="3858"/>
                    <a:pt x="1048" y="6335"/>
                    <a:pt x="1048" y="6335"/>
                  </a:cubicBezTo>
                  <a:cubicBezTo>
                    <a:pt x="1048" y="6335"/>
                    <a:pt x="1703" y="8121"/>
                    <a:pt x="2036" y="8323"/>
                  </a:cubicBezTo>
                  <a:cubicBezTo>
                    <a:pt x="2108" y="8371"/>
                    <a:pt x="2167" y="8418"/>
                    <a:pt x="2227" y="8478"/>
                  </a:cubicBezTo>
                  <a:cubicBezTo>
                    <a:pt x="1084" y="6680"/>
                    <a:pt x="3441" y="5108"/>
                    <a:pt x="4549" y="4358"/>
                  </a:cubicBezTo>
                  <a:cubicBezTo>
                    <a:pt x="5751" y="3561"/>
                    <a:pt x="6751" y="1703"/>
                    <a:pt x="6715" y="1596"/>
                  </a:cubicBezTo>
                  <a:lnTo>
                    <a:pt x="7168" y="536"/>
                  </a:lnTo>
                  <a:cubicBezTo>
                    <a:pt x="6704" y="263"/>
                    <a:pt x="6192" y="84"/>
                    <a:pt x="5668"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4;p26">
              <a:extLst>
                <a:ext uri="{FF2B5EF4-FFF2-40B4-BE49-F238E27FC236}">
                  <a16:creationId xmlns:a16="http://schemas.microsoft.com/office/drawing/2014/main" id="{032E88BE-F269-54CB-275F-E1460716E067}"/>
                </a:ext>
              </a:extLst>
            </p:cNvPr>
            <p:cNvSpPr/>
            <p:nvPr/>
          </p:nvSpPr>
          <p:spPr>
            <a:xfrm>
              <a:off x="6110310" y="3072990"/>
              <a:ext cx="10100" cy="19059"/>
            </a:xfrm>
            <a:custGeom>
              <a:avLst/>
              <a:gdLst/>
              <a:ahLst/>
              <a:cxnLst/>
              <a:rect l="l" t="t" r="r" b="b"/>
              <a:pathLst>
                <a:path w="310" h="585" extrusionOk="0">
                  <a:moveTo>
                    <a:pt x="0" y="1"/>
                  </a:moveTo>
                  <a:lnTo>
                    <a:pt x="0" y="1"/>
                  </a:lnTo>
                  <a:cubicBezTo>
                    <a:pt x="96" y="143"/>
                    <a:pt x="155" y="251"/>
                    <a:pt x="155" y="251"/>
                  </a:cubicBezTo>
                  <a:cubicBezTo>
                    <a:pt x="179" y="358"/>
                    <a:pt x="215" y="477"/>
                    <a:pt x="250" y="584"/>
                  </a:cubicBezTo>
                  <a:cubicBezTo>
                    <a:pt x="310" y="441"/>
                    <a:pt x="238" y="251"/>
                    <a:pt x="0" y="1"/>
                  </a:cubicBezTo>
                  <a:close/>
                </a:path>
              </a:pathLst>
            </a:custGeom>
            <a:solidFill>
              <a:srgbClr val="C27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5;p26">
              <a:extLst>
                <a:ext uri="{FF2B5EF4-FFF2-40B4-BE49-F238E27FC236}">
                  <a16:creationId xmlns:a16="http://schemas.microsoft.com/office/drawing/2014/main" id="{0511C5AD-3207-6D76-3C37-C1D7701A6483}"/>
                </a:ext>
              </a:extLst>
            </p:cNvPr>
            <p:cNvSpPr/>
            <p:nvPr/>
          </p:nvSpPr>
          <p:spPr>
            <a:xfrm>
              <a:off x="5981912" y="2730477"/>
              <a:ext cx="387930" cy="301821"/>
            </a:xfrm>
            <a:custGeom>
              <a:avLst/>
              <a:gdLst/>
              <a:ahLst/>
              <a:cxnLst/>
              <a:rect l="l" t="t" r="r" b="b"/>
              <a:pathLst>
                <a:path w="11907" h="9264" extrusionOk="0">
                  <a:moveTo>
                    <a:pt x="10180" y="0"/>
                  </a:moveTo>
                  <a:lnTo>
                    <a:pt x="9835" y="631"/>
                  </a:lnTo>
                  <a:cubicBezTo>
                    <a:pt x="8641" y="268"/>
                    <a:pt x="7596" y="117"/>
                    <a:pt x="6682" y="117"/>
                  </a:cubicBezTo>
                  <a:cubicBezTo>
                    <a:pt x="2119" y="117"/>
                    <a:pt x="846" y="3894"/>
                    <a:pt x="846" y="3894"/>
                  </a:cubicBezTo>
                  <a:cubicBezTo>
                    <a:pt x="143" y="4668"/>
                    <a:pt x="0" y="7001"/>
                    <a:pt x="0" y="7001"/>
                  </a:cubicBezTo>
                  <a:cubicBezTo>
                    <a:pt x="165" y="6354"/>
                    <a:pt x="604" y="6310"/>
                    <a:pt x="721" y="6310"/>
                  </a:cubicBezTo>
                  <a:cubicBezTo>
                    <a:pt x="740" y="6310"/>
                    <a:pt x="750" y="6311"/>
                    <a:pt x="750" y="6311"/>
                  </a:cubicBezTo>
                  <a:cubicBezTo>
                    <a:pt x="334" y="7989"/>
                    <a:pt x="2203" y="9263"/>
                    <a:pt x="2203" y="9263"/>
                  </a:cubicBezTo>
                  <a:cubicBezTo>
                    <a:pt x="2132" y="7859"/>
                    <a:pt x="3072" y="6620"/>
                    <a:pt x="4989" y="5763"/>
                  </a:cubicBezTo>
                  <a:cubicBezTo>
                    <a:pt x="6906" y="4894"/>
                    <a:pt x="8370" y="2620"/>
                    <a:pt x="8370" y="2620"/>
                  </a:cubicBezTo>
                  <a:lnTo>
                    <a:pt x="8370" y="2620"/>
                  </a:lnTo>
                  <a:cubicBezTo>
                    <a:pt x="8775" y="4126"/>
                    <a:pt x="8098" y="4613"/>
                    <a:pt x="8411" y="4613"/>
                  </a:cubicBezTo>
                  <a:cubicBezTo>
                    <a:pt x="8429" y="4613"/>
                    <a:pt x="8451" y="4611"/>
                    <a:pt x="8478" y="4608"/>
                  </a:cubicBezTo>
                  <a:cubicBezTo>
                    <a:pt x="8942" y="4549"/>
                    <a:pt x="9013" y="3787"/>
                    <a:pt x="9013" y="3787"/>
                  </a:cubicBezTo>
                  <a:cubicBezTo>
                    <a:pt x="9013" y="3787"/>
                    <a:pt x="9728" y="5120"/>
                    <a:pt x="10430" y="5442"/>
                  </a:cubicBezTo>
                  <a:cubicBezTo>
                    <a:pt x="11133" y="5763"/>
                    <a:pt x="11645" y="7251"/>
                    <a:pt x="11645" y="7251"/>
                  </a:cubicBezTo>
                  <a:cubicBezTo>
                    <a:pt x="11645" y="7251"/>
                    <a:pt x="11859" y="6930"/>
                    <a:pt x="11883" y="4965"/>
                  </a:cubicBezTo>
                  <a:cubicBezTo>
                    <a:pt x="11907" y="2989"/>
                    <a:pt x="10359" y="1322"/>
                    <a:pt x="10359" y="1322"/>
                  </a:cubicBezTo>
                  <a:cubicBezTo>
                    <a:pt x="10418" y="1084"/>
                    <a:pt x="11216" y="881"/>
                    <a:pt x="11216" y="881"/>
                  </a:cubicBezTo>
                  <a:cubicBezTo>
                    <a:pt x="11097" y="721"/>
                    <a:pt x="10904" y="672"/>
                    <a:pt x="10711" y="672"/>
                  </a:cubicBezTo>
                  <a:cubicBezTo>
                    <a:pt x="10403" y="672"/>
                    <a:pt x="10097" y="798"/>
                    <a:pt x="10097" y="798"/>
                  </a:cubicBezTo>
                  <a:lnTo>
                    <a:pt x="10180" y="0"/>
                  </a:lnTo>
                  <a:close/>
                </a:path>
              </a:pathLst>
            </a:custGeom>
            <a:solidFill>
              <a:srgbClr val="20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6;p26">
              <a:extLst>
                <a:ext uri="{FF2B5EF4-FFF2-40B4-BE49-F238E27FC236}">
                  <a16:creationId xmlns:a16="http://schemas.microsoft.com/office/drawing/2014/main" id="{9132D110-FDAA-32F5-E810-965FFD55E0FF}"/>
                </a:ext>
              </a:extLst>
            </p:cNvPr>
            <p:cNvSpPr/>
            <p:nvPr/>
          </p:nvSpPr>
          <p:spPr>
            <a:xfrm>
              <a:off x="6009834" y="2730477"/>
              <a:ext cx="344501" cy="126867"/>
            </a:xfrm>
            <a:custGeom>
              <a:avLst/>
              <a:gdLst/>
              <a:ahLst/>
              <a:cxnLst/>
              <a:rect l="l" t="t" r="r" b="b"/>
              <a:pathLst>
                <a:path w="10574" h="3894" extrusionOk="0">
                  <a:moveTo>
                    <a:pt x="9323" y="0"/>
                  </a:moveTo>
                  <a:lnTo>
                    <a:pt x="8978" y="631"/>
                  </a:lnTo>
                  <a:cubicBezTo>
                    <a:pt x="7784" y="268"/>
                    <a:pt x="6739" y="117"/>
                    <a:pt x="5826" y="117"/>
                  </a:cubicBezTo>
                  <a:cubicBezTo>
                    <a:pt x="1265" y="117"/>
                    <a:pt x="1" y="3894"/>
                    <a:pt x="1" y="3894"/>
                  </a:cubicBezTo>
                  <a:cubicBezTo>
                    <a:pt x="1" y="3894"/>
                    <a:pt x="2456" y="903"/>
                    <a:pt x="5830" y="903"/>
                  </a:cubicBezTo>
                  <a:cubicBezTo>
                    <a:pt x="6288" y="903"/>
                    <a:pt x="6763" y="959"/>
                    <a:pt x="7251" y="1084"/>
                  </a:cubicBezTo>
                  <a:lnTo>
                    <a:pt x="8645" y="1572"/>
                  </a:lnTo>
                  <a:lnTo>
                    <a:pt x="8942" y="1179"/>
                  </a:lnTo>
                  <a:lnTo>
                    <a:pt x="8942" y="1620"/>
                  </a:lnTo>
                  <a:cubicBezTo>
                    <a:pt x="9597" y="1905"/>
                    <a:pt x="10169" y="2370"/>
                    <a:pt x="10573" y="2965"/>
                  </a:cubicBezTo>
                  <a:cubicBezTo>
                    <a:pt x="10299" y="2370"/>
                    <a:pt x="9942" y="1810"/>
                    <a:pt x="9502" y="1322"/>
                  </a:cubicBezTo>
                  <a:cubicBezTo>
                    <a:pt x="9573" y="1084"/>
                    <a:pt x="10359" y="870"/>
                    <a:pt x="10359" y="870"/>
                  </a:cubicBezTo>
                  <a:cubicBezTo>
                    <a:pt x="10243" y="713"/>
                    <a:pt x="10055" y="664"/>
                    <a:pt x="9867" y="664"/>
                  </a:cubicBezTo>
                  <a:cubicBezTo>
                    <a:pt x="9555" y="664"/>
                    <a:pt x="9240" y="798"/>
                    <a:pt x="9240" y="798"/>
                  </a:cubicBezTo>
                  <a:lnTo>
                    <a:pt x="9323" y="0"/>
                  </a:lnTo>
                  <a:close/>
                </a:path>
              </a:pathLst>
            </a:custGeom>
            <a:solidFill>
              <a:srgbClr val="2D30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7;p26">
              <a:extLst>
                <a:ext uri="{FF2B5EF4-FFF2-40B4-BE49-F238E27FC236}">
                  <a16:creationId xmlns:a16="http://schemas.microsoft.com/office/drawing/2014/main" id="{379B02CD-1893-ED9A-05BC-383B4054BC52}"/>
                </a:ext>
              </a:extLst>
            </p:cNvPr>
            <p:cNvSpPr/>
            <p:nvPr/>
          </p:nvSpPr>
          <p:spPr>
            <a:xfrm>
              <a:off x="4670014" y="3803792"/>
              <a:ext cx="2309238" cy="818605"/>
            </a:xfrm>
            <a:custGeom>
              <a:avLst/>
              <a:gdLst/>
              <a:ahLst/>
              <a:cxnLst/>
              <a:rect l="l" t="t" r="r" b="b"/>
              <a:pathLst>
                <a:path w="70879" h="25126" extrusionOk="0">
                  <a:moveTo>
                    <a:pt x="0" y="1"/>
                  </a:moveTo>
                  <a:cubicBezTo>
                    <a:pt x="286" y="1454"/>
                    <a:pt x="631" y="2858"/>
                    <a:pt x="1001" y="4216"/>
                  </a:cubicBezTo>
                  <a:cubicBezTo>
                    <a:pt x="2632" y="10145"/>
                    <a:pt x="5025" y="15122"/>
                    <a:pt x="7561" y="18134"/>
                  </a:cubicBezTo>
                  <a:cubicBezTo>
                    <a:pt x="12615" y="24146"/>
                    <a:pt x="19033" y="25126"/>
                    <a:pt x="26835" y="25126"/>
                  </a:cubicBezTo>
                  <a:cubicBezTo>
                    <a:pt x="28536" y="25126"/>
                    <a:pt x="30303" y="25079"/>
                    <a:pt x="32135" y="25028"/>
                  </a:cubicBezTo>
                  <a:lnTo>
                    <a:pt x="32707" y="25016"/>
                  </a:lnTo>
                  <a:cubicBezTo>
                    <a:pt x="43208" y="24718"/>
                    <a:pt x="46459" y="20682"/>
                    <a:pt x="56519" y="20003"/>
                  </a:cubicBezTo>
                  <a:cubicBezTo>
                    <a:pt x="56786" y="19984"/>
                    <a:pt x="57049" y="19975"/>
                    <a:pt x="57310" y="19975"/>
                  </a:cubicBezTo>
                  <a:cubicBezTo>
                    <a:pt x="59120" y="19975"/>
                    <a:pt x="60800" y="20424"/>
                    <a:pt x="62580" y="21027"/>
                  </a:cubicBezTo>
                  <a:lnTo>
                    <a:pt x="62746" y="21027"/>
                  </a:lnTo>
                  <a:lnTo>
                    <a:pt x="63389" y="21051"/>
                  </a:lnTo>
                  <a:cubicBezTo>
                    <a:pt x="63699" y="21063"/>
                    <a:pt x="64008" y="21087"/>
                    <a:pt x="64318" y="21111"/>
                  </a:cubicBezTo>
                  <a:lnTo>
                    <a:pt x="64735" y="21134"/>
                  </a:lnTo>
                  <a:cubicBezTo>
                    <a:pt x="65211" y="21158"/>
                    <a:pt x="65675" y="21194"/>
                    <a:pt x="66128" y="21242"/>
                  </a:cubicBezTo>
                  <a:cubicBezTo>
                    <a:pt x="66282" y="21254"/>
                    <a:pt x="66425" y="21265"/>
                    <a:pt x="66580" y="21277"/>
                  </a:cubicBezTo>
                  <a:cubicBezTo>
                    <a:pt x="66914" y="21313"/>
                    <a:pt x="67247" y="21337"/>
                    <a:pt x="67580" y="21373"/>
                  </a:cubicBezTo>
                  <a:cubicBezTo>
                    <a:pt x="67854" y="21408"/>
                    <a:pt x="68128" y="21432"/>
                    <a:pt x="68402" y="21468"/>
                  </a:cubicBezTo>
                  <a:cubicBezTo>
                    <a:pt x="68830" y="21515"/>
                    <a:pt x="69259" y="21563"/>
                    <a:pt x="69664" y="21611"/>
                  </a:cubicBezTo>
                  <a:cubicBezTo>
                    <a:pt x="70081" y="21658"/>
                    <a:pt x="70485" y="21718"/>
                    <a:pt x="70878" y="21766"/>
                  </a:cubicBezTo>
                  <a:cubicBezTo>
                    <a:pt x="56746" y="16753"/>
                    <a:pt x="34695" y="8907"/>
                    <a:pt x="30076" y="7192"/>
                  </a:cubicBezTo>
                  <a:cubicBezTo>
                    <a:pt x="25194" y="5383"/>
                    <a:pt x="17086" y="2549"/>
                    <a:pt x="12740" y="1037"/>
                  </a:cubicBezTo>
                  <a:cubicBezTo>
                    <a:pt x="11859" y="715"/>
                    <a:pt x="11121" y="465"/>
                    <a:pt x="10609" y="287"/>
                  </a:cubicBezTo>
                  <a:lnTo>
                    <a:pt x="9918" y="49"/>
                  </a:lnTo>
                  <a:lnTo>
                    <a:pt x="9871" y="37"/>
                  </a:lnTo>
                  <a:lnTo>
                    <a:pt x="9823" y="13"/>
                  </a:lnTo>
                  <a:lnTo>
                    <a:pt x="97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8;p26">
              <a:extLst>
                <a:ext uri="{FF2B5EF4-FFF2-40B4-BE49-F238E27FC236}">
                  <a16:creationId xmlns:a16="http://schemas.microsoft.com/office/drawing/2014/main" id="{49603FC1-6BFD-43D5-36DE-C04D923E8F30}"/>
                </a:ext>
              </a:extLst>
            </p:cNvPr>
            <p:cNvSpPr/>
            <p:nvPr/>
          </p:nvSpPr>
          <p:spPr>
            <a:xfrm>
              <a:off x="4670014" y="3803792"/>
              <a:ext cx="2269653" cy="827076"/>
            </a:xfrm>
            <a:custGeom>
              <a:avLst/>
              <a:gdLst/>
              <a:ahLst/>
              <a:cxnLst/>
              <a:rect l="l" t="t" r="r" b="b"/>
              <a:pathLst>
                <a:path w="69664" h="25386" extrusionOk="0">
                  <a:moveTo>
                    <a:pt x="0" y="1"/>
                  </a:moveTo>
                  <a:cubicBezTo>
                    <a:pt x="286" y="1442"/>
                    <a:pt x="620" y="2847"/>
                    <a:pt x="989" y="4204"/>
                  </a:cubicBezTo>
                  <a:lnTo>
                    <a:pt x="5703" y="3835"/>
                  </a:lnTo>
                  <a:lnTo>
                    <a:pt x="32147" y="25028"/>
                  </a:lnTo>
                  <a:lnTo>
                    <a:pt x="32588" y="25385"/>
                  </a:lnTo>
                  <a:cubicBezTo>
                    <a:pt x="37577" y="24968"/>
                    <a:pt x="42518" y="24028"/>
                    <a:pt x="47304" y="22575"/>
                  </a:cubicBezTo>
                  <a:cubicBezTo>
                    <a:pt x="51151" y="21397"/>
                    <a:pt x="55492" y="20967"/>
                    <a:pt x="59754" y="20967"/>
                  </a:cubicBezTo>
                  <a:cubicBezTo>
                    <a:pt x="60702" y="20967"/>
                    <a:pt x="61646" y="20988"/>
                    <a:pt x="62580" y="21027"/>
                  </a:cubicBezTo>
                  <a:lnTo>
                    <a:pt x="62746" y="21027"/>
                  </a:lnTo>
                  <a:cubicBezTo>
                    <a:pt x="62961" y="21027"/>
                    <a:pt x="63175" y="21039"/>
                    <a:pt x="63389" y="21051"/>
                  </a:cubicBezTo>
                  <a:cubicBezTo>
                    <a:pt x="63699" y="21063"/>
                    <a:pt x="64008" y="21087"/>
                    <a:pt x="64318" y="21111"/>
                  </a:cubicBezTo>
                  <a:lnTo>
                    <a:pt x="64735" y="21134"/>
                  </a:lnTo>
                  <a:cubicBezTo>
                    <a:pt x="65211" y="21158"/>
                    <a:pt x="65675" y="21194"/>
                    <a:pt x="66128" y="21242"/>
                  </a:cubicBezTo>
                  <a:cubicBezTo>
                    <a:pt x="66282" y="21254"/>
                    <a:pt x="66425" y="21265"/>
                    <a:pt x="66580" y="21277"/>
                  </a:cubicBezTo>
                  <a:cubicBezTo>
                    <a:pt x="66914" y="21313"/>
                    <a:pt x="67247" y="21337"/>
                    <a:pt x="67580" y="21373"/>
                  </a:cubicBezTo>
                  <a:cubicBezTo>
                    <a:pt x="67854" y="21408"/>
                    <a:pt x="68128" y="21432"/>
                    <a:pt x="68402" y="21468"/>
                  </a:cubicBezTo>
                  <a:cubicBezTo>
                    <a:pt x="68830" y="21515"/>
                    <a:pt x="69259" y="21563"/>
                    <a:pt x="69664" y="21611"/>
                  </a:cubicBezTo>
                  <a:lnTo>
                    <a:pt x="9918" y="49"/>
                  </a:lnTo>
                  <a:lnTo>
                    <a:pt x="9859" y="25"/>
                  </a:lnTo>
                  <a:lnTo>
                    <a:pt x="9811" y="13"/>
                  </a:lnTo>
                  <a:lnTo>
                    <a:pt x="9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9;p26">
              <a:extLst>
                <a:ext uri="{FF2B5EF4-FFF2-40B4-BE49-F238E27FC236}">
                  <a16:creationId xmlns:a16="http://schemas.microsoft.com/office/drawing/2014/main" id="{BB32E887-6C84-A8C8-B801-2803913DB34B}"/>
                </a:ext>
              </a:extLst>
            </p:cNvPr>
            <p:cNvSpPr/>
            <p:nvPr/>
          </p:nvSpPr>
          <p:spPr>
            <a:xfrm>
              <a:off x="4961702" y="3841715"/>
              <a:ext cx="210304" cy="145014"/>
            </a:xfrm>
            <a:custGeom>
              <a:avLst/>
              <a:gdLst/>
              <a:ahLst/>
              <a:cxnLst/>
              <a:rect l="l" t="t" r="r" b="b"/>
              <a:pathLst>
                <a:path w="6455" h="4451" extrusionOk="0">
                  <a:moveTo>
                    <a:pt x="3819" y="0"/>
                  </a:moveTo>
                  <a:cubicBezTo>
                    <a:pt x="3435" y="0"/>
                    <a:pt x="3019" y="82"/>
                    <a:pt x="2608" y="313"/>
                  </a:cubicBezTo>
                  <a:cubicBezTo>
                    <a:pt x="1215" y="1099"/>
                    <a:pt x="1430" y="2230"/>
                    <a:pt x="1430" y="2230"/>
                  </a:cubicBezTo>
                  <a:cubicBezTo>
                    <a:pt x="1430" y="2230"/>
                    <a:pt x="465" y="2599"/>
                    <a:pt x="441" y="2754"/>
                  </a:cubicBezTo>
                  <a:cubicBezTo>
                    <a:pt x="441" y="2754"/>
                    <a:pt x="1" y="3707"/>
                    <a:pt x="191" y="4242"/>
                  </a:cubicBezTo>
                  <a:cubicBezTo>
                    <a:pt x="243" y="4396"/>
                    <a:pt x="779" y="4451"/>
                    <a:pt x="1518" y="4451"/>
                  </a:cubicBezTo>
                  <a:cubicBezTo>
                    <a:pt x="3358" y="4451"/>
                    <a:pt x="6454" y="4111"/>
                    <a:pt x="6454" y="4111"/>
                  </a:cubicBezTo>
                  <a:cubicBezTo>
                    <a:pt x="5406" y="3445"/>
                    <a:pt x="5275" y="1397"/>
                    <a:pt x="5466" y="885"/>
                  </a:cubicBezTo>
                  <a:cubicBezTo>
                    <a:pt x="5596" y="512"/>
                    <a:pt x="5536" y="461"/>
                    <a:pt x="5495" y="461"/>
                  </a:cubicBezTo>
                  <a:cubicBezTo>
                    <a:pt x="5479" y="461"/>
                    <a:pt x="5466" y="468"/>
                    <a:pt x="5466" y="468"/>
                  </a:cubicBezTo>
                  <a:cubicBezTo>
                    <a:pt x="5466" y="468"/>
                    <a:pt x="4737" y="0"/>
                    <a:pt x="3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0;p26">
              <a:extLst>
                <a:ext uri="{FF2B5EF4-FFF2-40B4-BE49-F238E27FC236}">
                  <a16:creationId xmlns:a16="http://schemas.microsoft.com/office/drawing/2014/main" id="{26CCA9B4-1024-AAAB-5DBD-2D946A09284E}"/>
                </a:ext>
              </a:extLst>
            </p:cNvPr>
            <p:cNvSpPr/>
            <p:nvPr/>
          </p:nvSpPr>
          <p:spPr>
            <a:xfrm>
              <a:off x="5008650" y="3437626"/>
              <a:ext cx="126476" cy="519097"/>
            </a:xfrm>
            <a:custGeom>
              <a:avLst/>
              <a:gdLst/>
              <a:ahLst/>
              <a:cxnLst/>
              <a:rect l="l" t="t" r="r" b="b"/>
              <a:pathLst>
                <a:path w="3882" h="15933" extrusionOk="0">
                  <a:moveTo>
                    <a:pt x="3882" y="0"/>
                  </a:moveTo>
                  <a:lnTo>
                    <a:pt x="751" y="2941"/>
                  </a:lnTo>
                  <a:cubicBezTo>
                    <a:pt x="751" y="2941"/>
                    <a:pt x="524" y="3953"/>
                    <a:pt x="262" y="7228"/>
                  </a:cubicBezTo>
                  <a:cubicBezTo>
                    <a:pt x="1" y="10502"/>
                    <a:pt x="298" y="12502"/>
                    <a:pt x="298" y="12502"/>
                  </a:cubicBezTo>
                  <a:cubicBezTo>
                    <a:pt x="298" y="12502"/>
                    <a:pt x="3612" y="15932"/>
                    <a:pt x="3667" y="15932"/>
                  </a:cubicBezTo>
                  <a:cubicBezTo>
                    <a:pt x="3668" y="15932"/>
                    <a:pt x="3668" y="15932"/>
                    <a:pt x="3668" y="15931"/>
                  </a:cubicBezTo>
                  <a:cubicBezTo>
                    <a:pt x="3656" y="15860"/>
                    <a:pt x="3882" y="1"/>
                    <a:pt x="38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1;p26">
              <a:extLst>
                <a:ext uri="{FF2B5EF4-FFF2-40B4-BE49-F238E27FC236}">
                  <a16:creationId xmlns:a16="http://schemas.microsoft.com/office/drawing/2014/main" id="{24AED8EC-BAB2-1F88-B98F-933763FD3495}"/>
                </a:ext>
              </a:extLst>
            </p:cNvPr>
            <p:cNvSpPr/>
            <p:nvPr/>
          </p:nvSpPr>
          <p:spPr>
            <a:xfrm>
              <a:off x="5128121" y="3437626"/>
              <a:ext cx="40367" cy="519032"/>
            </a:xfrm>
            <a:custGeom>
              <a:avLst/>
              <a:gdLst/>
              <a:ahLst/>
              <a:cxnLst/>
              <a:rect l="l" t="t" r="r" b="b"/>
              <a:pathLst>
                <a:path w="1239" h="15931" extrusionOk="0">
                  <a:moveTo>
                    <a:pt x="215" y="0"/>
                  </a:moveTo>
                  <a:lnTo>
                    <a:pt x="1" y="15931"/>
                  </a:lnTo>
                  <a:lnTo>
                    <a:pt x="465" y="15931"/>
                  </a:lnTo>
                  <a:cubicBezTo>
                    <a:pt x="751" y="15907"/>
                    <a:pt x="977" y="15681"/>
                    <a:pt x="989" y="15395"/>
                  </a:cubicBezTo>
                  <a:lnTo>
                    <a:pt x="1239" y="620"/>
                  </a:lnTo>
                  <a:cubicBezTo>
                    <a:pt x="1239" y="346"/>
                    <a:pt x="1048" y="120"/>
                    <a:pt x="786" y="84"/>
                  </a:cubicBezTo>
                  <a:lnTo>
                    <a:pt x="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2;p26">
              <a:extLst>
                <a:ext uri="{FF2B5EF4-FFF2-40B4-BE49-F238E27FC236}">
                  <a16:creationId xmlns:a16="http://schemas.microsoft.com/office/drawing/2014/main" id="{D5D0BB8D-D56F-12CA-F6E5-2DFC7F2B12D4}"/>
                </a:ext>
              </a:extLst>
            </p:cNvPr>
            <p:cNvSpPr/>
            <p:nvPr/>
          </p:nvSpPr>
          <p:spPr>
            <a:xfrm>
              <a:off x="5045889" y="3497736"/>
              <a:ext cx="43853" cy="43494"/>
            </a:xfrm>
            <a:custGeom>
              <a:avLst/>
              <a:gdLst/>
              <a:ahLst/>
              <a:cxnLst/>
              <a:rect l="l" t="t" r="r" b="b"/>
              <a:pathLst>
                <a:path w="1346" h="1335" extrusionOk="0">
                  <a:moveTo>
                    <a:pt x="1346" y="1"/>
                  </a:moveTo>
                  <a:lnTo>
                    <a:pt x="24" y="1144"/>
                  </a:lnTo>
                  <a:lnTo>
                    <a:pt x="1" y="1334"/>
                  </a:lnTo>
                  <a:lnTo>
                    <a:pt x="1298" y="322"/>
                  </a:lnTo>
                  <a:lnTo>
                    <a:pt x="13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3;p26">
              <a:extLst>
                <a:ext uri="{FF2B5EF4-FFF2-40B4-BE49-F238E27FC236}">
                  <a16:creationId xmlns:a16="http://schemas.microsoft.com/office/drawing/2014/main" id="{FCA436F9-9B8D-FE65-2D0D-5F0CE2D6B224}"/>
                </a:ext>
              </a:extLst>
            </p:cNvPr>
            <p:cNvSpPr/>
            <p:nvPr/>
          </p:nvSpPr>
          <p:spPr>
            <a:xfrm>
              <a:off x="5008650" y="3532271"/>
              <a:ext cx="119503" cy="424420"/>
            </a:xfrm>
            <a:custGeom>
              <a:avLst/>
              <a:gdLst/>
              <a:ahLst/>
              <a:cxnLst/>
              <a:rect l="l" t="t" r="r" b="b"/>
              <a:pathLst>
                <a:path w="3668" h="13027" extrusionOk="0">
                  <a:moveTo>
                    <a:pt x="751" y="1"/>
                  </a:moveTo>
                  <a:cubicBezTo>
                    <a:pt x="751" y="1"/>
                    <a:pt x="536" y="1025"/>
                    <a:pt x="274" y="4299"/>
                  </a:cubicBezTo>
                  <a:cubicBezTo>
                    <a:pt x="1" y="7573"/>
                    <a:pt x="310" y="9573"/>
                    <a:pt x="310" y="9573"/>
                  </a:cubicBezTo>
                  <a:cubicBezTo>
                    <a:pt x="310" y="9573"/>
                    <a:pt x="2644" y="11990"/>
                    <a:pt x="3418" y="12764"/>
                  </a:cubicBezTo>
                  <a:cubicBezTo>
                    <a:pt x="3418" y="12764"/>
                    <a:pt x="3657" y="13026"/>
                    <a:pt x="3667" y="13026"/>
                  </a:cubicBezTo>
                  <a:cubicBezTo>
                    <a:pt x="3668" y="13026"/>
                    <a:pt x="3668" y="13026"/>
                    <a:pt x="3668" y="13026"/>
                  </a:cubicBezTo>
                  <a:lnTo>
                    <a:pt x="3668" y="12788"/>
                  </a:lnTo>
                  <a:lnTo>
                    <a:pt x="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4;p26">
              <a:extLst>
                <a:ext uri="{FF2B5EF4-FFF2-40B4-BE49-F238E27FC236}">
                  <a16:creationId xmlns:a16="http://schemas.microsoft.com/office/drawing/2014/main" id="{650E7834-EF0B-9DBA-C1B2-B2806BDC0D8E}"/>
                </a:ext>
              </a:extLst>
            </p:cNvPr>
            <p:cNvSpPr/>
            <p:nvPr/>
          </p:nvSpPr>
          <p:spPr>
            <a:xfrm>
              <a:off x="4961311" y="3949262"/>
              <a:ext cx="183132" cy="56461"/>
            </a:xfrm>
            <a:custGeom>
              <a:avLst/>
              <a:gdLst/>
              <a:ahLst/>
              <a:cxnLst/>
              <a:rect l="l" t="t" r="r" b="b"/>
              <a:pathLst>
                <a:path w="5621" h="1733" extrusionOk="0">
                  <a:moveTo>
                    <a:pt x="4013" y="1"/>
                  </a:moveTo>
                  <a:cubicBezTo>
                    <a:pt x="2959" y="226"/>
                    <a:pt x="1373" y="540"/>
                    <a:pt x="679" y="540"/>
                  </a:cubicBezTo>
                  <a:cubicBezTo>
                    <a:pt x="456" y="540"/>
                    <a:pt x="326" y="508"/>
                    <a:pt x="334" y="429"/>
                  </a:cubicBezTo>
                  <a:lnTo>
                    <a:pt x="334" y="429"/>
                  </a:lnTo>
                  <a:cubicBezTo>
                    <a:pt x="334" y="429"/>
                    <a:pt x="1" y="608"/>
                    <a:pt x="84" y="906"/>
                  </a:cubicBezTo>
                  <a:cubicBezTo>
                    <a:pt x="152" y="1176"/>
                    <a:pt x="219" y="1733"/>
                    <a:pt x="488" y="1733"/>
                  </a:cubicBezTo>
                  <a:cubicBezTo>
                    <a:pt x="504" y="1733"/>
                    <a:pt x="520" y="1731"/>
                    <a:pt x="537" y="1727"/>
                  </a:cubicBezTo>
                  <a:cubicBezTo>
                    <a:pt x="834" y="1656"/>
                    <a:pt x="4728" y="1263"/>
                    <a:pt x="4728" y="1191"/>
                  </a:cubicBezTo>
                  <a:cubicBezTo>
                    <a:pt x="4728" y="1156"/>
                    <a:pt x="5204" y="1108"/>
                    <a:pt x="5621" y="1072"/>
                  </a:cubicBezTo>
                  <a:cubicBezTo>
                    <a:pt x="5097" y="691"/>
                    <a:pt x="4561" y="346"/>
                    <a:pt x="40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5;p26">
              <a:extLst>
                <a:ext uri="{FF2B5EF4-FFF2-40B4-BE49-F238E27FC236}">
                  <a16:creationId xmlns:a16="http://schemas.microsoft.com/office/drawing/2014/main" id="{A0E6D907-DE7D-91D6-8B5D-F38A2543E08A}"/>
                </a:ext>
              </a:extLst>
            </p:cNvPr>
            <p:cNvSpPr/>
            <p:nvPr/>
          </p:nvSpPr>
          <p:spPr>
            <a:xfrm>
              <a:off x="4961311" y="3963239"/>
              <a:ext cx="46980" cy="42484"/>
            </a:xfrm>
            <a:custGeom>
              <a:avLst/>
              <a:gdLst/>
              <a:ahLst/>
              <a:cxnLst/>
              <a:rect l="l" t="t" r="r" b="b"/>
              <a:pathLst>
                <a:path w="1442" h="1304" extrusionOk="0">
                  <a:moveTo>
                    <a:pt x="334" y="0"/>
                  </a:moveTo>
                  <a:cubicBezTo>
                    <a:pt x="334" y="0"/>
                    <a:pt x="1" y="179"/>
                    <a:pt x="84" y="477"/>
                  </a:cubicBezTo>
                  <a:cubicBezTo>
                    <a:pt x="152" y="747"/>
                    <a:pt x="219" y="1304"/>
                    <a:pt x="488" y="1304"/>
                  </a:cubicBezTo>
                  <a:cubicBezTo>
                    <a:pt x="504" y="1304"/>
                    <a:pt x="520" y="1302"/>
                    <a:pt x="537" y="1298"/>
                  </a:cubicBezTo>
                  <a:cubicBezTo>
                    <a:pt x="572" y="1286"/>
                    <a:pt x="644" y="1274"/>
                    <a:pt x="763" y="1262"/>
                  </a:cubicBezTo>
                  <a:lnTo>
                    <a:pt x="763" y="1227"/>
                  </a:lnTo>
                  <a:cubicBezTo>
                    <a:pt x="656" y="1227"/>
                    <a:pt x="406" y="381"/>
                    <a:pt x="1442" y="36"/>
                  </a:cubicBezTo>
                  <a:lnTo>
                    <a:pt x="1442" y="36"/>
                  </a:lnTo>
                  <a:cubicBezTo>
                    <a:pt x="1122" y="83"/>
                    <a:pt x="845" y="112"/>
                    <a:pt x="648" y="112"/>
                  </a:cubicBezTo>
                  <a:cubicBezTo>
                    <a:pt x="441" y="112"/>
                    <a:pt x="322" y="8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6;p26">
              <a:extLst>
                <a:ext uri="{FF2B5EF4-FFF2-40B4-BE49-F238E27FC236}">
                  <a16:creationId xmlns:a16="http://schemas.microsoft.com/office/drawing/2014/main" id="{F289A2D8-5BDE-35A2-FA8C-F662FB891CAF}"/>
                </a:ext>
              </a:extLst>
            </p:cNvPr>
            <p:cNvSpPr/>
            <p:nvPr/>
          </p:nvSpPr>
          <p:spPr>
            <a:xfrm>
              <a:off x="4938440" y="3709343"/>
              <a:ext cx="208349" cy="300062"/>
            </a:xfrm>
            <a:custGeom>
              <a:avLst/>
              <a:gdLst/>
              <a:ahLst/>
              <a:cxnLst/>
              <a:rect l="l" t="t" r="r" b="b"/>
              <a:pathLst>
                <a:path w="6395" h="9210" extrusionOk="0">
                  <a:moveTo>
                    <a:pt x="2978" y="1"/>
                  </a:moveTo>
                  <a:cubicBezTo>
                    <a:pt x="2694" y="1"/>
                    <a:pt x="2416" y="127"/>
                    <a:pt x="2227" y="364"/>
                  </a:cubicBezTo>
                  <a:cubicBezTo>
                    <a:pt x="1703" y="971"/>
                    <a:pt x="108" y="7329"/>
                    <a:pt x="60" y="8079"/>
                  </a:cubicBezTo>
                  <a:cubicBezTo>
                    <a:pt x="1" y="8829"/>
                    <a:pt x="512" y="9079"/>
                    <a:pt x="1013" y="9198"/>
                  </a:cubicBezTo>
                  <a:cubicBezTo>
                    <a:pt x="1042" y="9206"/>
                    <a:pt x="1091" y="9209"/>
                    <a:pt x="1156" y="9209"/>
                  </a:cubicBezTo>
                  <a:cubicBezTo>
                    <a:pt x="1921" y="9209"/>
                    <a:pt x="4946" y="8725"/>
                    <a:pt x="6394" y="8484"/>
                  </a:cubicBezTo>
                  <a:cubicBezTo>
                    <a:pt x="6323" y="8436"/>
                    <a:pt x="6263" y="8389"/>
                    <a:pt x="6204" y="8353"/>
                  </a:cubicBezTo>
                  <a:cubicBezTo>
                    <a:pt x="4799" y="8591"/>
                    <a:pt x="2263" y="9008"/>
                    <a:pt x="1370" y="9032"/>
                  </a:cubicBezTo>
                  <a:cubicBezTo>
                    <a:pt x="1368" y="9032"/>
                    <a:pt x="1366" y="9032"/>
                    <a:pt x="1364" y="9032"/>
                  </a:cubicBezTo>
                  <a:cubicBezTo>
                    <a:pt x="115" y="9032"/>
                    <a:pt x="2632" y="887"/>
                    <a:pt x="2822" y="543"/>
                  </a:cubicBezTo>
                  <a:cubicBezTo>
                    <a:pt x="2953" y="328"/>
                    <a:pt x="3168" y="173"/>
                    <a:pt x="3406" y="102"/>
                  </a:cubicBezTo>
                  <a:cubicBezTo>
                    <a:pt x="3269" y="34"/>
                    <a:pt x="3123" y="1"/>
                    <a:pt x="2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7;p26">
              <a:extLst>
                <a:ext uri="{FF2B5EF4-FFF2-40B4-BE49-F238E27FC236}">
                  <a16:creationId xmlns:a16="http://schemas.microsoft.com/office/drawing/2014/main" id="{6C1A2BEA-FEAB-0255-7643-BF7A039BEC14}"/>
                </a:ext>
              </a:extLst>
            </p:cNvPr>
            <p:cNvSpPr/>
            <p:nvPr/>
          </p:nvSpPr>
          <p:spPr>
            <a:xfrm>
              <a:off x="5840352" y="4235152"/>
              <a:ext cx="808408" cy="364310"/>
            </a:xfrm>
            <a:custGeom>
              <a:avLst/>
              <a:gdLst/>
              <a:ahLst/>
              <a:cxnLst/>
              <a:rect l="l" t="t" r="r" b="b"/>
              <a:pathLst>
                <a:path w="24813" h="11182" extrusionOk="0">
                  <a:moveTo>
                    <a:pt x="7846" y="1"/>
                  </a:moveTo>
                  <a:cubicBezTo>
                    <a:pt x="7846" y="1"/>
                    <a:pt x="500" y="1108"/>
                    <a:pt x="250" y="1584"/>
                  </a:cubicBezTo>
                  <a:cubicBezTo>
                    <a:pt x="1" y="2058"/>
                    <a:pt x="12636" y="11181"/>
                    <a:pt x="12985" y="11181"/>
                  </a:cubicBezTo>
                  <a:cubicBezTo>
                    <a:pt x="12987" y="11181"/>
                    <a:pt x="12988" y="11181"/>
                    <a:pt x="12989" y="11181"/>
                  </a:cubicBezTo>
                  <a:cubicBezTo>
                    <a:pt x="13227" y="11097"/>
                    <a:pt x="24811" y="8288"/>
                    <a:pt x="24812" y="8287"/>
                  </a:cubicBezTo>
                  <a:lnTo>
                    <a:pt x="24812" y="8287"/>
                  </a:lnTo>
                  <a:cubicBezTo>
                    <a:pt x="24812" y="8287"/>
                    <a:pt x="24812" y="8287"/>
                    <a:pt x="24812" y="8287"/>
                  </a:cubicBezTo>
                  <a:cubicBezTo>
                    <a:pt x="24717" y="8287"/>
                    <a:pt x="7846" y="1"/>
                    <a:pt x="7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8;p26">
              <a:extLst>
                <a:ext uri="{FF2B5EF4-FFF2-40B4-BE49-F238E27FC236}">
                  <a16:creationId xmlns:a16="http://schemas.microsoft.com/office/drawing/2014/main" id="{324F40F2-3555-A4EE-370E-D62267A041E6}"/>
                </a:ext>
              </a:extLst>
            </p:cNvPr>
            <p:cNvSpPr/>
            <p:nvPr/>
          </p:nvSpPr>
          <p:spPr>
            <a:xfrm>
              <a:off x="5840352" y="4280144"/>
              <a:ext cx="808408" cy="319317"/>
            </a:xfrm>
            <a:custGeom>
              <a:avLst/>
              <a:gdLst/>
              <a:ahLst/>
              <a:cxnLst/>
              <a:rect l="l" t="t" r="r" b="b"/>
              <a:pathLst>
                <a:path w="24813" h="9801" extrusionOk="0">
                  <a:moveTo>
                    <a:pt x="666" y="1"/>
                  </a:moveTo>
                  <a:cubicBezTo>
                    <a:pt x="428" y="72"/>
                    <a:pt x="285" y="144"/>
                    <a:pt x="250" y="203"/>
                  </a:cubicBezTo>
                  <a:cubicBezTo>
                    <a:pt x="1" y="677"/>
                    <a:pt x="12636" y="9800"/>
                    <a:pt x="12985" y="9800"/>
                  </a:cubicBezTo>
                  <a:cubicBezTo>
                    <a:pt x="12987" y="9800"/>
                    <a:pt x="12988" y="9800"/>
                    <a:pt x="12989" y="9800"/>
                  </a:cubicBezTo>
                  <a:cubicBezTo>
                    <a:pt x="13227" y="9716"/>
                    <a:pt x="24812" y="6906"/>
                    <a:pt x="24812" y="6906"/>
                  </a:cubicBezTo>
                  <a:cubicBezTo>
                    <a:pt x="24800" y="6906"/>
                    <a:pt x="24384" y="6716"/>
                    <a:pt x="23705" y="6383"/>
                  </a:cubicBezTo>
                  <a:lnTo>
                    <a:pt x="12989" y="8645"/>
                  </a:lnTo>
                  <a:lnTo>
                    <a:pt x="714" y="48"/>
                  </a:lnTo>
                  <a:lnTo>
                    <a:pt x="6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9;p26">
              <a:extLst>
                <a:ext uri="{FF2B5EF4-FFF2-40B4-BE49-F238E27FC236}">
                  <a16:creationId xmlns:a16="http://schemas.microsoft.com/office/drawing/2014/main" id="{611540B9-7B76-D815-5E01-A0BD4FE6D002}"/>
                </a:ext>
              </a:extLst>
            </p:cNvPr>
            <p:cNvSpPr/>
            <p:nvPr/>
          </p:nvSpPr>
          <p:spPr>
            <a:xfrm>
              <a:off x="5925028" y="4268872"/>
              <a:ext cx="578002" cy="255883"/>
            </a:xfrm>
            <a:custGeom>
              <a:avLst/>
              <a:gdLst/>
              <a:ahLst/>
              <a:cxnLst/>
              <a:rect l="l" t="t" r="r" b="b"/>
              <a:pathLst>
                <a:path w="17741" h="7854" extrusionOk="0">
                  <a:moveTo>
                    <a:pt x="5628" y="335"/>
                  </a:moveTo>
                  <a:cubicBezTo>
                    <a:pt x="5628" y="347"/>
                    <a:pt x="5640" y="359"/>
                    <a:pt x="5652" y="371"/>
                  </a:cubicBezTo>
                  <a:lnTo>
                    <a:pt x="6735" y="894"/>
                  </a:lnTo>
                  <a:cubicBezTo>
                    <a:pt x="6437" y="954"/>
                    <a:pt x="6140" y="1049"/>
                    <a:pt x="5842" y="1133"/>
                  </a:cubicBezTo>
                  <a:lnTo>
                    <a:pt x="5354" y="1264"/>
                  </a:lnTo>
                  <a:cubicBezTo>
                    <a:pt x="5056" y="1109"/>
                    <a:pt x="4759" y="966"/>
                    <a:pt x="4473" y="799"/>
                  </a:cubicBezTo>
                  <a:lnTo>
                    <a:pt x="4294" y="692"/>
                  </a:lnTo>
                  <a:lnTo>
                    <a:pt x="4711" y="597"/>
                  </a:lnTo>
                  <a:cubicBezTo>
                    <a:pt x="5021" y="513"/>
                    <a:pt x="5330" y="442"/>
                    <a:pt x="5628" y="335"/>
                  </a:cubicBezTo>
                  <a:close/>
                  <a:moveTo>
                    <a:pt x="4151" y="728"/>
                  </a:moveTo>
                  <a:cubicBezTo>
                    <a:pt x="4497" y="930"/>
                    <a:pt x="4842" y="1121"/>
                    <a:pt x="5199" y="1299"/>
                  </a:cubicBezTo>
                  <a:lnTo>
                    <a:pt x="4663" y="1454"/>
                  </a:lnTo>
                  <a:lnTo>
                    <a:pt x="4032" y="1621"/>
                  </a:lnTo>
                  <a:cubicBezTo>
                    <a:pt x="3687" y="1406"/>
                    <a:pt x="3354" y="1180"/>
                    <a:pt x="3032" y="954"/>
                  </a:cubicBezTo>
                  <a:cubicBezTo>
                    <a:pt x="3235" y="918"/>
                    <a:pt x="3425" y="883"/>
                    <a:pt x="3628" y="835"/>
                  </a:cubicBezTo>
                  <a:cubicBezTo>
                    <a:pt x="3806" y="799"/>
                    <a:pt x="3985" y="764"/>
                    <a:pt x="4151" y="728"/>
                  </a:cubicBezTo>
                  <a:close/>
                  <a:moveTo>
                    <a:pt x="2901" y="966"/>
                  </a:moveTo>
                  <a:cubicBezTo>
                    <a:pt x="3235" y="1204"/>
                    <a:pt x="3580" y="1430"/>
                    <a:pt x="3925" y="1645"/>
                  </a:cubicBezTo>
                  <a:cubicBezTo>
                    <a:pt x="3580" y="1740"/>
                    <a:pt x="3247" y="1823"/>
                    <a:pt x="2901" y="1918"/>
                  </a:cubicBezTo>
                  <a:lnTo>
                    <a:pt x="2758" y="1823"/>
                  </a:lnTo>
                  <a:cubicBezTo>
                    <a:pt x="2354" y="1597"/>
                    <a:pt x="1937" y="1371"/>
                    <a:pt x="1532" y="1133"/>
                  </a:cubicBezTo>
                  <a:cubicBezTo>
                    <a:pt x="1996" y="1085"/>
                    <a:pt x="2449" y="1037"/>
                    <a:pt x="2901" y="966"/>
                  </a:cubicBezTo>
                  <a:close/>
                  <a:moveTo>
                    <a:pt x="6866" y="954"/>
                  </a:moveTo>
                  <a:lnTo>
                    <a:pt x="8223" y="1597"/>
                  </a:lnTo>
                  <a:lnTo>
                    <a:pt x="7973" y="1668"/>
                  </a:lnTo>
                  <a:cubicBezTo>
                    <a:pt x="7616" y="1764"/>
                    <a:pt x="7247" y="1859"/>
                    <a:pt x="6890" y="1966"/>
                  </a:cubicBezTo>
                  <a:lnTo>
                    <a:pt x="6795" y="1990"/>
                  </a:lnTo>
                  <a:cubicBezTo>
                    <a:pt x="6449" y="1823"/>
                    <a:pt x="6104" y="1645"/>
                    <a:pt x="5759" y="1466"/>
                  </a:cubicBezTo>
                  <a:lnTo>
                    <a:pt x="5485" y="1335"/>
                  </a:lnTo>
                  <a:lnTo>
                    <a:pt x="5854" y="1240"/>
                  </a:lnTo>
                  <a:cubicBezTo>
                    <a:pt x="6187" y="1145"/>
                    <a:pt x="6533" y="1073"/>
                    <a:pt x="6866" y="954"/>
                  </a:cubicBezTo>
                  <a:close/>
                  <a:moveTo>
                    <a:pt x="5330" y="1371"/>
                  </a:moveTo>
                  <a:lnTo>
                    <a:pt x="5402" y="1406"/>
                  </a:lnTo>
                  <a:cubicBezTo>
                    <a:pt x="5818" y="1609"/>
                    <a:pt x="6223" y="1823"/>
                    <a:pt x="6640" y="2037"/>
                  </a:cubicBezTo>
                  <a:cubicBezTo>
                    <a:pt x="6211" y="2157"/>
                    <a:pt x="5794" y="2288"/>
                    <a:pt x="5366" y="2418"/>
                  </a:cubicBezTo>
                  <a:cubicBezTo>
                    <a:pt x="5032" y="2228"/>
                    <a:pt x="4687" y="2026"/>
                    <a:pt x="4354" y="1811"/>
                  </a:cubicBezTo>
                  <a:cubicBezTo>
                    <a:pt x="4282" y="1776"/>
                    <a:pt x="4211" y="1728"/>
                    <a:pt x="4139" y="1680"/>
                  </a:cubicBezTo>
                  <a:lnTo>
                    <a:pt x="4675" y="1549"/>
                  </a:lnTo>
                  <a:lnTo>
                    <a:pt x="5330" y="1371"/>
                  </a:lnTo>
                  <a:close/>
                  <a:moveTo>
                    <a:pt x="4032" y="1716"/>
                  </a:moveTo>
                  <a:cubicBezTo>
                    <a:pt x="4449" y="1966"/>
                    <a:pt x="4866" y="2216"/>
                    <a:pt x="5282" y="2442"/>
                  </a:cubicBezTo>
                  <a:cubicBezTo>
                    <a:pt x="5104" y="2502"/>
                    <a:pt x="4913" y="2561"/>
                    <a:pt x="4735" y="2621"/>
                  </a:cubicBezTo>
                  <a:cubicBezTo>
                    <a:pt x="4580" y="2680"/>
                    <a:pt x="4437" y="2728"/>
                    <a:pt x="4294" y="2776"/>
                  </a:cubicBezTo>
                  <a:cubicBezTo>
                    <a:pt x="3866" y="2502"/>
                    <a:pt x="3449" y="2240"/>
                    <a:pt x="3008" y="1978"/>
                  </a:cubicBezTo>
                  <a:lnTo>
                    <a:pt x="4032" y="1716"/>
                  </a:lnTo>
                  <a:close/>
                  <a:moveTo>
                    <a:pt x="8378" y="1680"/>
                  </a:moveTo>
                  <a:lnTo>
                    <a:pt x="10176" y="2538"/>
                  </a:lnTo>
                  <a:lnTo>
                    <a:pt x="9997" y="2585"/>
                  </a:lnTo>
                  <a:cubicBezTo>
                    <a:pt x="9593" y="2692"/>
                    <a:pt x="9200" y="2823"/>
                    <a:pt x="8807" y="2954"/>
                  </a:cubicBezTo>
                  <a:lnTo>
                    <a:pt x="8759" y="2978"/>
                  </a:lnTo>
                  <a:cubicBezTo>
                    <a:pt x="8152" y="2669"/>
                    <a:pt x="7545" y="2371"/>
                    <a:pt x="6937" y="2061"/>
                  </a:cubicBezTo>
                  <a:cubicBezTo>
                    <a:pt x="7247" y="1966"/>
                    <a:pt x="7568" y="1883"/>
                    <a:pt x="7890" y="1799"/>
                  </a:cubicBezTo>
                  <a:cubicBezTo>
                    <a:pt x="8045" y="1764"/>
                    <a:pt x="8211" y="1716"/>
                    <a:pt x="8378" y="1680"/>
                  </a:cubicBezTo>
                  <a:close/>
                  <a:moveTo>
                    <a:pt x="6771" y="2097"/>
                  </a:moveTo>
                  <a:lnTo>
                    <a:pt x="7890" y="2680"/>
                  </a:lnTo>
                  <a:cubicBezTo>
                    <a:pt x="8128" y="2799"/>
                    <a:pt x="8366" y="2907"/>
                    <a:pt x="8604" y="3026"/>
                  </a:cubicBezTo>
                  <a:cubicBezTo>
                    <a:pt x="8140" y="3180"/>
                    <a:pt x="7676" y="3323"/>
                    <a:pt x="7211" y="3454"/>
                  </a:cubicBezTo>
                  <a:cubicBezTo>
                    <a:pt x="6628" y="3133"/>
                    <a:pt x="6056" y="2823"/>
                    <a:pt x="5485" y="2490"/>
                  </a:cubicBezTo>
                  <a:cubicBezTo>
                    <a:pt x="5914" y="2359"/>
                    <a:pt x="6342" y="2228"/>
                    <a:pt x="6771" y="2109"/>
                  </a:cubicBezTo>
                  <a:lnTo>
                    <a:pt x="6771" y="2097"/>
                  </a:lnTo>
                  <a:close/>
                  <a:moveTo>
                    <a:pt x="5402" y="2514"/>
                  </a:moveTo>
                  <a:cubicBezTo>
                    <a:pt x="5699" y="2680"/>
                    <a:pt x="5985" y="2835"/>
                    <a:pt x="6283" y="3002"/>
                  </a:cubicBezTo>
                  <a:lnTo>
                    <a:pt x="7128" y="3466"/>
                  </a:lnTo>
                  <a:cubicBezTo>
                    <a:pt x="6878" y="3538"/>
                    <a:pt x="6616" y="3609"/>
                    <a:pt x="6354" y="3669"/>
                  </a:cubicBezTo>
                  <a:cubicBezTo>
                    <a:pt x="6199" y="3716"/>
                    <a:pt x="6033" y="3740"/>
                    <a:pt x="5866" y="3776"/>
                  </a:cubicBezTo>
                  <a:cubicBezTo>
                    <a:pt x="5640" y="3645"/>
                    <a:pt x="5413" y="3502"/>
                    <a:pt x="5187" y="3359"/>
                  </a:cubicBezTo>
                  <a:lnTo>
                    <a:pt x="4390" y="2835"/>
                  </a:lnTo>
                  <a:cubicBezTo>
                    <a:pt x="4723" y="2728"/>
                    <a:pt x="5068" y="2621"/>
                    <a:pt x="5402" y="2514"/>
                  </a:cubicBezTo>
                  <a:close/>
                  <a:moveTo>
                    <a:pt x="10307" y="2609"/>
                  </a:moveTo>
                  <a:lnTo>
                    <a:pt x="10331" y="2621"/>
                  </a:lnTo>
                  <a:lnTo>
                    <a:pt x="12057" y="3442"/>
                  </a:lnTo>
                  <a:cubicBezTo>
                    <a:pt x="11795" y="3490"/>
                    <a:pt x="11545" y="3573"/>
                    <a:pt x="11283" y="3633"/>
                  </a:cubicBezTo>
                  <a:cubicBezTo>
                    <a:pt x="11033" y="3704"/>
                    <a:pt x="10783" y="3776"/>
                    <a:pt x="10533" y="3847"/>
                  </a:cubicBezTo>
                  <a:cubicBezTo>
                    <a:pt x="9974" y="3585"/>
                    <a:pt x="9426" y="3311"/>
                    <a:pt x="8878" y="3038"/>
                  </a:cubicBezTo>
                  <a:cubicBezTo>
                    <a:pt x="9200" y="2930"/>
                    <a:pt x="9521" y="2823"/>
                    <a:pt x="9843" y="2740"/>
                  </a:cubicBezTo>
                  <a:cubicBezTo>
                    <a:pt x="9997" y="2692"/>
                    <a:pt x="10152" y="2645"/>
                    <a:pt x="10307" y="2609"/>
                  </a:cubicBezTo>
                  <a:close/>
                  <a:moveTo>
                    <a:pt x="8747" y="3085"/>
                  </a:moveTo>
                  <a:cubicBezTo>
                    <a:pt x="9283" y="3359"/>
                    <a:pt x="9831" y="3621"/>
                    <a:pt x="10378" y="3895"/>
                  </a:cubicBezTo>
                  <a:cubicBezTo>
                    <a:pt x="10331" y="3907"/>
                    <a:pt x="10271" y="3919"/>
                    <a:pt x="10235" y="3942"/>
                  </a:cubicBezTo>
                  <a:cubicBezTo>
                    <a:pt x="9783" y="4073"/>
                    <a:pt x="9354" y="4216"/>
                    <a:pt x="8926" y="4359"/>
                  </a:cubicBezTo>
                  <a:cubicBezTo>
                    <a:pt x="8402" y="4085"/>
                    <a:pt x="7878" y="3800"/>
                    <a:pt x="7354" y="3514"/>
                  </a:cubicBezTo>
                  <a:lnTo>
                    <a:pt x="7449" y="3502"/>
                  </a:lnTo>
                  <a:cubicBezTo>
                    <a:pt x="7878" y="3371"/>
                    <a:pt x="8307" y="3228"/>
                    <a:pt x="8747" y="3085"/>
                  </a:cubicBezTo>
                  <a:close/>
                  <a:moveTo>
                    <a:pt x="12212" y="3514"/>
                  </a:moveTo>
                  <a:lnTo>
                    <a:pt x="13843" y="4300"/>
                  </a:lnTo>
                  <a:lnTo>
                    <a:pt x="13712" y="4347"/>
                  </a:lnTo>
                  <a:lnTo>
                    <a:pt x="13176" y="4490"/>
                  </a:lnTo>
                  <a:cubicBezTo>
                    <a:pt x="12902" y="4573"/>
                    <a:pt x="12629" y="4657"/>
                    <a:pt x="12355" y="4740"/>
                  </a:cubicBezTo>
                  <a:cubicBezTo>
                    <a:pt x="11819" y="4478"/>
                    <a:pt x="11271" y="4216"/>
                    <a:pt x="10736" y="3954"/>
                  </a:cubicBezTo>
                  <a:lnTo>
                    <a:pt x="10676" y="3931"/>
                  </a:lnTo>
                  <a:cubicBezTo>
                    <a:pt x="10831" y="3883"/>
                    <a:pt x="10986" y="3835"/>
                    <a:pt x="11140" y="3788"/>
                  </a:cubicBezTo>
                  <a:cubicBezTo>
                    <a:pt x="11498" y="3704"/>
                    <a:pt x="11855" y="3633"/>
                    <a:pt x="12212" y="3526"/>
                  </a:cubicBezTo>
                  <a:lnTo>
                    <a:pt x="12212" y="3514"/>
                  </a:lnTo>
                  <a:close/>
                  <a:moveTo>
                    <a:pt x="7271" y="3538"/>
                  </a:moveTo>
                  <a:lnTo>
                    <a:pt x="8831" y="4395"/>
                  </a:lnTo>
                  <a:cubicBezTo>
                    <a:pt x="8592" y="4478"/>
                    <a:pt x="8366" y="4562"/>
                    <a:pt x="8140" y="4645"/>
                  </a:cubicBezTo>
                  <a:lnTo>
                    <a:pt x="7723" y="4812"/>
                  </a:lnTo>
                  <a:cubicBezTo>
                    <a:pt x="7152" y="4502"/>
                    <a:pt x="6568" y="4181"/>
                    <a:pt x="5997" y="3847"/>
                  </a:cubicBezTo>
                  <a:cubicBezTo>
                    <a:pt x="6425" y="3764"/>
                    <a:pt x="6842" y="3657"/>
                    <a:pt x="7271" y="3538"/>
                  </a:cubicBezTo>
                  <a:close/>
                  <a:moveTo>
                    <a:pt x="10533" y="3966"/>
                  </a:moveTo>
                  <a:cubicBezTo>
                    <a:pt x="11093" y="4240"/>
                    <a:pt x="11652" y="4514"/>
                    <a:pt x="12212" y="4776"/>
                  </a:cubicBezTo>
                  <a:lnTo>
                    <a:pt x="12117" y="4812"/>
                  </a:lnTo>
                  <a:cubicBezTo>
                    <a:pt x="11617" y="4954"/>
                    <a:pt x="11117" y="5121"/>
                    <a:pt x="10616" y="5288"/>
                  </a:cubicBezTo>
                  <a:lnTo>
                    <a:pt x="9045" y="4431"/>
                  </a:lnTo>
                  <a:cubicBezTo>
                    <a:pt x="9545" y="4264"/>
                    <a:pt x="10033" y="4121"/>
                    <a:pt x="10533" y="3966"/>
                  </a:cubicBezTo>
                  <a:close/>
                  <a:moveTo>
                    <a:pt x="8950" y="4466"/>
                  </a:moveTo>
                  <a:lnTo>
                    <a:pt x="10509" y="5324"/>
                  </a:lnTo>
                  <a:cubicBezTo>
                    <a:pt x="10355" y="5371"/>
                    <a:pt x="10188" y="5431"/>
                    <a:pt x="10033" y="5478"/>
                  </a:cubicBezTo>
                  <a:cubicBezTo>
                    <a:pt x="9807" y="5562"/>
                    <a:pt x="9581" y="5633"/>
                    <a:pt x="9366" y="5716"/>
                  </a:cubicBezTo>
                  <a:lnTo>
                    <a:pt x="7842" y="4871"/>
                  </a:lnTo>
                  <a:cubicBezTo>
                    <a:pt x="8211" y="4728"/>
                    <a:pt x="8581" y="4597"/>
                    <a:pt x="8950" y="4466"/>
                  </a:cubicBezTo>
                  <a:close/>
                  <a:moveTo>
                    <a:pt x="14022" y="4383"/>
                  </a:moveTo>
                  <a:lnTo>
                    <a:pt x="15010" y="4859"/>
                  </a:lnTo>
                  <a:lnTo>
                    <a:pt x="16379" y="5514"/>
                  </a:lnTo>
                  <a:cubicBezTo>
                    <a:pt x="16177" y="5562"/>
                    <a:pt x="15986" y="5621"/>
                    <a:pt x="15796" y="5681"/>
                  </a:cubicBezTo>
                  <a:lnTo>
                    <a:pt x="15212" y="5847"/>
                  </a:lnTo>
                  <a:lnTo>
                    <a:pt x="14903" y="5943"/>
                  </a:lnTo>
                  <a:lnTo>
                    <a:pt x="14498" y="5752"/>
                  </a:lnTo>
                  <a:cubicBezTo>
                    <a:pt x="14093" y="5562"/>
                    <a:pt x="13676" y="5371"/>
                    <a:pt x="13260" y="5169"/>
                  </a:cubicBezTo>
                  <a:lnTo>
                    <a:pt x="12521" y="4812"/>
                  </a:lnTo>
                  <a:cubicBezTo>
                    <a:pt x="12724" y="4752"/>
                    <a:pt x="12938" y="4681"/>
                    <a:pt x="13141" y="4621"/>
                  </a:cubicBezTo>
                  <a:cubicBezTo>
                    <a:pt x="13343" y="4562"/>
                    <a:pt x="13545" y="4514"/>
                    <a:pt x="13760" y="4454"/>
                  </a:cubicBezTo>
                  <a:cubicBezTo>
                    <a:pt x="13843" y="4431"/>
                    <a:pt x="13926" y="4407"/>
                    <a:pt x="14022" y="4383"/>
                  </a:cubicBezTo>
                  <a:close/>
                  <a:moveTo>
                    <a:pt x="12367" y="4859"/>
                  </a:moveTo>
                  <a:cubicBezTo>
                    <a:pt x="12545" y="4943"/>
                    <a:pt x="12724" y="5026"/>
                    <a:pt x="12902" y="5109"/>
                  </a:cubicBezTo>
                  <a:cubicBezTo>
                    <a:pt x="13367" y="5335"/>
                    <a:pt x="13843" y="5562"/>
                    <a:pt x="14319" y="5788"/>
                  </a:cubicBezTo>
                  <a:lnTo>
                    <a:pt x="14748" y="5978"/>
                  </a:lnTo>
                  <a:lnTo>
                    <a:pt x="14034" y="6181"/>
                  </a:lnTo>
                  <a:cubicBezTo>
                    <a:pt x="13653" y="6300"/>
                    <a:pt x="13260" y="6407"/>
                    <a:pt x="12867" y="6502"/>
                  </a:cubicBezTo>
                  <a:cubicBezTo>
                    <a:pt x="12367" y="6228"/>
                    <a:pt x="11867" y="5967"/>
                    <a:pt x="11367" y="5693"/>
                  </a:cubicBezTo>
                  <a:lnTo>
                    <a:pt x="10747" y="5359"/>
                  </a:lnTo>
                  <a:cubicBezTo>
                    <a:pt x="11283" y="5181"/>
                    <a:pt x="11819" y="5014"/>
                    <a:pt x="12367" y="4859"/>
                  </a:cubicBezTo>
                  <a:close/>
                  <a:moveTo>
                    <a:pt x="10640" y="5395"/>
                  </a:moveTo>
                  <a:lnTo>
                    <a:pt x="11045" y="5609"/>
                  </a:lnTo>
                  <a:lnTo>
                    <a:pt x="12367" y="6336"/>
                  </a:lnTo>
                  <a:lnTo>
                    <a:pt x="12736" y="6538"/>
                  </a:lnTo>
                  <a:lnTo>
                    <a:pt x="11700" y="6824"/>
                  </a:lnTo>
                  <a:lnTo>
                    <a:pt x="11474" y="6883"/>
                  </a:lnTo>
                  <a:lnTo>
                    <a:pt x="10414" y="6300"/>
                  </a:lnTo>
                  <a:lnTo>
                    <a:pt x="9485" y="5776"/>
                  </a:lnTo>
                  <a:cubicBezTo>
                    <a:pt x="9866" y="5645"/>
                    <a:pt x="10259" y="5514"/>
                    <a:pt x="10640" y="5395"/>
                  </a:cubicBezTo>
                  <a:close/>
                  <a:moveTo>
                    <a:pt x="3396" y="1"/>
                  </a:moveTo>
                  <a:cubicBezTo>
                    <a:pt x="3366" y="1"/>
                    <a:pt x="3339" y="37"/>
                    <a:pt x="3366" y="73"/>
                  </a:cubicBezTo>
                  <a:cubicBezTo>
                    <a:pt x="3568" y="299"/>
                    <a:pt x="3794" y="502"/>
                    <a:pt x="4056" y="668"/>
                  </a:cubicBezTo>
                  <a:cubicBezTo>
                    <a:pt x="3889" y="704"/>
                    <a:pt x="3735" y="728"/>
                    <a:pt x="3580" y="764"/>
                  </a:cubicBezTo>
                  <a:cubicBezTo>
                    <a:pt x="3366" y="799"/>
                    <a:pt x="3151" y="847"/>
                    <a:pt x="2925" y="883"/>
                  </a:cubicBezTo>
                  <a:cubicBezTo>
                    <a:pt x="2615" y="656"/>
                    <a:pt x="2306" y="430"/>
                    <a:pt x="1996" y="204"/>
                  </a:cubicBezTo>
                  <a:cubicBezTo>
                    <a:pt x="1988" y="198"/>
                    <a:pt x="1980" y="196"/>
                    <a:pt x="1972" y="196"/>
                  </a:cubicBezTo>
                  <a:cubicBezTo>
                    <a:pt x="1947" y="196"/>
                    <a:pt x="1930" y="221"/>
                    <a:pt x="1949" y="240"/>
                  </a:cubicBezTo>
                  <a:cubicBezTo>
                    <a:pt x="2223" y="478"/>
                    <a:pt x="2508" y="692"/>
                    <a:pt x="2794" y="894"/>
                  </a:cubicBezTo>
                  <a:cubicBezTo>
                    <a:pt x="2342" y="966"/>
                    <a:pt x="1877" y="1025"/>
                    <a:pt x="1413" y="1073"/>
                  </a:cubicBezTo>
                  <a:cubicBezTo>
                    <a:pt x="949" y="787"/>
                    <a:pt x="508" y="490"/>
                    <a:pt x="56" y="180"/>
                  </a:cubicBezTo>
                  <a:cubicBezTo>
                    <a:pt x="51" y="175"/>
                    <a:pt x="46" y="174"/>
                    <a:pt x="41" y="174"/>
                  </a:cubicBezTo>
                  <a:cubicBezTo>
                    <a:pt x="20" y="174"/>
                    <a:pt x="1" y="206"/>
                    <a:pt x="20" y="216"/>
                  </a:cubicBezTo>
                  <a:cubicBezTo>
                    <a:pt x="401" y="513"/>
                    <a:pt x="806" y="787"/>
                    <a:pt x="1211" y="1025"/>
                  </a:cubicBezTo>
                  <a:lnTo>
                    <a:pt x="1342" y="1097"/>
                  </a:lnTo>
                  <a:cubicBezTo>
                    <a:pt x="1330" y="1121"/>
                    <a:pt x="1342" y="1156"/>
                    <a:pt x="1365" y="1156"/>
                  </a:cubicBezTo>
                  <a:lnTo>
                    <a:pt x="1425" y="1156"/>
                  </a:lnTo>
                  <a:cubicBezTo>
                    <a:pt x="1746" y="1335"/>
                    <a:pt x="2068" y="1526"/>
                    <a:pt x="2389" y="1704"/>
                  </a:cubicBezTo>
                  <a:cubicBezTo>
                    <a:pt x="2544" y="1787"/>
                    <a:pt x="2687" y="1871"/>
                    <a:pt x="2830" y="1954"/>
                  </a:cubicBezTo>
                  <a:lnTo>
                    <a:pt x="2306" y="2097"/>
                  </a:lnTo>
                  <a:cubicBezTo>
                    <a:pt x="2261" y="2108"/>
                    <a:pt x="2269" y="2182"/>
                    <a:pt x="2319" y="2182"/>
                  </a:cubicBezTo>
                  <a:cubicBezTo>
                    <a:pt x="2322" y="2182"/>
                    <a:pt x="2326" y="2181"/>
                    <a:pt x="2330" y="2180"/>
                  </a:cubicBezTo>
                  <a:lnTo>
                    <a:pt x="2937" y="2014"/>
                  </a:lnTo>
                  <a:cubicBezTo>
                    <a:pt x="3175" y="2157"/>
                    <a:pt x="3401" y="2288"/>
                    <a:pt x="3639" y="2442"/>
                  </a:cubicBezTo>
                  <a:cubicBezTo>
                    <a:pt x="3842" y="2561"/>
                    <a:pt x="4032" y="2692"/>
                    <a:pt x="4235" y="2811"/>
                  </a:cubicBezTo>
                  <a:cubicBezTo>
                    <a:pt x="4009" y="2895"/>
                    <a:pt x="3782" y="2978"/>
                    <a:pt x="3556" y="3061"/>
                  </a:cubicBezTo>
                  <a:cubicBezTo>
                    <a:pt x="3513" y="3083"/>
                    <a:pt x="3538" y="3134"/>
                    <a:pt x="3579" y="3134"/>
                  </a:cubicBezTo>
                  <a:cubicBezTo>
                    <a:pt x="3583" y="3134"/>
                    <a:pt x="3588" y="3134"/>
                    <a:pt x="3592" y="3133"/>
                  </a:cubicBezTo>
                  <a:cubicBezTo>
                    <a:pt x="3830" y="3050"/>
                    <a:pt x="4080" y="2966"/>
                    <a:pt x="4330" y="2883"/>
                  </a:cubicBezTo>
                  <a:lnTo>
                    <a:pt x="4878" y="3240"/>
                  </a:lnTo>
                  <a:cubicBezTo>
                    <a:pt x="5175" y="3431"/>
                    <a:pt x="5473" y="3633"/>
                    <a:pt x="5771" y="3812"/>
                  </a:cubicBezTo>
                  <a:cubicBezTo>
                    <a:pt x="5473" y="3883"/>
                    <a:pt x="5187" y="3931"/>
                    <a:pt x="4901" y="3990"/>
                  </a:cubicBezTo>
                  <a:cubicBezTo>
                    <a:pt x="4854" y="3990"/>
                    <a:pt x="4866" y="4062"/>
                    <a:pt x="4913" y="4062"/>
                  </a:cubicBezTo>
                  <a:cubicBezTo>
                    <a:pt x="5235" y="4014"/>
                    <a:pt x="5556" y="3954"/>
                    <a:pt x="5878" y="3883"/>
                  </a:cubicBezTo>
                  <a:cubicBezTo>
                    <a:pt x="5961" y="3942"/>
                    <a:pt x="6044" y="3990"/>
                    <a:pt x="6128" y="4038"/>
                  </a:cubicBezTo>
                  <a:cubicBezTo>
                    <a:pt x="6568" y="4288"/>
                    <a:pt x="7009" y="4538"/>
                    <a:pt x="7461" y="4776"/>
                  </a:cubicBezTo>
                  <a:lnTo>
                    <a:pt x="7628" y="4883"/>
                  </a:lnTo>
                  <a:cubicBezTo>
                    <a:pt x="7426" y="4966"/>
                    <a:pt x="7211" y="5050"/>
                    <a:pt x="7009" y="5145"/>
                  </a:cubicBezTo>
                  <a:cubicBezTo>
                    <a:pt x="6965" y="5156"/>
                    <a:pt x="6992" y="5218"/>
                    <a:pt x="7034" y="5218"/>
                  </a:cubicBezTo>
                  <a:cubicBezTo>
                    <a:pt x="7037" y="5218"/>
                    <a:pt x="7041" y="5217"/>
                    <a:pt x="7045" y="5216"/>
                  </a:cubicBezTo>
                  <a:cubicBezTo>
                    <a:pt x="7271" y="5121"/>
                    <a:pt x="7509" y="5026"/>
                    <a:pt x="7735" y="4943"/>
                  </a:cubicBezTo>
                  <a:lnTo>
                    <a:pt x="9259" y="5776"/>
                  </a:lnTo>
                  <a:cubicBezTo>
                    <a:pt x="9128" y="5824"/>
                    <a:pt x="8985" y="5871"/>
                    <a:pt x="8854" y="5931"/>
                  </a:cubicBezTo>
                  <a:cubicBezTo>
                    <a:pt x="8801" y="5941"/>
                    <a:pt x="8824" y="6018"/>
                    <a:pt x="8871" y="6018"/>
                  </a:cubicBezTo>
                  <a:cubicBezTo>
                    <a:pt x="8877" y="6018"/>
                    <a:pt x="8884" y="6017"/>
                    <a:pt x="8890" y="6014"/>
                  </a:cubicBezTo>
                  <a:cubicBezTo>
                    <a:pt x="9057" y="5955"/>
                    <a:pt x="9212" y="5907"/>
                    <a:pt x="9378" y="5847"/>
                  </a:cubicBezTo>
                  <a:lnTo>
                    <a:pt x="10128" y="6252"/>
                  </a:lnTo>
                  <a:lnTo>
                    <a:pt x="11343" y="6919"/>
                  </a:lnTo>
                  <a:lnTo>
                    <a:pt x="10355" y="7169"/>
                  </a:lnTo>
                  <a:cubicBezTo>
                    <a:pt x="10302" y="7190"/>
                    <a:pt x="10305" y="7268"/>
                    <a:pt x="10349" y="7268"/>
                  </a:cubicBezTo>
                  <a:cubicBezTo>
                    <a:pt x="10354" y="7268"/>
                    <a:pt x="10360" y="7267"/>
                    <a:pt x="10366" y="7264"/>
                  </a:cubicBezTo>
                  <a:cubicBezTo>
                    <a:pt x="10736" y="7181"/>
                    <a:pt x="11105" y="7086"/>
                    <a:pt x="11474" y="6990"/>
                  </a:cubicBezTo>
                  <a:lnTo>
                    <a:pt x="11629" y="7074"/>
                  </a:lnTo>
                  <a:cubicBezTo>
                    <a:pt x="12105" y="7336"/>
                    <a:pt x="12569" y="7610"/>
                    <a:pt x="13069" y="7848"/>
                  </a:cubicBezTo>
                  <a:cubicBezTo>
                    <a:pt x="13075" y="7852"/>
                    <a:pt x="13081" y="7853"/>
                    <a:pt x="13086" y="7853"/>
                  </a:cubicBezTo>
                  <a:cubicBezTo>
                    <a:pt x="13111" y="7853"/>
                    <a:pt x="13123" y="7810"/>
                    <a:pt x="13093" y="7800"/>
                  </a:cubicBezTo>
                  <a:cubicBezTo>
                    <a:pt x="12641" y="7514"/>
                    <a:pt x="12200" y="7276"/>
                    <a:pt x="11736" y="7026"/>
                  </a:cubicBezTo>
                  <a:lnTo>
                    <a:pt x="11617" y="6955"/>
                  </a:lnTo>
                  <a:cubicBezTo>
                    <a:pt x="12033" y="6848"/>
                    <a:pt x="12462" y="6740"/>
                    <a:pt x="12879" y="6621"/>
                  </a:cubicBezTo>
                  <a:cubicBezTo>
                    <a:pt x="13141" y="6776"/>
                    <a:pt x="13414" y="6919"/>
                    <a:pt x="13688" y="7062"/>
                  </a:cubicBezTo>
                  <a:cubicBezTo>
                    <a:pt x="13691" y="7063"/>
                    <a:pt x="13695" y="7063"/>
                    <a:pt x="13698" y="7063"/>
                  </a:cubicBezTo>
                  <a:cubicBezTo>
                    <a:pt x="13732" y="7063"/>
                    <a:pt x="13767" y="7012"/>
                    <a:pt x="13724" y="6990"/>
                  </a:cubicBezTo>
                  <a:cubicBezTo>
                    <a:pt x="13498" y="6859"/>
                    <a:pt x="13260" y="6717"/>
                    <a:pt x="13022" y="6586"/>
                  </a:cubicBezTo>
                  <a:cubicBezTo>
                    <a:pt x="13653" y="6419"/>
                    <a:pt x="14272" y="6240"/>
                    <a:pt x="14903" y="6062"/>
                  </a:cubicBezTo>
                  <a:cubicBezTo>
                    <a:pt x="15188" y="6193"/>
                    <a:pt x="15462" y="6324"/>
                    <a:pt x="15748" y="6443"/>
                  </a:cubicBezTo>
                  <a:cubicBezTo>
                    <a:pt x="15751" y="6444"/>
                    <a:pt x="15754" y="6444"/>
                    <a:pt x="15756" y="6444"/>
                  </a:cubicBezTo>
                  <a:cubicBezTo>
                    <a:pt x="15789" y="6444"/>
                    <a:pt x="15817" y="6382"/>
                    <a:pt x="15784" y="6371"/>
                  </a:cubicBezTo>
                  <a:cubicBezTo>
                    <a:pt x="15546" y="6240"/>
                    <a:pt x="15308" y="6133"/>
                    <a:pt x="15058" y="6014"/>
                  </a:cubicBezTo>
                  <a:lnTo>
                    <a:pt x="15093" y="6014"/>
                  </a:lnTo>
                  <a:lnTo>
                    <a:pt x="15748" y="5824"/>
                  </a:lnTo>
                  <a:cubicBezTo>
                    <a:pt x="15974" y="5764"/>
                    <a:pt x="16201" y="5693"/>
                    <a:pt x="16427" y="5609"/>
                  </a:cubicBezTo>
                  <a:cubicBezTo>
                    <a:pt x="16439" y="5597"/>
                    <a:pt x="16451" y="5574"/>
                    <a:pt x="16451" y="5562"/>
                  </a:cubicBezTo>
                  <a:lnTo>
                    <a:pt x="17653" y="6133"/>
                  </a:lnTo>
                  <a:cubicBezTo>
                    <a:pt x="17660" y="6136"/>
                    <a:pt x="17667" y="6137"/>
                    <a:pt x="17674" y="6137"/>
                  </a:cubicBezTo>
                  <a:cubicBezTo>
                    <a:pt x="17720" y="6137"/>
                    <a:pt x="17741" y="6071"/>
                    <a:pt x="17689" y="6050"/>
                  </a:cubicBezTo>
                  <a:lnTo>
                    <a:pt x="14141" y="4347"/>
                  </a:lnTo>
                  <a:cubicBezTo>
                    <a:pt x="14188" y="4335"/>
                    <a:pt x="14236" y="4312"/>
                    <a:pt x="14284" y="4288"/>
                  </a:cubicBezTo>
                  <a:cubicBezTo>
                    <a:pt x="14307" y="4276"/>
                    <a:pt x="14307" y="4216"/>
                    <a:pt x="14272" y="4216"/>
                  </a:cubicBezTo>
                  <a:cubicBezTo>
                    <a:pt x="14165" y="4216"/>
                    <a:pt x="14069" y="4240"/>
                    <a:pt x="13974" y="4264"/>
                  </a:cubicBezTo>
                  <a:lnTo>
                    <a:pt x="12986" y="3800"/>
                  </a:lnTo>
                  <a:lnTo>
                    <a:pt x="12319" y="3478"/>
                  </a:lnTo>
                  <a:lnTo>
                    <a:pt x="12343" y="3478"/>
                  </a:lnTo>
                  <a:cubicBezTo>
                    <a:pt x="12379" y="3454"/>
                    <a:pt x="12367" y="3407"/>
                    <a:pt x="12319" y="3407"/>
                  </a:cubicBezTo>
                  <a:cubicBezTo>
                    <a:pt x="12283" y="3407"/>
                    <a:pt x="12248" y="3419"/>
                    <a:pt x="12200" y="3431"/>
                  </a:cubicBezTo>
                  <a:lnTo>
                    <a:pt x="10426" y="2585"/>
                  </a:lnTo>
                  <a:lnTo>
                    <a:pt x="10521" y="2561"/>
                  </a:lnTo>
                  <a:cubicBezTo>
                    <a:pt x="10759" y="2502"/>
                    <a:pt x="10997" y="2478"/>
                    <a:pt x="11224" y="2418"/>
                  </a:cubicBezTo>
                  <a:cubicBezTo>
                    <a:pt x="11271" y="2407"/>
                    <a:pt x="11259" y="2347"/>
                    <a:pt x="11212" y="2347"/>
                  </a:cubicBezTo>
                  <a:cubicBezTo>
                    <a:pt x="10997" y="2359"/>
                    <a:pt x="10795" y="2383"/>
                    <a:pt x="10581" y="2442"/>
                  </a:cubicBezTo>
                  <a:lnTo>
                    <a:pt x="10283" y="2514"/>
                  </a:lnTo>
                  <a:lnTo>
                    <a:pt x="8485" y="1656"/>
                  </a:lnTo>
                  <a:cubicBezTo>
                    <a:pt x="8700" y="1597"/>
                    <a:pt x="8926" y="1549"/>
                    <a:pt x="9128" y="1466"/>
                  </a:cubicBezTo>
                  <a:cubicBezTo>
                    <a:pt x="9172" y="1466"/>
                    <a:pt x="9165" y="1405"/>
                    <a:pt x="9127" y="1405"/>
                  </a:cubicBezTo>
                  <a:cubicBezTo>
                    <a:pt x="9123" y="1405"/>
                    <a:pt x="9120" y="1406"/>
                    <a:pt x="9116" y="1406"/>
                  </a:cubicBezTo>
                  <a:cubicBezTo>
                    <a:pt x="8854" y="1442"/>
                    <a:pt x="8581" y="1502"/>
                    <a:pt x="8330" y="1573"/>
                  </a:cubicBezTo>
                  <a:lnTo>
                    <a:pt x="8319" y="1573"/>
                  </a:lnTo>
                  <a:cubicBezTo>
                    <a:pt x="7866" y="1359"/>
                    <a:pt x="7414" y="1145"/>
                    <a:pt x="6961" y="930"/>
                  </a:cubicBezTo>
                  <a:lnTo>
                    <a:pt x="7033" y="894"/>
                  </a:lnTo>
                  <a:cubicBezTo>
                    <a:pt x="7065" y="894"/>
                    <a:pt x="7068" y="845"/>
                    <a:pt x="7042" y="845"/>
                  </a:cubicBezTo>
                  <a:cubicBezTo>
                    <a:pt x="7039" y="845"/>
                    <a:pt x="7036" y="846"/>
                    <a:pt x="7033" y="847"/>
                  </a:cubicBezTo>
                  <a:cubicBezTo>
                    <a:pt x="6973" y="847"/>
                    <a:pt x="6914" y="859"/>
                    <a:pt x="6854" y="871"/>
                  </a:cubicBezTo>
                  <a:lnTo>
                    <a:pt x="5699" y="323"/>
                  </a:lnTo>
                  <a:lnTo>
                    <a:pt x="5771" y="287"/>
                  </a:lnTo>
                  <a:cubicBezTo>
                    <a:pt x="5803" y="276"/>
                    <a:pt x="5796" y="226"/>
                    <a:pt x="5768" y="226"/>
                  </a:cubicBezTo>
                  <a:cubicBezTo>
                    <a:pt x="5765" y="226"/>
                    <a:pt x="5762" y="227"/>
                    <a:pt x="5759" y="228"/>
                  </a:cubicBezTo>
                  <a:cubicBezTo>
                    <a:pt x="5402" y="311"/>
                    <a:pt x="5056" y="418"/>
                    <a:pt x="4699" y="513"/>
                  </a:cubicBezTo>
                  <a:cubicBezTo>
                    <a:pt x="4532" y="561"/>
                    <a:pt x="4354" y="597"/>
                    <a:pt x="4187" y="633"/>
                  </a:cubicBezTo>
                  <a:cubicBezTo>
                    <a:pt x="3901" y="466"/>
                    <a:pt x="3651" y="252"/>
                    <a:pt x="3425" y="13"/>
                  </a:cubicBezTo>
                  <a:cubicBezTo>
                    <a:pt x="3416" y="5"/>
                    <a:pt x="3406" y="1"/>
                    <a:pt x="3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70;p26">
              <a:extLst>
                <a:ext uri="{FF2B5EF4-FFF2-40B4-BE49-F238E27FC236}">
                  <a16:creationId xmlns:a16="http://schemas.microsoft.com/office/drawing/2014/main" id="{3E30F2F0-59D4-9C2C-F2F8-0CF15FE76EEE}"/>
                </a:ext>
              </a:extLst>
            </p:cNvPr>
            <p:cNvSpPr/>
            <p:nvPr/>
          </p:nvSpPr>
          <p:spPr>
            <a:xfrm>
              <a:off x="6039058" y="4268025"/>
              <a:ext cx="55386" cy="20069"/>
            </a:xfrm>
            <a:custGeom>
              <a:avLst/>
              <a:gdLst/>
              <a:ahLst/>
              <a:cxnLst/>
              <a:rect l="l" t="t" r="r" b="b"/>
              <a:pathLst>
                <a:path w="1700" h="616" extrusionOk="0">
                  <a:moveTo>
                    <a:pt x="60" y="1"/>
                  </a:moveTo>
                  <a:cubicBezTo>
                    <a:pt x="30" y="1"/>
                    <a:pt x="1" y="22"/>
                    <a:pt x="20" y="51"/>
                  </a:cubicBezTo>
                  <a:cubicBezTo>
                    <a:pt x="56" y="123"/>
                    <a:pt x="116" y="194"/>
                    <a:pt x="187" y="242"/>
                  </a:cubicBezTo>
                  <a:lnTo>
                    <a:pt x="366" y="385"/>
                  </a:lnTo>
                  <a:cubicBezTo>
                    <a:pt x="461" y="480"/>
                    <a:pt x="580" y="551"/>
                    <a:pt x="711" y="611"/>
                  </a:cubicBezTo>
                  <a:cubicBezTo>
                    <a:pt x="717" y="614"/>
                    <a:pt x="724" y="616"/>
                    <a:pt x="730" y="616"/>
                  </a:cubicBezTo>
                  <a:cubicBezTo>
                    <a:pt x="747" y="616"/>
                    <a:pt x="762" y="605"/>
                    <a:pt x="770" y="587"/>
                  </a:cubicBezTo>
                  <a:cubicBezTo>
                    <a:pt x="913" y="539"/>
                    <a:pt x="1068" y="480"/>
                    <a:pt x="1223" y="432"/>
                  </a:cubicBezTo>
                  <a:lnTo>
                    <a:pt x="1461" y="361"/>
                  </a:lnTo>
                  <a:lnTo>
                    <a:pt x="1580" y="313"/>
                  </a:lnTo>
                  <a:cubicBezTo>
                    <a:pt x="1616" y="301"/>
                    <a:pt x="1663" y="289"/>
                    <a:pt x="1687" y="254"/>
                  </a:cubicBezTo>
                  <a:cubicBezTo>
                    <a:pt x="1699" y="242"/>
                    <a:pt x="1699" y="206"/>
                    <a:pt x="1675" y="206"/>
                  </a:cubicBezTo>
                  <a:cubicBezTo>
                    <a:pt x="1660" y="198"/>
                    <a:pt x="1642" y="195"/>
                    <a:pt x="1624" y="195"/>
                  </a:cubicBezTo>
                  <a:cubicBezTo>
                    <a:pt x="1559" y="195"/>
                    <a:pt x="1484" y="235"/>
                    <a:pt x="1437" y="254"/>
                  </a:cubicBezTo>
                  <a:lnTo>
                    <a:pt x="1199" y="337"/>
                  </a:lnTo>
                  <a:cubicBezTo>
                    <a:pt x="1044" y="397"/>
                    <a:pt x="901" y="456"/>
                    <a:pt x="747" y="516"/>
                  </a:cubicBezTo>
                  <a:cubicBezTo>
                    <a:pt x="616" y="456"/>
                    <a:pt x="497" y="385"/>
                    <a:pt x="401" y="289"/>
                  </a:cubicBezTo>
                  <a:lnTo>
                    <a:pt x="235" y="147"/>
                  </a:lnTo>
                  <a:lnTo>
                    <a:pt x="151" y="75"/>
                  </a:lnTo>
                  <a:cubicBezTo>
                    <a:pt x="128" y="51"/>
                    <a:pt x="104" y="28"/>
                    <a:pt x="80" y="4"/>
                  </a:cubicBezTo>
                  <a:cubicBezTo>
                    <a:pt x="74" y="2"/>
                    <a:pt x="67" y="1"/>
                    <a:pt x="60"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71;p26">
              <a:extLst>
                <a:ext uri="{FF2B5EF4-FFF2-40B4-BE49-F238E27FC236}">
                  <a16:creationId xmlns:a16="http://schemas.microsoft.com/office/drawing/2014/main" id="{E9157B5E-581C-0D77-2C54-C989B4419204}"/>
                </a:ext>
              </a:extLst>
            </p:cNvPr>
            <p:cNvSpPr/>
            <p:nvPr/>
          </p:nvSpPr>
          <p:spPr>
            <a:xfrm>
              <a:off x="5993641" y="4275062"/>
              <a:ext cx="51542" cy="20069"/>
            </a:xfrm>
            <a:custGeom>
              <a:avLst/>
              <a:gdLst/>
              <a:ahLst/>
              <a:cxnLst/>
              <a:rect l="l" t="t" r="r" b="b"/>
              <a:pathLst>
                <a:path w="1582" h="616" extrusionOk="0">
                  <a:moveTo>
                    <a:pt x="46" y="0"/>
                  </a:moveTo>
                  <a:cubicBezTo>
                    <a:pt x="17" y="0"/>
                    <a:pt x="0" y="40"/>
                    <a:pt x="21" y="62"/>
                  </a:cubicBezTo>
                  <a:cubicBezTo>
                    <a:pt x="140" y="157"/>
                    <a:pt x="259" y="228"/>
                    <a:pt x="379" y="300"/>
                  </a:cubicBezTo>
                  <a:cubicBezTo>
                    <a:pt x="509" y="383"/>
                    <a:pt x="652" y="466"/>
                    <a:pt x="783" y="550"/>
                  </a:cubicBezTo>
                  <a:cubicBezTo>
                    <a:pt x="831" y="562"/>
                    <a:pt x="879" y="585"/>
                    <a:pt x="926" y="597"/>
                  </a:cubicBezTo>
                  <a:cubicBezTo>
                    <a:pt x="956" y="609"/>
                    <a:pt x="989" y="615"/>
                    <a:pt x="1021" y="615"/>
                  </a:cubicBezTo>
                  <a:cubicBezTo>
                    <a:pt x="1054" y="615"/>
                    <a:pt x="1087" y="609"/>
                    <a:pt x="1117" y="597"/>
                  </a:cubicBezTo>
                  <a:cubicBezTo>
                    <a:pt x="1271" y="574"/>
                    <a:pt x="1414" y="514"/>
                    <a:pt x="1557" y="431"/>
                  </a:cubicBezTo>
                  <a:cubicBezTo>
                    <a:pt x="1581" y="431"/>
                    <a:pt x="1557" y="383"/>
                    <a:pt x="1533" y="383"/>
                  </a:cubicBezTo>
                  <a:cubicBezTo>
                    <a:pt x="1402" y="407"/>
                    <a:pt x="1271" y="443"/>
                    <a:pt x="1152" y="490"/>
                  </a:cubicBezTo>
                  <a:cubicBezTo>
                    <a:pt x="1081" y="526"/>
                    <a:pt x="1010" y="526"/>
                    <a:pt x="938" y="526"/>
                  </a:cubicBezTo>
                  <a:cubicBezTo>
                    <a:pt x="914" y="526"/>
                    <a:pt x="914" y="514"/>
                    <a:pt x="890" y="490"/>
                  </a:cubicBezTo>
                  <a:cubicBezTo>
                    <a:pt x="879" y="478"/>
                    <a:pt x="843" y="466"/>
                    <a:pt x="819" y="454"/>
                  </a:cubicBezTo>
                  <a:cubicBezTo>
                    <a:pt x="700" y="383"/>
                    <a:pt x="581" y="300"/>
                    <a:pt x="462" y="240"/>
                  </a:cubicBezTo>
                  <a:cubicBezTo>
                    <a:pt x="343" y="145"/>
                    <a:pt x="200" y="62"/>
                    <a:pt x="57" y="2"/>
                  </a:cubicBezTo>
                  <a:cubicBezTo>
                    <a:pt x="53" y="1"/>
                    <a:pt x="49" y="0"/>
                    <a:pt x="46"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2;p26">
              <a:extLst>
                <a:ext uri="{FF2B5EF4-FFF2-40B4-BE49-F238E27FC236}">
                  <a16:creationId xmlns:a16="http://schemas.microsoft.com/office/drawing/2014/main" id="{07568C06-EF4F-DFFD-9E9F-9D87DD673EC0}"/>
                </a:ext>
              </a:extLst>
            </p:cNvPr>
            <p:cNvSpPr/>
            <p:nvPr/>
          </p:nvSpPr>
          <p:spPr>
            <a:xfrm>
              <a:off x="6031011" y="4301289"/>
              <a:ext cx="52161" cy="18082"/>
            </a:xfrm>
            <a:custGeom>
              <a:avLst/>
              <a:gdLst/>
              <a:ahLst/>
              <a:cxnLst/>
              <a:rect l="l" t="t" r="r" b="b"/>
              <a:pathLst>
                <a:path w="1601" h="555" extrusionOk="0">
                  <a:moveTo>
                    <a:pt x="45" y="0"/>
                  </a:moveTo>
                  <a:cubicBezTo>
                    <a:pt x="18" y="0"/>
                    <a:pt x="0" y="35"/>
                    <a:pt x="29" y="54"/>
                  </a:cubicBezTo>
                  <a:cubicBezTo>
                    <a:pt x="160" y="150"/>
                    <a:pt x="303" y="233"/>
                    <a:pt x="446" y="304"/>
                  </a:cubicBezTo>
                  <a:cubicBezTo>
                    <a:pt x="517" y="352"/>
                    <a:pt x="577" y="400"/>
                    <a:pt x="636" y="459"/>
                  </a:cubicBezTo>
                  <a:cubicBezTo>
                    <a:pt x="696" y="507"/>
                    <a:pt x="767" y="542"/>
                    <a:pt x="839" y="554"/>
                  </a:cubicBezTo>
                  <a:lnTo>
                    <a:pt x="863" y="554"/>
                  </a:lnTo>
                  <a:cubicBezTo>
                    <a:pt x="922" y="542"/>
                    <a:pt x="982" y="531"/>
                    <a:pt x="1041" y="519"/>
                  </a:cubicBezTo>
                  <a:cubicBezTo>
                    <a:pt x="1101" y="495"/>
                    <a:pt x="1160" y="471"/>
                    <a:pt x="1220" y="459"/>
                  </a:cubicBezTo>
                  <a:cubicBezTo>
                    <a:pt x="1339" y="411"/>
                    <a:pt x="1446" y="364"/>
                    <a:pt x="1553" y="304"/>
                  </a:cubicBezTo>
                  <a:cubicBezTo>
                    <a:pt x="1601" y="292"/>
                    <a:pt x="1601" y="233"/>
                    <a:pt x="1565" y="209"/>
                  </a:cubicBezTo>
                  <a:lnTo>
                    <a:pt x="1518" y="209"/>
                  </a:lnTo>
                  <a:cubicBezTo>
                    <a:pt x="1410" y="257"/>
                    <a:pt x="1303" y="316"/>
                    <a:pt x="1184" y="352"/>
                  </a:cubicBezTo>
                  <a:lnTo>
                    <a:pt x="1017" y="423"/>
                  </a:lnTo>
                  <a:cubicBezTo>
                    <a:pt x="970" y="435"/>
                    <a:pt x="922" y="459"/>
                    <a:pt x="875" y="483"/>
                  </a:cubicBezTo>
                  <a:cubicBezTo>
                    <a:pt x="863" y="471"/>
                    <a:pt x="863" y="471"/>
                    <a:pt x="863" y="471"/>
                  </a:cubicBezTo>
                  <a:cubicBezTo>
                    <a:pt x="827" y="447"/>
                    <a:pt x="791" y="435"/>
                    <a:pt x="756" y="423"/>
                  </a:cubicBezTo>
                  <a:cubicBezTo>
                    <a:pt x="720" y="400"/>
                    <a:pt x="684" y="376"/>
                    <a:pt x="648" y="352"/>
                  </a:cubicBezTo>
                  <a:cubicBezTo>
                    <a:pt x="589" y="304"/>
                    <a:pt x="529" y="257"/>
                    <a:pt x="470" y="221"/>
                  </a:cubicBezTo>
                  <a:cubicBezTo>
                    <a:pt x="327" y="161"/>
                    <a:pt x="196" y="90"/>
                    <a:pt x="65" y="7"/>
                  </a:cubicBezTo>
                  <a:cubicBezTo>
                    <a:pt x="58" y="2"/>
                    <a:pt x="51" y="0"/>
                    <a:pt x="45"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3;p26">
              <a:extLst>
                <a:ext uri="{FF2B5EF4-FFF2-40B4-BE49-F238E27FC236}">
                  <a16:creationId xmlns:a16="http://schemas.microsoft.com/office/drawing/2014/main" id="{2D29D66B-EF32-A8FC-50FC-17EE526B3008}"/>
                </a:ext>
              </a:extLst>
            </p:cNvPr>
            <p:cNvSpPr/>
            <p:nvPr/>
          </p:nvSpPr>
          <p:spPr>
            <a:xfrm>
              <a:off x="6136667" y="4323606"/>
              <a:ext cx="13227" cy="5832"/>
            </a:xfrm>
            <a:custGeom>
              <a:avLst/>
              <a:gdLst/>
              <a:ahLst/>
              <a:cxnLst/>
              <a:rect l="l" t="t" r="r" b="b"/>
              <a:pathLst>
                <a:path w="406" h="179" extrusionOk="0">
                  <a:moveTo>
                    <a:pt x="60" y="0"/>
                  </a:moveTo>
                  <a:cubicBezTo>
                    <a:pt x="37" y="0"/>
                    <a:pt x="25" y="0"/>
                    <a:pt x="13" y="12"/>
                  </a:cubicBezTo>
                  <a:cubicBezTo>
                    <a:pt x="1" y="36"/>
                    <a:pt x="13" y="48"/>
                    <a:pt x="25" y="60"/>
                  </a:cubicBezTo>
                  <a:cubicBezTo>
                    <a:pt x="84" y="84"/>
                    <a:pt x="144" y="107"/>
                    <a:pt x="203" y="119"/>
                  </a:cubicBezTo>
                  <a:cubicBezTo>
                    <a:pt x="215" y="131"/>
                    <a:pt x="239" y="131"/>
                    <a:pt x="251" y="131"/>
                  </a:cubicBezTo>
                  <a:cubicBezTo>
                    <a:pt x="263" y="143"/>
                    <a:pt x="275" y="143"/>
                    <a:pt x="287" y="155"/>
                  </a:cubicBezTo>
                  <a:lnTo>
                    <a:pt x="334" y="167"/>
                  </a:lnTo>
                  <a:cubicBezTo>
                    <a:pt x="358" y="179"/>
                    <a:pt x="370" y="179"/>
                    <a:pt x="394" y="179"/>
                  </a:cubicBezTo>
                  <a:cubicBezTo>
                    <a:pt x="406" y="167"/>
                    <a:pt x="406" y="155"/>
                    <a:pt x="406" y="143"/>
                  </a:cubicBezTo>
                  <a:cubicBezTo>
                    <a:pt x="394" y="119"/>
                    <a:pt x="346" y="119"/>
                    <a:pt x="322" y="107"/>
                  </a:cubicBezTo>
                  <a:cubicBezTo>
                    <a:pt x="310" y="107"/>
                    <a:pt x="287" y="96"/>
                    <a:pt x="275" y="84"/>
                  </a:cubicBezTo>
                  <a:cubicBezTo>
                    <a:pt x="263" y="84"/>
                    <a:pt x="239" y="72"/>
                    <a:pt x="227" y="60"/>
                  </a:cubicBezTo>
                  <a:cubicBezTo>
                    <a:pt x="168" y="48"/>
                    <a:pt x="108" y="24"/>
                    <a:pt x="60"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4;p26">
              <a:extLst>
                <a:ext uri="{FF2B5EF4-FFF2-40B4-BE49-F238E27FC236}">
                  <a16:creationId xmlns:a16="http://schemas.microsoft.com/office/drawing/2014/main" id="{8EEDF9C7-7240-6423-C462-307D0E85566A}"/>
                </a:ext>
              </a:extLst>
            </p:cNvPr>
            <p:cNvSpPr/>
            <p:nvPr/>
          </p:nvSpPr>
          <p:spPr>
            <a:xfrm>
              <a:off x="6150384" y="4319338"/>
              <a:ext cx="25510" cy="11305"/>
            </a:xfrm>
            <a:custGeom>
              <a:avLst/>
              <a:gdLst/>
              <a:ahLst/>
              <a:cxnLst/>
              <a:rect l="l" t="t" r="r" b="b"/>
              <a:pathLst>
                <a:path w="783" h="347" extrusionOk="0">
                  <a:moveTo>
                    <a:pt x="735" y="0"/>
                  </a:moveTo>
                  <a:cubicBezTo>
                    <a:pt x="675" y="12"/>
                    <a:pt x="616" y="24"/>
                    <a:pt x="556" y="60"/>
                  </a:cubicBezTo>
                  <a:lnTo>
                    <a:pt x="390" y="131"/>
                  </a:lnTo>
                  <a:cubicBezTo>
                    <a:pt x="270" y="179"/>
                    <a:pt x="151" y="227"/>
                    <a:pt x="44" y="274"/>
                  </a:cubicBezTo>
                  <a:cubicBezTo>
                    <a:pt x="0" y="285"/>
                    <a:pt x="17" y="347"/>
                    <a:pt x="48" y="347"/>
                  </a:cubicBezTo>
                  <a:cubicBezTo>
                    <a:pt x="51" y="347"/>
                    <a:pt x="53" y="347"/>
                    <a:pt x="56" y="346"/>
                  </a:cubicBezTo>
                  <a:cubicBezTo>
                    <a:pt x="175" y="310"/>
                    <a:pt x="306" y="274"/>
                    <a:pt x="425" y="227"/>
                  </a:cubicBezTo>
                  <a:lnTo>
                    <a:pt x="592" y="155"/>
                  </a:lnTo>
                  <a:lnTo>
                    <a:pt x="675" y="119"/>
                  </a:lnTo>
                  <a:cubicBezTo>
                    <a:pt x="711" y="107"/>
                    <a:pt x="735" y="84"/>
                    <a:pt x="759" y="60"/>
                  </a:cubicBezTo>
                  <a:cubicBezTo>
                    <a:pt x="782" y="36"/>
                    <a:pt x="759" y="0"/>
                    <a:pt x="735"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5;p26">
              <a:extLst>
                <a:ext uri="{FF2B5EF4-FFF2-40B4-BE49-F238E27FC236}">
                  <a16:creationId xmlns:a16="http://schemas.microsoft.com/office/drawing/2014/main" id="{6E75408D-AE4A-5133-798A-B971FB53B032}"/>
                </a:ext>
              </a:extLst>
            </p:cNvPr>
            <p:cNvSpPr/>
            <p:nvPr/>
          </p:nvSpPr>
          <p:spPr>
            <a:xfrm>
              <a:off x="6168303" y="4302071"/>
              <a:ext cx="47143" cy="15247"/>
            </a:xfrm>
            <a:custGeom>
              <a:avLst/>
              <a:gdLst/>
              <a:ahLst/>
              <a:cxnLst/>
              <a:rect l="l" t="t" r="r" b="b"/>
              <a:pathLst>
                <a:path w="1447" h="468" extrusionOk="0">
                  <a:moveTo>
                    <a:pt x="38" y="1"/>
                  </a:moveTo>
                  <a:cubicBezTo>
                    <a:pt x="12" y="1"/>
                    <a:pt x="0" y="46"/>
                    <a:pt x="30" y="66"/>
                  </a:cubicBezTo>
                  <a:cubicBezTo>
                    <a:pt x="149" y="137"/>
                    <a:pt x="280" y="197"/>
                    <a:pt x="411" y="268"/>
                  </a:cubicBezTo>
                  <a:cubicBezTo>
                    <a:pt x="471" y="292"/>
                    <a:pt x="530" y="328"/>
                    <a:pt x="590" y="364"/>
                  </a:cubicBezTo>
                  <a:cubicBezTo>
                    <a:pt x="649" y="399"/>
                    <a:pt x="709" y="435"/>
                    <a:pt x="768" y="459"/>
                  </a:cubicBezTo>
                  <a:cubicBezTo>
                    <a:pt x="792" y="465"/>
                    <a:pt x="813" y="468"/>
                    <a:pt x="834" y="468"/>
                  </a:cubicBezTo>
                  <a:cubicBezTo>
                    <a:pt x="855" y="468"/>
                    <a:pt x="875" y="465"/>
                    <a:pt x="899" y="459"/>
                  </a:cubicBezTo>
                  <a:cubicBezTo>
                    <a:pt x="959" y="447"/>
                    <a:pt x="1018" y="435"/>
                    <a:pt x="1066" y="423"/>
                  </a:cubicBezTo>
                  <a:lnTo>
                    <a:pt x="1280" y="352"/>
                  </a:lnTo>
                  <a:cubicBezTo>
                    <a:pt x="1340" y="340"/>
                    <a:pt x="1399" y="316"/>
                    <a:pt x="1435" y="268"/>
                  </a:cubicBezTo>
                  <a:cubicBezTo>
                    <a:pt x="1447" y="256"/>
                    <a:pt x="1447" y="221"/>
                    <a:pt x="1423" y="221"/>
                  </a:cubicBezTo>
                  <a:cubicBezTo>
                    <a:pt x="1405" y="214"/>
                    <a:pt x="1385" y="211"/>
                    <a:pt x="1365" y="211"/>
                  </a:cubicBezTo>
                  <a:cubicBezTo>
                    <a:pt x="1280" y="211"/>
                    <a:pt x="1181" y="263"/>
                    <a:pt x="1114" y="292"/>
                  </a:cubicBezTo>
                  <a:cubicBezTo>
                    <a:pt x="1018" y="328"/>
                    <a:pt x="959" y="352"/>
                    <a:pt x="899" y="376"/>
                  </a:cubicBezTo>
                  <a:cubicBezTo>
                    <a:pt x="881" y="379"/>
                    <a:pt x="864" y="380"/>
                    <a:pt x="848" y="380"/>
                  </a:cubicBezTo>
                  <a:cubicBezTo>
                    <a:pt x="798" y="380"/>
                    <a:pt x="753" y="367"/>
                    <a:pt x="709" y="340"/>
                  </a:cubicBezTo>
                  <a:cubicBezTo>
                    <a:pt x="482" y="233"/>
                    <a:pt x="268" y="114"/>
                    <a:pt x="54" y="6"/>
                  </a:cubicBezTo>
                  <a:cubicBezTo>
                    <a:pt x="48" y="3"/>
                    <a:pt x="43" y="1"/>
                    <a:pt x="38"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6;p26">
              <a:extLst>
                <a:ext uri="{FF2B5EF4-FFF2-40B4-BE49-F238E27FC236}">
                  <a16:creationId xmlns:a16="http://schemas.microsoft.com/office/drawing/2014/main" id="{7A440392-49B7-54C0-80D3-4B3DFF21647F}"/>
                </a:ext>
              </a:extLst>
            </p:cNvPr>
            <p:cNvSpPr/>
            <p:nvPr/>
          </p:nvSpPr>
          <p:spPr>
            <a:xfrm>
              <a:off x="6162438" y="4336345"/>
              <a:ext cx="49131" cy="24924"/>
            </a:xfrm>
            <a:custGeom>
              <a:avLst/>
              <a:gdLst/>
              <a:ahLst/>
              <a:cxnLst/>
              <a:rect l="l" t="t" r="r" b="b"/>
              <a:pathLst>
                <a:path w="1508" h="765" extrusionOk="0">
                  <a:moveTo>
                    <a:pt x="58" y="1"/>
                  </a:moveTo>
                  <a:cubicBezTo>
                    <a:pt x="26" y="1"/>
                    <a:pt x="0" y="51"/>
                    <a:pt x="43" y="62"/>
                  </a:cubicBezTo>
                  <a:cubicBezTo>
                    <a:pt x="293" y="181"/>
                    <a:pt x="543" y="300"/>
                    <a:pt x="782" y="443"/>
                  </a:cubicBezTo>
                  <a:cubicBezTo>
                    <a:pt x="901" y="502"/>
                    <a:pt x="1020" y="574"/>
                    <a:pt x="1139" y="645"/>
                  </a:cubicBezTo>
                  <a:cubicBezTo>
                    <a:pt x="1234" y="717"/>
                    <a:pt x="1353" y="752"/>
                    <a:pt x="1472" y="764"/>
                  </a:cubicBezTo>
                  <a:cubicBezTo>
                    <a:pt x="1508" y="764"/>
                    <a:pt x="1508" y="705"/>
                    <a:pt x="1472" y="705"/>
                  </a:cubicBezTo>
                  <a:cubicBezTo>
                    <a:pt x="1341" y="669"/>
                    <a:pt x="1222" y="621"/>
                    <a:pt x="1115" y="538"/>
                  </a:cubicBezTo>
                  <a:cubicBezTo>
                    <a:pt x="1008" y="467"/>
                    <a:pt x="889" y="407"/>
                    <a:pt x="770" y="347"/>
                  </a:cubicBezTo>
                  <a:cubicBezTo>
                    <a:pt x="543" y="217"/>
                    <a:pt x="305" y="109"/>
                    <a:pt x="67" y="2"/>
                  </a:cubicBezTo>
                  <a:cubicBezTo>
                    <a:pt x="64" y="1"/>
                    <a:pt x="61" y="1"/>
                    <a:pt x="58"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7;p26">
              <a:extLst>
                <a:ext uri="{FF2B5EF4-FFF2-40B4-BE49-F238E27FC236}">
                  <a16:creationId xmlns:a16="http://schemas.microsoft.com/office/drawing/2014/main" id="{147D0240-20D0-DF8D-8664-1C951F721768}"/>
                </a:ext>
              </a:extLst>
            </p:cNvPr>
            <p:cNvSpPr/>
            <p:nvPr/>
          </p:nvSpPr>
          <p:spPr>
            <a:xfrm>
              <a:off x="6217466" y="4350713"/>
              <a:ext cx="19222" cy="8275"/>
            </a:xfrm>
            <a:custGeom>
              <a:avLst/>
              <a:gdLst/>
              <a:ahLst/>
              <a:cxnLst/>
              <a:rect l="l" t="t" r="r" b="b"/>
              <a:pathLst>
                <a:path w="590" h="254" extrusionOk="0">
                  <a:moveTo>
                    <a:pt x="545" y="0"/>
                  </a:moveTo>
                  <a:cubicBezTo>
                    <a:pt x="541" y="0"/>
                    <a:pt x="537" y="1"/>
                    <a:pt x="533" y="2"/>
                  </a:cubicBezTo>
                  <a:cubicBezTo>
                    <a:pt x="486" y="2"/>
                    <a:pt x="438" y="26"/>
                    <a:pt x="402" y="49"/>
                  </a:cubicBezTo>
                  <a:cubicBezTo>
                    <a:pt x="355" y="61"/>
                    <a:pt x="319" y="73"/>
                    <a:pt x="271" y="97"/>
                  </a:cubicBezTo>
                  <a:lnTo>
                    <a:pt x="33" y="192"/>
                  </a:lnTo>
                  <a:cubicBezTo>
                    <a:pt x="1" y="203"/>
                    <a:pt x="8" y="253"/>
                    <a:pt x="36" y="253"/>
                  </a:cubicBezTo>
                  <a:cubicBezTo>
                    <a:pt x="39" y="253"/>
                    <a:pt x="42" y="253"/>
                    <a:pt x="45" y="252"/>
                  </a:cubicBezTo>
                  <a:lnTo>
                    <a:pt x="295" y="157"/>
                  </a:lnTo>
                  <a:cubicBezTo>
                    <a:pt x="343" y="145"/>
                    <a:pt x="390" y="133"/>
                    <a:pt x="438" y="109"/>
                  </a:cubicBezTo>
                  <a:cubicBezTo>
                    <a:pt x="474" y="97"/>
                    <a:pt x="521" y="85"/>
                    <a:pt x="557" y="61"/>
                  </a:cubicBezTo>
                  <a:cubicBezTo>
                    <a:pt x="590" y="50"/>
                    <a:pt x="583" y="0"/>
                    <a:pt x="545"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78;p26">
              <a:extLst>
                <a:ext uri="{FF2B5EF4-FFF2-40B4-BE49-F238E27FC236}">
                  <a16:creationId xmlns:a16="http://schemas.microsoft.com/office/drawing/2014/main" id="{34E27358-C2EA-B417-9B49-4E0E6A138B5F}"/>
                </a:ext>
              </a:extLst>
            </p:cNvPr>
            <p:cNvSpPr/>
            <p:nvPr/>
          </p:nvSpPr>
          <p:spPr>
            <a:xfrm>
              <a:off x="6068543" y="4326636"/>
              <a:ext cx="23849" cy="13325"/>
            </a:xfrm>
            <a:custGeom>
              <a:avLst/>
              <a:gdLst/>
              <a:ahLst/>
              <a:cxnLst/>
              <a:rect l="l" t="t" r="r" b="b"/>
              <a:pathLst>
                <a:path w="732" h="409" extrusionOk="0">
                  <a:moveTo>
                    <a:pt x="53" y="1"/>
                  </a:moveTo>
                  <a:cubicBezTo>
                    <a:pt x="16" y="1"/>
                    <a:pt x="0" y="41"/>
                    <a:pt x="32" y="62"/>
                  </a:cubicBezTo>
                  <a:cubicBezTo>
                    <a:pt x="139" y="122"/>
                    <a:pt x="246" y="181"/>
                    <a:pt x="354" y="241"/>
                  </a:cubicBezTo>
                  <a:lnTo>
                    <a:pt x="496" y="324"/>
                  </a:lnTo>
                  <a:cubicBezTo>
                    <a:pt x="556" y="360"/>
                    <a:pt x="604" y="384"/>
                    <a:pt x="663" y="407"/>
                  </a:cubicBezTo>
                  <a:cubicBezTo>
                    <a:pt x="667" y="408"/>
                    <a:pt x="671" y="409"/>
                    <a:pt x="675" y="409"/>
                  </a:cubicBezTo>
                  <a:cubicBezTo>
                    <a:pt x="715" y="409"/>
                    <a:pt x="731" y="358"/>
                    <a:pt x="699" y="336"/>
                  </a:cubicBezTo>
                  <a:cubicBezTo>
                    <a:pt x="651" y="300"/>
                    <a:pt x="604" y="276"/>
                    <a:pt x="556" y="253"/>
                  </a:cubicBezTo>
                  <a:lnTo>
                    <a:pt x="389" y="169"/>
                  </a:lnTo>
                  <a:cubicBezTo>
                    <a:pt x="282" y="110"/>
                    <a:pt x="175" y="62"/>
                    <a:pt x="68" y="3"/>
                  </a:cubicBezTo>
                  <a:cubicBezTo>
                    <a:pt x="63" y="1"/>
                    <a:pt x="58" y="1"/>
                    <a:pt x="53"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79;p26">
              <a:extLst>
                <a:ext uri="{FF2B5EF4-FFF2-40B4-BE49-F238E27FC236}">
                  <a16:creationId xmlns:a16="http://schemas.microsoft.com/office/drawing/2014/main" id="{EEA00BAA-7F41-CEE3-CF1A-AE15E24B2932}"/>
                </a:ext>
              </a:extLst>
            </p:cNvPr>
            <p:cNvSpPr/>
            <p:nvPr/>
          </p:nvSpPr>
          <p:spPr>
            <a:xfrm>
              <a:off x="6115947" y="4349442"/>
              <a:ext cx="41702" cy="24630"/>
            </a:xfrm>
            <a:custGeom>
              <a:avLst/>
              <a:gdLst/>
              <a:ahLst/>
              <a:cxnLst/>
              <a:rect l="l" t="t" r="r" b="b"/>
              <a:pathLst>
                <a:path w="1280" h="756" extrusionOk="0">
                  <a:moveTo>
                    <a:pt x="47" y="0"/>
                  </a:moveTo>
                  <a:cubicBezTo>
                    <a:pt x="13" y="0"/>
                    <a:pt x="1" y="56"/>
                    <a:pt x="42" y="76"/>
                  </a:cubicBezTo>
                  <a:cubicBezTo>
                    <a:pt x="149" y="124"/>
                    <a:pt x="244" y="184"/>
                    <a:pt x="351" y="219"/>
                  </a:cubicBezTo>
                  <a:cubicBezTo>
                    <a:pt x="470" y="279"/>
                    <a:pt x="577" y="350"/>
                    <a:pt x="673" y="434"/>
                  </a:cubicBezTo>
                  <a:cubicBezTo>
                    <a:pt x="768" y="493"/>
                    <a:pt x="863" y="565"/>
                    <a:pt x="958" y="612"/>
                  </a:cubicBezTo>
                  <a:cubicBezTo>
                    <a:pt x="1006" y="648"/>
                    <a:pt x="1066" y="672"/>
                    <a:pt x="1113" y="707"/>
                  </a:cubicBezTo>
                  <a:cubicBezTo>
                    <a:pt x="1149" y="731"/>
                    <a:pt x="1208" y="755"/>
                    <a:pt x="1256" y="755"/>
                  </a:cubicBezTo>
                  <a:cubicBezTo>
                    <a:pt x="1268" y="755"/>
                    <a:pt x="1280" y="743"/>
                    <a:pt x="1268" y="731"/>
                  </a:cubicBezTo>
                  <a:cubicBezTo>
                    <a:pt x="1232" y="696"/>
                    <a:pt x="1185" y="660"/>
                    <a:pt x="1125" y="648"/>
                  </a:cubicBezTo>
                  <a:cubicBezTo>
                    <a:pt x="1077" y="612"/>
                    <a:pt x="1030" y="588"/>
                    <a:pt x="970" y="565"/>
                  </a:cubicBezTo>
                  <a:cubicBezTo>
                    <a:pt x="875" y="493"/>
                    <a:pt x="768" y="434"/>
                    <a:pt x="661" y="362"/>
                  </a:cubicBezTo>
                  <a:cubicBezTo>
                    <a:pt x="554" y="303"/>
                    <a:pt x="458" y="243"/>
                    <a:pt x="363" y="172"/>
                  </a:cubicBezTo>
                  <a:cubicBezTo>
                    <a:pt x="268" y="100"/>
                    <a:pt x="173" y="41"/>
                    <a:pt x="65" y="5"/>
                  </a:cubicBezTo>
                  <a:cubicBezTo>
                    <a:pt x="59" y="2"/>
                    <a:pt x="53" y="0"/>
                    <a:pt x="47"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80;p26">
              <a:extLst>
                <a:ext uri="{FF2B5EF4-FFF2-40B4-BE49-F238E27FC236}">
                  <a16:creationId xmlns:a16="http://schemas.microsoft.com/office/drawing/2014/main" id="{13F0007E-D6F8-4AAA-1049-E0443A5F0577}"/>
                </a:ext>
              </a:extLst>
            </p:cNvPr>
            <p:cNvSpPr/>
            <p:nvPr/>
          </p:nvSpPr>
          <p:spPr>
            <a:xfrm>
              <a:off x="6161884" y="4365113"/>
              <a:ext cx="30299" cy="9318"/>
            </a:xfrm>
            <a:custGeom>
              <a:avLst/>
              <a:gdLst/>
              <a:ahLst/>
              <a:cxnLst/>
              <a:rect l="l" t="t" r="r" b="b"/>
              <a:pathLst>
                <a:path w="930" h="286" extrusionOk="0">
                  <a:moveTo>
                    <a:pt x="894" y="0"/>
                  </a:moveTo>
                  <a:cubicBezTo>
                    <a:pt x="810" y="0"/>
                    <a:pt x="751" y="12"/>
                    <a:pt x="679" y="48"/>
                  </a:cubicBezTo>
                  <a:cubicBezTo>
                    <a:pt x="608" y="72"/>
                    <a:pt x="537" y="96"/>
                    <a:pt x="465" y="119"/>
                  </a:cubicBezTo>
                  <a:cubicBezTo>
                    <a:pt x="322" y="167"/>
                    <a:pt x="179" y="191"/>
                    <a:pt x="37" y="215"/>
                  </a:cubicBezTo>
                  <a:cubicBezTo>
                    <a:pt x="1" y="226"/>
                    <a:pt x="13" y="286"/>
                    <a:pt x="48" y="286"/>
                  </a:cubicBezTo>
                  <a:cubicBezTo>
                    <a:pt x="191" y="262"/>
                    <a:pt x="346" y="238"/>
                    <a:pt x="489" y="203"/>
                  </a:cubicBezTo>
                  <a:cubicBezTo>
                    <a:pt x="560" y="191"/>
                    <a:pt x="644" y="167"/>
                    <a:pt x="715" y="143"/>
                  </a:cubicBezTo>
                  <a:cubicBezTo>
                    <a:pt x="775" y="119"/>
                    <a:pt x="858" y="107"/>
                    <a:pt x="906" y="60"/>
                  </a:cubicBezTo>
                  <a:cubicBezTo>
                    <a:pt x="930" y="48"/>
                    <a:pt x="918" y="0"/>
                    <a:pt x="894"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1;p26">
              <a:extLst>
                <a:ext uri="{FF2B5EF4-FFF2-40B4-BE49-F238E27FC236}">
                  <a16:creationId xmlns:a16="http://schemas.microsoft.com/office/drawing/2014/main" id="{35A56498-65AE-35BE-AE8B-E5F412054B49}"/>
                </a:ext>
              </a:extLst>
            </p:cNvPr>
            <p:cNvSpPr/>
            <p:nvPr/>
          </p:nvSpPr>
          <p:spPr>
            <a:xfrm>
              <a:off x="6179184" y="4384303"/>
              <a:ext cx="37434" cy="22741"/>
            </a:xfrm>
            <a:custGeom>
              <a:avLst/>
              <a:gdLst/>
              <a:ahLst/>
              <a:cxnLst/>
              <a:rect l="l" t="t" r="r" b="b"/>
              <a:pathLst>
                <a:path w="1149" h="698" extrusionOk="0">
                  <a:moveTo>
                    <a:pt x="56" y="0"/>
                  </a:moveTo>
                  <a:cubicBezTo>
                    <a:pt x="26" y="0"/>
                    <a:pt x="0" y="37"/>
                    <a:pt x="29" y="66"/>
                  </a:cubicBezTo>
                  <a:cubicBezTo>
                    <a:pt x="208" y="197"/>
                    <a:pt x="387" y="316"/>
                    <a:pt x="577" y="435"/>
                  </a:cubicBezTo>
                  <a:cubicBezTo>
                    <a:pt x="660" y="495"/>
                    <a:pt x="756" y="554"/>
                    <a:pt x="839" y="602"/>
                  </a:cubicBezTo>
                  <a:cubicBezTo>
                    <a:pt x="922" y="661"/>
                    <a:pt x="1018" y="697"/>
                    <a:pt x="1113" y="697"/>
                  </a:cubicBezTo>
                  <a:cubicBezTo>
                    <a:pt x="1137" y="697"/>
                    <a:pt x="1149" y="673"/>
                    <a:pt x="1137" y="650"/>
                  </a:cubicBezTo>
                  <a:cubicBezTo>
                    <a:pt x="1089" y="626"/>
                    <a:pt x="1041" y="602"/>
                    <a:pt x="994" y="590"/>
                  </a:cubicBezTo>
                  <a:cubicBezTo>
                    <a:pt x="946" y="566"/>
                    <a:pt x="899" y="542"/>
                    <a:pt x="863" y="519"/>
                  </a:cubicBezTo>
                  <a:cubicBezTo>
                    <a:pt x="768" y="459"/>
                    <a:pt x="684" y="411"/>
                    <a:pt x="601" y="352"/>
                  </a:cubicBezTo>
                  <a:cubicBezTo>
                    <a:pt x="422" y="245"/>
                    <a:pt x="244" y="126"/>
                    <a:pt x="77" y="7"/>
                  </a:cubicBezTo>
                  <a:cubicBezTo>
                    <a:pt x="70" y="2"/>
                    <a:pt x="63" y="0"/>
                    <a:pt x="56"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2;p26">
              <a:extLst>
                <a:ext uri="{FF2B5EF4-FFF2-40B4-BE49-F238E27FC236}">
                  <a16:creationId xmlns:a16="http://schemas.microsoft.com/office/drawing/2014/main" id="{124E7991-BA30-5673-9CBA-0FF397C6C0DA}"/>
                </a:ext>
              </a:extLst>
            </p:cNvPr>
            <p:cNvSpPr/>
            <p:nvPr/>
          </p:nvSpPr>
          <p:spPr>
            <a:xfrm>
              <a:off x="6222874" y="4394207"/>
              <a:ext cx="25152" cy="10947"/>
            </a:xfrm>
            <a:custGeom>
              <a:avLst/>
              <a:gdLst/>
              <a:ahLst/>
              <a:cxnLst/>
              <a:rect l="l" t="t" r="r" b="b"/>
              <a:pathLst>
                <a:path w="772" h="336" extrusionOk="0">
                  <a:moveTo>
                    <a:pt x="724" y="0"/>
                  </a:moveTo>
                  <a:cubicBezTo>
                    <a:pt x="701" y="0"/>
                    <a:pt x="689" y="12"/>
                    <a:pt x="665" y="12"/>
                  </a:cubicBezTo>
                  <a:cubicBezTo>
                    <a:pt x="641" y="24"/>
                    <a:pt x="617" y="48"/>
                    <a:pt x="582" y="60"/>
                  </a:cubicBezTo>
                  <a:cubicBezTo>
                    <a:pt x="522" y="84"/>
                    <a:pt x="462" y="107"/>
                    <a:pt x="403" y="119"/>
                  </a:cubicBezTo>
                  <a:cubicBezTo>
                    <a:pt x="272" y="155"/>
                    <a:pt x="141" y="203"/>
                    <a:pt x="22" y="274"/>
                  </a:cubicBezTo>
                  <a:cubicBezTo>
                    <a:pt x="0" y="285"/>
                    <a:pt x="18" y="335"/>
                    <a:pt x="48" y="335"/>
                  </a:cubicBezTo>
                  <a:cubicBezTo>
                    <a:pt x="51" y="335"/>
                    <a:pt x="54" y="335"/>
                    <a:pt x="58" y="334"/>
                  </a:cubicBezTo>
                  <a:cubicBezTo>
                    <a:pt x="177" y="274"/>
                    <a:pt x="308" y="238"/>
                    <a:pt x="439" y="215"/>
                  </a:cubicBezTo>
                  <a:cubicBezTo>
                    <a:pt x="498" y="203"/>
                    <a:pt x="558" y="179"/>
                    <a:pt x="617" y="155"/>
                  </a:cubicBezTo>
                  <a:cubicBezTo>
                    <a:pt x="641" y="143"/>
                    <a:pt x="665" y="131"/>
                    <a:pt x="701" y="107"/>
                  </a:cubicBezTo>
                  <a:cubicBezTo>
                    <a:pt x="724" y="95"/>
                    <a:pt x="748" y="72"/>
                    <a:pt x="760" y="48"/>
                  </a:cubicBezTo>
                  <a:cubicBezTo>
                    <a:pt x="772" y="36"/>
                    <a:pt x="772" y="0"/>
                    <a:pt x="748"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3;p26">
              <a:extLst>
                <a:ext uri="{FF2B5EF4-FFF2-40B4-BE49-F238E27FC236}">
                  <a16:creationId xmlns:a16="http://schemas.microsoft.com/office/drawing/2014/main" id="{16E7CADD-EDC0-83E3-55AD-B25E6BE8DB56}"/>
                </a:ext>
              </a:extLst>
            </p:cNvPr>
            <p:cNvSpPr/>
            <p:nvPr/>
          </p:nvSpPr>
          <p:spPr>
            <a:xfrm>
              <a:off x="6234114" y="4370489"/>
              <a:ext cx="29061" cy="15215"/>
            </a:xfrm>
            <a:custGeom>
              <a:avLst/>
              <a:gdLst/>
              <a:ahLst/>
              <a:cxnLst/>
              <a:rect l="l" t="t" r="r" b="b"/>
              <a:pathLst>
                <a:path w="892" h="467" extrusionOk="0">
                  <a:moveTo>
                    <a:pt x="38" y="0"/>
                  </a:moveTo>
                  <a:cubicBezTo>
                    <a:pt x="18" y="0"/>
                    <a:pt x="1" y="39"/>
                    <a:pt x="22" y="50"/>
                  </a:cubicBezTo>
                  <a:cubicBezTo>
                    <a:pt x="284" y="216"/>
                    <a:pt x="570" y="347"/>
                    <a:pt x="868" y="466"/>
                  </a:cubicBezTo>
                  <a:cubicBezTo>
                    <a:pt x="879" y="466"/>
                    <a:pt x="891" y="442"/>
                    <a:pt x="879" y="431"/>
                  </a:cubicBezTo>
                  <a:cubicBezTo>
                    <a:pt x="606" y="288"/>
                    <a:pt x="332" y="145"/>
                    <a:pt x="46" y="2"/>
                  </a:cubicBezTo>
                  <a:cubicBezTo>
                    <a:pt x="43" y="1"/>
                    <a:pt x="41" y="0"/>
                    <a:pt x="38"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4;p26">
              <a:extLst>
                <a:ext uri="{FF2B5EF4-FFF2-40B4-BE49-F238E27FC236}">
                  <a16:creationId xmlns:a16="http://schemas.microsoft.com/office/drawing/2014/main" id="{627C414E-AAB6-A541-F29F-75E5AA7C0D89}"/>
                </a:ext>
              </a:extLst>
            </p:cNvPr>
            <p:cNvSpPr/>
            <p:nvPr/>
          </p:nvSpPr>
          <p:spPr>
            <a:xfrm>
              <a:off x="6277967" y="4375506"/>
              <a:ext cx="31765" cy="11012"/>
            </a:xfrm>
            <a:custGeom>
              <a:avLst/>
              <a:gdLst/>
              <a:ahLst/>
              <a:cxnLst/>
              <a:rect l="l" t="t" r="r" b="b"/>
              <a:pathLst>
                <a:path w="975" h="338" extrusionOk="0">
                  <a:moveTo>
                    <a:pt x="841" y="1"/>
                  </a:moveTo>
                  <a:cubicBezTo>
                    <a:pt x="728" y="1"/>
                    <a:pt x="604" y="63"/>
                    <a:pt x="510" y="110"/>
                  </a:cubicBezTo>
                  <a:cubicBezTo>
                    <a:pt x="355" y="169"/>
                    <a:pt x="200" y="229"/>
                    <a:pt x="45" y="265"/>
                  </a:cubicBezTo>
                  <a:cubicBezTo>
                    <a:pt x="1" y="265"/>
                    <a:pt x="8" y="337"/>
                    <a:pt x="39" y="337"/>
                  </a:cubicBezTo>
                  <a:cubicBezTo>
                    <a:pt x="41" y="337"/>
                    <a:pt x="43" y="337"/>
                    <a:pt x="45" y="336"/>
                  </a:cubicBezTo>
                  <a:cubicBezTo>
                    <a:pt x="129" y="336"/>
                    <a:pt x="212" y="324"/>
                    <a:pt x="295" y="300"/>
                  </a:cubicBezTo>
                  <a:cubicBezTo>
                    <a:pt x="379" y="288"/>
                    <a:pt x="450" y="265"/>
                    <a:pt x="522" y="229"/>
                  </a:cubicBezTo>
                  <a:cubicBezTo>
                    <a:pt x="593" y="193"/>
                    <a:pt x="665" y="169"/>
                    <a:pt x="724" y="134"/>
                  </a:cubicBezTo>
                  <a:cubicBezTo>
                    <a:pt x="796" y="110"/>
                    <a:pt x="867" y="98"/>
                    <a:pt x="926" y="74"/>
                  </a:cubicBezTo>
                  <a:cubicBezTo>
                    <a:pt x="974" y="74"/>
                    <a:pt x="974" y="15"/>
                    <a:pt x="926" y="15"/>
                  </a:cubicBezTo>
                  <a:cubicBezTo>
                    <a:pt x="899" y="5"/>
                    <a:pt x="871" y="1"/>
                    <a:pt x="841"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5;p26">
              <a:extLst>
                <a:ext uri="{FF2B5EF4-FFF2-40B4-BE49-F238E27FC236}">
                  <a16:creationId xmlns:a16="http://schemas.microsoft.com/office/drawing/2014/main" id="{A6256CA4-B113-AE14-A829-510D43B0A196}"/>
                </a:ext>
              </a:extLst>
            </p:cNvPr>
            <p:cNvSpPr/>
            <p:nvPr/>
          </p:nvSpPr>
          <p:spPr>
            <a:xfrm>
              <a:off x="6235287" y="4416264"/>
              <a:ext cx="38119" cy="19613"/>
            </a:xfrm>
            <a:custGeom>
              <a:avLst/>
              <a:gdLst/>
              <a:ahLst/>
              <a:cxnLst/>
              <a:rect l="l" t="t" r="r" b="b"/>
              <a:pathLst>
                <a:path w="1170" h="602" extrusionOk="0">
                  <a:moveTo>
                    <a:pt x="48" y="0"/>
                  </a:moveTo>
                  <a:cubicBezTo>
                    <a:pt x="18" y="0"/>
                    <a:pt x="0" y="52"/>
                    <a:pt x="22" y="73"/>
                  </a:cubicBezTo>
                  <a:cubicBezTo>
                    <a:pt x="117" y="133"/>
                    <a:pt x="201" y="180"/>
                    <a:pt x="296" y="228"/>
                  </a:cubicBezTo>
                  <a:cubicBezTo>
                    <a:pt x="379" y="264"/>
                    <a:pt x="462" y="311"/>
                    <a:pt x="546" y="347"/>
                  </a:cubicBezTo>
                  <a:cubicBezTo>
                    <a:pt x="724" y="442"/>
                    <a:pt x="903" y="526"/>
                    <a:pt x="1082" y="597"/>
                  </a:cubicBezTo>
                  <a:cubicBezTo>
                    <a:pt x="1089" y="600"/>
                    <a:pt x="1096" y="601"/>
                    <a:pt x="1102" y="601"/>
                  </a:cubicBezTo>
                  <a:cubicBezTo>
                    <a:pt x="1148" y="601"/>
                    <a:pt x="1170" y="533"/>
                    <a:pt x="1117" y="502"/>
                  </a:cubicBezTo>
                  <a:cubicBezTo>
                    <a:pt x="939" y="419"/>
                    <a:pt x="760" y="347"/>
                    <a:pt x="582" y="264"/>
                  </a:cubicBezTo>
                  <a:lnTo>
                    <a:pt x="331" y="133"/>
                  </a:lnTo>
                  <a:cubicBezTo>
                    <a:pt x="248" y="85"/>
                    <a:pt x="153" y="49"/>
                    <a:pt x="58" y="2"/>
                  </a:cubicBezTo>
                  <a:cubicBezTo>
                    <a:pt x="54" y="1"/>
                    <a:pt x="51" y="0"/>
                    <a:pt x="48"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6;p26">
              <a:extLst>
                <a:ext uri="{FF2B5EF4-FFF2-40B4-BE49-F238E27FC236}">
                  <a16:creationId xmlns:a16="http://schemas.microsoft.com/office/drawing/2014/main" id="{74026D2A-57E5-548C-5A4A-A72C48155D94}"/>
                </a:ext>
              </a:extLst>
            </p:cNvPr>
            <p:cNvSpPr/>
            <p:nvPr/>
          </p:nvSpPr>
          <p:spPr>
            <a:xfrm>
              <a:off x="6283049" y="4420955"/>
              <a:ext cx="30169" cy="12869"/>
            </a:xfrm>
            <a:custGeom>
              <a:avLst/>
              <a:gdLst/>
              <a:ahLst/>
              <a:cxnLst/>
              <a:rect l="l" t="t" r="r" b="b"/>
              <a:pathLst>
                <a:path w="926" h="395" extrusionOk="0">
                  <a:moveTo>
                    <a:pt x="890" y="1"/>
                  </a:moveTo>
                  <a:cubicBezTo>
                    <a:pt x="818" y="13"/>
                    <a:pt x="735" y="25"/>
                    <a:pt x="675" y="60"/>
                  </a:cubicBezTo>
                  <a:lnTo>
                    <a:pt x="461" y="144"/>
                  </a:lnTo>
                  <a:cubicBezTo>
                    <a:pt x="318" y="191"/>
                    <a:pt x="187" y="251"/>
                    <a:pt x="44" y="310"/>
                  </a:cubicBezTo>
                  <a:cubicBezTo>
                    <a:pt x="0" y="332"/>
                    <a:pt x="38" y="395"/>
                    <a:pt x="72" y="395"/>
                  </a:cubicBezTo>
                  <a:cubicBezTo>
                    <a:pt x="74" y="395"/>
                    <a:pt x="77" y="395"/>
                    <a:pt x="80" y="394"/>
                  </a:cubicBezTo>
                  <a:cubicBezTo>
                    <a:pt x="235" y="346"/>
                    <a:pt x="389" y="286"/>
                    <a:pt x="544" y="239"/>
                  </a:cubicBezTo>
                  <a:cubicBezTo>
                    <a:pt x="616" y="215"/>
                    <a:pt x="675" y="191"/>
                    <a:pt x="747" y="167"/>
                  </a:cubicBezTo>
                  <a:cubicBezTo>
                    <a:pt x="818" y="132"/>
                    <a:pt x="901" y="120"/>
                    <a:pt x="913" y="48"/>
                  </a:cubicBezTo>
                  <a:cubicBezTo>
                    <a:pt x="925" y="25"/>
                    <a:pt x="913" y="1"/>
                    <a:pt x="890"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7;p26">
              <a:extLst>
                <a:ext uri="{FF2B5EF4-FFF2-40B4-BE49-F238E27FC236}">
                  <a16:creationId xmlns:a16="http://schemas.microsoft.com/office/drawing/2014/main" id="{E6139124-ED09-8912-0F45-741D758943AB}"/>
                </a:ext>
              </a:extLst>
            </p:cNvPr>
            <p:cNvSpPr/>
            <p:nvPr/>
          </p:nvSpPr>
          <p:spPr>
            <a:xfrm>
              <a:off x="6290412" y="4395673"/>
              <a:ext cx="39748" cy="21861"/>
            </a:xfrm>
            <a:custGeom>
              <a:avLst/>
              <a:gdLst/>
              <a:ahLst/>
              <a:cxnLst/>
              <a:rect l="l" t="t" r="r" b="b"/>
              <a:pathLst>
                <a:path w="1220" h="671" extrusionOk="0">
                  <a:moveTo>
                    <a:pt x="65" y="1"/>
                  </a:moveTo>
                  <a:cubicBezTo>
                    <a:pt x="26" y="1"/>
                    <a:pt x="1" y="41"/>
                    <a:pt x="33" y="62"/>
                  </a:cubicBezTo>
                  <a:cubicBezTo>
                    <a:pt x="223" y="181"/>
                    <a:pt x="414" y="289"/>
                    <a:pt x="604" y="396"/>
                  </a:cubicBezTo>
                  <a:cubicBezTo>
                    <a:pt x="699" y="455"/>
                    <a:pt x="783" y="503"/>
                    <a:pt x="878" y="551"/>
                  </a:cubicBezTo>
                  <a:cubicBezTo>
                    <a:pt x="961" y="610"/>
                    <a:pt x="1056" y="646"/>
                    <a:pt x="1152" y="670"/>
                  </a:cubicBezTo>
                  <a:cubicBezTo>
                    <a:pt x="1155" y="671"/>
                    <a:pt x="1159" y="671"/>
                    <a:pt x="1162" y="671"/>
                  </a:cubicBezTo>
                  <a:cubicBezTo>
                    <a:pt x="1203" y="671"/>
                    <a:pt x="1219" y="609"/>
                    <a:pt x="1176" y="598"/>
                  </a:cubicBezTo>
                  <a:cubicBezTo>
                    <a:pt x="1140" y="562"/>
                    <a:pt x="1092" y="539"/>
                    <a:pt x="1045" y="527"/>
                  </a:cubicBezTo>
                  <a:cubicBezTo>
                    <a:pt x="1009" y="503"/>
                    <a:pt x="961" y="479"/>
                    <a:pt x="914" y="467"/>
                  </a:cubicBezTo>
                  <a:cubicBezTo>
                    <a:pt x="818" y="420"/>
                    <a:pt x="723" y="360"/>
                    <a:pt x="628" y="312"/>
                  </a:cubicBezTo>
                  <a:cubicBezTo>
                    <a:pt x="449" y="205"/>
                    <a:pt x="259" y="110"/>
                    <a:pt x="80" y="3"/>
                  </a:cubicBezTo>
                  <a:cubicBezTo>
                    <a:pt x="75" y="2"/>
                    <a:pt x="70" y="1"/>
                    <a:pt x="65"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8;p26">
              <a:extLst>
                <a:ext uri="{FF2B5EF4-FFF2-40B4-BE49-F238E27FC236}">
                  <a16:creationId xmlns:a16="http://schemas.microsoft.com/office/drawing/2014/main" id="{F795663C-93FD-34C7-ED19-03FCE352AFF1}"/>
                </a:ext>
              </a:extLst>
            </p:cNvPr>
            <p:cNvSpPr/>
            <p:nvPr/>
          </p:nvSpPr>
          <p:spPr>
            <a:xfrm>
              <a:off x="6334135" y="4411670"/>
              <a:ext cx="10882" cy="5082"/>
            </a:xfrm>
            <a:custGeom>
              <a:avLst/>
              <a:gdLst/>
              <a:ahLst/>
              <a:cxnLst/>
              <a:rect l="l" t="t" r="r" b="b"/>
              <a:pathLst>
                <a:path w="334" h="156" extrusionOk="0">
                  <a:moveTo>
                    <a:pt x="286" y="0"/>
                  </a:moveTo>
                  <a:cubicBezTo>
                    <a:pt x="262" y="0"/>
                    <a:pt x="250" y="0"/>
                    <a:pt x="238" y="12"/>
                  </a:cubicBezTo>
                  <a:lnTo>
                    <a:pt x="203" y="24"/>
                  </a:lnTo>
                  <a:cubicBezTo>
                    <a:pt x="191" y="24"/>
                    <a:pt x="179" y="36"/>
                    <a:pt x="155" y="36"/>
                  </a:cubicBezTo>
                  <a:cubicBezTo>
                    <a:pt x="119" y="48"/>
                    <a:pt x="84" y="60"/>
                    <a:pt x="48" y="60"/>
                  </a:cubicBezTo>
                  <a:cubicBezTo>
                    <a:pt x="3" y="60"/>
                    <a:pt x="0" y="156"/>
                    <a:pt x="41" y="156"/>
                  </a:cubicBezTo>
                  <a:cubicBezTo>
                    <a:pt x="43" y="156"/>
                    <a:pt x="45" y="155"/>
                    <a:pt x="48" y="155"/>
                  </a:cubicBezTo>
                  <a:cubicBezTo>
                    <a:pt x="95" y="155"/>
                    <a:pt x="131" y="155"/>
                    <a:pt x="179" y="143"/>
                  </a:cubicBezTo>
                  <a:cubicBezTo>
                    <a:pt x="203" y="131"/>
                    <a:pt x="226" y="131"/>
                    <a:pt x="250" y="119"/>
                  </a:cubicBezTo>
                  <a:lnTo>
                    <a:pt x="274" y="107"/>
                  </a:lnTo>
                  <a:cubicBezTo>
                    <a:pt x="286" y="95"/>
                    <a:pt x="298" y="83"/>
                    <a:pt x="310" y="71"/>
                  </a:cubicBezTo>
                  <a:cubicBezTo>
                    <a:pt x="322" y="60"/>
                    <a:pt x="334" y="36"/>
                    <a:pt x="322" y="24"/>
                  </a:cubicBezTo>
                  <a:cubicBezTo>
                    <a:pt x="322" y="0"/>
                    <a:pt x="298" y="0"/>
                    <a:pt x="286"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9;p26">
              <a:extLst>
                <a:ext uri="{FF2B5EF4-FFF2-40B4-BE49-F238E27FC236}">
                  <a16:creationId xmlns:a16="http://schemas.microsoft.com/office/drawing/2014/main" id="{CEC4572D-6C58-DE14-1FF3-39E7847AFC7E}"/>
                </a:ext>
              </a:extLst>
            </p:cNvPr>
            <p:cNvSpPr/>
            <p:nvPr/>
          </p:nvSpPr>
          <p:spPr>
            <a:xfrm>
              <a:off x="6285037" y="4446009"/>
              <a:ext cx="61935" cy="31635"/>
            </a:xfrm>
            <a:custGeom>
              <a:avLst/>
              <a:gdLst/>
              <a:ahLst/>
              <a:cxnLst/>
              <a:rect l="l" t="t" r="r" b="b"/>
              <a:pathLst>
                <a:path w="1901" h="971" extrusionOk="0">
                  <a:moveTo>
                    <a:pt x="49" y="0"/>
                  </a:moveTo>
                  <a:cubicBezTo>
                    <a:pt x="21" y="0"/>
                    <a:pt x="1" y="43"/>
                    <a:pt x="31" y="53"/>
                  </a:cubicBezTo>
                  <a:cubicBezTo>
                    <a:pt x="328" y="244"/>
                    <a:pt x="650" y="399"/>
                    <a:pt x="971" y="553"/>
                  </a:cubicBezTo>
                  <a:cubicBezTo>
                    <a:pt x="1114" y="637"/>
                    <a:pt x="1269" y="708"/>
                    <a:pt x="1424" y="780"/>
                  </a:cubicBezTo>
                  <a:lnTo>
                    <a:pt x="1650" y="887"/>
                  </a:lnTo>
                  <a:cubicBezTo>
                    <a:pt x="1710" y="934"/>
                    <a:pt x="1793" y="958"/>
                    <a:pt x="1864" y="970"/>
                  </a:cubicBezTo>
                  <a:cubicBezTo>
                    <a:pt x="1888" y="970"/>
                    <a:pt x="1900" y="946"/>
                    <a:pt x="1888" y="922"/>
                  </a:cubicBezTo>
                  <a:cubicBezTo>
                    <a:pt x="1829" y="863"/>
                    <a:pt x="1757" y="827"/>
                    <a:pt x="1686" y="803"/>
                  </a:cubicBezTo>
                  <a:lnTo>
                    <a:pt x="1460" y="696"/>
                  </a:lnTo>
                  <a:lnTo>
                    <a:pt x="1007" y="458"/>
                  </a:lnTo>
                  <a:cubicBezTo>
                    <a:pt x="698" y="315"/>
                    <a:pt x="388" y="149"/>
                    <a:pt x="67" y="6"/>
                  </a:cubicBezTo>
                  <a:cubicBezTo>
                    <a:pt x="61" y="2"/>
                    <a:pt x="55" y="0"/>
                    <a:pt x="49"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90;p26">
              <a:extLst>
                <a:ext uri="{FF2B5EF4-FFF2-40B4-BE49-F238E27FC236}">
                  <a16:creationId xmlns:a16="http://schemas.microsoft.com/office/drawing/2014/main" id="{E31BDA15-BEAF-A799-9690-F59B70A423E4}"/>
                </a:ext>
              </a:extLst>
            </p:cNvPr>
            <p:cNvSpPr/>
            <p:nvPr/>
          </p:nvSpPr>
          <p:spPr>
            <a:xfrm>
              <a:off x="6355833" y="4462690"/>
              <a:ext cx="36522" cy="11827"/>
            </a:xfrm>
            <a:custGeom>
              <a:avLst/>
              <a:gdLst/>
              <a:ahLst/>
              <a:cxnLst/>
              <a:rect l="l" t="t" r="r" b="b"/>
              <a:pathLst>
                <a:path w="1121" h="363" extrusionOk="0">
                  <a:moveTo>
                    <a:pt x="1053" y="1"/>
                  </a:moveTo>
                  <a:cubicBezTo>
                    <a:pt x="1028" y="1"/>
                    <a:pt x="1003" y="9"/>
                    <a:pt x="977" y="18"/>
                  </a:cubicBezTo>
                  <a:lnTo>
                    <a:pt x="846" y="65"/>
                  </a:lnTo>
                  <a:cubicBezTo>
                    <a:pt x="751" y="101"/>
                    <a:pt x="668" y="125"/>
                    <a:pt x="572" y="160"/>
                  </a:cubicBezTo>
                  <a:cubicBezTo>
                    <a:pt x="394" y="208"/>
                    <a:pt x="215" y="256"/>
                    <a:pt x="37" y="291"/>
                  </a:cubicBezTo>
                  <a:cubicBezTo>
                    <a:pt x="1" y="303"/>
                    <a:pt x="1" y="351"/>
                    <a:pt x="37" y="363"/>
                  </a:cubicBezTo>
                  <a:cubicBezTo>
                    <a:pt x="227" y="351"/>
                    <a:pt x="418" y="315"/>
                    <a:pt x="596" y="256"/>
                  </a:cubicBezTo>
                  <a:cubicBezTo>
                    <a:pt x="680" y="232"/>
                    <a:pt x="775" y="208"/>
                    <a:pt x="858" y="172"/>
                  </a:cubicBezTo>
                  <a:lnTo>
                    <a:pt x="977" y="125"/>
                  </a:lnTo>
                  <a:cubicBezTo>
                    <a:pt x="1037" y="125"/>
                    <a:pt x="1073" y="101"/>
                    <a:pt x="1108" y="65"/>
                  </a:cubicBezTo>
                  <a:cubicBezTo>
                    <a:pt x="1120" y="41"/>
                    <a:pt x="1108" y="6"/>
                    <a:pt x="1084" y="6"/>
                  </a:cubicBezTo>
                  <a:cubicBezTo>
                    <a:pt x="1074" y="2"/>
                    <a:pt x="1063" y="1"/>
                    <a:pt x="1053"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1;p26">
              <a:extLst>
                <a:ext uri="{FF2B5EF4-FFF2-40B4-BE49-F238E27FC236}">
                  <a16:creationId xmlns:a16="http://schemas.microsoft.com/office/drawing/2014/main" id="{F8CA1B6E-2C9A-BF96-F76C-01CEC89DEB65}"/>
                </a:ext>
              </a:extLst>
            </p:cNvPr>
            <p:cNvSpPr/>
            <p:nvPr/>
          </p:nvSpPr>
          <p:spPr>
            <a:xfrm>
              <a:off x="6346711" y="4425060"/>
              <a:ext cx="59426" cy="32156"/>
            </a:xfrm>
            <a:custGeom>
              <a:avLst/>
              <a:gdLst/>
              <a:ahLst/>
              <a:cxnLst/>
              <a:rect l="l" t="t" r="r" b="b"/>
              <a:pathLst>
                <a:path w="1824" h="987" extrusionOk="0">
                  <a:moveTo>
                    <a:pt x="61" y="0"/>
                  </a:moveTo>
                  <a:cubicBezTo>
                    <a:pt x="30" y="0"/>
                    <a:pt x="1" y="45"/>
                    <a:pt x="31" y="65"/>
                  </a:cubicBezTo>
                  <a:cubicBezTo>
                    <a:pt x="317" y="244"/>
                    <a:pt x="602" y="411"/>
                    <a:pt x="900" y="565"/>
                  </a:cubicBezTo>
                  <a:cubicBezTo>
                    <a:pt x="1055" y="637"/>
                    <a:pt x="1186" y="708"/>
                    <a:pt x="1329" y="780"/>
                  </a:cubicBezTo>
                  <a:cubicBezTo>
                    <a:pt x="1472" y="851"/>
                    <a:pt x="1614" y="922"/>
                    <a:pt x="1769" y="982"/>
                  </a:cubicBezTo>
                  <a:cubicBezTo>
                    <a:pt x="1774" y="985"/>
                    <a:pt x="1779" y="987"/>
                    <a:pt x="1783" y="987"/>
                  </a:cubicBezTo>
                  <a:cubicBezTo>
                    <a:pt x="1810" y="987"/>
                    <a:pt x="1824" y="931"/>
                    <a:pt x="1793" y="911"/>
                  </a:cubicBezTo>
                  <a:cubicBezTo>
                    <a:pt x="1662" y="827"/>
                    <a:pt x="1495" y="768"/>
                    <a:pt x="1353" y="696"/>
                  </a:cubicBezTo>
                  <a:cubicBezTo>
                    <a:pt x="1198" y="625"/>
                    <a:pt x="1055" y="553"/>
                    <a:pt x="912" y="482"/>
                  </a:cubicBezTo>
                  <a:cubicBezTo>
                    <a:pt x="626" y="327"/>
                    <a:pt x="364" y="160"/>
                    <a:pt x="79" y="6"/>
                  </a:cubicBezTo>
                  <a:cubicBezTo>
                    <a:pt x="73" y="2"/>
                    <a:pt x="67" y="0"/>
                    <a:pt x="61"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2;p26">
              <a:extLst>
                <a:ext uri="{FF2B5EF4-FFF2-40B4-BE49-F238E27FC236}">
                  <a16:creationId xmlns:a16="http://schemas.microsoft.com/office/drawing/2014/main" id="{6C519CAB-10A9-E77B-F966-101F873BE3AA}"/>
                </a:ext>
              </a:extLst>
            </p:cNvPr>
            <p:cNvSpPr/>
            <p:nvPr/>
          </p:nvSpPr>
          <p:spPr>
            <a:xfrm>
              <a:off x="6130086" y="4396129"/>
              <a:ext cx="45417" cy="24077"/>
            </a:xfrm>
            <a:custGeom>
              <a:avLst/>
              <a:gdLst/>
              <a:ahLst/>
              <a:cxnLst/>
              <a:rect l="l" t="t" r="r" b="b"/>
              <a:pathLst>
                <a:path w="1394" h="739" extrusionOk="0">
                  <a:moveTo>
                    <a:pt x="48" y="1"/>
                  </a:moveTo>
                  <a:cubicBezTo>
                    <a:pt x="12" y="1"/>
                    <a:pt x="1" y="36"/>
                    <a:pt x="12" y="60"/>
                  </a:cubicBezTo>
                  <a:cubicBezTo>
                    <a:pt x="60" y="108"/>
                    <a:pt x="108" y="144"/>
                    <a:pt x="167" y="167"/>
                  </a:cubicBezTo>
                  <a:cubicBezTo>
                    <a:pt x="227" y="191"/>
                    <a:pt x="274" y="227"/>
                    <a:pt x="334" y="263"/>
                  </a:cubicBezTo>
                  <a:cubicBezTo>
                    <a:pt x="441" y="322"/>
                    <a:pt x="548" y="382"/>
                    <a:pt x="655" y="441"/>
                  </a:cubicBezTo>
                  <a:cubicBezTo>
                    <a:pt x="763" y="501"/>
                    <a:pt x="858" y="548"/>
                    <a:pt x="965" y="596"/>
                  </a:cubicBezTo>
                  <a:cubicBezTo>
                    <a:pt x="1084" y="656"/>
                    <a:pt x="1215" y="703"/>
                    <a:pt x="1346" y="739"/>
                  </a:cubicBezTo>
                  <a:cubicBezTo>
                    <a:pt x="1382" y="739"/>
                    <a:pt x="1394" y="679"/>
                    <a:pt x="1370" y="667"/>
                  </a:cubicBezTo>
                  <a:cubicBezTo>
                    <a:pt x="1263" y="608"/>
                    <a:pt x="1132" y="560"/>
                    <a:pt x="1024" y="513"/>
                  </a:cubicBezTo>
                  <a:cubicBezTo>
                    <a:pt x="917" y="465"/>
                    <a:pt x="798" y="406"/>
                    <a:pt x="691" y="346"/>
                  </a:cubicBezTo>
                  <a:cubicBezTo>
                    <a:pt x="584" y="287"/>
                    <a:pt x="477" y="227"/>
                    <a:pt x="370" y="167"/>
                  </a:cubicBezTo>
                  <a:lnTo>
                    <a:pt x="215" y="72"/>
                  </a:lnTo>
                  <a:cubicBezTo>
                    <a:pt x="155" y="48"/>
                    <a:pt x="108" y="13"/>
                    <a:pt x="48"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3;p26">
              <a:extLst>
                <a:ext uri="{FF2B5EF4-FFF2-40B4-BE49-F238E27FC236}">
                  <a16:creationId xmlns:a16="http://schemas.microsoft.com/office/drawing/2014/main" id="{79D6AC0C-E4D3-4495-3C70-3CFE5FE5A952}"/>
                </a:ext>
              </a:extLst>
            </p:cNvPr>
            <p:cNvSpPr/>
            <p:nvPr/>
          </p:nvSpPr>
          <p:spPr>
            <a:xfrm>
              <a:off x="6182638" y="4409715"/>
              <a:ext cx="20786" cy="10263"/>
            </a:xfrm>
            <a:custGeom>
              <a:avLst/>
              <a:gdLst/>
              <a:ahLst/>
              <a:cxnLst/>
              <a:rect l="l" t="t" r="r" b="b"/>
              <a:pathLst>
                <a:path w="638" h="315" extrusionOk="0">
                  <a:moveTo>
                    <a:pt x="554" y="0"/>
                  </a:moveTo>
                  <a:lnTo>
                    <a:pt x="519" y="12"/>
                  </a:lnTo>
                  <a:lnTo>
                    <a:pt x="447" y="36"/>
                  </a:lnTo>
                  <a:cubicBezTo>
                    <a:pt x="400" y="60"/>
                    <a:pt x="352" y="84"/>
                    <a:pt x="316" y="96"/>
                  </a:cubicBezTo>
                  <a:lnTo>
                    <a:pt x="42" y="215"/>
                  </a:lnTo>
                  <a:cubicBezTo>
                    <a:pt x="1" y="246"/>
                    <a:pt x="14" y="314"/>
                    <a:pt x="58" y="314"/>
                  </a:cubicBezTo>
                  <a:cubicBezTo>
                    <a:pt x="64" y="314"/>
                    <a:pt x="71" y="313"/>
                    <a:pt x="78" y="310"/>
                  </a:cubicBezTo>
                  <a:lnTo>
                    <a:pt x="364" y="191"/>
                  </a:lnTo>
                  <a:cubicBezTo>
                    <a:pt x="400" y="167"/>
                    <a:pt x="447" y="155"/>
                    <a:pt x="495" y="131"/>
                  </a:cubicBezTo>
                  <a:cubicBezTo>
                    <a:pt x="519" y="120"/>
                    <a:pt x="543" y="108"/>
                    <a:pt x="566" y="96"/>
                  </a:cubicBezTo>
                  <a:cubicBezTo>
                    <a:pt x="590" y="84"/>
                    <a:pt x="614" y="60"/>
                    <a:pt x="626" y="36"/>
                  </a:cubicBezTo>
                  <a:cubicBezTo>
                    <a:pt x="638" y="24"/>
                    <a:pt x="626" y="0"/>
                    <a:pt x="614"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4;p26">
              <a:extLst>
                <a:ext uri="{FF2B5EF4-FFF2-40B4-BE49-F238E27FC236}">
                  <a16:creationId xmlns:a16="http://schemas.microsoft.com/office/drawing/2014/main" id="{7C230E5E-03CD-95BF-0F6C-A80B05BE3724}"/>
                </a:ext>
              </a:extLst>
            </p:cNvPr>
            <p:cNvSpPr/>
            <p:nvPr/>
          </p:nvSpPr>
          <p:spPr>
            <a:xfrm>
              <a:off x="6192672" y="4426722"/>
              <a:ext cx="41702" cy="23067"/>
            </a:xfrm>
            <a:custGeom>
              <a:avLst/>
              <a:gdLst/>
              <a:ahLst/>
              <a:cxnLst/>
              <a:rect l="l" t="t" r="r" b="b"/>
              <a:pathLst>
                <a:path w="1280" h="708" extrusionOk="0">
                  <a:moveTo>
                    <a:pt x="56" y="0"/>
                  </a:moveTo>
                  <a:cubicBezTo>
                    <a:pt x="25" y="0"/>
                    <a:pt x="0" y="42"/>
                    <a:pt x="32" y="74"/>
                  </a:cubicBezTo>
                  <a:cubicBezTo>
                    <a:pt x="223" y="193"/>
                    <a:pt x="413" y="324"/>
                    <a:pt x="616" y="431"/>
                  </a:cubicBezTo>
                  <a:cubicBezTo>
                    <a:pt x="711" y="490"/>
                    <a:pt x="806" y="538"/>
                    <a:pt x="913" y="586"/>
                  </a:cubicBezTo>
                  <a:cubicBezTo>
                    <a:pt x="1008" y="645"/>
                    <a:pt x="1128" y="681"/>
                    <a:pt x="1247" y="705"/>
                  </a:cubicBezTo>
                  <a:cubicBezTo>
                    <a:pt x="1248" y="706"/>
                    <a:pt x="1250" y="707"/>
                    <a:pt x="1252" y="707"/>
                  </a:cubicBezTo>
                  <a:cubicBezTo>
                    <a:pt x="1264" y="707"/>
                    <a:pt x="1279" y="678"/>
                    <a:pt x="1258" y="657"/>
                  </a:cubicBezTo>
                  <a:cubicBezTo>
                    <a:pt x="1175" y="598"/>
                    <a:pt x="1080" y="550"/>
                    <a:pt x="985" y="514"/>
                  </a:cubicBezTo>
                  <a:cubicBezTo>
                    <a:pt x="866" y="455"/>
                    <a:pt x="758" y="395"/>
                    <a:pt x="639" y="336"/>
                  </a:cubicBezTo>
                  <a:cubicBezTo>
                    <a:pt x="449" y="229"/>
                    <a:pt x="258" y="109"/>
                    <a:pt x="68" y="2"/>
                  </a:cubicBezTo>
                  <a:cubicBezTo>
                    <a:pt x="64" y="1"/>
                    <a:pt x="60" y="0"/>
                    <a:pt x="56"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5;p26">
              <a:extLst>
                <a:ext uri="{FF2B5EF4-FFF2-40B4-BE49-F238E27FC236}">
                  <a16:creationId xmlns:a16="http://schemas.microsoft.com/office/drawing/2014/main" id="{6E5EDA98-3F26-FE37-6044-C784F2C37E72}"/>
                </a:ext>
              </a:extLst>
            </p:cNvPr>
            <p:cNvSpPr/>
            <p:nvPr/>
          </p:nvSpPr>
          <p:spPr>
            <a:xfrm>
              <a:off x="6243367" y="4438874"/>
              <a:ext cx="17854" cy="8112"/>
            </a:xfrm>
            <a:custGeom>
              <a:avLst/>
              <a:gdLst/>
              <a:ahLst/>
              <a:cxnLst/>
              <a:rect l="l" t="t" r="r" b="b"/>
              <a:pathLst>
                <a:path w="548" h="249" extrusionOk="0">
                  <a:moveTo>
                    <a:pt x="481" y="1"/>
                  </a:moveTo>
                  <a:cubicBezTo>
                    <a:pt x="444" y="1"/>
                    <a:pt x="397" y="15"/>
                    <a:pt x="369" y="22"/>
                  </a:cubicBezTo>
                  <a:lnTo>
                    <a:pt x="262" y="70"/>
                  </a:lnTo>
                  <a:cubicBezTo>
                    <a:pt x="191" y="94"/>
                    <a:pt x="107" y="129"/>
                    <a:pt x="48" y="153"/>
                  </a:cubicBezTo>
                  <a:cubicBezTo>
                    <a:pt x="0" y="177"/>
                    <a:pt x="24" y="248"/>
                    <a:pt x="72" y="248"/>
                  </a:cubicBezTo>
                  <a:cubicBezTo>
                    <a:pt x="119" y="237"/>
                    <a:pt x="167" y="225"/>
                    <a:pt x="214" y="213"/>
                  </a:cubicBezTo>
                  <a:lnTo>
                    <a:pt x="322" y="165"/>
                  </a:lnTo>
                  <a:cubicBezTo>
                    <a:pt x="357" y="153"/>
                    <a:pt x="393" y="141"/>
                    <a:pt x="429" y="129"/>
                  </a:cubicBezTo>
                  <a:cubicBezTo>
                    <a:pt x="464" y="117"/>
                    <a:pt x="548" y="82"/>
                    <a:pt x="536" y="34"/>
                  </a:cubicBezTo>
                  <a:cubicBezTo>
                    <a:pt x="531" y="9"/>
                    <a:pt x="509" y="1"/>
                    <a:pt x="481"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6;p26">
              <a:extLst>
                <a:ext uri="{FF2B5EF4-FFF2-40B4-BE49-F238E27FC236}">
                  <a16:creationId xmlns:a16="http://schemas.microsoft.com/office/drawing/2014/main" id="{9CD9AF3F-F182-7B23-C620-C7043C2C57EC}"/>
                </a:ext>
              </a:extLst>
            </p:cNvPr>
            <p:cNvSpPr/>
            <p:nvPr/>
          </p:nvSpPr>
          <p:spPr>
            <a:xfrm>
              <a:off x="6246951" y="4457380"/>
              <a:ext cx="53464" cy="28768"/>
            </a:xfrm>
            <a:custGeom>
              <a:avLst/>
              <a:gdLst/>
              <a:ahLst/>
              <a:cxnLst/>
              <a:rect l="l" t="t" r="r" b="b"/>
              <a:pathLst>
                <a:path w="1641" h="883" extrusionOk="0">
                  <a:moveTo>
                    <a:pt x="57" y="0"/>
                  </a:moveTo>
                  <a:cubicBezTo>
                    <a:pt x="17" y="0"/>
                    <a:pt x="0" y="53"/>
                    <a:pt x="33" y="85"/>
                  </a:cubicBezTo>
                  <a:cubicBezTo>
                    <a:pt x="283" y="228"/>
                    <a:pt x="557" y="359"/>
                    <a:pt x="819" y="502"/>
                  </a:cubicBezTo>
                  <a:lnTo>
                    <a:pt x="1212" y="704"/>
                  </a:lnTo>
                  <a:cubicBezTo>
                    <a:pt x="1283" y="740"/>
                    <a:pt x="1343" y="776"/>
                    <a:pt x="1414" y="812"/>
                  </a:cubicBezTo>
                  <a:cubicBezTo>
                    <a:pt x="1474" y="847"/>
                    <a:pt x="1545" y="883"/>
                    <a:pt x="1628" y="883"/>
                  </a:cubicBezTo>
                  <a:cubicBezTo>
                    <a:pt x="1628" y="883"/>
                    <a:pt x="1640" y="871"/>
                    <a:pt x="1640" y="859"/>
                  </a:cubicBezTo>
                  <a:cubicBezTo>
                    <a:pt x="1605" y="800"/>
                    <a:pt x="1545" y="764"/>
                    <a:pt x="1486" y="740"/>
                  </a:cubicBezTo>
                  <a:cubicBezTo>
                    <a:pt x="1426" y="692"/>
                    <a:pt x="1367" y="657"/>
                    <a:pt x="1295" y="633"/>
                  </a:cubicBezTo>
                  <a:lnTo>
                    <a:pt x="890" y="407"/>
                  </a:lnTo>
                  <a:cubicBezTo>
                    <a:pt x="616" y="264"/>
                    <a:pt x="354" y="121"/>
                    <a:pt x="69" y="2"/>
                  </a:cubicBezTo>
                  <a:cubicBezTo>
                    <a:pt x="65" y="1"/>
                    <a:pt x="60" y="0"/>
                    <a:pt x="57"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7;p26">
              <a:extLst>
                <a:ext uri="{FF2B5EF4-FFF2-40B4-BE49-F238E27FC236}">
                  <a16:creationId xmlns:a16="http://schemas.microsoft.com/office/drawing/2014/main" id="{BE6D97E3-486F-7E2D-EBCD-0D6BD2D40473}"/>
                </a:ext>
              </a:extLst>
            </p:cNvPr>
            <p:cNvSpPr/>
            <p:nvPr/>
          </p:nvSpPr>
          <p:spPr>
            <a:xfrm>
              <a:off x="6306963" y="4481587"/>
              <a:ext cx="19450" cy="5017"/>
            </a:xfrm>
            <a:custGeom>
              <a:avLst/>
              <a:gdLst/>
              <a:ahLst/>
              <a:cxnLst/>
              <a:rect l="l" t="t" r="r" b="b"/>
              <a:pathLst>
                <a:path w="597" h="154" extrusionOk="0">
                  <a:moveTo>
                    <a:pt x="514" y="0"/>
                  </a:moveTo>
                  <a:cubicBezTo>
                    <a:pt x="492" y="0"/>
                    <a:pt x="471" y="3"/>
                    <a:pt x="453" y="9"/>
                  </a:cubicBezTo>
                  <a:lnTo>
                    <a:pt x="251" y="45"/>
                  </a:lnTo>
                  <a:lnTo>
                    <a:pt x="156" y="69"/>
                  </a:lnTo>
                  <a:cubicBezTo>
                    <a:pt x="108" y="80"/>
                    <a:pt x="72" y="92"/>
                    <a:pt x="36" y="92"/>
                  </a:cubicBezTo>
                  <a:cubicBezTo>
                    <a:pt x="4" y="92"/>
                    <a:pt x="1" y="153"/>
                    <a:pt x="29" y="153"/>
                  </a:cubicBezTo>
                  <a:cubicBezTo>
                    <a:pt x="31" y="153"/>
                    <a:pt x="34" y="153"/>
                    <a:pt x="36" y="152"/>
                  </a:cubicBezTo>
                  <a:cubicBezTo>
                    <a:pt x="132" y="152"/>
                    <a:pt x="215" y="140"/>
                    <a:pt x="310" y="128"/>
                  </a:cubicBezTo>
                  <a:lnTo>
                    <a:pt x="441" y="104"/>
                  </a:lnTo>
                  <a:cubicBezTo>
                    <a:pt x="501" y="92"/>
                    <a:pt x="548" y="80"/>
                    <a:pt x="584" y="45"/>
                  </a:cubicBezTo>
                  <a:cubicBezTo>
                    <a:pt x="596" y="33"/>
                    <a:pt x="596" y="21"/>
                    <a:pt x="584" y="9"/>
                  </a:cubicBezTo>
                  <a:cubicBezTo>
                    <a:pt x="560" y="3"/>
                    <a:pt x="537" y="0"/>
                    <a:pt x="514"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8;p26">
              <a:extLst>
                <a:ext uri="{FF2B5EF4-FFF2-40B4-BE49-F238E27FC236}">
                  <a16:creationId xmlns:a16="http://schemas.microsoft.com/office/drawing/2014/main" id="{9D806E73-7521-42EB-B8AA-E83F92E5685A}"/>
                </a:ext>
              </a:extLst>
            </p:cNvPr>
            <p:cNvSpPr/>
            <p:nvPr/>
          </p:nvSpPr>
          <p:spPr>
            <a:xfrm>
              <a:off x="6321396" y="4498496"/>
              <a:ext cx="33004" cy="14466"/>
            </a:xfrm>
            <a:custGeom>
              <a:avLst/>
              <a:gdLst/>
              <a:ahLst/>
              <a:cxnLst/>
              <a:rect l="l" t="t" r="r" b="b"/>
              <a:pathLst>
                <a:path w="1013" h="444" extrusionOk="0">
                  <a:moveTo>
                    <a:pt x="49" y="0"/>
                  </a:moveTo>
                  <a:cubicBezTo>
                    <a:pt x="18" y="0"/>
                    <a:pt x="0" y="52"/>
                    <a:pt x="22" y="73"/>
                  </a:cubicBezTo>
                  <a:cubicBezTo>
                    <a:pt x="105" y="145"/>
                    <a:pt x="189" y="192"/>
                    <a:pt x="272" y="228"/>
                  </a:cubicBezTo>
                  <a:cubicBezTo>
                    <a:pt x="367" y="276"/>
                    <a:pt x="451" y="312"/>
                    <a:pt x="546" y="347"/>
                  </a:cubicBezTo>
                  <a:cubicBezTo>
                    <a:pt x="603" y="376"/>
                    <a:pt x="768" y="443"/>
                    <a:pt x="883" y="443"/>
                  </a:cubicBezTo>
                  <a:cubicBezTo>
                    <a:pt x="959" y="443"/>
                    <a:pt x="1013" y="414"/>
                    <a:pt x="998" y="323"/>
                  </a:cubicBezTo>
                  <a:cubicBezTo>
                    <a:pt x="998" y="306"/>
                    <a:pt x="979" y="295"/>
                    <a:pt x="964" y="295"/>
                  </a:cubicBezTo>
                  <a:cubicBezTo>
                    <a:pt x="959" y="295"/>
                    <a:pt x="954" y="296"/>
                    <a:pt x="951" y="300"/>
                  </a:cubicBezTo>
                  <a:cubicBezTo>
                    <a:pt x="927" y="312"/>
                    <a:pt x="903" y="323"/>
                    <a:pt x="879" y="323"/>
                  </a:cubicBezTo>
                  <a:cubicBezTo>
                    <a:pt x="867" y="323"/>
                    <a:pt x="844" y="323"/>
                    <a:pt x="832" y="312"/>
                  </a:cubicBezTo>
                  <a:lnTo>
                    <a:pt x="725" y="288"/>
                  </a:lnTo>
                  <a:cubicBezTo>
                    <a:pt x="653" y="264"/>
                    <a:pt x="570" y="240"/>
                    <a:pt x="510" y="204"/>
                  </a:cubicBezTo>
                  <a:cubicBezTo>
                    <a:pt x="439" y="181"/>
                    <a:pt x="355" y="157"/>
                    <a:pt x="296" y="121"/>
                  </a:cubicBezTo>
                  <a:cubicBezTo>
                    <a:pt x="225" y="73"/>
                    <a:pt x="141" y="38"/>
                    <a:pt x="58" y="2"/>
                  </a:cubicBezTo>
                  <a:cubicBezTo>
                    <a:pt x="55" y="1"/>
                    <a:pt x="52" y="0"/>
                    <a:pt x="49"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9;p26">
              <a:extLst>
                <a:ext uri="{FF2B5EF4-FFF2-40B4-BE49-F238E27FC236}">
                  <a16:creationId xmlns:a16="http://schemas.microsoft.com/office/drawing/2014/main" id="{B7868A19-9E3E-C27F-DE60-AE0303595B58}"/>
                </a:ext>
              </a:extLst>
            </p:cNvPr>
            <p:cNvSpPr/>
            <p:nvPr/>
          </p:nvSpPr>
          <p:spPr>
            <a:xfrm>
              <a:off x="6209353" y="4322466"/>
              <a:ext cx="23946" cy="11240"/>
            </a:xfrm>
            <a:custGeom>
              <a:avLst/>
              <a:gdLst/>
              <a:ahLst/>
              <a:cxnLst/>
              <a:rect l="l" t="t" r="r" b="b"/>
              <a:pathLst>
                <a:path w="735" h="345" extrusionOk="0">
                  <a:moveTo>
                    <a:pt x="57" y="1"/>
                  </a:moveTo>
                  <a:cubicBezTo>
                    <a:pt x="29" y="1"/>
                    <a:pt x="0" y="27"/>
                    <a:pt x="8" y="59"/>
                  </a:cubicBezTo>
                  <a:lnTo>
                    <a:pt x="8" y="71"/>
                  </a:lnTo>
                  <a:cubicBezTo>
                    <a:pt x="20" y="83"/>
                    <a:pt x="20" y="83"/>
                    <a:pt x="20" y="95"/>
                  </a:cubicBezTo>
                  <a:cubicBezTo>
                    <a:pt x="32" y="107"/>
                    <a:pt x="44" y="107"/>
                    <a:pt x="68" y="119"/>
                  </a:cubicBezTo>
                  <a:cubicBezTo>
                    <a:pt x="92" y="131"/>
                    <a:pt x="127" y="131"/>
                    <a:pt x="151" y="131"/>
                  </a:cubicBezTo>
                  <a:cubicBezTo>
                    <a:pt x="211" y="154"/>
                    <a:pt x="270" y="178"/>
                    <a:pt x="330" y="214"/>
                  </a:cubicBezTo>
                  <a:cubicBezTo>
                    <a:pt x="437" y="297"/>
                    <a:pt x="556" y="333"/>
                    <a:pt x="687" y="345"/>
                  </a:cubicBezTo>
                  <a:cubicBezTo>
                    <a:pt x="723" y="345"/>
                    <a:pt x="735" y="285"/>
                    <a:pt x="699" y="285"/>
                  </a:cubicBezTo>
                  <a:cubicBezTo>
                    <a:pt x="639" y="273"/>
                    <a:pt x="580" y="250"/>
                    <a:pt x="532" y="226"/>
                  </a:cubicBezTo>
                  <a:cubicBezTo>
                    <a:pt x="485" y="190"/>
                    <a:pt x="437" y="166"/>
                    <a:pt x="389" y="142"/>
                  </a:cubicBezTo>
                  <a:cubicBezTo>
                    <a:pt x="342" y="107"/>
                    <a:pt x="294" y="83"/>
                    <a:pt x="235" y="59"/>
                  </a:cubicBezTo>
                  <a:cubicBezTo>
                    <a:pt x="211" y="47"/>
                    <a:pt x="187" y="47"/>
                    <a:pt x="151" y="35"/>
                  </a:cubicBezTo>
                  <a:cubicBezTo>
                    <a:pt x="139" y="35"/>
                    <a:pt x="104" y="35"/>
                    <a:pt x="92" y="23"/>
                  </a:cubicBezTo>
                  <a:cubicBezTo>
                    <a:pt x="84" y="8"/>
                    <a:pt x="70" y="1"/>
                    <a:pt x="57"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0;p26">
              <a:extLst>
                <a:ext uri="{FF2B5EF4-FFF2-40B4-BE49-F238E27FC236}">
                  <a16:creationId xmlns:a16="http://schemas.microsoft.com/office/drawing/2014/main" id="{51E094D8-DDC8-2656-24D2-4A0719FA0C13}"/>
                </a:ext>
              </a:extLst>
            </p:cNvPr>
            <p:cNvSpPr/>
            <p:nvPr/>
          </p:nvSpPr>
          <p:spPr>
            <a:xfrm>
              <a:off x="6279205" y="4354166"/>
              <a:ext cx="40139" cy="19190"/>
            </a:xfrm>
            <a:custGeom>
              <a:avLst/>
              <a:gdLst/>
              <a:ahLst/>
              <a:cxnLst/>
              <a:rect l="l" t="t" r="r" b="b"/>
              <a:pathLst>
                <a:path w="1232" h="589" extrusionOk="0">
                  <a:moveTo>
                    <a:pt x="41" y="1"/>
                  </a:moveTo>
                  <a:cubicBezTo>
                    <a:pt x="14" y="1"/>
                    <a:pt x="0" y="30"/>
                    <a:pt x="31" y="51"/>
                  </a:cubicBezTo>
                  <a:cubicBezTo>
                    <a:pt x="210" y="158"/>
                    <a:pt x="400" y="265"/>
                    <a:pt x="591" y="348"/>
                  </a:cubicBezTo>
                  <a:cubicBezTo>
                    <a:pt x="686" y="396"/>
                    <a:pt x="781" y="432"/>
                    <a:pt x="865" y="467"/>
                  </a:cubicBezTo>
                  <a:cubicBezTo>
                    <a:pt x="972" y="515"/>
                    <a:pt x="1079" y="562"/>
                    <a:pt x="1186" y="586"/>
                  </a:cubicBezTo>
                  <a:cubicBezTo>
                    <a:pt x="1190" y="588"/>
                    <a:pt x="1194" y="588"/>
                    <a:pt x="1197" y="588"/>
                  </a:cubicBezTo>
                  <a:cubicBezTo>
                    <a:pt x="1224" y="588"/>
                    <a:pt x="1231" y="548"/>
                    <a:pt x="1210" y="527"/>
                  </a:cubicBezTo>
                  <a:cubicBezTo>
                    <a:pt x="1019" y="432"/>
                    <a:pt x="817" y="360"/>
                    <a:pt x="627" y="265"/>
                  </a:cubicBezTo>
                  <a:lnTo>
                    <a:pt x="55" y="3"/>
                  </a:lnTo>
                  <a:cubicBezTo>
                    <a:pt x="50" y="1"/>
                    <a:pt x="45" y="1"/>
                    <a:pt x="41"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01;p26">
              <a:extLst>
                <a:ext uri="{FF2B5EF4-FFF2-40B4-BE49-F238E27FC236}">
                  <a16:creationId xmlns:a16="http://schemas.microsoft.com/office/drawing/2014/main" id="{A9A660C6-3EE7-D5F0-F0E7-630A05340735}"/>
                </a:ext>
              </a:extLst>
            </p:cNvPr>
            <p:cNvSpPr/>
            <p:nvPr/>
          </p:nvSpPr>
          <p:spPr>
            <a:xfrm>
              <a:off x="6333451" y="4379416"/>
              <a:ext cx="28638" cy="11696"/>
            </a:xfrm>
            <a:custGeom>
              <a:avLst/>
              <a:gdLst/>
              <a:ahLst/>
              <a:cxnLst/>
              <a:rect l="l" t="t" r="r" b="b"/>
              <a:pathLst>
                <a:path w="879" h="359" extrusionOk="0">
                  <a:moveTo>
                    <a:pt x="57" y="0"/>
                  </a:moveTo>
                  <a:cubicBezTo>
                    <a:pt x="17" y="0"/>
                    <a:pt x="1" y="52"/>
                    <a:pt x="33" y="73"/>
                  </a:cubicBezTo>
                  <a:cubicBezTo>
                    <a:pt x="164" y="133"/>
                    <a:pt x="295" y="192"/>
                    <a:pt x="438" y="252"/>
                  </a:cubicBezTo>
                  <a:lnTo>
                    <a:pt x="640" y="323"/>
                  </a:lnTo>
                  <a:cubicBezTo>
                    <a:pt x="700" y="347"/>
                    <a:pt x="771" y="359"/>
                    <a:pt x="843" y="359"/>
                  </a:cubicBezTo>
                  <a:cubicBezTo>
                    <a:pt x="867" y="347"/>
                    <a:pt x="878" y="323"/>
                    <a:pt x="867" y="311"/>
                  </a:cubicBezTo>
                  <a:cubicBezTo>
                    <a:pt x="807" y="264"/>
                    <a:pt x="736" y="228"/>
                    <a:pt x="664" y="216"/>
                  </a:cubicBezTo>
                  <a:lnTo>
                    <a:pt x="462" y="145"/>
                  </a:lnTo>
                  <a:cubicBezTo>
                    <a:pt x="331" y="97"/>
                    <a:pt x="200" y="49"/>
                    <a:pt x="69" y="2"/>
                  </a:cubicBezTo>
                  <a:cubicBezTo>
                    <a:pt x="65" y="1"/>
                    <a:pt x="61" y="0"/>
                    <a:pt x="57"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02;p26">
              <a:extLst>
                <a:ext uri="{FF2B5EF4-FFF2-40B4-BE49-F238E27FC236}">
                  <a16:creationId xmlns:a16="http://schemas.microsoft.com/office/drawing/2014/main" id="{E0619961-28AB-2CB9-8059-DE2FE2937202}"/>
                </a:ext>
              </a:extLst>
            </p:cNvPr>
            <p:cNvSpPr/>
            <p:nvPr/>
          </p:nvSpPr>
          <p:spPr>
            <a:xfrm>
              <a:off x="5941448" y="4278255"/>
              <a:ext cx="30788" cy="20493"/>
            </a:xfrm>
            <a:custGeom>
              <a:avLst/>
              <a:gdLst/>
              <a:ahLst/>
              <a:cxnLst/>
              <a:rect l="l" t="t" r="r" b="b"/>
              <a:pathLst>
                <a:path w="945" h="629" extrusionOk="0">
                  <a:moveTo>
                    <a:pt x="41" y="0"/>
                  </a:moveTo>
                  <a:cubicBezTo>
                    <a:pt x="16" y="0"/>
                    <a:pt x="0" y="40"/>
                    <a:pt x="28" y="59"/>
                  </a:cubicBezTo>
                  <a:cubicBezTo>
                    <a:pt x="183" y="190"/>
                    <a:pt x="349" y="309"/>
                    <a:pt x="504" y="428"/>
                  </a:cubicBezTo>
                  <a:cubicBezTo>
                    <a:pt x="576" y="487"/>
                    <a:pt x="647" y="535"/>
                    <a:pt x="718" y="583"/>
                  </a:cubicBezTo>
                  <a:cubicBezTo>
                    <a:pt x="757" y="598"/>
                    <a:pt x="816" y="629"/>
                    <a:pt x="865" y="629"/>
                  </a:cubicBezTo>
                  <a:cubicBezTo>
                    <a:pt x="892" y="629"/>
                    <a:pt x="916" y="620"/>
                    <a:pt x="933" y="595"/>
                  </a:cubicBezTo>
                  <a:cubicBezTo>
                    <a:pt x="945" y="583"/>
                    <a:pt x="933" y="583"/>
                    <a:pt x="933" y="571"/>
                  </a:cubicBezTo>
                  <a:cubicBezTo>
                    <a:pt x="897" y="547"/>
                    <a:pt x="861" y="535"/>
                    <a:pt x="826" y="535"/>
                  </a:cubicBezTo>
                  <a:cubicBezTo>
                    <a:pt x="778" y="511"/>
                    <a:pt x="742" y="499"/>
                    <a:pt x="718" y="476"/>
                  </a:cubicBezTo>
                  <a:cubicBezTo>
                    <a:pt x="647" y="428"/>
                    <a:pt x="587" y="380"/>
                    <a:pt x="516" y="321"/>
                  </a:cubicBezTo>
                  <a:cubicBezTo>
                    <a:pt x="361" y="214"/>
                    <a:pt x="218" y="106"/>
                    <a:pt x="64" y="11"/>
                  </a:cubicBezTo>
                  <a:cubicBezTo>
                    <a:pt x="56" y="3"/>
                    <a:pt x="48" y="0"/>
                    <a:pt x="41"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03;p26">
              <a:extLst>
                <a:ext uri="{FF2B5EF4-FFF2-40B4-BE49-F238E27FC236}">
                  <a16:creationId xmlns:a16="http://schemas.microsoft.com/office/drawing/2014/main" id="{87097771-25FD-13DB-28B6-D8ADB28975B3}"/>
                </a:ext>
              </a:extLst>
            </p:cNvPr>
            <p:cNvSpPr/>
            <p:nvPr/>
          </p:nvSpPr>
          <p:spPr>
            <a:xfrm>
              <a:off x="5979306" y="4290472"/>
              <a:ext cx="26292" cy="7624"/>
            </a:xfrm>
            <a:custGeom>
              <a:avLst/>
              <a:gdLst/>
              <a:ahLst/>
              <a:cxnLst/>
              <a:rect l="l" t="t" r="r" b="b"/>
              <a:pathLst>
                <a:path w="807" h="234" extrusionOk="0">
                  <a:moveTo>
                    <a:pt x="727" y="1"/>
                  </a:moveTo>
                  <a:cubicBezTo>
                    <a:pt x="679" y="1"/>
                    <a:pt x="633" y="12"/>
                    <a:pt x="580" y="29"/>
                  </a:cubicBezTo>
                  <a:lnTo>
                    <a:pt x="402" y="65"/>
                  </a:lnTo>
                  <a:cubicBezTo>
                    <a:pt x="271" y="89"/>
                    <a:pt x="152" y="124"/>
                    <a:pt x="33" y="172"/>
                  </a:cubicBezTo>
                  <a:cubicBezTo>
                    <a:pt x="0" y="183"/>
                    <a:pt x="7" y="233"/>
                    <a:pt x="45" y="233"/>
                  </a:cubicBezTo>
                  <a:cubicBezTo>
                    <a:pt x="48" y="233"/>
                    <a:pt x="52" y="233"/>
                    <a:pt x="57" y="231"/>
                  </a:cubicBezTo>
                  <a:lnTo>
                    <a:pt x="438" y="148"/>
                  </a:lnTo>
                  <a:lnTo>
                    <a:pt x="616" y="112"/>
                  </a:lnTo>
                  <a:cubicBezTo>
                    <a:pt x="688" y="101"/>
                    <a:pt x="747" y="89"/>
                    <a:pt x="795" y="53"/>
                  </a:cubicBezTo>
                  <a:cubicBezTo>
                    <a:pt x="807" y="41"/>
                    <a:pt x="807" y="17"/>
                    <a:pt x="783" y="5"/>
                  </a:cubicBezTo>
                  <a:cubicBezTo>
                    <a:pt x="764" y="2"/>
                    <a:pt x="745" y="1"/>
                    <a:pt x="727"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04;p26">
              <a:extLst>
                <a:ext uri="{FF2B5EF4-FFF2-40B4-BE49-F238E27FC236}">
                  <a16:creationId xmlns:a16="http://schemas.microsoft.com/office/drawing/2014/main" id="{E7E2EE2F-AEF6-9B98-D4FD-ABD70892A500}"/>
                </a:ext>
              </a:extLst>
            </p:cNvPr>
            <p:cNvSpPr/>
            <p:nvPr/>
          </p:nvSpPr>
          <p:spPr>
            <a:xfrm>
              <a:off x="5989960" y="4306990"/>
              <a:ext cx="35024" cy="18571"/>
            </a:xfrm>
            <a:custGeom>
              <a:avLst/>
              <a:gdLst/>
              <a:ahLst/>
              <a:cxnLst/>
              <a:rect l="l" t="t" r="r" b="b"/>
              <a:pathLst>
                <a:path w="1075" h="570" extrusionOk="0">
                  <a:moveTo>
                    <a:pt x="49" y="0"/>
                  </a:moveTo>
                  <a:cubicBezTo>
                    <a:pt x="17" y="0"/>
                    <a:pt x="1" y="53"/>
                    <a:pt x="39" y="82"/>
                  </a:cubicBezTo>
                  <a:cubicBezTo>
                    <a:pt x="194" y="189"/>
                    <a:pt x="361" y="308"/>
                    <a:pt x="527" y="403"/>
                  </a:cubicBezTo>
                  <a:cubicBezTo>
                    <a:pt x="599" y="451"/>
                    <a:pt x="682" y="486"/>
                    <a:pt x="777" y="522"/>
                  </a:cubicBezTo>
                  <a:cubicBezTo>
                    <a:pt x="849" y="558"/>
                    <a:pt x="944" y="570"/>
                    <a:pt x="1027" y="570"/>
                  </a:cubicBezTo>
                  <a:cubicBezTo>
                    <a:pt x="1063" y="558"/>
                    <a:pt x="1075" y="510"/>
                    <a:pt x="1039" y="498"/>
                  </a:cubicBezTo>
                  <a:cubicBezTo>
                    <a:pt x="956" y="475"/>
                    <a:pt x="873" y="451"/>
                    <a:pt x="789" y="427"/>
                  </a:cubicBezTo>
                  <a:cubicBezTo>
                    <a:pt x="706" y="391"/>
                    <a:pt x="634" y="356"/>
                    <a:pt x="563" y="320"/>
                  </a:cubicBezTo>
                  <a:cubicBezTo>
                    <a:pt x="396" y="225"/>
                    <a:pt x="241" y="105"/>
                    <a:pt x="75" y="10"/>
                  </a:cubicBezTo>
                  <a:cubicBezTo>
                    <a:pt x="66" y="3"/>
                    <a:pt x="57" y="0"/>
                    <a:pt x="49"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05;p26">
              <a:extLst>
                <a:ext uri="{FF2B5EF4-FFF2-40B4-BE49-F238E27FC236}">
                  <a16:creationId xmlns:a16="http://schemas.microsoft.com/office/drawing/2014/main" id="{A3D214FE-BA7D-1A26-E0DD-DBB29D1C398C}"/>
                </a:ext>
              </a:extLst>
            </p:cNvPr>
            <p:cNvSpPr/>
            <p:nvPr/>
          </p:nvSpPr>
          <p:spPr>
            <a:xfrm>
              <a:off x="6028828" y="4318784"/>
              <a:ext cx="14400" cy="5245"/>
            </a:xfrm>
            <a:custGeom>
              <a:avLst/>
              <a:gdLst/>
              <a:ahLst/>
              <a:cxnLst/>
              <a:rect l="l" t="t" r="r" b="b"/>
              <a:pathLst>
                <a:path w="442" h="161" extrusionOk="0">
                  <a:moveTo>
                    <a:pt x="358" y="1"/>
                  </a:moveTo>
                  <a:cubicBezTo>
                    <a:pt x="314" y="1"/>
                    <a:pt x="271" y="12"/>
                    <a:pt x="227" y="29"/>
                  </a:cubicBezTo>
                  <a:cubicBezTo>
                    <a:pt x="156" y="41"/>
                    <a:pt x="96" y="65"/>
                    <a:pt x="37" y="89"/>
                  </a:cubicBezTo>
                  <a:cubicBezTo>
                    <a:pt x="13" y="89"/>
                    <a:pt x="1" y="113"/>
                    <a:pt x="13" y="136"/>
                  </a:cubicBezTo>
                  <a:cubicBezTo>
                    <a:pt x="25" y="160"/>
                    <a:pt x="49" y="160"/>
                    <a:pt x="61" y="160"/>
                  </a:cubicBezTo>
                  <a:cubicBezTo>
                    <a:pt x="120" y="136"/>
                    <a:pt x="180" y="124"/>
                    <a:pt x="239" y="124"/>
                  </a:cubicBezTo>
                  <a:cubicBezTo>
                    <a:pt x="299" y="113"/>
                    <a:pt x="358" y="101"/>
                    <a:pt x="418" y="89"/>
                  </a:cubicBezTo>
                  <a:cubicBezTo>
                    <a:pt x="442" y="77"/>
                    <a:pt x="442" y="65"/>
                    <a:pt x="442" y="41"/>
                  </a:cubicBezTo>
                  <a:cubicBezTo>
                    <a:pt x="442" y="29"/>
                    <a:pt x="430" y="5"/>
                    <a:pt x="406" y="5"/>
                  </a:cubicBezTo>
                  <a:cubicBezTo>
                    <a:pt x="390" y="2"/>
                    <a:pt x="374" y="1"/>
                    <a:pt x="358"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6;p26">
              <a:extLst>
                <a:ext uri="{FF2B5EF4-FFF2-40B4-BE49-F238E27FC236}">
                  <a16:creationId xmlns:a16="http://schemas.microsoft.com/office/drawing/2014/main" id="{5CFFB396-0AE8-526B-127E-4AFB1BD18E81}"/>
                </a:ext>
              </a:extLst>
            </p:cNvPr>
            <p:cNvSpPr/>
            <p:nvPr/>
          </p:nvSpPr>
          <p:spPr>
            <a:xfrm>
              <a:off x="6033421" y="4334521"/>
              <a:ext cx="32678" cy="19353"/>
            </a:xfrm>
            <a:custGeom>
              <a:avLst/>
              <a:gdLst/>
              <a:ahLst/>
              <a:cxnLst/>
              <a:rect l="l" t="t" r="r" b="b"/>
              <a:pathLst>
                <a:path w="1003" h="594" extrusionOk="0">
                  <a:moveTo>
                    <a:pt x="53" y="1"/>
                  </a:moveTo>
                  <a:cubicBezTo>
                    <a:pt x="24" y="1"/>
                    <a:pt x="0" y="51"/>
                    <a:pt x="39" y="70"/>
                  </a:cubicBezTo>
                  <a:cubicBezTo>
                    <a:pt x="181" y="177"/>
                    <a:pt x="324" y="273"/>
                    <a:pt x="479" y="356"/>
                  </a:cubicBezTo>
                  <a:cubicBezTo>
                    <a:pt x="551" y="403"/>
                    <a:pt x="634" y="439"/>
                    <a:pt x="705" y="487"/>
                  </a:cubicBezTo>
                  <a:cubicBezTo>
                    <a:pt x="789" y="534"/>
                    <a:pt x="860" y="570"/>
                    <a:pt x="955" y="594"/>
                  </a:cubicBezTo>
                  <a:cubicBezTo>
                    <a:pt x="991" y="594"/>
                    <a:pt x="1003" y="546"/>
                    <a:pt x="979" y="523"/>
                  </a:cubicBezTo>
                  <a:cubicBezTo>
                    <a:pt x="908" y="475"/>
                    <a:pt x="824" y="439"/>
                    <a:pt x="753" y="403"/>
                  </a:cubicBezTo>
                  <a:cubicBezTo>
                    <a:pt x="670" y="368"/>
                    <a:pt x="598" y="320"/>
                    <a:pt x="527" y="284"/>
                  </a:cubicBezTo>
                  <a:cubicBezTo>
                    <a:pt x="372" y="189"/>
                    <a:pt x="229" y="106"/>
                    <a:pt x="74" y="11"/>
                  </a:cubicBezTo>
                  <a:cubicBezTo>
                    <a:pt x="67" y="4"/>
                    <a:pt x="60" y="1"/>
                    <a:pt x="53"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07;p26">
              <a:extLst>
                <a:ext uri="{FF2B5EF4-FFF2-40B4-BE49-F238E27FC236}">
                  <a16:creationId xmlns:a16="http://schemas.microsoft.com/office/drawing/2014/main" id="{B0FE5828-A969-CBC9-2AF9-378D5A479A0B}"/>
                </a:ext>
              </a:extLst>
            </p:cNvPr>
            <p:cNvSpPr/>
            <p:nvPr/>
          </p:nvSpPr>
          <p:spPr>
            <a:xfrm>
              <a:off x="6072778" y="4345337"/>
              <a:ext cx="18147" cy="7428"/>
            </a:xfrm>
            <a:custGeom>
              <a:avLst/>
              <a:gdLst/>
              <a:ahLst/>
              <a:cxnLst/>
              <a:rect l="l" t="t" r="r" b="b"/>
              <a:pathLst>
                <a:path w="557" h="228" extrusionOk="0">
                  <a:moveTo>
                    <a:pt x="509" y="0"/>
                  </a:moveTo>
                  <a:cubicBezTo>
                    <a:pt x="414" y="0"/>
                    <a:pt x="331" y="24"/>
                    <a:pt x="247" y="60"/>
                  </a:cubicBezTo>
                  <a:cubicBezTo>
                    <a:pt x="176" y="83"/>
                    <a:pt x="105" y="119"/>
                    <a:pt x="33" y="155"/>
                  </a:cubicBezTo>
                  <a:cubicBezTo>
                    <a:pt x="1" y="177"/>
                    <a:pt x="8" y="228"/>
                    <a:pt x="45" y="228"/>
                  </a:cubicBezTo>
                  <a:cubicBezTo>
                    <a:pt x="49" y="228"/>
                    <a:pt x="53" y="227"/>
                    <a:pt x="57" y="226"/>
                  </a:cubicBezTo>
                  <a:cubicBezTo>
                    <a:pt x="140" y="214"/>
                    <a:pt x="200" y="179"/>
                    <a:pt x="283" y="155"/>
                  </a:cubicBezTo>
                  <a:cubicBezTo>
                    <a:pt x="366" y="131"/>
                    <a:pt x="450" y="107"/>
                    <a:pt x="521" y="71"/>
                  </a:cubicBezTo>
                  <a:cubicBezTo>
                    <a:pt x="557" y="48"/>
                    <a:pt x="545" y="0"/>
                    <a:pt x="509"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08;p26">
              <a:extLst>
                <a:ext uri="{FF2B5EF4-FFF2-40B4-BE49-F238E27FC236}">
                  <a16:creationId xmlns:a16="http://schemas.microsoft.com/office/drawing/2014/main" id="{809D64ED-5FA3-A4E5-1586-0524BC3B58B8}"/>
                </a:ext>
              </a:extLst>
            </p:cNvPr>
            <p:cNvSpPr/>
            <p:nvPr/>
          </p:nvSpPr>
          <p:spPr>
            <a:xfrm>
              <a:off x="6079001" y="4363126"/>
              <a:ext cx="40269" cy="22578"/>
            </a:xfrm>
            <a:custGeom>
              <a:avLst/>
              <a:gdLst/>
              <a:ahLst/>
              <a:cxnLst/>
              <a:rect l="l" t="t" r="r" b="b"/>
              <a:pathLst>
                <a:path w="1236" h="693" extrusionOk="0">
                  <a:moveTo>
                    <a:pt x="56" y="0"/>
                  </a:moveTo>
                  <a:cubicBezTo>
                    <a:pt x="17" y="0"/>
                    <a:pt x="0" y="51"/>
                    <a:pt x="33" y="73"/>
                  </a:cubicBezTo>
                  <a:cubicBezTo>
                    <a:pt x="235" y="168"/>
                    <a:pt x="426" y="276"/>
                    <a:pt x="616" y="395"/>
                  </a:cubicBezTo>
                  <a:cubicBezTo>
                    <a:pt x="699" y="454"/>
                    <a:pt x="795" y="514"/>
                    <a:pt x="890" y="561"/>
                  </a:cubicBezTo>
                  <a:cubicBezTo>
                    <a:pt x="937" y="585"/>
                    <a:pt x="985" y="621"/>
                    <a:pt x="1033" y="645"/>
                  </a:cubicBezTo>
                  <a:cubicBezTo>
                    <a:pt x="1080" y="668"/>
                    <a:pt x="1128" y="680"/>
                    <a:pt x="1188" y="692"/>
                  </a:cubicBezTo>
                  <a:cubicBezTo>
                    <a:pt x="1223" y="692"/>
                    <a:pt x="1235" y="645"/>
                    <a:pt x="1223" y="621"/>
                  </a:cubicBezTo>
                  <a:cubicBezTo>
                    <a:pt x="1176" y="585"/>
                    <a:pt x="1128" y="561"/>
                    <a:pt x="1080" y="549"/>
                  </a:cubicBezTo>
                  <a:cubicBezTo>
                    <a:pt x="1033" y="526"/>
                    <a:pt x="985" y="502"/>
                    <a:pt x="949" y="466"/>
                  </a:cubicBezTo>
                  <a:cubicBezTo>
                    <a:pt x="854" y="418"/>
                    <a:pt x="759" y="359"/>
                    <a:pt x="664" y="299"/>
                  </a:cubicBezTo>
                  <a:cubicBezTo>
                    <a:pt x="485" y="157"/>
                    <a:pt x="283" y="61"/>
                    <a:pt x="68" y="2"/>
                  </a:cubicBezTo>
                  <a:cubicBezTo>
                    <a:pt x="64" y="1"/>
                    <a:pt x="60" y="0"/>
                    <a:pt x="56" y="0"/>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09;p26">
              <a:extLst>
                <a:ext uri="{FF2B5EF4-FFF2-40B4-BE49-F238E27FC236}">
                  <a16:creationId xmlns:a16="http://schemas.microsoft.com/office/drawing/2014/main" id="{ED893081-0BAA-17D8-69B5-3F0A810F94A6}"/>
                </a:ext>
              </a:extLst>
            </p:cNvPr>
            <p:cNvSpPr/>
            <p:nvPr/>
          </p:nvSpPr>
          <p:spPr>
            <a:xfrm>
              <a:off x="6128913" y="4378666"/>
              <a:ext cx="23718" cy="7037"/>
            </a:xfrm>
            <a:custGeom>
              <a:avLst/>
              <a:gdLst/>
              <a:ahLst/>
              <a:cxnLst/>
              <a:rect l="l" t="t" r="r" b="b"/>
              <a:pathLst>
                <a:path w="728" h="216" extrusionOk="0">
                  <a:moveTo>
                    <a:pt x="668" y="1"/>
                  </a:moveTo>
                  <a:cubicBezTo>
                    <a:pt x="620" y="1"/>
                    <a:pt x="560" y="1"/>
                    <a:pt x="513" y="25"/>
                  </a:cubicBezTo>
                  <a:lnTo>
                    <a:pt x="358" y="61"/>
                  </a:lnTo>
                  <a:cubicBezTo>
                    <a:pt x="251" y="84"/>
                    <a:pt x="156" y="96"/>
                    <a:pt x="48" y="132"/>
                  </a:cubicBezTo>
                  <a:cubicBezTo>
                    <a:pt x="1" y="144"/>
                    <a:pt x="13" y="215"/>
                    <a:pt x="60" y="215"/>
                  </a:cubicBezTo>
                  <a:cubicBezTo>
                    <a:pt x="167" y="215"/>
                    <a:pt x="275" y="203"/>
                    <a:pt x="382" y="180"/>
                  </a:cubicBezTo>
                  <a:lnTo>
                    <a:pt x="537" y="144"/>
                  </a:lnTo>
                  <a:cubicBezTo>
                    <a:pt x="596" y="132"/>
                    <a:pt x="644" y="108"/>
                    <a:pt x="691" y="84"/>
                  </a:cubicBezTo>
                  <a:cubicBezTo>
                    <a:pt x="727" y="61"/>
                    <a:pt x="715" y="1"/>
                    <a:pt x="668"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10;p26">
              <a:extLst>
                <a:ext uri="{FF2B5EF4-FFF2-40B4-BE49-F238E27FC236}">
                  <a16:creationId xmlns:a16="http://schemas.microsoft.com/office/drawing/2014/main" id="{E465035E-BA31-A2B6-860B-B9E6A47A9B57}"/>
                </a:ext>
              </a:extLst>
            </p:cNvPr>
            <p:cNvSpPr/>
            <p:nvPr/>
          </p:nvSpPr>
          <p:spPr>
            <a:xfrm>
              <a:off x="6360459" y="4482271"/>
              <a:ext cx="28768" cy="16811"/>
            </a:xfrm>
            <a:custGeom>
              <a:avLst/>
              <a:gdLst/>
              <a:ahLst/>
              <a:cxnLst/>
              <a:rect l="l" t="t" r="r" b="b"/>
              <a:pathLst>
                <a:path w="883" h="516" extrusionOk="0">
                  <a:moveTo>
                    <a:pt x="60" y="1"/>
                  </a:moveTo>
                  <a:cubicBezTo>
                    <a:pt x="29" y="1"/>
                    <a:pt x="0" y="43"/>
                    <a:pt x="38" y="71"/>
                  </a:cubicBezTo>
                  <a:cubicBezTo>
                    <a:pt x="145" y="190"/>
                    <a:pt x="276" y="286"/>
                    <a:pt x="419" y="369"/>
                  </a:cubicBezTo>
                  <a:cubicBezTo>
                    <a:pt x="490" y="405"/>
                    <a:pt x="561" y="440"/>
                    <a:pt x="633" y="476"/>
                  </a:cubicBezTo>
                  <a:cubicBezTo>
                    <a:pt x="674" y="493"/>
                    <a:pt x="733" y="515"/>
                    <a:pt x="789" y="515"/>
                  </a:cubicBezTo>
                  <a:cubicBezTo>
                    <a:pt x="813" y="515"/>
                    <a:pt x="837" y="511"/>
                    <a:pt x="859" y="500"/>
                  </a:cubicBezTo>
                  <a:cubicBezTo>
                    <a:pt x="883" y="488"/>
                    <a:pt x="883" y="464"/>
                    <a:pt x="859" y="452"/>
                  </a:cubicBezTo>
                  <a:cubicBezTo>
                    <a:pt x="823" y="429"/>
                    <a:pt x="776" y="417"/>
                    <a:pt x="740" y="417"/>
                  </a:cubicBezTo>
                  <a:cubicBezTo>
                    <a:pt x="704" y="393"/>
                    <a:pt x="669" y="381"/>
                    <a:pt x="633" y="369"/>
                  </a:cubicBezTo>
                  <a:cubicBezTo>
                    <a:pt x="573" y="333"/>
                    <a:pt x="502" y="298"/>
                    <a:pt x="442" y="262"/>
                  </a:cubicBezTo>
                  <a:cubicBezTo>
                    <a:pt x="323" y="190"/>
                    <a:pt x="204" y="95"/>
                    <a:pt x="85" y="12"/>
                  </a:cubicBezTo>
                  <a:cubicBezTo>
                    <a:pt x="77" y="4"/>
                    <a:pt x="69" y="1"/>
                    <a:pt x="60" y="1"/>
                  </a:cubicBezTo>
                  <a:close/>
                </a:path>
              </a:pathLst>
            </a:custGeom>
            <a:solidFill>
              <a:srgbClr val="B2A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11;p26">
              <a:extLst>
                <a:ext uri="{FF2B5EF4-FFF2-40B4-BE49-F238E27FC236}">
                  <a16:creationId xmlns:a16="http://schemas.microsoft.com/office/drawing/2014/main" id="{BC110926-3C39-2D0F-1B0B-0635B6E291F6}"/>
                </a:ext>
              </a:extLst>
            </p:cNvPr>
            <p:cNvSpPr/>
            <p:nvPr/>
          </p:nvSpPr>
          <p:spPr>
            <a:xfrm>
              <a:off x="5061951" y="4035241"/>
              <a:ext cx="652317" cy="468826"/>
            </a:xfrm>
            <a:custGeom>
              <a:avLst/>
              <a:gdLst/>
              <a:ahLst/>
              <a:cxnLst/>
              <a:rect l="l" t="t" r="r" b="b"/>
              <a:pathLst>
                <a:path w="20022" h="14390" extrusionOk="0">
                  <a:moveTo>
                    <a:pt x="10755" y="1"/>
                  </a:moveTo>
                  <a:cubicBezTo>
                    <a:pt x="10712" y="1"/>
                    <a:pt x="10670" y="6"/>
                    <a:pt x="10628" y="17"/>
                  </a:cubicBezTo>
                  <a:lnTo>
                    <a:pt x="10449" y="64"/>
                  </a:lnTo>
                  <a:cubicBezTo>
                    <a:pt x="9795" y="219"/>
                    <a:pt x="9485" y="957"/>
                    <a:pt x="9818" y="1541"/>
                  </a:cubicBezTo>
                  <a:cubicBezTo>
                    <a:pt x="10452" y="2679"/>
                    <a:pt x="11247" y="4245"/>
                    <a:pt x="10758" y="4245"/>
                  </a:cubicBezTo>
                  <a:cubicBezTo>
                    <a:pt x="10751" y="4245"/>
                    <a:pt x="10743" y="4244"/>
                    <a:pt x="10735" y="4244"/>
                  </a:cubicBezTo>
                  <a:cubicBezTo>
                    <a:pt x="10732" y="4243"/>
                    <a:pt x="10723" y="4243"/>
                    <a:pt x="10709" y="4243"/>
                  </a:cubicBezTo>
                  <a:cubicBezTo>
                    <a:pt x="10108" y="4243"/>
                    <a:pt x="1" y="4518"/>
                    <a:pt x="710" y="7577"/>
                  </a:cubicBezTo>
                  <a:cubicBezTo>
                    <a:pt x="1439" y="10681"/>
                    <a:pt x="4247" y="14389"/>
                    <a:pt x="6335" y="14389"/>
                  </a:cubicBezTo>
                  <a:cubicBezTo>
                    <a:pt x="6361" y="14389"/>
                    <a:pt x="6387" y="14389"/>
                    <a:pt x="6413" y="14388"/>
                  </a:cubicBezTo>
                  <a:cubicBezTo>
                    <a:pt x="8509" y="14292"/>
                    <a:pt x="20022" y="8446"/>
                    <a:pt x="20022" y="8446"/>
                  </a:cubicBezTo>
                  <a:lnTo>
                    <a:pt x="20010" y="8446"/>
                  </a:lnTo>
                  <a:cubicBezTo>
                    <a:pt x="19653" y="8077"/>
                    <a:pt x="16593" y="6113"/>
                    <a:pt x="15724" y="5303"/>
                  </a:cubicBezTo>
                  <a:cubicBezTo>
                    <a:pt x="12616" y="2398"/>
                    <a:pt x="11569" y="898"/>
                    <a:pt x="11223" y="279"/>
                  </a:cubicBezTo>
                  <a:cubicBezTo>
                    <a:pt x="11126" y="104"/>
                    <a:pt x="10942" y="1"/>
                    <a:pt x="107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12;p26">
              <a:extLst>
                <a:ext uri="{FF2B5EF4-FFF2-40B4-BE49-F238E27FC236}">
                  <a16:creationId xmlns:a16="http://schemas.microsoft.com/office/drawing/2014/main" id="{694990F2-3096-E928-654E-F738521F0BC4}"/>
                </a:ext>
              </a:extLst>
            </p:cNvPr>
            <p:cNvSpPr/>
            <p:nvPr/>
          </p:nvSpPr>
          <p:spPr>
            <a:xfrm>
              <a:off x="5639008" y="2851902"/>
              <a:ext cx="278917" cy="1483758"/>
            </a:xfrm>
            <a:custGeom>
              <a:avLst/>
              <a:gdLst/>
              <a:ahLst/>
              <a:cxnLst/>
              <a:rect l="l" t="t" r="r" b="b"/>
              <a:pathLst>
                <a:path w="8561" h="45542" extrusionOk="0">
                  <a:moveTo>
                    <a:pt x="0" y="0"/>
                  </a:moveTo>
                  <a:cubicBezTo>
                    <a:pt x="2120" y="18217"/>
                    <a:pt x="4227" y="36266"/>
                    <a:pt x="5810" y="45541"/>
                  </a:cubicBezTo>
                  <a:cubicBezTo>
                    <a:pt x="5810" y="45541"/>
                    <a:pt x="8561" y="45041"/>
                    <a:pt x="8418" y="43613"/>
                  </a:cubicBezTo>
                  <a:lnTo>
                    <a:pt x="3179" y="1345"/>
                  </a:lnTo>
                  <a:cubicBezTo>
                    <a:pt x="3084" y="583"/>
                    <a:pt x="2429" y="0"/>
                    <a:pt x="1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13;p26">
              <a:extLst>
                <a:ext uri="{FF2B5EF4-FFF2-40B4-BE49-F238E27FC236}">
                  <a16:creationId xmlns:a16="http://schemas.microsoft.com/office/drawing/2014/main" id="{13EA5C85-1744-FD9B-A49F-24F59BC26B29}"/>
                </a:ext>
              </a:extLst>
            </p:cNvPr>
            <p:cNvSpPr/>
            <p:nvPr/>
          </p:nvSpPr>
          <p:spPr>
            <a:xfrm>
              <a:off x="5379476" y="2851902"/>
              <a:ext cx="448887" cy="1483498"/>
            </a:xfrm>
            <a:custGeom>
              <a:avLst/>
              <a:gdLst/>
              <a:ahLst/>
              <a:cxnLst/>
              <a:rect l="l" t="t" r="r" b="b"/>
              <a:pathLst>
                <a:path w="13778" h="45534" extrusionOk="0">
                  <a:moveTo>
                    <a:pt x="7966" y="0"/>
                  </a:moveTo>
                  <a:lnTo>
                    <a:pt x="215" y="9668"/>
                  </a:lnTo>
                  <a:cubicBezTo>
                    <a:pt x="215" y="9668"/>
                    <a:pt x="1" y="12680"/>
                    <a:pt x="561" y="22110"/>
                  </a:cubicBezTo>
                  <a:cubicBezTo>
                    <a:pt x="1108" y="31552"/>
                    <a:pt x="2787" y="37147"/>
                    <a:pt x="2787" y="37147"/>
                  </a:cubicBezTo>
                  <a:cubicBezTo>
                    <a:pt x="2787" y="37147"/>
                    <a:pt x="13566" y="45533"/>
                    <a:pt x="13774" y="45533"/>
                  </a:cubicBezTo>
                  <a:cubicBezTo>
                    <a:pt x="13776" y="45533"/>
                    <a:pt x="13777" y="45532"/>
                    <a:pt x="13776" y="45529"/>
                  </a:cubicBezTo>
                  <a:cubicBezTo>
                    <a:pt x="13705" y="45327"/>
                    <a:pt x="7966" y="0"/>
                    <a:pt x="7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14;p26">
              <a:extLst>
                <a:ext uri="{FF2B5EF4-FFF2-40B4-BE49-F238E27FC236}">
                  <a16:creationId xmlns:a16="http://schemas.microsoft.com/office/drawing/2014/main" id="{D3CDF406-73C4-1BA8-6A49-A1471C22D5E2}"/>
                </a:ext>
              </a:extLst>
            </p:cNvPr>
            <p:cNvSpPr/>
            <p:nvPr/>
          </p:nvSpPr>
          <p:spPr>
            <a:xfrm>
              <a:off x="5425251" y="3041974"/>
              <a:ext cx="107872" cy="141202"/>
            </a:xfrm>
            <a:custGeom>
              <a:avLst/>
              <a:gdLst/>
              <a:ahLst/>
              <a:cxnLst/>
              <a:rect l="l" t="t" r="r" b="b"/>
              <a:pathLst>
                <a:path w="3311" h="4334" extrusionOk="0">
                  <a:moveTo>
                    <a:pt x="3311" y="0"/>
                  </a:moveTo>
                  <a:lnTo>
                    <a:pt x="1" y="3774"/>
                  </a:lnTo>
                  <a:lnTo>
                    <a:pt x="1" y="4334"/>
                  </a:lnTo>
                  <a:lnTo>
                    <a:pt x="3311" y="929"/>
                  </a:lnTo>
                  <a:lnTo>
                    <a:pt x="3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15;p26">
              <a:extLst>
                <a:ext uri="{FF2B5EF4-FFF2-40B4-BE49-F238E27FC236}">
                  <a16:creationId xmlns:a16="http://schemas.microsoft.com/office/drawing/2014/main" id="{69CCBE3B-D625-BBB5-0385-E7DF4633E1DA}"/>
                </a:ext>
              </a:extLst>
            </p:cNvPr>
            <p:cNvSpPr/>
            <p:nvPr/>
          </p:nvSpPr>
          <p:spPr>
            <a:xfrm>
              <a:off x="5379117" y="3163367"/>
              <a:ext cx="448822" cy="1171903"/>
            </a:xfrm>
            <a:custGeom>
              <a:avLst/>
              <a:gdLst/>
              <a:ahLst/>
              <a:cxnLst/>
              <a:rect l="l" t="t" r="r" b="b"/>
              <a:pathLst>
                <a:path w="13776" h="35970" extrusionOk="0">
                  <a:moveTo>
                    <a:pt x="214" y="1"/>
                  </a:moveTo>
                  <a:cubicBezTo>
                    <a:pt x="214" y="2"/>
                    <a:pt x="0" y="3002"/>
                    <a:pt x="560" y="12443"/>
                  </a:cubicBezTo>
                  <a:cubicBezTo>
                    <a:pt x="1119" y="21884"/>
                    <a:pt x="2786" y="27480"/>
                    <a:pt x="2786" y="27480"/>
                  </a:cubicBezTo>
                  <a:cubicBezTo>
                    <a:pt x="2786" y="27480"/>
                    <a:pt x="10442" y="33433"/>
                    <a:pt x="12966" y="35315"/>
                  </a:cubicBezTo>
                  <a:lnTo>
                    <a:pt x="13776" y="35969"/>
                  </a:lnTo>
                  <a:cubicBezTo>
                    <a:pt x="13776" y="35934"/>
                    <a:pt x="13704" y="35362"/>
                    <a:pt x="13692" y="35327"/>
                  </a:cubicBezTo>
                  <a:cubicBezTo>
                    <a:pt x="489" y="13789"/>
                    <a:pt x="214" y="2"/>
                    <a:pt x="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16;p26">
              <a:extLst>
                <a:ext uri="{FF2B5EF4-FFF2-40B4-BE49-F238E27FC236}">
                  <a16:creationId xmlns:a16="http://schemas.microsoft.com/office/drawing/2014/main" id="{E552C9A6-4DEC-0F5F-18A9-67047EC44247}"/>
                </a:ext>
              </a:extLst>
            </p:cNvPr>
            <p:cNvSpPr/>
            <p:nvPr/>
          </p:nvSpPr>
          <p:spPr>
            <a:xfrm>
              <a:off x="5241793" y="4310411"/>
              <a:ext cx="606705" cy="184435"/>
            </a:xfrm>
            <a:custGeom>
              <a:avLst/>
              <a:gdLst/>
              <a:ahLst/>
              <a:cxnLst/>
              <a:rect l="l" t="t" r="r" b="b"/>
              <a:pathLst>
                <a:path w="18622" h="5661" extrusionOk="0">
                  <a:moveTo>
                    <a:pt x="14490" y="0"/>
                  </a:moveTo>
                  <a:cubicBezTo>
                    <a:pt x="14490" y="0"/>
                    <a:pt x="5057" y="2223"/>
                    <a:pt x="1932" y="2223"/>
                  </a:cubicBezTo>
                  <a:cubicBezTo>
                    <a:pt x="1292" y="2223"/>
                    <a:pt x="917" y="2130"/>
                    <a:pt x="941" y="1905"/>
                  </a:cubicBezTo>
                  <a:lnTo>
                    <a:pt x="941" y="1905"/>
                  </a:lnTo>
                  <a:cubicBezTo>
                    <a:pt x="941" y="1906"/>
                    <a:pt x="0" y="2417"/>
                    <a:pt x="226" y="3263"/>
                  </a:cubicBezTo>
                  <a:cubicBezTo>
                    <a:pt x="452" y="4051"/>
                    <a:pt x="634" y="5660"/>
                    <a:pt x="1399" y="5660"/>
                  </a:cubicBezTo>
                  <a:cubicBezTo>
                    <a:pt x="1443" y="5660"/>
                    <a:pt x="1489" y="5655"/>
                    <a:pt x="1536" y="5644"/>
                  </a:cubicBezTo>
                  <a:cubicBezTo>
                    <a:pt x="2417" y="5442"/>
                    <a:pt x="13609" y="4287"/>
                    <a:pt x="13609" y="4108"/>
                  </a:cubicBezTo>
                  <a:cubicBezTo>
                    <a:pt x="13609" y="3918"/>
                    <a:pt x="18002" y="3596"/>
                    <a:pt x="18002" y="3596"/>
                  </a:cubicBezTo>
                  <a:lnTo>
                    <a:pt x="18622" y="3001"/>
                  </a:lnTo>
                  <a:lnTo>
                    <a:pt x="1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17;p26">
              <a:extLst>
                <a:ext uri="{FF2B5EF4-FFF2-40B4-BE49-F238E27FC236}">
                  <a16:creationId xmlns:a16="http://schemas.microsoft.com/office/drawing/2014/main" id="{31355D7F-46D4-9136-79F4-A11A50B98A49}"/>
                </a:ext>
              </a:extLst>
            </p:cNvPr>
            <p:cNvSpPr/>
            <p:nvPr/>
          </p:nvSpPr>
          <p:spPr>
            <a:xfrm>
              <a:off x="5241793" y="4372476"/>
              <a:ext cx="135012" cy="122370"/>
            </a:xfrm>
            <a:custGeom>
              <a:avLst/>
              <a:gdLst/>
              <a:ahLst/>
              <a:cxnLst/>
              <a:rect l="l" t="t" r="r" b="b"/>
              <a:pathLst>
                <a:path w="4144" h="3756" extrusionOk="0">
                  <a:moveTo>
                    <a:pt x="941" y="0"/>
                  </a:moveTo>
                  <a:cubicBezTo>
                    <a:pt x="941" y="1"/>
                    <a:pt x="0" y="512"/>
                    <a:pt x="226" y="1358"/>
                  </a:cubicBezTo>
                  <a:cubicBezTo>
                    <a:pt x="452" y="2146"/>
                    <a:pt x="634" y="3755"/>
                    <a:pt x="1399" y="3755"/>
                  </a:cubicBezTo>
                  <a:cubicBezTo>
                    <a:pt x="1443" y="3755"/>
                    <a:pt x="1489" y="3750"/>
                    <a:pt x="1536" y="3739"/>
                  </a:cubicBezTo>
                  <a:cubicBezTo>
                    <a:pt x="1631" y="3715"/>
                    <a:pt x="1858" y="3679"/>
                    <a:pt x="2179" y="3632"/>
                  </a:cubicBezTo>
                  <a:lnTo>
                    <a:pt x="2179" y="3537"/>
                  </a:lnTo>
                  <a:cubicBezTo>
                    <a:pt x="2178" y="3537"/>
                    <a:pt x="2178" y="3537"/>
                    <a:pt x="2177" y="3537"/>
                  </a:cubicBezTo>
                  <a:cubicBezTo>
                    <a:pt x="1902" y="3537"/>
                    <a:pt x="1186" y="1094"/>
                    <a:pt x="4144" y="131"/>
                  </a:cubicBezTo>
                  <a:lnTo>
                    <a:pt x="4144" y="131"/>
                  </a:lnTo>
                  <a:cubicBezTo>
                    <a:pt x="3274" y="253"/>
                    <a:pt x="2510" y="326"/>
                    <a:pt x="1947" y="326"/>
                  </a:cubicBezTo>
                  <a:cubicBezTo>
                    <a:pt x="1299" y="326"/>
                    <a:pt x="915" y="230"/>
                    <a:pt x="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18;p26">
              <a:extLst>
                <a:ext uri="{FF2B5EF4-FFF2-40B4-BE49-F238E27FC236}">
                  <a16:creationId xmlns:a16="http://schemas.microsoft.com/office/drawing/2014/main" id="{1D49B74C-F4CA-AB67-0127-30D00CE0507A}"/>
                </a:ext>
              </a:extLst>
            </p:cNvPr>
            <p:cNvSpPr/>
            <p:nvPr/>
          </p:nvSpPr>
          <p:spPr>
            <a:xfrm>
              <a:off x="5176242" y="3640567"/>
              <a:ext cx="672256" cy="864413"/>
            </a:xfrm>
            <a:custGeom>
              <a:avLst/>
              <a:gdLst/>
              <a:ahLst/>
              <a:cxnLst/>
              <a:rect l="l" t="t" r="r" b="b"/>
              <a:pathLst>
                <a:path w="20634" h="26532" extrusionOk="0">
                  <a:moveTo>
                    <a:pt x="8548" y="1"/>
                  </a:moveTo>
                  <a:cubicBezTo>
                    <a:pt x="7902" y="1"/>
                    <a:pt x="7103" y="219"/>
                    <a:pt x="6394" y="1046"/>
                  </a:cubicBezTo>
                  <a:cubicBezTo>
                    <a:pt x="4882" y="2796"/>
                    <a:pt x="274" y="21108"/>
                    <a:pt x="143" y="23287"/>
                  </a:cubicBezTo>
                  <a:cubicBezTo>
                    <a:pt x="0" y="25466"/>
                    <a:pt x="1465" y="26156"/>
                    <a:pt x="2893" y="26502"/>
                  </a:cubicBezTo>
                  <a:cubicBezTo>
                    <a:pt x="2977" y="26522"/>
                    <a:pt x="3111" y="26531"/>
                    <a:pt x="3289" y="26531"/>
                  </a:cubicBezTo>
                  <a:cubicBezTo>
                    <a:pt x="6170" y="26531"/>
                    <a:pt x="20634" y="24061"/>
                    <a:pt x="20634" y="24061"/>
                  </a:cubicBezTo>
                  <a:lnTo>
                    <a:pt x="20634" y="23561"/>
                  </a:lnTo>
                  <a:cubicBezTo>
                    <a:pt x="20634" y="23561"/>
                    <a:pt x="7549" y="25942"/>
                    <a:pt x="3917" y="26014"/>
                  </a:cubicBezTo>
                  <a:cubicBezTo>
                    <a:pt x="3912" y="26014"/>
                    <a:pt x="3906" y="26014"/>
                    <a:pt x="3901" y="26014"/>
                  </a:cubicBezTo>
                  <a:cubicBezTo>
                    <a:pt x="308" y="26014"/>
                    <a:pt x="7561" y="2557"/>
                    <a:pt x="8120" y="1582"/>
                  </a:cubicBezTo>
                  <a:cubicBezTo>
                    <a:pt x="8680" y="606"/>
                    <a:pt x="9799" y="272"/>
                    <a:pt x="9799" y="272"/>
                  </a:cubicBezTo>
                  <a:cubicBezTo>
                    <a:pt x="9799" y="272"/>
                    <a:pt x="9269" y="1"/>
                    <a:pt x="8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19;p26">
              <a:extLst>
                <a:ext uri="{FF2B5EF4-FFF2-40B4-BE49-F238E27FC236}">
                  <a16:creationId xmlns:a16="http://schemas.microsoft.com/office/drawing/2014/main" id="{E16BFB97-1393-91A6-495E-163D6552D4A1}"/>
                </a:ext>
              </a:extLst>
            </p:cNvPr>
            <p:cNvSpPr/>
            <p:nvPr/>
          </p:nvSpPr>
          <p:spPr>
            <a:xfrm>
              <a:off x="6083920" y="4173869"/>
              <a:ext cx="468240" cy="190267"/>
            </a:xfrm>
            <a:custGeom>
              <a:avLst/>
              <a:gdLst/>
              <a:ahLst/>
              <a:cxnLst/>
              <a:rect l="l" t="t" r="r" b="b"/>
              <a:pathLst>
                <a:path w="14372" h="5840" extrusionOk="0">
                  <a:moveTo>
                    <a:pt x="12038" y="0"/>
                  </a:moveTo>
                  <a:lnTo>
                    <a:pt x="8585" y="751"/>
                  </a:lnTo>
                  <a:cubicBezTo>
                    <a:pt x="8585" y="751"/>
                    <a:pt x="5001" y="1358"/>
                    <a:pt x="4858" y="1358"/>
                  </a:cubicBezTo>
                  <a:cubicBezTo>
                    <a:pt x="4716" y="1358"/>
                    <a:pt x="2811" y="1405"/>
                    <a:pt x="2060" y="1822"/>
                  </a:cubicBezTo>
                  <a:cubicBezTo>
                    <a:pt x="1322" y="2239"/>
                    <a:pt x="239" y="3965"/>
                    <a:pt x="334" y="4203"/>
                  </a:cubicBezTo>
                  <a:lnTo>
                    <a:pt x="429" y="4430"/>
                  </a:lnTo>
                  <a:cubicBezTo>
                    <a:pt x="429" y="4430"/>
                    <a:pt x="1" y="5227"/>
                    <a:pt x="334" y="5442"/>
                  </a:cubicBezTo>
                  <a:cubicBezTo>
                    <a:pt x="348" y="5450"/>
                    <a:pt x="365" y="5454"/>
                    <a:pt x="385" y="5454"/>
                  </a:cubicBezTo>
                  <a:cubicBezTo>
                    <a:pt x="835" y="5454"/>
                    <a:pt x="2685" y="3368"/>
                    <a:pt x="3084" y="3322"/>
                  </a:cubicBezTo>
                  <a:cubicBezTo>
                    <a:pt x="3119" y="3319"/>
                    <a:pt x="3161" y="3317"/>
                    <a:pt x="3210" y="3317"/>
                  </a:cubicBezTo>
                  <a:cubicBezTo>
                    <a:pt x="3771" y="3317"/>
                    <a:pt x="5192" y="3549"/>
                    <a:pt x="5192" y="3549"/>
                  </a:cubicBezTo>
                  <a:cubicBezTo>
                    <a:pt x="5192" y="3549"/>
                    <a:pt x="4418" y="4715"/>
                    <a:pt x="4608" y="5370"/>
                  </a:cubicBezTo>
                  <a:cubicBezTo>
                    <a:pt x="4698" y="5677"/>
                    <a:pt x="4795" y="5840"/>
                    <a:pt x="4935" y="5840"/>
                  </a:cubicBezTo>
                  <a:cubicBezTo>
                    <a:pt x="5094" y="5840"/>
                    <a:pt x="5309" y="5629"/>
                    <a:pt x="5632" y="5180"/>
                  </a:cubicBezTo>
                  <a:cubicBezTo>
                    <a:pt x="6240" y="4346"/>
                    <a:pt x="6954" y="4191"/>
                    <a:pt x="7656" y="3918"/>
                  </a:cubicBezTo>
                  <a:lnTo>
                    <a:pt x="8359" y="3644"/>
                  </a:lnTo>
                  <a:cubicBezTo>
                    <a:pt x="8359" y="3644"/>
                    <a:pt x="10491" y="4294"/>
                    <a:pt x="12025" y="4294"/>
                  </a:cubicBezTo>
                  <a:cubicBezTo>
                    <a:pt x="12459" y="4294"/>
                    <a:pt x="12845" y="4242"/>
                    <a:pt x="13121" y="4108"/>
                  </a:cubicBezTo>
                  <a:cubicBezTo>
                    <a:pt x="14372" y="3501"/>
                    <a:pt x="13157" y="239"/>
                    <a:pt x="12038" y="0"/>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20;p26">
              <a:extLst>
                <a:ext uri="{FF2B5EF4-FFF2-40B4-BE49-F238E27FC236}">
                  <a16:creationId xmlns:a16="http://schemas.microsoft.com/office/drawing/2014/main" id="{C49D026D-6E63-C6FC-ECFC-A550B758FA03}"/>
                </a:ext>
              </a:extLst>
            </p:cNvPr>
            <p:cNvSpPr/>
            <p:nvPr/>
          </p:nvSpPr>
          <p:spPr>
            <a:xfrm>
              <a:off x="6095291" y="4242906"/>
              <a:ext cx="78648" cy="77280"/>
            </a:xfrm>
            <a:custGeom>
              <a:avLst/>
              <a:gdLst/>
              <a:ahLst/>
              <a:cxnLst/>
              <a:rect l="l" t="t" r="r" b="b"/>
              <a:pathLst>
                <a:path w="2414" h="2372" extrusionOk="0">
                  <a:moveTo>
                    <a:pt x="2366" y="1"/>
                  </a:moveTo>
                  <a:cubicBezTo>
                    <a:pt x="2104" y="96"/>
                    <a:pt x="1854" y="227"/>
                    <a:pt x="1640" y="406"/>
                  </a:cubicBezTo>
                  <a:cubicBezTo>
                    <a:pt x="1414" y="572"/>
                    <a:pt x="1211" y="763"/>
                    <a:pt x="1021" y="965"/>
                  </a:cubicBezTo>
                  <a:cubicBezTo>
                    <a:pt x="628" y="1370"/>
                    <a:pt x="283" y="1822"/>
                    <a:pt x="9" y="2323"/>
                  </a:cubicBezTo>
                  <a:cubicBezTo>
                    <a:pt x="0" y="2340"/>
                    <a:pt x="24" y="2371"/>
                    <a:pt x="47" y="2371"/>
                  </a:cubicBezTo>
                  <a:cubicBezTo>
                    <a:pt x="55" y="2371"/>
                    <a:pt x="62" y="2367"/>
                    <a:pt x="68" y="2358"/>
                  </a:cubicBezTo>
                  <a:cubicBezTo>
                    <a:pt x="378" y="1894"/>
                    <a:pt x="723" y="1453"/>
                    <a:pt x="1092" y="1037"/>
                  </a:cubicBezTo>
                  <a:cubicBezTo>
                    <a:pt x="1283" y="834"/>
                    <a:pt x="1485" y="644"/>
                    <a:pt x="1711" y="477"/>
                  </a:cubicBezTo>
                  <a:cubicBezTo>
                    <a:pt x="1926" y="310"/>
                    <a:pt x="2164" y="179"/>
                    <a:pt x="2378" y="37"/>
                  </a:cubicBezTo>
                  <a:cubicBezTo>
                    <a:pt x="2414" y="25"/>
                    <a:pt x="2402" y="1"/>
                    <a:pt x="2366" y="1"/>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21;p26">
              <a:extLst>
                <a:ext uri="{FF2B5EF4-FFF2-40B4-BE49-F238E27FC236}">
                  <a16:creationId xmlns:a16="http://schemas.microsoft.com/office/drawing/2014/main" id="{D1D2121E-77C5-7EDD-84BE-3DF3E9CCCFF5}"/>
                </a:ext>
              </a:extLst>
            </p:cNvPr>
            <p:cNvSpPr/>
            <p:nvPr/>
          </p:nvSpPr>
          <p:spPr>
            <a:xfrm>
              <a:off x="6351630" y="4255579"/>
              <a:ext cx="20916" cy="38249"/>
            </a:xfrm>
            <a:custGeom>
              <a:avLst/>
              <a:gdLst/>
              <a:ahLst/>
              <a:cxnLst/>
              <a:rect l="l" t="t" r="r" b="b"/>
              <a:pathLst>
                <a:path w="642" h="1174" extrusionOk="0">
                  <a:moveTo>
                    <a:pt x="517" y="0"/>
                  </a:moveTo>
                  <a:cubicBezTo>
                    <a:pt x="501" y="0"/>
                    <a:pt x="490" y="14"/>
                    <a:pt x="499" y="40"/>
                  </a:cubicBezTo>
                  <a:cubicBezTo>
                    <a:pt x="511" y="100"/>
                    <a:pt x="511" y="159"/>
                    <a:pt x="499" y="219"/>
                  </a:cubicBezTo>
                  <a:cubicBezTo>
                    <a:pt x="499" y="279"/>
                    <a:pt x="487" y="326"/>
                    <a:pt x="475" y="386"/>
                  </a:cubicBezTo>
                  <a:cubicBezTo>
                    <a:pt x="451" y="481"/>
                    <a:pt x="416" y="576"/>
                    <a:pt x="380" y="683"/>
                  </a:cubicBezTo>
                  <a:cubicBezTo>
                    <a:pt x="344" y="767"/>
                    <a:pt x="309" y="850"/>
                    <a:pt x="249" y="921"/>
                  </a:cubicBezTo>
                  <a:cubicBezTo>
                    <a:pt x="213" y="969"/>
                    <a:pt x="178" y="1005"/>
                    <a:pt x="142" y="1029"/>
                  </a:cubicBezTo>
                  <a:cubicBezTo>
                    <a:pt x="94" y="1064"/>
                    <a:pt x="47" y="1088"/>
                    <a:pt x="11" y="1136"/>
                  </a:cubicBezTo>
                  <a:cubicBezTo>
                    <a:pt x="1" y="1146"/>
                    <a:pt x="8" y="1174"/>
                    <a:pt x="25" y="1174"/>
                  </a:cubicBezTo>
                  <a:cubicBezTo>
                    <a:pt x="28" y="1174"/>
                    <a:pt x="31" y="1173"/>
                    <a:pt x="35" y="1172"/>
                  </a:cubicBezTo>
                  <a:cubicBezTo>
                    <a:pt x="249" y="1076"/>
                    <a:pt x="416" y="886"/>
                    <a:pt x="487" y="671"/>
                  </a:cubicBezTo>
                  <a:cubicBezTo>
                    <a:pt x="523" y="564"/>
                    <a:pt x="547" y="457"/>
                    <a:pt x="582" y="350"/>
                  </a:cubicBezTo>
                  <a:cubicBezTo>
                    <a:pt x="606" y="243"/>
                    <a:pt x="642" y="76"/>
                    <a:pt x="535" y="5"/>
                  </a:cubicBezTo>
                  <a:cubicBezTo>
                    <a:pt x="529" y="2"/>
                    <a:pt x="523" y="0"/>
                    <a:pt x="517" y="0"/>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22;p26">
              <a:extLst>
                <a:ext uri="{FF2B5EF4-FFF2-40B4-BE49-F238E27FC236}">
                  <a16:creationId xmlns:a16="http://schemas.microsoft.com/office/drawing/2014/main" id="{AC9B95F2-2D21-A138-EB8A-CD543CE482A8}"/>
                </a:ext>
              </a:extLst>
            </p:cNvPr>
            <p:cNvSpPr/>
            <p:nvPr/>
          </p:nvSpPr>
          <p:spPr>
            <a:xfrm>
              <a:off x="6242194" y="4173869"/>
              <a:ext cx="285531" cy="139768"/>
            </a:xfrm>
            <a:custGeom>
              <a:avLst/>
              <a:gdLst/>
              <a:ahLst/>
              <a:cxnLst/>
              <a:rect l="l" t="t" r="r" b="b"/>
              <a:pathLst>
                <a:path w="8764" h="4290" extrusionOk="0">
                  <a:moveTo>
                    <a:pt x="7180" y="0"/>
                  </a:moveTo>
                  <a:lnTo>
                    <a:pt x="3727" y="751"/>
                  </a:lnTo>
                  <a:cubicBezTo>
                    <a:pt x="3727" y="751"/>
                    <a:pt x="143" y="1358"/>
                    <a:pt x="0" y="1358"/>
                  </a:cubicBezTo>
                  <a:cubicBezTo>
                    <a:pt x="82" y="1424"/>
                    <a:pt x="296" y="1449"/>
                    <a:pt x="596" y="1449"/>
                  </a:cubicBezTo>
                  <a:cubicBezTo>
                    <a:pt x="1520" y="1449"/>
                    <a:pt x="3258" y="1212"/>
                    <a:pt x="4476" y="1212"/>
                  </a:cubicBezTo>
                  <a:cubicBezTo>
                    <a:pt x="4642" y="1212"/>
                    <a:pt x="4798" y="1217"/>
                    <a:pt x="4942" y="1227"/>
                  </a:cubicBezTo>
                  <a:cubicBezTo>
                    <a:pt x="6477" y="1334"/>
                    <a:pt x="7180" y="4287"/>
                    <a:pt x="7180" y="4287"/>
                  </a:cubicBezTo>
                  <a:cubicBezTo>
                    <a:pt x="7222" y="4289"/>
                    <a:pt x="7263" y="4290"/>
                    <a:pt x="7305" y="4290"/>
                  </a:cubicBezTo>
                  <a:cubicBezTo>
                    <a:pt x="7513" y="4290"/>
                    <a:pt x="7722" y="4265"/>
                    <a:pt x="7930" y="4215"/>
                  </a:cubicBezTo>
                  <a:cubicBezTo>
                    <a:pt x="8597" y="3965"/>
                    <a:pt x="8597" y="3251"/>
                    <a:pt x="8656" y="3096"/>
                  </a:cubicBezTo>
                  <a:cubicBezTo>
                    <a:pt x="8668" y="3025"/>
                    <a:pt x="8716" y="2846"/>
                    <a:pt x="8763" y="2620"/>
                  </a:cubicBezTo>
                  <a:cubicBezTo>
                    <a:pt x="8621" y="1489"/>
                    <a:pt x="7882" y="143"/>
                    <a:pt x="7180"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23;p26">
              <a:extLst>
                <a:ext uri="{FF2B5EF4-FFF2-40B4-BE49-F238E27FC236}">
                  <a16:creationId xmlns:a16="http://schemas.microsoft.com/office/drawing/2014/main" id="{66236414-CEA7-D2DD-F3F9-BF047F9B7EF6}"/>
                </a:ext>
              </a:extLst>
            </p:cNvPr>
            <p:cNvSpPr/>
            <p:nvPr/>
          </p:nvSpPr>
          <p:spPr>
            <a:xfrm>
              <a:off x="6476086" y="3809233"/>
              <a:ext cx="216885" cy="513559"/>
            </a:xfrm>
            <a:custGeom>
              <a:avLst/>
              <a:gdLst/>
              <a:ahLst/>
              <a:cxnLst/>
              <a:rect l="l" t="t" r="r" b="b"/>
              <a:pathLst>
                <a:path w="6657" h="15763" extrusionOk="0">
                  <a:moveTo>
                    <a:pt x="6037" y="1"/>
                  </a:moveTo>
                  <a:cubicBezTo>
                    <a:pt x="6037" y="1"/>
                    <a:pt x="5085" y="894"/>
                    <a:pt x="4751" y="2846"/>
                  </a:cubicBezTo>
                  <a:cubicBezTo>
                    <a:pt x="4430" y="4811"/>
                    <a:pt x="3966" y="9538"/>
                    <a:pt x="1989" y="10371"/>
                  </a:cubicBezTo>
                  <a:lnTo>
                    <a:pt x="1" y="11192"/>
                  </a:lnTo>
                  <a:cubicBezTo>
                    <a:pt x="477" y="11847"/>
                    <a:pt x="799" y="12586"/>
                    <a:pt x="953" y="13371"/>
                  </a:cubicBezTo>
                  <a:cubicBezTo>
                    <a:pt x="1108" y="14169"/>
                    <a:pt x="1013" y="15002"/>
                    <a:pt x="691" y="15753"/>
                  </a:cubicBezTo>
                  <a:cubicBezTo>
                    <a:pt x="708" y="15759"/>
                    <a:pt x="740" y="15762"/>
                    <a:pt x="784" y="15762"/>
                  </a:cubicBezTo>
                  <a:cubicBezTo>
                    <a:pt x="1488" y="15762"/>
                    <a:pt x="5445" y="14963"/>
                    <a:pt x="6240" y="13383"/>
                  </a:cubicBezTo>
                  <a:cubicBezTo>
                    <a:pt x="6656" y="12574"/>
                    <a:pt x="6573" y="9502"/>
                    <a:pt x="6406" y="6501"/>
                  </a:cubicBezTo>
                  <a:cubicBezTo>
                    <a:pt x="6228" y="3275"/>
                    <a:pt x="5942" y="144"/>
                    <a:pt x="6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24;p26">
              <a:extLst>
                <a:ext uri="{FF2B5EF4-FFF2-40B4-BE49-F238E27FC236}">
                  <a16:creationId xmlns:a16="http://schemas.microsoft.com/office/drawing/2014/main" id="{327C68E8-3B80-71F2-0093-FB3859AB66FC}"/>
                </a:ext>
              </a:extLst>
            </p:cNvPr>
            <p:cNvSpPr/>
            <p:nvPr/>
          </p:nvSpPr>
          <p:spPr>
            <a:xfrm>
              <a:off x="6498599" y="3982559"/>
              <a:ext cx="194372" cy="340233"/>
            </a:xfrm>
            <a:custGeom>
              <a:avLst/>
              <a:gdLst/>
              <a:ahLst/>
              <a:cxnLst/>
              <a:rect l="l" t="t" r="r" b="b"/>
              <a:pathLst>
                <a:path w="5966" h="10443" extrusionOk="0">
                  <a:moveTo>
                    <a:pt x="5043" y="0"/>
                  </a:moveTo>
                  <a:cubicBezTo>
                    <a:pt x="4895" y="0"/>
                    <a:pt x="4668" y="74"/>
                    <a:pt x="4668" y="74"/>
                  </a:cubicBezTo>
                  <a:cubicBezTo>
                    <a:pt x="4668" y="74"/>
                    <a:pt x="4680" y="5872"/>
                    <a:pt x="3120" y="6885"/>
                  </a:cubicBezTo>
                  <a:cubicBezTo>
                    <a:pt x="2215" y="7480"/>
                    <a:pt x="1060" y="7825"/>
                    <a:pt x="262" y="8051"/>
                  </a:cubicBezTo>
                  <a:cubicBezTo>
                    <a:pt x="417" y="8849"/>
                    <a:pt x="322" y="9682"/>
                    <a:pt x="0" y="10433"/>
                  </a:cubicBezTo>
                  <a:cubicBezTo>
                    <a:pt x="17" y="10439"/>
                    <a:pt x="49" y="10442"/>
                    <a:pt x="93" y="10442"/>
                  </a:cubicBezTo>
                  <a:cubicBezTo>
                    <a:pt x="797" y="10442"/>
                    <a:pt x="4754" y="9643"/>
                    <a:pt x="5549" y="8063"/>
                  </a:cubicBezTo>
                  <a:cubicBezTo>
                    <a:pt x="5965" y="7254"/>
                    <a:pt x="5882" y="4182"/>
                    <a:pt x="5727" y="1181"/>
                  </a:cubicBezTo>
                  <a:cubicBezTo>
                    <a:pt x="5430" y="646"/>
                    <a:pt x="5168" y="157"/>
                    <a:pt x="5168" y="74"/>
                  </a:cubicBezTo>
                  <a:cubicBezTo>
                    <a:pt x="5172" y="19"/>
                    <a:pt x="5117" y="0"/>
                    <a:pt x="5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25;p26">
              <a:extLst>
                <a:ext uri="{FF2B5EF4-FFF2-40B4-BE49-F238E27FC236}">
                  <a16:creationId xmlns:a16="http://schemas.microsoft.com/office/drawing/2014/main" id="{30E903BE-E09E-3E5F-0892-2ACAA8BCE08D}"/>
                </a:ext>
              </a:extLst>
            </p:cNvPr>
            <p:cNvSpPr/>
            <p:nvPr/>
          </p:nvSpPr>
          <p:spPr>
            <a:xfrm>
              <a:off x="6419071" y="4161358"/>
              <a:ext cx="139279" cy="161564"/>
            </a:xfrm>
            <a:custGeom>
              <a:avLst/>
              <a:gdLst/>
              <a:ahLst/>
              <a:cxnLst/>
              <a:rect l="l" t="t" r="r" b="b"/>
              <a:pathLst>
                <a:path w="4275" h="4959" extrusionOk="0">
                  <a:moveTo>
                    <a:pt x="1798" y="1"/>
                  </a:moveTo>
                  <a:cubicBezTo>
                    <a:pt x="1782" y="1"/>
                    <a:pt x="1766" y="2"/>
                    <a:pt x="1751" y="3"/>
                  </a:cubicBezTo>
                  <a:cubicBezTo>
                    <a:pt x="1167" y="99"/>
                    <a:pt x="584" y="230"/>
                    <a:pt x="1" y="384"/>
                  </a:cubicBezTo>
                  <a:cubicBezTo>
                    <a:pt x="179" y="420"/>
                    <a:pt x="2942" y="2420"/>
                    <a:pt x="1751" y="4671"/>
                  </a:cubicBezTo>
                  <a:cubicBezTo>
                    <a:pt x="1751" y="4671"/>
                    <a:pt x="2063" y="4959"/>
                    <a:pt x="2504" y="4959"/>
                  </a:cubicBezTo>
                  <a:cubicBezTo>
                    <a:pt x="2758" y="4959"/>
                    <a:pt x="3054" y="4863"/>
                    <a:pt x="3358" y="4564"/>
                  </a:cubicBezTo>
                  <a:cubicBezTo>
                    <a:pt x="4204" y="3742"/>
                    <a:pt x="4275" y="2873"/>
                    <a:pt x="3870" y="2063"/>
                  </a:cubicBezTo>
                  <a:cubicBezTo>
                    <a:pt x="3476" y="1286"/>
                    <a:pt x="2404" y="1"/>
                    <a:pt x="1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26;p26">
              <a:extLst>
                <a:ext uri="{FF2B5EF4-FFF2-40B4-BE49-F238E27FC236}">
                  <a16:creationId xmlns:a16="http://schemas.microsoft.com/office/drawing/2014/main" id="{476300D4-DA4B-C940-4999-283190859F6F}"/>
                </a:ext>
              </a:extLst>
            </p:cNvPr>
            <p:cNvSpPr/>
            <p:nvPr/>
          </p:nvSpPr>
          <p:spPr>
            <a:xfrm>
              <a:off x="6565713" y="3721560"/>
              <a:ext cx="215712" cy="757615"/>
            </a:xfrm>
            <a:custGeom>
              <a:avLst/>
              <a:gdLst/>
              <a:ahLst/>
              <a:cxnLst/>
              <a:rect l="l" t="t" r="r" b="b"/>
              <a:pathLst>
                <a:path w="6621" h="23254" extrusionOk="0">
                  <a:moveTo>
                    <a:pt x="6620" y="1"/>
                  </a:moveTo>
                  <a:cubicBezTo>
                    <a:pt x="6620" y="1"/>
                    <a:pt x="3810" y="1537"/>
                    <a:pt x="3203" y="2656"/>
                  </a:cubicBezTo>
                  <a:cubicBezTo>
                    <a:pt x="2596" y="3775"/>
                    <a:pt x="2548" y="11074"/>
                    <a:pt x="2429" y="13502"/>
                  </a:cubicBezTo>
                  <a:cubicBezTo>
                    <a:pt x="2310" y="15931"/>
                    <a:pt x="0" y="21920"/>
                    <a:pt x="0" y="21920"/>
                  </a:cubicBezTo>
                  <a:lnTo>
                    <a:pt x="2155" y="22980"/>
                  </a:lnTo>
                  <a:lnTo>
                    <a:pt x="2715" y="23254"/>
                  </a:lnTo>
                  <a:cubicBezTo>
                    <a:pt x="2715" y="23254"/>
                    <a:pt x="4834" y="19301"/>
                    <a:pt x="5084" y="17086"/>
                  </a:cubicBezTo>
                  <a:cubicBezTo>
                    <a:pt x="5346" y="14872"/>
                    <a:pt x="4179" y="8002"/>
                    <a:pt x="5179" y="4799"/>
                  </a:cubicBezTo>
                  <a:cubicBezTo>
                    <a:pt x="6191" y="1608"/>
                    <a:pt x="6620" y="1"/>
                    <a:pt x="66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27;p26">
              <a:extLst>
                <a:ext uri="{FF2B5EF4-FFF2-40B4-BE49-F238E27FC236}">
                  <a16:creationId xmlns:a16="http://schemas.microsoft.com/office/drawing/2014/main" id="{33681118-32FA-D7B1-99A9-8BDBD8FC7EF8}"/>
                </a:ext>
              </a:extLst>
            </p:cNvPr>
            <p:cNvSpPr/>
            <p:nvPr/>
          </p:nvSpPr>
          <p:spPr>
            <a:xfrm>
              <a:off x="6566104" y="3771603"/>
              <a:ext cx="167201" cy="707572"/>
            </a:xfrm>
            <a:custGeom>
              <a:avLst/>
              <a:gdLst/>
              <a:ahLst/>
              <a:cxnLst/>
              <a:rect l="l" t="t" r="r" b="b"/>
              <a:pathLst>
                <a:path w="5132" h="21718" extrusionOk="0">
                  <a:moveTo>
                    <a:pt x="4263" y="1"/>
                  </a:moveTo>
                  <a:cubicBezTo>
                    <a:pt x="3798" y="382"/>
                    <a:pt x="3382" y="775"/>
                    <a:pt x="3191" y="1120"/>
                  </a:cubicBezTo>
                  <a:cubicBezTo>
                    <a:pt x="2584" y="2239"/>
                    <a:pt x="2536" y="9538"/>
                    <a:pt x="2429" y="11966"/>
                  </a:cubicBezTo>
                  <a:cubicBezTo>
                    <a:pt x="2310" y="14395"/>
                    <a:pt x="0" y="20384"/>
                    <a:pt x="0" y="20384"/>
                  </a:cubicBezTo>
                  <a:lnTo>
                    <a:pt x="2143" y="21444"/>
                  </a:lnTo>
                  <a:lnTo>
                    <a:pt x="2715" y="21718"/>
                  </a:lnTo>
                  <a:cubicBezTo>
                    <a:pt x="2715" y="21718"/>
                    <a:pt x="4822" y="17765"/>
                    <a:pt x="5084" y="15550"/>
                  </a:cubicBezTo>
                  <a:cubicBezTo>
                    <a:pt x="5120" y="15110"/>
                    <a:pt x="5132" y="14657"/>
                    <a:pt x="5108" y="14205"/>
                  </a:cubicBezTo>
                  <a:cubicBezTo>
                    <a:pt x="5048" y="14122"/>
                    <a:pt x="4965" y="14038"/>
                    <a:pt x="4894" y="13955"/>
                  </a:cubicBezTo>
                  <a:cubicBezTo>
                    <a:pt x="1715" y="10883"/>
                    <a:pt x="3691" y="1775"/>
                    <a:pt x="3691" y="1775"/>
                  </a:cubicBezTo>
                  <a:lnTo>
                    <a:pt x="4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28;p26">
              <a:extLst>
                <a:ext uri="{FF2B5EF4-FFF2-40B4-BE49-F238E27FC236}">
                  <a16:creationId xmlns:a16="http://schemas.microsoft.com/office/drawing/2014/main" id="{59026F82-05F0-5DCC-6BD4-4A8307FBCE36}"/>
                </a:ext>
              </a:extLst>
            </p:cNvPr>
            <p:cNvSpPr/>
            <p:nvPr/>
          </p:nvSpPr>
          <p:spPr>
            <a:xfrm>
              <a:off x="6638628" y="3695594"/>
              <a:ext cx="332870" cy="855030"/>
            </a:xfrm>
            <a:custGeom>
              <a:avLst/>
              <a:gdLst/>
              <a:ahLst/>
              <a:cxnLst/>
              <a:rect l="l" t="t" r="r" b="b"/>
              <a:pathLst>
                <a:path w="10217" h="26244" extrusionOk="0">
                  <a:moveTo>
                    <a:pt x="9657" y="0"/>
                  </a:moveTo>
                  <a:cubicBezTo>
                    <a:pt x="9657" y="0"/>
                    <a:pt x="6585" y="1310"/>
                    <a:pt x="5108" y="1310"/>
                  </a:cubicBezTo>
                  <a:cubicBezTo>
                    <a:pt x="5106" y="1310"/>
                    <a:pt x="5104" y="1310"/>
                    <a:pt x="5102" y="1310"/>
                  </a:cubicBezTo>
                  <a:cubicBezTo>
                    <a:pt x="4870" y="1310"/>
                    <a:pt x="3692" y="1881"/>
                    <a:pt x="3692" y="1881"/>
                  </a:cubicBezTo>
                  <a:cubicBezTo>
                    <a:pt x="3692" y="1881"/>
                    <a:pt x="1822" y="3774"/>
                    <a:pt x="2013" y="8251"/>
                  </a:cubicBezTo>
                  <a:cubicBezTo>
                    <a:pt x="2191" y="12728"/>
                    <a:pt x="2822" y="17133"/>
                    <a:pt x="1989" y="19241"/>
                  </a:cubicBezTo>
                  <a:cubicBezTo>
                    <a:pt x="1167" y="21348"/>
                    <a:pt x="1" y="23813"/>
                    <a:pt x="1" y="23813"/>
                  </a:cubicBezTo>
                  <a:cubicBezTo>
                    <a:pt x="1" y="23813"/>
                    <a:pt x="751" y="24194"/>
                    <a:pt x="2799" y="25170"/>
                  </a:cubicBezTo>
                  <a:cubicBezTo>
                    <a:pt x="4479" y="25976"/>
                    <a:pt x="6278" y="26243"/>
                    <a:pt x="6845" y="26243"/>
                  </a:cubicBezTo>
                  <a:cubicBezTo>
                    <a:pt x="6973" y="26243"/>
                    <a:pt x="7038" y="26230"/>
                    <a:pt x="7025" y="26206"/>
                  </a:cubicBezTo>
                  <a:cubicBezTo>
                    <a:pt x="6942" y="26063"/>
                    <a:pt x="7752" y="21169"/>
                    <a:pt x="7025" y="17717"/>
                  </a:cubicBezTo>
                  <a:cubicBezTo>
                    <a:pt x="6287" y="14264"/>
                    <a:pt x="5216" y="11466"/>
                    <a:pt x="5501" y="9239"/>
                  </a:cubicBezTo>
                  <a:cubicBezTo>
                    <a:pt x="5787" y="7001"/>
                    <a:pt x="10216" y="429"/>
                    <a:pt x="10216" y="429"/>
                  </a:cubicBezTo>
                  <a:lnTo>
                    <a:pt x="9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29;p26">
              <a:extLst>
                <a:ext uri="{FF2B5EF4-FFF2-40B4-BE49-F238E27FC236}">
                  <a16:creationId xmlns:a16="http://schemas.microsoft.com/office/drawing/2014/main" id="{75166DEE-DAFB-65A3-1E95-DA6D7FCDBC69}"/>
                </a:ext>
              </a:extLst>
            </p:cNvPr>
            <p:cNvSpPr/>
            <p:nvPr/>
          </p:nvSpPr>
          <p:spPr>
            <a:xfrm>
              <a:off x="6635141" y="3756877"/>
              <a:ext cx="254482" cy="793747"/>
            </a:xfrm>
            <a:custGeom>
              <a:avLst/>
              <a:gdLst/>
              <a:ahLst/>
              <a:cxnLst/>
              <a:rect l="l" t="t" r="r" b="b"/>
              <a:pathLst>
                <a:path w="7811" h="24363" extrusionOk="0">
                  <a:moveTo>
                    <a:pt x="3799" y="0"/>
                  </a:moveTo>
                  <a:cubicBezTo>
                    <a:pt x="3798" y="1"/>
                    <a:pt x="1929" y="1894"/>
                    <a:pt x="2120" y="6370"/>
                  </a:cubicBezTo>
                  <a:cubicBezTo>
                    <a:pt x="2298" y="10847"/>
                    <a:pt x="2929" y="15252"/>
                    <a:pt x="2096" y="17360"/>
                  </a:cubicBezTo>
                  <a:cubicBezTo>
                    <a:pt x="1274" y="19467"/>
                    <a:pt x="108" y="21932"/>
                    <a:pt x="108" y="21932"/>
                  </a:cubicBezTo>
                  <a:cubicBezTo>
                    <a:pt x="108" y="21932"/>
                    <a:pt x="858" y="22313"/>
                    <a:pt x="2906" y="23289"/>
                  </a:cubicBezTo>
                  <a:cubicBezTo>
                    <a:pt x="4586" y="24095"/>
                    <a:pt x="6385" y="24362"/>
                    <a:pt x="6952" y="24362"/>
                  </a:cubicBezTo>
                  <a:cubicBezTo>
                    <a:pt x="7080" y="24362"/>
                    <a:pt x="7145" y="24349"/>
                    <a:pt x="7132" y="24325"/>
                  </a:cubicBezTo>
                  <a:cubicBezTo>
                    <a:pt x="7061" y="24182"/>
                    <a:pt x="7811" y="19574"/>
                    <a:pt x="7192" y="16145"/>
                  </a:cubicBezTo>
                  <a:cubicBezTo>
                    <a:pt x="0" y="10656"/>
                    <a:pt x="3620" y="203"/>
                    <a:pt x="3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30;p26">
              <a:extLst>
                <a:ext uri="{FF2B5EF4-FFF2-40B4-BE49-F238E27FC236}">
                  <a16:creationId xmlns:a16="http://schemas.microsoft.com/office/drawing/2014/main" id="{D96A7D91-000D-30E2-B762-DD4534CE1C80}"/>
                </a:ext>
              </a:extLst>
            </p:cNvPr>
            <p:cNvSpPr/>
            <p:nvPr/>
          </p:nvSpPr>
          <p:spPr>
            <a:xfrm>
              <a:off x="6678962" y="3677805"/>
              <a:ext cx="161792" cy="277321"/>
            </a:xfrm>
            <a:custGeom>
              <a:avLst/>
              <a:gdLst/>
              <a:ahLst/>
              <a:cxnLst/>
              <a:rect l="l" t="t" r="r" b="b"/>
              <a:pathLst>
                <a:path w="4966" h="8512" extrusionOk="0">
                  <a:moveTo>
                    <a:pt x="4057" y="0"/>
                  </a:moveTo>
                  <a:cubicBezTo>
                    <a:pt x="3441" y="0"/>
                    <a:pt x="2828" y="188"/>
                    <a:pt x="2311" y="546"/>
                  </a:cubicBezTo>
                  <a:cubicBezTo>
                    <a:pt x="1442" y="1165"/>
                    <a:pt x="680" y="1915"/>
                    <a:pt x="25" y="2761"/>
                  </a:cubicBezTo>
                  <a:cubicBezTo>
                    <a:pt x="25" y="2761"/>
                    <a:pt x="418" y="4475"/>
                    <a:pt x="120" y="5035"/>
                  </a:cubicBezTo>
                  <a:lnTo>
                    <a:pt x="787" y="4511"/>
                  </a:lnTo>
                  <a:lnTo>
                    <a:pt x="787" y="4511"/>
                  </a:lnTo>
                  <a:cubicBezTo>
                    <a:pt x="787" y="4511"/>
                    <a:pt x="1" y="6118"/>
                    <a:pt x="179" y="7154"/>
                  </a:cubicBezTo>
                  <a:cubicBezTo>
                    <a:pt x="358" y="8178"/>
                    <a:pt x="763" y="8511"/>
                    <a:pt x="763" y="8511"/>
                  </a:cubicBezTo>
                  <a:cubicBezTo>
                    <a:pt x="763" y="8511"/>
                    <a:pt x="1120" y="3904"/>
                    <a:pt x="2454" y="2427"/>
                  </a:cubicBezTo>
                  <a:cubicBezTo>
                    <a:pt x="3204" y="1570"/>
                    <a:pt x="4049" y="808"/>
                    <a:pt x="4966" y="141"/>
                  </a:cubicBezTo>
                  <a:cubicBezTo>
                    <a:pt x="4670" y="46"/>
                    <a:pt x="4363" y="0"/>
                    <a:pt x="4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31;p26">
              <a:extLst>
                <a:ext uri="{FF2B5EF4-FFF2-40B4-BE49-F238E27FC236}">
                  <a16:creationId xmlns:a16="http://schemas.microsoft.com/office/drawing/2014/main" id="{093A337D-2453-DAB7-094C-4AAE9373E5FD}"/>
                </a:ext>
              </a:extLst>
            </p:cNvPr>
            <p:cNvSpPr/>
            <p:nvPr/>
          </p:nvSpPr>
          <p:spPr>
            <a:xfrm>
              <a:off x="6684142" y="3767172"/>
              <a:ext cx="27823" cy="57471"/>
            </a:xfrm>
            <a:custGeom>
              <a:avLst/>
              <a:gdLst/>
              <a:ahLst/>
              <a:cxnLst/>
              <a:rect l="l" t="t" r="r" b="b"/>
              <a:pathLst>
                <a:path w="854" h="1764" extrusionOk="0">
                  <a:moveTo>
                    <a:pt x="177" y="1"/>
                  </a:moveTo>
                  <a:cubicBezTo>
                    <a:pt x="128" y="1"/>
                    <a:pt x="79" y="10"/>
                    <a:pt x="32" y="30"/>
                  </a:cubicBezTo>
                  <a:cubicBezTo>
                    <a:pt x="1" y="40"/>
                    <a:pt x="7" y="79"/>
                    <a:pt x="33" y="79"/>
                  </a:cubicBezTo>
                  <a:cubicBezTo>
                    <a:pt x="37" y="79"/>
                    <a:pt x="40" y="79"/>
                    <a:pt x="44" y="77"/>
                  </a:cubicBezTo>
                  <a:cubicBezTo>
                    <a:pt x="79" y="67"/>
                    <a:pt x="114" y="63"/>
                    <a:pt x="149" y="63"/>
                  </a:cubicBezTo>
                  <a:cubicBezTo>
                    <a:pt x="282" y="63"/>
                    <a:pt x="409" y="131"/>
                    <a:pt x="485" y="244"/>
                  </a:cubicBezTo>
                  <a:cubicBezTo>
                    <a:pt x="568" y="399"/>
                    <a:pt x="616" y="565"/>
                    <a:pt x="628" y="732"/>
                  </a:cubicBezTo>
                  <a:cubicBezTo>
                    <a:pt x="651" y="899"/>
                    <a:pt x="687" y="1065"/>
                    <a:pt x="723" y="1220"/>
                  </a:cubicBezTo>
                  <a:cubicBezTo>
                    <a:pt x="759" y="1387"/>
                    <a:pt x="735" y="1565"/>
                    <a:pt x="628" y="1696"/>
                  </a:cubicBezTo>
                  <a:cubicBezTo>
                    <a:pt x="602" y="1730"/>
                    <a:pt x="631" y="1764"/>
                    <a:pt x="662" y="1764"/>
                  </a:cubicBezTo>
                  <a:cubicBezTo>
                    <a:pt x="675" y="1764"/>
                    <a:pt x="689" y="1758"/>
                    <a:pt x="699" y="1744"/>
                  </a:cubicBezTo>
                  <a:cubicBezTo>
                    <a:pt x="806" y="1613"/>
                    <a:pt x="854" y="1435"/>
                    <a:pt x="818" y="1256"/>
                  </a:cubicBezTo>
                  <a:cubicBezTo>
                    <a:pt x="794" y="1149"/>
                    <a:pt x="771" y="1042"/>
                    <a:pt x="747" y="946"/>
                  </a:cubicBezTo>
                  <a:cubicBezTo>
                    <a:pt x="735" y="839"/>
                    <a:pt x="723" y="720"/>
                    <a:pt x="699" y="613"/>
                  </a:cubicBezTo>
                  <a:cubicBezTo>
                    <a:pt x="675" y="422"/>
                    <a:pt x="592" y="244"/>
                    <a:pt x="461" y="113"/>
                  </a:cubicBezTo>
                  <a:cubicBezTo>
                    <a:pt x="381" y="41"/>
                    <a:pt x="279" y="1"/>
                    <a:pt x="177" y="1"/>
                  </a:cubicBezTo>
                  <a:close/>
                </a:path>
              </a:pathLst>
            </a:custGeom>
            <a:solidFill>
              <a:srgbClr val="324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32;p26">
              <a:extLst>
                <a:ext uri="{FF2B5EF4-FFF2-40B4-BE49-F238E27FC236}">
                  <a16:creationId xmlns:a16="http://schemas.microsoft.com/office/drawing/2014/main" id="{99CDA807-62A5-8121-68CB-56794AA13B6D}"/>
                </a:ext>
              </a:extLst>
            </p:cNvPr>
            <p:cNvSpPr/>
            <p:nvPr/>
          </p:nvSpPr>
          <p:spPr>
            <a:xfrm>
              <a:off x="6758489" y="3506174"/>
              <a:ext cx="231611" cy="261748"/>
            </a:xfrm>
            <a:custGeom>
              <a:avLst/>
              <a:gdLst/>
              <a:ahLst/>
              <a:cxnLst/>
              <a:rect l="l" t="t" r="r" b="b"/>
              <a:pathLst>
                <a:path w="7109" h="8034" extrusionOk="0">
                  <a:moveTo>
                    <a:pt x="4259" y="1"/>
                  </a:moveTo>
                  <a:cubicBezTo>
                    <a:pt x="3993" y="1"/>
                    <a:pt x="3727" y="218"/>
                    <a:pt x="3727" y="218"/>
                  </a:cubicBezTo>
                  <a:lnTo>
                    <a:pt x="1" y="4588"/>
                  </a:lnTo>
                  <a:cubicBezTo>
                    <a:pt x="1" y="4588"/>
                    <a:pt x="798" y="5302"/>
                    <a:pt x="834" y="6243"/>
                  </a:cubicBezTo>
                  <a:cubicBezTo>
                    <a:pt x="870" y="7171"/>
                    <a:pt x="1" y="7695"/>
                    <a:pt x="1" y="7695"/>
                  </a:cubicBezTo>
                  <a:lnTo>
                    <a:pt x="953" y="7957"/>
                  </a:lnTo>
                  <a:cubicBezTo>
                    <a:pt x="1104" y="8010"/>
                    <a:pt x="1283" y="8034"/>
                    <a:pt x="1483" y="8034"/>
                  </a:cubicBezTo>
                  <a:cubicBezTo>
                    <a:pt x="3223" y="8034"/>
                    <a:pt x="6537" y="6243"/>
                    <a:pt x="6537" y="6243"/>
                  </a:cubicBezTo>
                  <a:cubicBezTo>
                    <a:pt x="6537" y="6243"/>
                    <a:pt x="7109" y="4802"/>
                    <a:pt x="5978" y="3766"/>
                  </a:cubicBezTo>
                  <a:cubicBezTo>
                    <a:pt x="4858" y="2730"/>
                    <a:pt x="4763" y="635"/>
                    <a:pt x="4763" y="635"/>
                  </a:cubicBezTo>
                  <a:cubicBezTo>
                    <a:pt x="4684" y="139"/>
                    <a:pt x="4471" y="1"/>
                    <a:pt x="4259"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33;p26">
              <a:extLst>
                <a:ext uri="{FF2B5EF4-FFF2-40B4-BE49-F238E27FC236}">
                  <a16:creationId xmlns:a16="http://schemas.microsoft.com/office/drawing/2014/main" id="{C5AAD878-E4DE-76E9-4351-30B62DCE51F1}"/>
                </a:ext>
              </a:extLst>
            </p:cNvPr>
            <p:cNvSpPr/>
            <p:nvPr/>
          </p:nvSpPr>
          <p:spPr>
            <a:xfrm>
              <a:off x="6758489" y="3506141"/>
              <a:ext cx="154038" cy="224769"/>
            </a:xfrm>
            <a:custGeom>
              <a:avLst/>
              <a:gdLst/>
              <a:ahLst/>
              <a:cxnLst/>
              <a:rect l="l" t="t" r="r" b="b"/>
              <a:pathLst>
                <a:path w="4728" h="6899" extrusionOk="0">
                  <a:moveTo>
                    <a:pt x="4265" y="1"/>
                  </a:moveTo>
                  <a:cubicBezTo>
                    <a:pt x="3996" y="1"/>
                    <a:pt x="3727" y="219"/>
                    <a:pt x="3727" y="219"/>
                  </a:cubicBezTo>
                  <a:lnTo>
                    <a:pt x="1" y="4589"/>
                  </a:lnTo>
                  <a:cubicBezTo>
                    <a:pt x="1" y="4589"/>
                    <a:pt x="798" y="5303"/>
                    <a:pt x="834" y="6244"/>
                  </a:cubicBezTo>
                  <a:cubicBezTo>
                    <a:pt x="846" y="6470"/>
                    <a:pt x="798" y="6696"/>
                    <a:pt x="703" y="6899"/>
                  </a:cubicBezTo>
                  <a:cubicBezTo>
                    <a:pt x="3751" y="6208"/>
                    <a:pt x="4585" y="957"/>
                    <a:pt x="4585" y="957"/>
                  </a:cubicBezTo>
                  <a:cubicBezTo>
                    <a:pt x="4668" y="803"/>
                    <a:pt x="4716" y="624"/>
                    <a:pt x="4727" y="445"/>
                  </a:cubicBezTo>
                  <a:cubicBezTo>
                    <a:pt x="4631" y="102"/>
                    <a:pt x="4448" y="1"/>
                    <a:pt x="4265" y="1"/>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34;p26">
              <a:extLst>
                <a:ext uri="{FF2B5EF4-FFF2-40B4-BE49-F238E27FC236}">
                  <a16:creationId xmlns:a16="http://schemas.microsoft.com/office/drawing/2014/main" id="{E78F07BF-855D-FD40-C80B-316E8FB1D4B1}"/>
                </a:ext>
              </a:extLst>
            </p:cNvPr>
            <p:cNvSpPr/>
            <p:nvPr/>
          </p:nvSpPr>
          <p:spPr>
            <a:xfrm>
              <a:off x="6559230" y="4320446"/>
              <a:ext cx="6516" cy="2020"/>
            </a:xfrm>
            <a:custGeom>
              <a:avLst/>
              <a:gdLst/>
              <a:ahLst/>
              <a:cxnLst/>
              <a:rect l="l" t="t" r="r" b="b"/>
              <a:pathLst>
                <a:path w="200" h="62" extrusionOk="0">
                  <a:moveTo>
                    <a:pt x="34" y="0"/>
                  </a:moveTo>
                  <a:cubicBezTo>
                    <a:pt x="7" y="0"/>
                    <a:pt x="1" y="39"/>
                    <a:pt x="33" y="50"/>
                  </a:cubicBezTo>
                  <a:lnTo>
                    <a:pt x="187" y="62"/>
                  </a:lnTo>
                  <a:cubicBezTo>
                    <a:pt x="187" y="62"/>
                    <a:pt x="199" y="62"/>
                    <a:pt x="199" y="50"/>
                  </a:cubicBezTo>
                  <a:cubicBezTo>
                    <a:pt x="199" y="38"/>
                    <a:pt x="187" y="38"/>
                    <a:pt x="187" y="26"/>
                  </a:cubicBezTo>
                  <a:lnTo>
                    <a:pt x="44" y="2"/>
                  </a:lnTo>
                  <a:cubicBezTo>
                    <a:pt x="41" y="1"/>
                    <a:pt x="37" y="0"/>
                    <a:pt x="34" y="0"/>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35;p26">
              <a:extLst>
                <a:ext uri="{FF2B5EF4-FFF2-40B4-BE49-F238E27FC236}">
                  <a16:creationId xmlns:a16="http://schemas.microsoft.com/office/drawing/2014/main" id="{BEE92B45-C019-4F4C-7182-775D522B0407}"/>
                </a:ext>
              </a:extLst>
            </p:cNvPr>
            <p:cNvSpPr/>
            <p:nvPr/>
          </p:nvSpPr>
          <p:spPr>
            <a:xfrm>
              <a:off x="6566104" y="3178061"/>
              <a:ext cx="441068" cy="498409"/>
            </a:xfrm>
            <a:custGeom>
              <a:avLst/>
              <a:gdLst/>
              <a:ahLst/>
              <a:cxnLst/>
              <a:rect l="l" t="t" r="r" b="b"/>
              <a:pathLst>
                <a:path w="13538" h="15298" extrusionOk="0">
                  <a:moveTo>
                    <a:pt x="6566" y="1"/>
                  </a:moveTo>
                  <a:cubicBezTo>
                    <a:pt x="1325" y="1"/>
                    <a:pt x="476" y="4086"/>
                    <a:pt x="476" y="4086"/>
                  </a:cubicBezTo>
                  <a:cubicBezTo>
                    <a:pt x="476" y="4086"/>
                    <a:pt x="0" y="6717"/>
                    <a:pt x="143" y="7253"/>
                  </a:cubicBezTo>
                  <a:cubicBezTo>
                    <a:pt x="274" y="7777"/>
                    <a:pt x="191" y="9182"/>
                    <a:pt x="143" y="10777"/>
                  </a:cubicBezTo>
                  <a:cubicBezTo>
                    <a:pt x="89" y="12221"/>
                    <a:pt x="1885" y="15297"/>
                    <a:pt x="4837" y="15297"/>
                  </a:cubicBezTo>
                  <a:cubicBezTo>
                    <a:pt x="5123" y="15297"/>
                    <a:pt x="5420" y="15269"/>
                    <a:pt x="5727" y="15206"/>
                  </a:cubicBezTo>
                  <a:cubicBezTo>
                    <a:pt x="7751" y="14802"/>
                    <a:pt x="9418" y="13385"/>
                    <a:pt x="10132" y="11456"/>
                  </a:cubicBezTo>
                  <a:lnTo>
                    <a:pt x="10240" y="11111"/>
                  </a:lnTo>
                  <a:cubicBezTo>
                    <a:pt x="10240" y="11111"/>
                    <a:pt x="12466" y="9956"/>
                    <a:pt x="13002" y="7396"/>
                  </a:cubicBezTo>
                  <a:cubicBezTo>
                    <a:pt x="13538" y="4848"/>
                    <a:pt x="12811" y="312"/>
                    <a:pt x="7096" y="14"/>
                  </a:cubicBezTo>
                  <a:cubicBezTo>
                    <a:pt x="6915" y="5"/>
                    <a:pt x="6738" y="1"/>
                    <a:pt x="6566"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36;p26">
              <a:extLst>
                <a:ext uri="{FF2B5EF4-FFF2-40B4-BE49-F238E27FC236}">
                  <a16:creationId xmlns:a16="http://schemas.microsoft.com/office/drawing/2014/main" id="{30D6C699-BE96-FEE6-714F-229BE7A7A188}"/>
                </a:ext>
              </a:extLst>
            </p:cNvPr>
            <p:cNvSpPr/>
            <p:nvPr/>
          </p:nvSpPr>
          <p:spPr>
            <a:xfrm>
              <a:off x="6693720" y="3368426"/>
              <a:ext cx="73338" cy="16876"/>
            </a:xfrm>
            <a:custGeom>
              <a:avLst/>
              <a:gdLst/>
              <a:ahLst/>
              <a:cxnLst/>
              <a:rect l="l" t="t" r="r" b="b"/>
              <a:pathLst>
                <a:path w="2251" h="518" extrusionOk="0">
                  <a:moveTo>
                    <a:pt x="985" y="0"/>
                  </a:moveTo>
                  <a:cubicBezTo>
                    <a:pt x="867" y="0"/>
                    <a:pt x="749" y="9"/>
                    <a:pt x="631" y="17"/>
                  </a:cubicBezTo>
                  <a:cubicBezTo>
                    <a:pt x="453" y="41"/>
                    <a:pt x="274" y="89"/>
                    <a:pt x="107" y="148"/>
                  </a:cubicBezTo>
                  <a:cubicBezTo>
                    <a:pt x="36" y="172"/>
                    <a:pt x="0" y="231"/>
                    <a:pt x="0" y="303"/>
                  </a:cubicBezTo>
                  <a:cubicBezTo>
                    <a:pt x="12" y="374"/>
                    <a:pt x="72" y="422"/>
                    <a:pt x="143" y="422"/>
                  </a:cubicBezTo>
                  <a:cubicBezTo>
                    <a:pt x="334" y="398"/>
                    <a:pt x="548" y="386"/>
                    <a:pt x="750" y="374"/>
                  </a:cubicBezTo>
                  <a:lnTo>
                    <a:pt x="1060" y="374"/>
                  </a:lnTo>
                  <a:cubicBezTo>
                    <a:pt x="1127" y="383"/>
                    <a:pt x="1201" y="391"/>
                    <a:pt x="1271" y="391"/>
                  </a:cubicBezTo>
                  <a:cubicBezTo>
                    <a:pt x="1301" y="391"/>
                    <a:pt x="1330" y="390"/>
                    <a:pt x="1358" y="386"/>
                  </a:cubicBezTo>
                  <a:cubicBezTo>
                    <a:pt x="1596" y="446"/>
                    <a:pt x="1834" y="493"/>
                    <a:pt x="2084" y="517"/>
                  </a:cubicBezTo>
                  <a:cubicBezTo>
                    <a:pt x="2203" y="517"/>
                    <a:pt x="2251" y="374"/>
                    <a:pt x="2167" y="291"/>
                  </a:cubicBezTo>
                  <a:cubicBezTo>
                    <a:pt x="2012" y="196"/>
                    <a:pt x="1846" y="124"/>
                    <a:pt x="1667" y="100"/>
                  </a:cubicBezTo>
                  <a:cubicBezTo>
                    <a:pt x="1489" y="53"/>
                    <a:pt x="1310" y="17"/>
                    <a:pt x="1131" y="5"/>
                  </a:cubicBezTo>
                  <a:cubicBezTo>
                    <a:pt x="1083" y="2"/>
                    <a:pt x="1034" y="0"/>
                    <a:pt x="985"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37;p26">
              <a:extLst>
                <a:ext uri="{FF2B5EF4-FFF2-40B4-BE49-F238E27FC236}">
                  <a16:creationId xmlns:a16="http://schemas.microsoft.com/office/drawing/2014/main" id="{BDDF3311-C238-7F86-2866-03E290956CF2}"/>
                </a:ext>
              </a:extLst>
            </p:cNvPr>
            <p:cNvSpPr/>
            <p:nvPr/>
          </p:nvSpPr>
          <p:spPr>
            <a:xfrm>
              <a:off x="6575390" y="3371423"/>
              <a:ext cx="38835" cy="14954"/>
            </a:xfrm>
            <a:custGeom>
              <a:avLst/>
              <a:gdLst/>
              <a:ahLst/>
              <a:cxnLst/>
              <a:rect l="l" t="t" r="r" b="b"/>
              <a:pathLst>
                <a:path w="1192" h="459" extrusionOk="0">
                  <a:moveTo>
                    <a:pt x="489" y="1"/>
                  </a:moveTo>
                  <a:cubicBezTo>
                    <a:pt x="449" y="1"/>
                    <a:pt x="409" y="3"/>
                    <a:pt x="370" y="8"/>
                  </a:cubicBezTo>
                  <a:cubicBezTo>
                    <a:pt x="310" y="8"/>
                    <a:pt x="263" y="20"/>
                    <a:pt x="215" y="32"/>
                  </a:cubicBezTo>
                  <a:lnTo>
                    <a:pt x="168" y="56"/>
                  </a:lnTo>
                  <a:cubicBezTo>
                    <a:pt x="144" y="56"/>
                    <a:pt x="108" y="80"/>
                    <a:pt x="96" y="92"/>
                  </a:cubicBezTo>
                  <a:cubicBezTo>
                    <a:pt x="60" y="116"/>
                    <a:pt x="49" y="139"/>
                    <a:pt x="37" y="175"/>
                  </a:cubicBezTo>
                  <a:cubicBezTo>
                    <a:pt x="1" y="223"/>
                    <a:pt x="25" y="294"/>
                    <a:pt x="84" y="318"/>
                  </a:cubicBezTo>
                  <a:cubicBezTo>
                    <a:pt x="120" y="342"/>
                    <a:pt x="168" y="342"/>
                    <a:pt x="203" y="342"/>
                  </a:cubicBezTo>
                  <a:lnTo>
                    <a:pt x="239" y="342"/>
                  </a:lnTo>
                  <a:lnTo>
                    <a:pt x="310" y="330"/>
                  </a:lnTo>
                  <a:lnTo>
                    <a:pt x="418" y="318"/>
                  </a:lnTo>
                  <a:lnTo>
                    <a:pt x="584" y="318"/>
                  </a:lnTo>
                  <a:cubicBezTo>
                    <a:pt x="739" y="330"/>
                    <a:pt x="882" y="378"/>
                    <a:pt x="1013" y="449"/>
                  </a:cubicBezTo>
                  <a:cubicBezTo>
                    <a:pt x="1026" y="455"/>
                    <a:pt x="1040" y="458"/>
                    <a:pt x="1055" y="458"/>
                  </a:cubicBezTo>
                  <a:cubicBezTo>
                    <a:pt x="1095" y="458"/>
                    <a:pt x="1138" y="436"/>
                    <a:pt x="1156" y="401"/>
                  </a:cubicBezTo>
                  <a:cubicBezTo>
                    <a:pt x="1192" y="342"/>
                    <a:pt x="1192" y="270"/>
                    <a:pt x="1132" y="235"/>
                  </a:cubicBezTo>
                  <a:cubicBezTo>
                    <a:pt x="1001" y="116"/>
                    <a:pt x="834" y="44"/>
                    <a:pt x="668" y="20"/>
                  </a:cubicBezTo>
                  <a:cubicBezTo>
                    <a:pt x="605" y="6"/>
                    <a:pt x="546" y="1"/>
                    <a:pt x="489"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38;p26">
              <a:extLst>
                <a:ext uri="{FF2B5EF4-FFF2-40B4-BE49-F238E27FC236}">
                  <a16:creationId xmlns:a16="http://schemas.microsoft.com/office/drawing/2014/main" id="{5BE97648-4E90-46C6-37C5-BB57CEF58745}"/>
                </a:ext>
              </a:extLst>
            </p:cNvPr>
            <p:cNvSpPr/>
            <p:nvPr/>
          </p:nvSpPr>
          <p:spPr>
            <a:xfrm>
              <a:off x="6588976" y="3443034"/>
              <a:ext cx="46589" cy="72653"/>
            </a:xfrm>
            <a:custGeom>
              <a:avLst/>
              <a:gdLst/>
              <a:ahLst/>
              <a:cxnLst/>
              <a:rect l="l" t="t" r="r" b="b"/>
              <a:pathLst>
                <a:path w="1430" h="2230" extrusionOk="0">
                  <a:moveTo>
                    <a:pt x="1367" y="1"/>
                  </a:moveTo>
                  <a:cubicBezTo>
                    <a:pt x="1341" y="1"/>
                    <a:pt x="1316" y="16"/>
                    <a:pt x="1310" y="49"/>
                  </a:cubicBezTo>
                  <a:cubicBezTo>
                    <a:pt x="1227" y="561"/>
                    <a:pt x="870" y="918"/>
                    <a:pt x="477" y="1239"/>
                  </a:cubicBezTo>
                  <a:cubicBezTo>
                    <a:pt x="274" y="1394"/>
                    <a:pt x="1" y="1632"/>
                    <a:pt x="203" y="1894"/>
                  </a:cubicBezTo>
                  <a:cubicBezTo>
                    <a:pt x="286" y="1989"/>
                    <a:pt x="394" y="2061"/>
                    <a:pt x="501" y="2120"/>
                  </a:cubicBezTo>
                  <a:cubicBezTo>
                    <a:pt x="594" y="2193"/>
                    <a:pt x="706" y="2230"/>
                    <a:pt x="829" y="2230"/>
                  </a:cubicBezTo>
                  <a:cubicBezTo>
                    <a:pt x="846" y="2230"/>
                    <a:pt x="864" y="2229"/>
                    <a:pt x="882" y="2228"/>
                  </a:cubicBezTo>
                  <a:cubicBezTo>
                    <a:pt x="941" y="2216"/>
                    <a:pt x="977" y="2132"/>
                    <a:pt x="929" y="2085"/>
                  </a:cubicBezTo>
                  <a:cubicBezTo>
                    <a:pt x="858" y="1989"/>
                    <a:pt x="751" y="1906"/>
                    <a:pt x="644" y="1847"/>
                  </a:cubicBezTo>
                  <a:cubicBezTo>
                    <a:pt x="584" y="1823"/>
                    <a:pt x="429" y="1739"/>
                    <a:pt x="441" y="1668"/>
                  </a:cubicBezTo>
                  <a:cubicBezTo>
                    <a:pt x="441" y="1585"/>
                    <a:pt x="572" y="1501"/>
                    <a:pt x="620" y="1466"/>
                  </a:cubicBezTo>
                  <a:cubicBezTo>
                    <a:pt x="715" y="1382"/>
                    <a:pt x="798" y="1299"/>
                    <a:pt x="882" y="1204"/>
                  </a:cubicBezTo>
                  <a:cubicBezTo>
                    <a:pt x="1167" y="870"/>
                    <a:pt x="1406" y="501"/>
                    <a:pt x="1429" y="61"/>
                  </a:cubicBezTo>
                  <a:cubicBezTo>
                    <a:pt x="1429" y="22"/>
                    <a:pt x="1398" y="1"/>
                    <a:pt x="1367"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39;p26">
              <a:extLst>
                <a:ext uri="{FF2B5EF4-FFF2-40B4-BE49-F238E27FC236}">
                  <a16:creationId xmlns:a16="http://schemas.microsoft.com/office/drawing/2014/main" id="{69FB31D8-7B66-339F-8F76-B07D38B7753F}"/>
                </a:ext>
              </a:extLst>
            </p:cNvPr>
            <p:cNvSpPr/>
            <p:nvPr/>
          </p:nvSpPr>
          <p:spPr>
            <a:xfrm>
              <a:off x="6673944" y="3546899"/>
              <a:ext cx="85913" cy="28507"/>
            </a:xfrm>
            <a:custGeom>
              <a:avLst/>
              <a:gdLst/>
              <a:ahLst/>
              <a:cxnLst/>
              <a:rect l="l" t="t" r="r" b="b"/>
              <a:pathLst>
                <a:path w="2637" h="875" extrusionOk="0">
                  <a:moveTo>
                    <a:pt x="2523" y="0"/>
                  </a:moveTo>
                  <a:cubicBezTo>
                    <a:pt x="2516" y="0"/>
                    <a:pt x="2508" y="1"/>
                    <a:pt x="2500" y="4"/>
                  </a:cubicBezTo>
                  <a:cubicBezTo>
                    <a:pt x="2143" y="159"/>
                    <a:pt x="1798" y="325"/>
                    <a:pt x="1429" y="456"/>
                  </a:cubicBezTo>
                  <a:cubicBezTo>
                    <a:pt x="1012" y="587"/>
                    <a:pt x="572" y="671"/>
                    <a:pt x="131" y="671"/>
                  </a:cubicBezTo>
                  <a:cubicBezTo>
                    <a:pt x="0" y="671"/>
                    <a:pt x="24" y="873"/>
                    <a:pt x="143" y="873"/>
                  </a:cubicBezTo>
                  <a:cubicBezTo>
                    <a:pt x="185" y="874"/>
                    <a:pt x="227" y="875"/>
                    <a:pt x="269" y="875"/>
                  </a:cubicBezTo>
                  <a:cubicBezTo>
                    <a:pt x="644" y="875"/>
                    <a:pt x="1017" y="828"/>
                    <a:pt x="1381" y="742"/>
                  </a:cubicBezTo>
                  <a:cubicBezTo>
                    <a:pt x="1822" y="635"/>
                    <a:pt x="2238" y="433"/>
                    <a:pt x="2584" y="123"/>
                  </a:cubicBezTo>
                  <a:cubicBezTo>
                    <a:pt x="2637" y="81"/>
                    <a:pt x="2586" y="0"/>
                    <a:pt x="2523"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0;p26">
              <a:extLst>
                <a:ext uri="{FF2B5EF4-FFF2-40B4-BE49-F238E27FC236}">
                  <a16:creationId xmlns:a16="http://schemas.microsoft.com/office/drawing/2014/main" id="{5BCA25E9-7460-D350-065A-F35BAD7434C3}"/>
                </a:ext>
              </a:extLst>
            </p:cNvPr>
            <p:cNvSpPr/>
            <p:nvPr/>
          </p:nvSpPr>
          <p:spPr>
            <a:xfrm>
              <a:off x="6711542" y="3408141"/>
              <a:ext cx="18668" cy="41149"/>
            </a:xfrm>
            <a:custGeom>
              <a:avLst/>
              <a:gdLst/>
              <a:ahLst/>
              <a:cxnLst/>
              <a:rect l="l" t="t" r="r" b="b"/>
              <a:pathLst>
                <a:path w="573" h="1263" extrusionOk="0">
                  <a:moveTo>
                    <a:pt x="287" y="1"/>
                  </a:moveTo>
                  <a:cubicBezTo>
                    <a:pt x="120" y="1"/>
                    <a:pt x="1" y="286"/>
                    <a:pt x="1" y="632"/>
                  </a:cubicBezTo>
                  <a:cubicBezTo>
                    <a:pt x="1" y="977"/>
                    <a:pt x="120" y="1263"/>
                    <a:pt x="287" y="1263"/>
                  </a:cubicBezTo>
                  <a:cubicBezTo>
                    <a:pt x="442" y="1263"/>
                    <a:pt x="572" y="977"/>
                    <a:pt x="572" y="632"/>
                  </a:cubicBezTo>
                  <a:cubicBezTo>
                    <a:pt x="572" y="274"/>
                    <a:pt x="442" y="1"/>
                    <a:pt x="287"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41;p26">
              <a:extLst>
                <a:ext uri="{FF2B5EF4-FFF2-40B4-BE49-F238E27FC236}">
                  <a16:creationId xmlns:a16="http://schemas.microsoft.com/office/drawing/2014/main" id="{6CAF7038-2E0B-BB9B-E16C-D4E63DD320B2}"/>
                </a:ext>
              </a:extLst>
            </p:cNvPr>
            <p:cNvSpPr/>
            <p:nvPr/>
          </p:nvSpPr>
          <p:spPr>
            <a:xfrm>
              <a:off x="6593244" y="3408141"/>
              <a:ext cx="15932" cy="34567"/>
            </a:xfrm>
            <a:custGeom>
              <a:avLst/>
              <a:gdLst/>
              <a:ahLst/>
              <a:cxnLst/>
              <a:rect l="l" t="t" r="r" b="b"/>
              <a:pathLst>
                <a:path w="489" h="1061" extrusionOk="0">
                  <a:moveTo>
                    <a:pt x="251" y="1"/>
                  </a:moveTo>
                  <a:cubicBezTo>
                    <a:pt x="120" y="1"/>
                    <a:pt x="1" y="239"/>
                    <a:pt x="1" y="536"/>
                  </a:cubicBezTo>
                  <a:cubicBezTo>
                    <a:pt x="1" y="822"/>
                    <a:pt x="108" y="1060"/>
                    <a:pt x="251" y="1060"/>
                  </a:cubicBezTo>
                  <a:cubicBezTo>
                    <a:pt x="382" y="1060"/>
                    <a:pt x="489" y="834"/>
                    <a:pt x="489" y="536"/>
                  </a:cubicBezTo>
                  <a:cubicBezTo>
                    <a:pt x="489" y="239"/>
                    <a:pt x="382" y="1"/>
                    <a:pt x="251" y="1"/>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42;p26">
              <a:extLst>
                <a:ext uri="{FF2B5EF4-FFF2-40B4-BE49-F238E27FC236}">
                  <a16:creationId xmlns:a16="http://schemas.microsoft.com/office/drawing/2014/main" id="{80B789B4-530B-FA4E-D53F-6F9988CEC81C}"/>
                </a:ext>
              </a:extLst>
            </p:cNvPr>
            <p:cNvSpPr/>
            <p:nvPr/>
          </p:nvSpPr>
          <p:spPr>
            <a:xfrm>
              <a:off x="6566104" y="3178419"/>
              <a:ext cx="307229" cy="435334"/>
            </a:xfrm>
            <a:custGeom>
              <a:avLst/>
              <a:gdLst/>
              <a:ahLst/>
              <a:cxnLst/>
              <a:rect l="l" t="t" r="r" b="b"/>
              <a:pathLst>
                <a:path w="9430" h="13362" extrusionOk="0">
                  <a:moveTo>
                    <a:pt x="6556" y="0"/>
                  </a:moveTo>
                  <a:cubicBezTo>
                    <a:pt x="1322" y="0"/>
                    <a:pt x="476" y="4075"/>
                    <a:pt x="476" y="4075"/>
                  </a:cubicBezTo>
                  <a:cubicBezTo>
                    <a:pt x="476" y="4075"/>
                    <a:pt x="0" y="6706"/>
                    <a:pt x="143" y="7242"/>
                  </a:cubicBezTo>
                  <a:cubicBezTo>
                    <a:pt x="274" y="7766"/>
                    <a:pt x="191" y="9171"/>
                    <a:pt x="143" y="10766"/>
                  </a:cubicBezTo>
                  <a:cubicBezTo>
                    <a:pt x="119" y="11433"/>
                    <a:pt x="488" y="12457"/>
                    <a:pt x="1203" y="13362"/>
                  </a:cubicBezTo>
                  <a:cubicBezTo>
                    <a:pt x="905" y="12826"/>
                    <a:pt x="488" y="12112"/>
                    <a:pt x="369" y="11755"/>
                  </a:cubicBezTo>
                  <a:cubicBezTo>
                    <a:pt x="179" y="11147"/>
                    <a:pt x="179" y="9516"/>
                    <a:pt x="310" y="8933"/>
                  </a:cubicBezTo>
                  <a:cubicBezTo>
                    <a:pt x="441" y="8349"/>
                    <a:pt x="310" y="7052"/>
                    <a:pt x="310" y="7052"/>
                  </a:cubicBezTo>
                  <a:cubicBezTo>
                    <a:pt x="310" y="7052"/>
                    <a:pt x="655" y="4889"/>
                    <a:pt x="1044" y="4889"/>
                  </a:cubicBezTo>
                  <a:cubicBezTo>
                    <a:pt x="1057" y="4889"/>
                    <a:pt x="1070" y="4892"/>
                    <a:pt x="1084" y="4897"/>
                  </a:cubicBezTo>
                  <a:cubicBezTo>
                    <a:pt x="1279" y="4971"/>
                    <a:pt x="1758" y="4990"/>
                    <a:pt x="2202" y="4990"/>
                  </a:cubicBezTo>
                  <a:cubicBezTo>
                    <a:pt x="2681" y="4990"/>
                    <a:pt x="3120" y="4968"/>
                    <a:pt x="3120" y="4968"/>
                  </a:cubicBezTo>
                  <a:lnTo>
                    <a:pt x="2298" y="3706"/>
                  </a:lnTo>
                  <a:lnTo>
                    <a:pt x="2298" y="3706"/>
                  </a:lnTo>
                  <a:cubicBezTo>
                    <a:pt x="2358" y="3789"/>
                    <a:pt x="2762" y="4361"/>
                    <a:pt x="3786" y="4897"/>
                  </a:cubicBezTo>
                  <a:cubicBezTo>
                    <a:pt x="4202" y="5111"/>
                    <a:pt x="4585" y="5178"/>
                    <a:pt x="4902" y="5178"/>
                  </a:cubicBezTo>
                  <a:cubicBezTo>
                    <a:pt x="5430" y="5178"/>
                    <a:pt x="5775" y="4992"/>
                    <a:pt x="5775" y="4992"/>
                  </a:cubicBezTo>
                  <a:lnTo>
                    <a:pt x="6132" y="3754"/>
                  </a:lnTo>
                  <a:lnTo>
                    <a:pt x="8501" y="3420"/>
                  </a:lnTo>
                  <a:cubicBezTo>
                    <a:pt x="8501" y="3420"/>
                    <a:pt x="9025" y="1932"/>
                    <a:pt x="9251" y="1658"/>
                  </a:cubicBezTo>
                  <a:cubicBezTo>
                    <a:pt x="9430" y="1444"/>
                    <a:pt x="9037" y="563"/>
                    <a:pt x="8894" y="277"/>
                  </a:cubicBezTo>
                  <a:cubicBezTo>
                    <a:pt x="8311" y="122"/>
                    <a:pt x="7703" y="39"/>
                    <a:pt x="7108" y="15"/>
                  </a:cubicBezTo>
                  <a:cubicBezTo>
                    <a:pt x="6919" y="5"/>
                    <a:pt x="6735" y="0"/>
                    <a:pt x="6556" y="0"/>
                  </a:cubicBez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43;p26">
              <a:extLst>
                <a:ext uri="{FF2B5EF4-FFF2-40B4-BE49-F238E27FC236}">
                  <a16:creationId xmlns:a16="http://schemas.microsoft.com/office/drawing/2014/main" id="{B1BE9DAA-362B-637B-94AE-57411EE6225C}"/>
                </a:ext>
              </a:extLst>
            </p:cNvPr>
            <p:cNvSpPr/>
            <p:nvPr/>
          </p:nvSpPr>
          <p:spPr>
            <a:xfrm>
              <a:off x="6512185" y="3122935"/>
              <a:ext cx="552785" cy="430089"/>
            </a:xfrm>
            <a:custGeom>
              <a:avLst/>
              <a:gdLst/>
              <a:ahLst/>
              <a:cxnLst/>
              <a:rect l="l" t="t" r="r" b="b"/>
              <a:pathLst>
                <a:path w="16967" h="13201" extrusionOk="0">
                  <a:moveTo>
                    <a:pt x="6800" y="0"/>
                  </a:moveTo>
                  <a:cubicBezTo>
                    <a:pt x="3561" y="0"/>
                    <a:pt x="1786" y="1277"/>
                    <a:pt x="1786" y="1277"/>
                  </a:cubicBezTo>
                  <a:cubicBezTo>
                    <a:pt x="1786" y="1277"/>
                    <a:pt x="0" y="2861"/>
                    <a:pt x="1346" y="4897"/>
                  </a:cubicBezTo>
                  <a:cubicBezTo>
                    <a:pt x="2425" y="6536"/>
                    <a:pt x="3996" y="6692"/>
                    <a:pt x="4555" y="6692"/>
                  </a:cubicBezTo>
                  <a:cubicBezTo>
                    <a:pt x="4687" y="6692"/>
                    <a:pt x="4763" y="6683"/>
                    <a:pt x="4763" y="6683"/>
                  </a:cubicBezTo>
                  <a:cubicBezTo>
                    <a:pt x="4763" y="6683"/>
                    <a:pt x="3493" y="4906"/>
                    <a:pt x="3834" y="4906"/>
                  </a:cubicBezTo>
                  <a:cubicBezTo>
                    <a:pt x="3862" y="4906"/>
                    <a:pt x="3901" y="4918"/>
                    <a:pt x="3953" y="4945"/>
                  </a:cubicBezTo>
                  <a:cubicBezTo>
                    <a:pt x="4588" y="5262"/>
                    <a:pt x="6240" y="6694"/>
                    <a:pt x="7270" y="6694"/>
                  </a:cubicBezTo>
                  <a:cubicBezTo>
                    <a:pt x="7321" y="6694"/>
                    <a:pt x="7370" y="6690"/>
                    <a:pt x="7418" y="6683"/>
                  </a:cubicBezTo>
                  <a:cubicBezTo>
                    <a:pt x="8442" y="6540"/>
                    <a:pt x="8192" y="5957"/>
                    <a:pt x="8192" y="5957"/>
                  </a:cubicBezTo>
                  <a:lnTo>
                    <a:pt x="8192" y="5957"/>
                  </a:lnTo>
                  <a:cubicBezTo>
                    <a:pt x="8192" y="5957"/>
                    <a:pt x="8775" y="6433"/>
                    <a:pt x="9299" y="6433"/>
                  </a:cubicBezTo>
                  <a:cubicBezTo>
                    <a:pt x="9835" y="6433"/>
                    <a:pt x="10561" y="7743"/>
                    <a:pt x="10561" y="8469"/>
                  </a:cubicBezTo>
                  <a:lnTo>
                    <a:pt x="10561" y="9957"/>
                  </a:lnTo>
                  <a:lnTo>
                    <a:pt x="10823" y="10398"/>
                  </a:lnTo>
                  <a:cubicBezTo>
                    <a:pt x="10823" y="10398"/>
                    <a:pt x="11390" y="13201"/>
                    <a:pt x="12359" y="13201"/>
                  </a:cubicBezTo>
                  <a:cubicBezTo>
                    <a:pt x="12383" y="13201"/>
                    <a:pt x="12406" y="13199"/>
                    <a:pt x="12430" y="13196"/>
                  </a:cubicBezTo>
                  <a:cubicBezTo>
                    <a:pt x="12430" y="13196"/>
                    <a:pt x="13883" y="12362"/>
                    <a:pt x="14954" y="9421"/>
                  </a:cubicBezTo>
                  <a:cubicBezTo>
                    <a:pt x="15407" y="8171"/>
                    <a:pt x="15669" y="5087"/>
                    <a:pt x="15669" y="5087"/>
                  </a:cubicBezTo>
                  <a:cubicBezTo>
                    <a:pt x="15669" y="5087"/>
                    <a:pt x="15814" y="5816"/>
                    <a:pt x="16345" y="5816"/>
                  </a:cubicBezTo>
                  <a:cubicBezTo>
                    <a:pt x="16361" y="5816"/>
                    <a:pt x="16378" y="5815"/>
                    <a:pt x="16395" y="5814"/>
                  </a:cubicBezTo>
                  <a:cubicBezTo>
                    <a:pt x="16967" y="5754"/>
                    <a:pt x="16490" y="4028"/>
                    <a:pt x="15919" y="3302"/>
                  </a:cubicBezTo>
                  <a:cubicBezTo>
                    <a:pt x="15335" y="2575"/>
                    <a:pt x="13454" y="885"/>
                    <a:pt x="8894" y="170"/>
                  </a:cubicBezTo>
                  <a:cubicBezTo>
                    <a:pt x="8140" y="50"/>
                    <a:pt x="7441" y="0"/>
                    <a:pt x="6800" y="0"/>
                  </a:cubicBezTo>
                  <a:close/>
                </a:path>
              </a:pathLst>
            </a:custGeom>
            <a:solidFill>
              <a:srgbClr val="30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44;p26">
              <a:extLst>
                <a:ext uri="{FF2B5EF4-FFF2-40B4-BE49-F238E27FC236}">
                  <a16:creationId xmlns:a16="http://schemas.microsoft.com/office/drawing/2014/main" id="{E3147ACF-BD1B-5EFD-21D1-3B8096689895}"/>
                </a:ext>
              </a:extLst>
            </p:cNvPr>
            <p:cNvSpPr/>
            <p:nvPr/>
          </p:nvSpPr>
          <p:spPr>
            <a:xfrm>
              <a:off x="6846944" y="3420163"/>
              <a:ext cx="98554" cy="98554"/>
            </a:xfrm>
            <a:custGeom>
              <a:avLst/>
              <a:gdLst/>
              <a:ahLst/>
              <a:cxnLst/>
              <a:rect l="l" t="t" r="r" b="b"/>
              <a:pathLst>
                <a:path w="3025" h="3025" extrusionOk="0">
                  <a:moveTo>
                    <a:pt x="1512" y="1"/>
                  </a:moveTo>
                  <a:cubicBezTo>
                    <a:pt x="679" y="1"/>
                    <a:pt x="0" y="679"/>
                    <a:pt x="0" y="1513"/>
                  </a:cubicBezTo>
                  <a:cubicBezTo>
                    <a:pt x="0" y="2346"/>
                    <a:pt x="679" y="3025"/>
                    <a:pt x="1512" y="3025"/>
                  </a:cubicBezTo>
                  <a:cubicBezTo>
                    <a:pt x="2346" y="3025"/>
                    <a:pt x="3024" y="2346"/>
                    <a:pt x="3024" y="1513"/>
                  </a:cubicBezTo>
                  <a:cubicBezTo>
                    <a:pt x="3024" y="679"/>
                    <a:pt x="2346" y="1"/>
                    <a:pt x="1512"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45;p26">
              <a:extLst>
                <a:ext uri="{FF2B5EF4-FFF2-40B4-BE49-F238E27FC236}">
                  <a16:creationId xmlns:a16="http://schemas.microsoft.com/office/drawing/2014/main" id="{CA525056-127F-75F1-6713-5F746C67A8C5}"/>
                </a:ext>
              </a:extLst>
            </p:cNvPr>
            <p:cNvSpPr/>
            <p:nvPr/>
          </p:nvSpPr>
          <p:spPr>
            <a:xfrm>
              <a:off x="6976124" y="3269871"/>
              <a:ext cx="6223" cy="195"/>
            </a:xfrm>
            <a:custGeom>
              <a:avLst/>
              <a:gdLst/>
              <a:ahLst/>
              <a:cxnLst/>
              <a:rect l="l" t="t" r="r" b="b"/>
              <a:pathLst>
                <a:path w="191" h="6" extrusionOk="0">
                  <a:moveTo>
                    <a:pt x="88" y="1"/>
                  </a:moveTo>
                  <a:cubicBezTo>
                    <a:pt x="32" y="1"/>
                    <a:pt x="0" y="6"/>
                    <a:pt x="0" y="6"/>
                  </a:cubicBezTo>
                  <a:lnTo>
                    <a:pt x="191" y="6"/>
                  </a:lnTo>
                  <a:cubicBezTo>
                    <a:pt x="151" y="2"/>
                    <a:pt x="116" y="1"/>
                    <a:pt x="88" y="1"/>
                  </a:cubicBezTo>
                  <a:close/>
                </a:path>
              </a:pathLst>
            </a:custGeom>
            <a:solidFill>
              <a:srgbClr val="61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46;p26">
              <a:extLst>
                <a:ext uri="{FF2B5EF4-FFF2-40B4-BE49-F238E27FC236}">
                  <a16:creationId xmlns:a16="http://schemas.microsoft.com/office/drawing/2014/main" id="{12CACC89-48FA-AF49-273B-DB00DE1A13FC}"/>
                </a:ext>
              </a:extLst>
            </p:cNvPr>
            <p:cNvSpPr/>
            <p:nvPr/>
          </p:nvSpPr>
          <p:spPr>
            <a:xfrm>
              <a:off x="6609143" y="3122838"/>
              <a:ext cx="456218" cy="189550"/>
            </a:xfrm>
            <a:custGeom>
              <a:avLst/>
              <a:gdLst/>
              <a:ahLst/>
              <a:cxnLst/>
              <a:rect l="l" t="t" r="r" b="b"/>
              <a:pathLst>
                <a:path w="14003" h="5818" extrusionOk="0">
                  <a:moveTo>
                    <a:pt x="3819" y="0"/>
                  </a:moveTo>
                  <a:cubicBezTo>
                    <a:pt x="2141" y="0"/>
                    <a:pt x="853" y="346"/>
                    <a:pt x="1" y="673"/>
                  </a:cubicBezTo>
                  <a:cubicBezTo>
                    <a:pt x="1" y="673"/>
                    <a:pt x="970" y="528"/>
                    <a:pt x="2414" y="528"/>
                  </a:cubicBezTo>
                  <a:cubicBezTo>
                    <a:pt x="4459" y="528"/>
                    <a:pt x="7455" y="819"/>
                    <a:pt x="10002" y="2221"/>
                  </a:cubicBezTo>
                  <a:cubicBezTo>
                    <a:pt x="13645" y="4233"/>
                    <a:pt x="12062" y="4483"/>
                    <a:pt x="11455" y="4507"/>
                  </a:cubicBezTo>
                  <a:cubicBezTo>
                    <a:pt x="11859" y="4519"/>
                    <a:pt x="12764" y="4638"/>
                    <a:pt x="12848" y="5460"/>
                  </a:cubicBezTo>
                  <a:cubicBezTo>
                    <a:pt x="12939" y="5677"/>
                    <a:pt x="13163" y="5817"/>
                    <a:pt x="13402" y="5817"/>
                  </a:cubicBezTo>
                  <a:cubicBezTo>
                    <a:pt x="13412" y="5817"/>
                    <a:pt x="13421" y="5817"/>
                    <a:pt x="13431" y="5817"/>
                  </a:cubicBezTo>
                  <a:cubicBezTo>
                    <a:pt x="14002" y="5769"/>
                    <a:pt x="13526" y="4031"/>
                    <a:pt x="12943" y="3305"/>
                  </a:cubicBezTo>
                  <a:cubicBezTo>
                    <a:pt x="12359" y="2578"/>
                    <a:pt x="10478" y="888"/>
                    <a:pt x="5918" y="173"/>
                  </a:cubicBezTo>
                  <a:cubicBezTo>
                    <a:pt x="5163" y="51"/>
                    <a:pt x="4462" y="0"/>
                    <a:pt x="3819" y="0"/>
                  </a:cubicBezTo>
                  <a:close/>
                </a:path>
              </a:pathLst>
            </a:custGeom>
            <a:solidFill>
              <a:srgbClr val="61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47;p26">
              <a:extLst>
                <a:ext uri="{FF2B5EF4-FFF2-40B4-BE49-F238E27FC236}">
                  <a16:creationId xmlns:a16="http://schemas.microsoft.com/office/drawing/2014/main" id="{386707B7-6C68-88B5-EAA8-C74B692FE3EF}"/>
                </a:ext>
              </a:extLst>
            </p:cNvPr>
            <p:cNvSpPr/>
            <p:nvPr/>
          </p:nvSpPr>
          <p:spPr>
            <a:xfrm>
              <a:off x="6773606" y="3662460"/>
              <a:ext cx="469804" cy="984307"/>
            </a:xfrm>
            <a:custGeom>
              <a:avLst/>
              <a:gdLst/>
              <a:ahLst/>
              <a:cxnLst/>
              <a:rect l="l" t="t" r="r" b="b"/>
              <a:pathLst>
                <a:path w="14420" h="30212" extrusionOk="0">
                  <a:moveTo>
                    <a:pt x="6949" y="0"/>
                  </a:moveTo>
                  <a:cubicBezTo>
                    <a:pt x="6607" y="0"/>
                    <a:pt x="5787" y="57"/>
                    <a:pt x="5144" y="553"/>
                  </a:cubicBezTo>
                  <a:cubicBezTo>
                    <a:pt x="4299" y="1208"/>
                    <a:pt x="1001" y="8435"/>
                    <a:pt x="501" y="10256"/>
                  </a:cubicBezTo>
                  <a:cubicBezTo>
                    <a:pt x="1" y="12078"/>
                    <a:pt x="1132" y="15007"/>
                    <a:pt x="2132" y="19305"/>
                  </a:cubicBezTo>
                  <a:cubicBezTo>
                    <a:pt x="3144" y="23591"/>
                    <a:pt x="1823" y="27663"/>
                    <a:pt x="1823" y="27663"/>
                  </a:cubicBezTo>
                  <a:lnTo>
                    <a:pt x="11240" y="30211"/>
                  </a:lnTo>
                  <a:cubicBezTo>
                    <a:pt x="11240" y="30211"/>
                    <a:pt x="12181" y="29413"/>
                    <a:pt x="12550" y="28580"/>
                  </a:cubicBezTo>
                  <a:cubicBezTo>
                    <a:pt x="12919" y="27735"/>
                    <a:pt x="14324" y="15293"/>
                    <a:pt x="14372" y="12816"/>
                  </a:cubicBezTo>
                  <a:cubicBezTo>
                    <a:pt x="14419" y="10340"/>
                    <a:pt x="13526" y="4053"/>
                    <a:pt x="12229" y="2791"/>
                  </a:cubicBezTo>
                  <a:cubicBezTo>
                    <a:pt x="10919" y="1529"/>
                    <a:pt x="7109" y="5"/>
                    <a:pt x="7109" y="5"/>
                  </a:cubicBezTo>
                  <a:cubicBezTo>
                    <a:pt x="7109" y="5"/>
                    <a:pt x="7050" y="0"/>
                    <a:pt x="6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48;p26">
              <a:extLst>
                <a:ext uri="{FF2B5EF4-FFF2-40B4-BE49-F238E27FC236}">
                  <a16:creationId xmlns:a16="http://schemas.microsoft.com/office/drawing/2014/main" id="{84E4E8FB-6CEF-71BE-C824-3E6135957FB3}"/>
                </a:ext>
              </a:extLst>
            </p:cNvPr>
            <p:cNvSpPr/>
            <p:nvPr/>
          </p:nvSpPr>
          <p:spPr>
            <a:xfrm>
              <a:off x="6773606" y="3896515"/>
              <a:ext cx="430610" cy="749861"/>
            </a:xfrm>
            <a:custGeom>
              <a:avLst/>
              <a:gdLst/>
              <a:ahLst/>
              <a:cxnLst/>
              <a:rect l="l" t="t" r="r" b="b"/>
              <a:pathLst>
                <a:path w="13217" h="23016" extrusionOk="0">
                  <a:moveTo>
                    <a:pt x="2251" y="1"/>
                  </a:moveTo>
                  <a:lnTo>
                    <a:pt x="1120" y="1346"/>
                  </a:lnTo>
                  <a:cubicBezTo>
                    <a:pt x="882" y="1906"/>
                    <a:pt x="680" y="2477"/>
                    <a:pt x="501" y="3060"/>
                  </a:cubicBezTo>
                  <a:cubicBezTo>
                    <a:pt x="1" y="4882"/>
                    <a:pt x="1132" y="7823"/>
                    <a:pt x="2132" y="12109"/>
                  </a:cubicBezTo>
                  <a:cubicBezTo>
                    <a:pt x="3144" y="16395"/>
                    <a:pt x="1835" y="20467"/>
                    <a:pt x="1835" y="20467"/>
                  </a:cubicBezTo>
                  <a:lnTo>
                    <a:pt x="11252" y="23015"/>
                  </a:lnTo>
                  <a:cubicBezTo>
                    <a:pt x="11252" y="23015"/>
                    <a:pt x="12181" y="22229"/>
                    <a:pt x="12550" y="21384"/>
                  </a:cubicBezTo>
                  <a:cubicBezTo>
                    <a:pt x="12681" y="21086"/>
                    <a:pt x="12931" y="19396"/>
                    <a:pt x="13217" y="17217"/>
                  </a:cubicBezTo>
                  <a:cubicBezTo>
                    <a:pt x="11848" y="16491"/>
                    <a:pt x="10276" y="15669"/>
                    <a:pt x="10276" y="15669"/>
                  </a:cubicBezTo>
                  <a:cubicBezTo>
                    <a:pt x="10276" y="15669"/>
                    <a:pt x="5359" y="13562"/>
                    <a:pt x="2930" y="9526"/>
                  </a:cubicBezTo>
                  <a:cubicBezTo>
                    <a:pt x="501" y="5501"/>
                    <a:pt x="2251" y="1"/>
                    <a:pt x="2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49;p26">
              <a:extLst>
                <a:ext uri="{FF2B5EF4-FFF2-40B4-BE49-F238E27FC236}">
                  <a16:creationId xmlns:a16="http://schemas.microsoft.com/office/drawing/2014/main" id="{9EE5445F-19A8-B4B9-2EB5-B9F0ADAF048A}"/>
                </a:ext>
              </a:extLst>
            </p:cNvPr>
            <p:cNvSpPr/>
            <p:nvPr/>
          </p:nvSpPr>
          <p:spPr>
            <a:xfrm>
              <a:off x="6773997" y="3628870"/>
              <a:ext cx="235130" cy="411974"/>
            </a:xfrm>
            <a:custGeom>
              <a:avLst/>
              <a:gdLst/>
              <a:ahLst/>
              <a:cxnLst/>
              <a:rect l="l" t="t" r="r" b="b"/>
              <a:pathLst>
                <a:path w="7217" h="12645" extrusionOk="0">
                  <a:moveTo>
                    <a:pt x="5433" y="0"/>
                  </a:moveTo>
                  <a:cubicBezTo>
                    <a:pt x="5234" y="0"/>
                    <a:pt x="5036" y="77"/>
                    <a:pt x="4894" y="226"/>
                  </a:cubicBezTo>
                  <a:cubicBezTo>
                    <a:pt x="4263" y="846"/>
                    <a:pt x="3037" y="2072"/>
                    <a:pt x="1858" y="3346"/>
                  </a:cubicBezTo>
                  <a:cubicBezTo>
                    <a:pt x="179" y="5168"/>
                    <a:pt x="322" y="5680"/>
                    <a:pt x="787" y="6001"/>
                  </a:cubicBezTo>
                  <a:cubicBezTo>
                    <a:pt x="1084" y="6215"/>
                    <a:pt x="1311" y="6513"/>
                    <a:pt x="1442" y="6846"/>
                  </a:cubicBezTo>
                  <a:cubicBezTo>
                    <a:pt x="1275" y="7561"/>
                    <a:pt x="1049" y="8263"/>
                    <a:pt x="739" y="8942"/>
                  </a:cubicBezTo>
                  <a:cubicBezTo>
                    <a:pt x="1" y="10549"/>
                    <a:pt x="322" y="12645"/>
                    <a:pt x="322" y="12645"/>
                  </a:cubicBezTo>
                  <a:cubicBezTo>
                    <a:pt x="322" y="12645"/>
                    <a:pt x="382" y="10549"/>
                    <a:pt x="1632" y="9359"/>
                  </a:cubicBezTo>
                  <a:cubicBezTo>
                    <a:pt x="3049" y="8013"/>
                    <a:pt x="3168" y="6049"/>
                    <a:pt x="3168" y="6049"/>
                  </a:cubicBezTo>
                  <a:lnTo>
                    <a:pt x="4240" y="7358"/>
                  </a:lnTo>
                  <a:cubicBezTo>
                    <a:pt x="4240" y="7358"/>
                    <a:pt x="5037" y="6608"/>
                    <a:pt x="5549" y="4929"/>
                  </a:cubicBezTo>
                  <a:cubicBezTo>
                    <a:pt x="5871" y="3858"/>
                    <a:pt x="6537" y="2572"/>
                    <a:pt x="6978" y="1774"/>
                  </a:cubicBezTo>
                  <a:cubicBezTo>
                    <a:pt x="7216" y="1358"/>
                    <a:pt x="7073" y="834"/>
                    <a:pt x="6656" y="596"/>
                  </a:cubicBezTo>
                  <a:lnTo>
                    <a:pt x="5823" y="107"/>
                  </a:lnTo>
                  <a:cubicBezTo>
                    <a:pt x="5703" y="35"/>
                    <a:pt x="5567" y="0"/>
                    <a:pt x="5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50;p26">
              <a:extLst>
                <a:ext uri="{FF2B5EF4-FFF2-40B4-BE49-F238E27FC236}">
                  <a16:creationId xmlns:a16="http://schemas.microsoft.com/office/drawing/2014/main" id="{805503F2-0150-3E81-65F1-0D8F94B7C19E}"/>
                </a:ext>
              </a:extLst>
            </p:cNvPr>
            <p:cNvSpPr/>
            <p:nvPr/>
          </p:nvSpPr>
          <p:spPr>
            <a:xfrm>
              <a:off x="6803482" y="3793367"/>
              <a:ext cx="77019" cy="51379"/>
            </a:xfrm>
            <a:custGeom>
              <a:avLst/>
              <a:gdLst/>
              <a:ahLst/>
              <a:cxnLst/>
              <a:rect l="l" t="t" r="r" b="b"/>
              <a:pathLst>
                <a:path w="2364" h="1577" extrusionOk="0">
                  <a:moveTo>
                    <a:pt x="416" y="1"/>
                  </a:moveTo>
                  <a:cubicBezTo>
                    <a:pt x="297" y="1"/>
                    <a:pt x="188" y="36"/>
                    <a:pt x="132" y="142"/>
                  </a:cubicBezTo>
                  <a:cubicBezTo>
                    <a:pt x="1" y="369"/>
                    <a:pt x="227" y="607"/>
                    <a:pt x="370" y="773"/>
                  </a:cubicBezTo>
                  <a:lnTo>
                    <a:pt x="691" y="1178"/>
                  </a:lnTo>
                  <a:cubicBezTo>
                    <a:pt x="798" y="1309"/>
                    <a:pt x="906" y="1440"/>
                    <a:pt x="1025" y="1559"/>
                  </a:cubicBezTo>
                  <a:cubicBezTo>
                    <a:pt x="1034" y="1572"/>
                    <a:pt x="1046" y="1577"/>
                    <a:pt x="1058" y="1577"/>
                  </a:cubicBezTo>
                  <a:cubicBezTo>
                    <a:pt x="1091" y="1577"/>
                    <a:pt x="1122" y="1538"/>
                    <a:pt x="1096" y="1512"/>
                  </a:cubicBezTo>
                  <a:cubicBezTo>
                    <a:pt x="1001" y="1369"/>
                    <a:pt x="882" y="1238"/>
                    <a:pt x="775" y="1107"/>
                  </a:cubicBezTo>
                  <a:cubicBezTo>
                    <a:pt x="668" y="976"/>
                    <a:pt x="560" y="845"/>
                    <a:pt x="453" y="714"/>
                  </a:cubicBezTo>
                  <a:cubicBezTo>
                    <a:pt x="358" y="583"/>
                    <a:pt x="215" y="464"/>
                    <a:pt x="203" y="297"/>
                  </a:cubicBezTo>
                  <a:cubicBezTo>
                    <a:pt x="203" y="153"/>
                    <a:pt x="311" y="118"/>
                    <a:pt x="425" y="118"/>
                  </a:cubicBezTo>
                  <a:cubicBezTo>
                    <a:pt x="472" y="118"/>
                    <a:pt x="519" y="124"/>
                    <a:pt x="560" y="130"/>
                  </a:cubicBezTo>
                  <a:cubicBezTo>
                    <a:pt x="870" y="190"/>
                    <a:pt x="1144" y="392"/>
                    <a:pt x="1406" y="559"/>
                  </a:cubicBezTo>
                  <a:lnTo>
                    <a:pt x="2251" y="1083"/>
                  </a:lnTo>
                  <a:cubicBezTo>
                    <a:pt x="2259" y="1086"/>
                    <a:pt x="2267" y="1088"/>
                    <a:pt x="2275" y="1088"/>
                  </a:cubicBezTo>
                  <a:cubicBezTo>
                    <a:pt x="2325" y="1088"/>
                    <a:pt x="2364" y="1030"/>
                    <a:pt x="2322" y="1000"/>
                  </a:cubicBezTo>
                  <a:cubicBezTo>
                    <a:pt x="2061" y="833"/>
                    <a:pt x="1787" y="666"/>
                    <a:pt x="1525" y="500"/>
                  </a:cubicBezTo>
                  <a:cubicBezTo>
                    <a:pt x="1299" y="345"/>
                    <a:pt x="1049" y="202"/>
                    <a:pt x="798" y="83"/>
                  </a:cubicBezTo>
                  <a:cubicBezTo>
                    <a:pt x="698" y="45"/>
                    <a:pt x="550" y="1"/>
                    <a:pt x="416" y="1"/>
                  </a:cubicBezTo>
                  <a:close/>
                </a:path>
              </a:pathLst>
            </a:custGeom>
            <a:solidFill>
              <a:srgbClr val="324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51;p26">
              <a:extLst>
                <a:ext uri="{FF2B5EF4-FFF2-40B4-BE49-F238E27FC236}">
                  <a16:creationId xmlns:a16="http://schemas.microsoft.com/office/drawing/2014/main" id="{47878D45-AF49-6D48-3E61-91713D80ECB4}"/>
                </a:ext>
              </a:extLst>
            </p:cNvPr>
            <p:cNvSpPr/>
            <p:nvPr/>
          </p:nvSpPr>
          <p:spPr>
            <a:xfrm>
              <a:off x="6342280" y="4301484"/>
              <a:ext cx="771951" cy="205612"/>
            </a:xfrm>
            <a:custGeom>
              <a:avLst/>
              <a:gdLst/>
              <a:ahLst/>
              <a:cxnLst/>
              <a:rect l="l" t="t" r="r" b="b"/>
              <a:pathLst>
                <a:path w="23694" h="6311" extrusionOk="0">
                  <a:moveTo>
                    <a:pt x="6763" y="1"/>
                  </a:moveTo>
                  <a:cubicBezTo>
                    <a:pt x="6763" y="1"/>
                    <a:pt x="1715" y="1251"/>
                    <a:pt x="1262" y="1679"/>
                  </a:cubicBezTo>
                  <a:cubicBezTo>
                    <a:pt x="607" y="2287"/>
                    <a:pt x="1262" y="2441"/>
                    <a:pt x="1262" y="2441"/>
                  </a:cubicBezTo>
                  <a:cubicBezTo>
                    <a:pt x="1262" y="2441"/>
                    <a:pt x="0" y="2977"/>
                    <a:pt x="143" y="3537"/>
                  </a:cubicBezTo>
                  <a:cubicBezTo>
                    <a:pt x="167" y="3640"/>
                    <a:pt x="299" y="3681"/>
                    <a:pt x="502" y="3681"/>
                  </a:cubicBezTo>
                  <a:cubicBezTo>
                    <a:pt x="1325" y="3681"/>
                    <a:pt x="3320" y="3005"/>
                    <a:pt x="4099" y="3005"/>
                  </a:cubicBezTo>
                  <a:cubicBezTo>
                    <a:pt x="4173" y="3005"/>
                    <a:pt x="4236" y="3011"/>
                    <a:pt x="4286" y="3025"/>
                  </a:cubicBezTo>
                  <a:cubicBezTo>
                    <a:pt x="4989" y="3215"/>
                    <a:pt x="703" y="4989"/>
                    <a:pt x="1441" y="5966"/>
                  </a:cubicBezTo>
                  <a:cubicBezTo>
                    <a:pt x="1441" y="5966"/>
                    <a:pt x="1487" y="5990"/>
                    <a:pt x="1620" y="5990"/>
                  </a:cubicBezTo>
                  <a:cubicBezTo>
                    <a:pt x="1846" y="5990"/>
                    <a:pt x="2325" y="5919"/>
                    <a:pt x="3263" y="5537"/>
                  </a:cubicBezTo>
                  <a:lnTo>
                    <a:pt x="3263" y="5537"/>
                  </a:lnTo>
                  <a:cubicBezTo>
                    <a:pt x="3262" y="5537"/>
                    <a:pt x="2477" y="6049"/>
                    <a:pt x="2846" y="6287"/>
                  </a:cubicBezTo>
                  <a:cubicBezTo>
                    <a:pt x="2872" y="6303"/>
                    <a:pt x="2915" y="6311"/>
                    <a:pt x="2971" y="6311"/>
                  </a:cubicBezTo>
                  <a:cubicBezTo>
                    <a:pt x="3718" y="6311"/>
                    <a:pt x="6906" y="5025"/>
                    <a:pt x="6906" y="5025"/>
                  </a:cubicBezTo>
                  <a:cubicBezTo>
                    <a:pt x="6906" y="5025"/>
                    <a:pt x="11002" y="4977"/>
                    <a:pt x="12168" y="3858"/>
                  </a:cubicBezTo>
                  <a:lnTo>
                    <a:pt x="20812" y="5847"/>
                  </a:lnTo>
                  <a:cubicBezTo>
                    <a:pt x="20812" y="5847"/>
                    <a:pt x="22574" y="4739"/>
                    <a:pt x="23134" y="3168"/>
                  </a:cubicBezTo>
                  <a:cubicBezTo>
                    <a:pt x="23694" y="1584"/>
                    <a:pt x="22146" y="1013"/>
                    <a:pt x="22146" y="1013"/>
                  </a:cubicBezTo>
                  <a:cubicBezTo>
                    <a:pt x="22146" y="1013"/>
                    <a:pt x="13526" y="179"/>
                    <a:pt x="13335" y="179"/>
                  </a:cubicBezTo>
                  <a:cubicBezTo>
                    <a:pt x="13145" y="179"/>
                    <a:pt x="6763" y="1"/>
                    <a:pt x="6763" y="1"/>
                  </a:cubicBez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52;p26">
              <a:extLst>
                <a:ext uri="{FF2B5EF4-FFF2-40B4-BE49-F238E27FC236}">
                  <a16:creationId xmlns:a16="http://schemas.microsoft.com/office/drawing/2014/main" id="{B5E321B0-4B90-6387-CE21-7A7B5846D170}"/>
                </a:ext>
              </a:extLst>
            </p:cNvPr>
            <p:cNvSpPr/>
            <p:nvPr/>
          </p:nvSpPr>
          <p:spPr>
            <a:xfrm>
              <a:off x="6444777" y="4420173"/>
              <a:ext cx="107384" cy="64867"/>
            </a:xfrm>
            <a:custGeom>
              <a:avLst/>
              <a:gdLst/>
              <a:ahLst/>
              <a:cxnLst/>
              <a:rect l="l" t="t" r="r" b="b"/>
              <a:pathLst>
                <a:path w="3296" h="1991" extrusionOk="0">
                  <a:moveTo>
                    <a:pt x="3260" y="1"/>
                  </a:moveTo>
                  <a:cubicBezTo>
                    <a:pt x="2772" y="25"/>
                    <a:pt x="2319" y="263"/>
                    <a:pt x="1926" y="549"/>
                  </a:cubicBezTo>
                  <a:cubicBezTo>
                    <a:pt x="1533" y="834"/>
                    <a:pt x="1164" y="1180"/>
                    <a:pt x="771" y="1477"/>
                  </a:cubicBezTo>
                  <a:cubicBezTo>
                    <a:pt x="652" y="1561"/>
                    <a:pt x="545" y="1632"/>
                    <a:pt x="426" y="1704"/>
                  </a:cubicBezTo>
                  <a:cubicBezTo>
                    <a:pt x="307" y="1775"/>
                    <a:pt x="152" y="1834"/>
                    <a:pt x="33" y="1918"/>
                  </a:cubicBezTo>
                  <a:cubicBezTo>
                    <a:pt x="1" y="1940"/>
                    <a:pt x="27" y="1991"/>
                    <a:pt x="59" y="1991"/>
                  </a:cubicBezTo>
                  <a:cubicBezTo>
                    <a:pt x="63" y="1991"/>
                    <a:pt x="66" y="1990"/>
                    <a:pt x="69" y="1989"/>
                  </a:cubicBezTo>
                  <a:cubicBezTo>
                    <a:pt x="307" y="1918"/>
                    <a:pt x="533" y="1811"/>
                    <a:pt x="724" y="1656"/>
                  </a:cubicBezTo>
                  <a:cubicBezTo>
                    <a:pt x="914" y="1513"/>
                    <a:pt x="1105" y="1370"/>
                    <a:pt x="1283" y="1203"/>
                  </a:cubicBezTo>
                  <a:cubicBezTo>
                    <a:pt x="1652" y="882"/>
                    <a:pt x="2033" y="584"/>
                    <a:pt x="2462" y="334"/>
                  </a:cubicBezTo>
                  <a:cubicBezTo>
                    <a:pt x="2712" y="203"/>
                    <a:pt x="2986" y="108"/>
                    <a:pt x="3272" y="72"/>
                  </a:cubicBezTo>
                  <a:cubicBezTo>
                    <a:pt x="3296" y="49"/>
                    <a:pt x="3296" y="13"/>
                    <a:pt x="3260" y="1"/>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3;p26">
              <a:extLst>
                <a:ext uri="{FF2B5EF4-FFF2-40B4-BE49-F238E27FC236}">
                  <a16:creationId xmlns:a16="http://schemas.microsoft.com/office/drawing/2014/main" id="{E7E71D07-DB1D-2194-D911-1F4F3A0DB6BF}"/>
                </a:ext>
              </a:extLst>
            </p:cNvPr>
            <p:cNvSpPr/>
            <p:nvPr/>
          </p:nvSpPr>
          <p:spPr>
            <a:xfrm>
              <a:off x="6481364" y="4367101"/>
              <a:ext cx="59947" cy="39748"/>
            </a:xfrm>
            <a:custGeom>
              <a:avLst/>
              <a:gdLst/>
              <a:ahLst/>
              <a:cxnLst/>
              <a:rect l="l" t="t" r="r" b="b"/>
              <a:pathLst>
                <a:path w="1840" h="1220" extrusionOk="0">
                  <a:moveTo>
                    <a:pt x="1621" y="0"/>
                  </a:moveTo>
                  <a:cubicBezTo>
                    <a:pt x="1536" y="0"/>
                    <a:pt x="1450" y="28"/>
                    <a:pt x="1375" y="82"/>
                  </a:cubicBezTo>
                  <a:cubicBezTo>
                    <a:pt x="1220" y="189"/>
                    <a:pt x="1077" y="308"/>
                    <a:pt x="958" y="439"/>
                  </a:cubicBezTo>
                  <a:cubicBezTo>
                    <a:pt x="660" y="689"/>
                    <a:pt x="303" y="880"/>
                    <a:pt x="29" y="1166"/>
                  </a:cubicBezTo>
                  <a:cubicBezTo>
                    <a:pt x="0" y="1185"/>
                    <a:pt x="26" y="1220"/>
                    <a:pt x="56" y="1220"/>
                  </a:cubicBezTo>
                  <a:cubicBezTo>
                    <a:pt x="63" y="1220"/>
                    <a:pt x="70" y="1218"/>
                    <a:pt x="77" y="1213"/>
                  </a:cubicBezTo>
                  <a:cubicBezTo>
                    <a:pt x="232" y="1118"/>
                    <a:pt x="398" y="1011"/>
                    <a:pt x="541" y="892"/>
                  </a:cubicBezTo>
                  <a:cubicBezTo>
                    <a:pt x="684" y="797"/>
                    <a:pt x="815" y="701"/>
                    <a:pt x="946" y="594"/>
                  </a:cubicBezTo>
                  <a:cubicBezTo>
                    <a:pt x="1077" y="487"/>
                    <a:pt x="1172" y="392"/>
                    <a:pt x="1291" y="296"/>
                  </a:cubicBezTo>
                  <a:cubicBezTo>
                    <a:pt x="1405" y="193"/>
                    <a:pt x="1556" y="125"/>
                    <a:pt x="1710" y="125"/>
                  </a:cubicBezTo>
                  <a:cubicBezTo>
                    <a:pt x="1733" y="125"/>
                    <a:pt x="1757" y="127"/>
                    <a:pt x="1780" y="130"/>
                  </a:cubicBezTo>
                  <a:cubicBezTo>
                    <a:pt x="1827" y="130"/>
                    <a:pt x="1839" y="70"/>
                    <a:pt x="1803" y="46"/>
                  </a:cubicBezTo>
                  <a:cubicBezTo>
                    <a:pt x="1747" y="16"/>
                    <a:pt x="1685" y="0"/>
                    <a:pt x="1621" y="0"/>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4;p26">
              <a:extLst>
                <a:ext uri="{FF2B5EF4-FFF2-40B4-BE49-F238E27FC236}">
                  <a16:creationId xmlns:a16="http://schemas.microsoft.com/office/drawing/2014/main" id="{DFBFD924-04CE-F8F1-4B2D-B3A63C3A97AB}"/>
                </a:ext>
              </a:extLst>
            </p:cNvPr>
            <p:cNvSpPr/>
            <p:nvPr/>
          </p:nvSpPr>
          <p:spPr>
            <a:xfrm>
              <a:off x="6379910" y="4319240"/>
              <a:ext cx="165181" cy="63726"/>
            </a:xfrm>
            <a:custGeom>
              <a:avLst/>
              <a:gdLst/>
              <a:ahLst/>
              <a:cxnLst/>
              <a:rect l="l" t="t" r="r" b="b"/>
              <a:pathLst>
                <a:path w="5070" h="1956" extrusionOk="0">
                  <a:moveTo>
                    <a:pt x="5037" y="0"/>
                  </a:moveTo>
                  <a:cubicBezTo>
                    <a:pt x="5033" y="0"/>
                    <a:pt x="5029" y="1"/>
                    <a:pt x="5025" y="3"/>
                  </a:cubicBezTo>
                  <a:cubicBezTo>
                    <a:pt x="4489" y="408"/>
                    <a:pt x="3893" y="718"/>
                    <a:pt x="3262" y="932"/>
                  </a:cubicBezTo>
                  <a:cubicBezTo>
                    <a:pt x="2584" y="1170"/>
                    <a:pt x="1893" y="1313"/>
                    <a:pt x="1203" y="1492"/>
                  </a:cubicBezTo>
                  <a:cubicBezTo>
                    <a:pt x="1012" y="1539"/>
                    <a:pt x="810" y="1599"/>
                    <a:pt x="619" y="1658"/>
                  </a:cubicBezTo>
                  <a:cubicBezTo>
                    <a:pt x="417" y="1718"/>
                    <a:pt x="214" y="1789"/>
                    <a:pt x="24" y="1896"/>
                  </a:cubicBezTo>
                  <a:cubicBezTo>
                    <a:pt x="0" y="1908"/>
                    <a:pt x="12" y="1956"/>
                    <a:pt x="48" y="1956"/>
                  </a:cubicBezTo>
                  <a:cubicBezTo>
                    <a:pt x="226" y="1920"/>
                    <a:pt x="405" y="1837"/>
                    <a:pt x="584" y="1789"/>
                  </a:cubicBezTo>
                  <a:cubicBezTo>
                    <a:pt x="750" y="1730"/>
                    <a:pt x="941" y="1682"/>
                    <a:pt x="1119" y="1623"/>
                  </a:cubicBezTo>
                  <a:cubicBezTo>
                    <a:pt x="1477" y="1527"/>
                    <a:pt x="1846" y="1444"/>
                    <a:pt x="2215" y="1349"/>
                  </a:cubicBezTo>
                  <a:cubicBezTo>
                    <a:pt x="2881" y="1206"/>
                    <a:pt x="3524" y="980"/>
                    <a:pt x="4144" y="694"/>
                  </a:cubicBezTo>
                  <a:cubicBezTo>
                    <a:pt x="4477" y="527"/>
                    <a:pt x="4786" y="313"/>
                    <a:pt x="5060" y="39"/>
                  </a:cubicBezTo>
                  <a:cubicBezTo>
                    <a:pt x="5070" y="20"/>
                    <a:pt x="5056" y="0"/>
                    <a:pt x="5037" y="0"/>
                  </a:cubicBezTo>
                  <a:close/>
                </a:path>
              </a:pathLst>
            </a:custGeom>
            <a:solidFill>
              <a:srgbClr val="CD7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55;p26">
              <a:extLst>
                <a:ext uri="{FF2B5EF4-FFF2-40B4-BE49-F238E27FC236}">
                  <a16:creationId xmlns:a16="http://schemas.microsoft.com/office/drawing/2014/main" id="{0C94495E-3EC8-06FD-AC5D-F4C5FEAEAFCB}"/>
                </a:ext>
              </a:extLst>
            </p:cNvPr>
            <p:cNvSpPr/>
            <p:nvPr/>
          </p:nvSpPr>
          <p:spPr>
            <a:xfrm>
              <a:off x="6758880" y="4306925"/>
              <a:ext cx="282436" cy="173423"/>
            </a:xfrm>
            <a:custGeom>
              <a:avLst/>
              <a:gdLst/>
              <a:ahLst/>
              <a:cxnLst/>
              <a:rect l="l" t="t" r="r" b="b"/>
              <a:pathLst>
                <a:path w="8669" h="5323" extrusionOk="0">
                  <a:moveTo>
                    <a:pt x="1" y="0"/>
                  </a:moveTo>
                  <a:cubicBezTo>
                    <a:pt x="1" y="0"/>
                    <a:pt x="2477" y="191"/>
                    <a:pt x="3906" y="1143"/>
                  </a:cubicBezTo>
                  <a:cubicBezTo>
                    <a:pt x="5346" y="2096"/>
                    <a:pt x="4823" y="4941"/>
                    <a:pt x="4823" y="4941"/>
                  </a:cubicBezTo>
                  <a:lnTo>
                    <a:pt x="6501" y="5322"/>
                  </a:lnTo>
                  <a:cubicBezTo>
                    <a:pt x="6692" y="5263"/>
                    <a:pt x="6870" y="5168"/>
                    <a:pt x="7025" y="5049"/>
                  </a:cubicBezTo>
                  <a:lnTo>
                    <a:pt x="8061" y="4167"/>
                  </a:lnTo>
                  <a:lnTo>
                    <a:pt x="8668" y="1346"/>
                  </a:lnTo>
                  <a:lnTo>
                    <a:pt x="8073" y="715"/>
                  </a:lnTo>
                  <a:cubicBezTo>
                    <a:pt x="5668" y="477"/>
                    <a:pt x="691" y="12"/>
                    <a:pt x="548" y="12"/>
                  </a:cubicBezTo>
                  <a:lnTo>
                    <a:pt x="1" y="0"/>
                  </a:ln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56;p26">
              <a:extLst>
                <a:ext uri="{FF2B5EF4-FFF2-40B4-BE49-F238E27FC236}">
                  <a16:creationId xmlns:a16="http://schemas.microsoft.com/office/drawing/2014/main" id="{7AFBA8DE-F533-2C7F-F86F-BC18B4FE0FC5}"/>
                </a:ext>
              </a:extLst>
            </p:cNvPr>
            <p:cNvSpPr/>
            <p:nvPr/>
          </p:nvSpPr>
          <p:spPr>
            <a:xfrm>
              <a:off x="6932597" y="3756616"/>
              <a:ext cx="373855" cy="780780"/>
            </a:xfrm>
            <a:custGeom>
              <a:avLst/>
              <a:gdLst/>
              <a:ahLst/>
              <a:cxnLst/>
              <a:rect l="l" t="t" r="r" b="b"/>
              <a:pathLst>
                <a:path w="11475" h="23965" extrusionOk="0">
                  <a:moveTo>
                    <a:pt x="6695" y="0"/>
                  </a:moveTo>
                  <a:cubicBezTo>
                    <a:pt x="6601" y="0"/>
                    <a:pt x="6506" y="7"/>
                    <a:pt x="6408" y="20"/>
                  </a:cubicBezTo>
                  <a:cubicBezTo>
                    <a:pt x="6277" y="44"/>
                    <a:pt x="3479" y="1663"/>
                    <a:pt x="2777" y="4687"/>
                  </a:cubicBezTo>
                  <a:cubicBezTo>
                    <a:pt x="2074" y="7712"/>
                    <a:pt x="4063" y="16832"/>
                    <a:pt x="3372" y="17118"/>
                  </a:cubicBezTo>
                  <a:cubicBezTo>
                    <a:pt x="3207" y="17182"/>
                    <a:pt x="2992" y="17204"/>
                    <a:pt x="2755" y="17204"/>
                  </a:cubicBezTo>
                  <a:cubicBezTo>
                    <a:pt x="2220" y="17204"/>
                    <a:pt x="1577" y="17090"/>
                    <a:pt x="1163" y="17090"/>
                  </a:cubicBezTo>
                  <a:cubicBezTo>
                    <a:pt x="979" y="17090"/>
                    <a:pt x="841" y="17113"/>
                    <a:pt x="776" y="17177"/>
                  </a:cubicBezTo>
                  <a:cubicBezTo>
                    <a:pt x="491" y="17463"/>
                    <a:pt x="1931" y="17046"/>
                    <a:pt x="2265" y="18439"/>
                  </a:cubicBezTo>
                  <a:cubicBezTo>
                    <a:pt x="2586" y="19844"/>
                    <a:pt x="1717" y="21261"/>
                    <a:pt x="741" y="22011"/>
                  </a:cubicBezTo>
                  <a:cubicBezTo>
                    <a:pt x="0" y="22573"/>
                    <a:pt x="3500" y="23965"/>
                    <a:pt x="6243" y="23965"/>
                  </a:cubicBezTo>
                  <a:cubicBezTo>
                    <a:pt x="7159" y="23965"/>
                    <a:pt x="7991" y="23810"/>
                    <a:pt x="8551" y="23416"/>
                  </a:cubicBezTo>
                  <a:cubicBezTo>
                    <a:pt x="10778" y="21832"/>
                    <a:pt x="11028" y="16951"/>
                    <a:pt x="11028" y="16951"/>
                  </a:cubicBezTo>
                  <a:cubicBezTo>
                    <a:pt x="11028" y="16951"/>
                    <a:pt x="11474" y="0"/>
                    <a:pt x="6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57;p26">
              <a:extLst>
                <a:ext uri="{FF2B5EF4-FFF2-40B4-BE49-F238E27FC236}">
                  <a16:creationId xmlns:a16="http://schemas.microsoft.com/office/drawing/2014/main" id="{2B2827E5-59D7-3525-0169-E39069CE0844}"/>
                </a:ext>
              </a:extLst>
            </p:cNvPr>
            <p:cNvSpPr/>
            <p:nvPr/>
          </p:nvSpPr>
          <p:spPr>
            <a:xfrm>
              <a:off x="7000168" y="3809624"/>
              <a:ext cx="117158" cy="504338"/>
            </a:xfrm>
            <a:custGeom>
              <a:avLst/>
              <a:gdLst/>
              <a:ahLst/>
              <a:cxnLst/>
              <a:rect l="l" t="t" r="r" b="b"/>
              <a:pathLst>
                <a:path w="3596" h="15480" extrusionOk="0">
                  <a:moveTo>
                    <a:pt x="2358" y="1"/>
                  </a:moveTo>
                  <a:cubicBezTo>
                    <a:pt x="2358" y="1"/>
                    <a:pt x="2357" y="1"/>
                    <a:pt x="2357" y="1"/>
                  </a:cubicBezTo>
                  <a:lnTo>
                    <a:pt x="2357" y="1"/>
                  </a:lnTo>
                  <a:cubicBezTo>
                    <a:pt x="2357" y="1"/>
                    <a:pt x="2357" y="1"/>
                    <a:pt x="2358" y="1"/>
                  </a:cubicBezTo>
                  <a:close/>
                  <a:moveTo>
                    <a:pt x="2357" y="1"/>
                  </a:moveTo>
                  <a:lnTo>
                    <a:pt x="2357" y="1"/>
                  </a:lnTo>
                  <a:cubicBezTo>
                    <a:pt x="1548" y="858"/>
                    <a:pt x="976" y="1918"/>
                    <a:pt x="703" y="3060"/>
                  </a:cubicBezTo>
                  <a:cubicBezTo>
                    <a:pt x="0" y="6085"/>
                    <a:pt x="2000" y="15205"/>
                    <a:pt x="1298" y="15479"/>
                  </a:cubicBezTo>
                  <a:cubicBezTo>
                    <a:pt x="1298" y="15479"/>
                    <a:pt x="1336" y="15480"/>
                    <a:pt x="1402" y="15480"/>
                  </a:cubicBezTo>
                  <a:cubicBezTo>
                    <a:pt x="1709" y="15480"/>
                    <a:pt x="2619" y="15456"/>
                    <a:pt x="3060" y="15181"/>
                  </a:cubicBezTo>
                  <a:cubicBezTo>
                    <a:pt x="3596" y="14860"/>
                    <a:pt x="2703" y="11978"/>
                    <a:pt x="1822" y="7406"/>
                  </a:cubicBezTo>
                  <a:cubicBezTo>
                    <a:pt x="949" y="2876"/>
                    <a:pt x="2320" y="53"/>
                    <a:pt x="2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58;p26">
              <a:extLst>
                <a:ext uri="{FF2B5EF4-FFF2-40B4-BE49-F238E27FC236}">
                  <a16:creationId xmlns:a16="http://schemas.microsoft.com/office/drawing/2014/main" id="{7D4F53F0-AD57-18EC-8AF8-A116B3E02A1F}"/>
                </a:ext>
              </a:extLst>
            </p:cNvPr>
            <p:cNvSpPr/>
            <p:nvPr/>
          </p:nvSpPr>
          <p:spPr>
            <a:xfrm>
              <a:off x="6982705" y="4479534"/>
              <a:ext cx="263800" cy="58090"/>
            </a:xfrm>
            <a:custGeom>
              <a:avLst/>
              <a:gdLst/>
              <a:ahLst/>
              <a:cxnLst/>
              <a:rect l="l" t="t" r="r" b="b"/>
              <a:pathLst>
                <a:path w="8097" h="1783" extrusionOk="0">
                  <a:moveTo>
                    <a:pt x="8097" y="1"/>
                  </a:moveTo>
                  <a:lnTo>
                    <a:pt x="8097" y="1"/>
                  </a:lnTo>
                  <a:cubicBezTo>
                    <a:pt x="7082" y="568"/>
                    <a:pt x="5897" y="738"/>
                    <a:pt x="4796" y="738"/>
                  </a:cubicBezTo>
                  <a:cubicBezTo>
                    <a:pt x="3155" y="738"/>
                    <a:pt x="1700" y="360"/>
                    <a:pt x="1270" y="360"/>
                  </a:cubicBezTo>
                  <a:cubicBezTo>
                    <a:pt x="1213" y="360"/>
                    <a:pt x="1174" y="367"/>
                    <a:pt x="1155" y="382"/>
                  </a:cubicBezTo>
                  <a:cubicBezTo>
                    <a:pt x="762" y="477"/>
                    <a:pt x="381" y="596"/>
                    <a:pt x="0" y="751"/>
                  </a:cubicBezTo>
                  <a:cubicBezTo>
                    <a:pt x="1111" y="1272"/>
                    <a:pt x="3041" y="1783"/>
                    <a:pt x="4697" y="1783"/>
                  </a:cubicBezTo>
                  <a:cubicBezTo>
                    <a:pt x="5615" y="1783"/>
                    <a:pt x="6449" y="1626"/>
                    <a:pt x="7013" y="1227"/>
                  </a:cubicBezTo>
                  <a:cubicBezTo>
                    <a:pt x="7454" y="894"/>
                    <a:pt x="7823" y="477"/>
                    <a:pt x="8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59;p26">
              <a:extLst>
                <a:ext uri="{FF2B5EF4-FFF2-40B4-BE49-F238E27FC236}">
                  <a16:creationId xmlns:a16="http://schemas.microsoft.com/office/drawing/2014/main" id="{03628941-CEEE-E941-DC86-865928CD4767}"/>
                </a:ext>
              </a:extLst>
            </p:cNvPr>
            <p:cNvSpPr/>
            <p:nvPr/>
          </p:nvSpPr>
          <p:spPr>
            <a:xfrm>
              <a:off x="6915981" y="4304482"/>
              <a:ext cx="164887" cy="203234"/>
            </a:xfrm>
            <a:custGeom>
              <a:avLst/>
              <a:gdLst/>
              <a:ahLst/>
              <a:cxnLst/>
              <a:rect l="l" t="t" r="r" b="b"/>
              <a:pathLst>
                <a:path w="5061" h="6238" extrusionOk="0">
                  <a:moveTo>
                    <a:pt x="1787" y="1"/>
                  </a:moveTo>
                  <a:cubicBezTo>
                    <a:pt x="1033" y="1"/>
                    <a:pt x="417" y="194"/>
                    <a:pt x="417" y="194"/>
                  </a:cubicBezTo>
                  <a:cubicBezTo>
                    <a:pt x="1191" y="1028"/>
                    <a:pt x="1477" y="2207"/>
                    <a:pt x="1144" y="3302"/>
                  </a:cubicBezTo>
                  <a:cubicBezTo>
                    <a:pt x="644" y="5159"/>
                    <a:pt x="1" y="5540"/>
                    <a:pt x="1" y="5540"/>
                  </a:cubicBezTo>
                  <a:cubicBezTo>
                    <a:pt x="1" y="5540"/>
                    <a:pt x="167" y="6183"/>
                    <a:pt x="1275" y="6219"/>
                  </a:cubicBezTo>
                  <a:cubicBezTo>
                    <a:pt x="1513" y="6229"/>
                    <a:pt x="1731" y="6238"/>
                    <a:pt x="1930" y="6238"/>
                  </a:cubicBezTo>
                  <a:cubicBezTo>
                    <a:pt x="2667" y="6238"/>
                    <a:pt x="3152" y="6121"/>
                    <a:pt x="3489" y="5540"/>
                  </a:cubicBezTo>
                  <a:cubicBezTo>
                    <a:pt x="3918" y="4802"/>
                    <a:pt x="5061" y="2254"/>
                    <a:pt x="3906" y="861"/>
                  </a:cubicBezTo>
                  <a:cubicBezTo>
                    <a:pt x="3348" y="176"/>
                    <a:pt x="2505" y="1"/>
                    <a:pt x="1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0;p26">
              <a:extLst>
                <a:ext uri="{FF2B5EF4-FFF2-40B4-BE49-F238E27FC236}">
                  <a16:creationId xmlns:a16="http://schemas.microsoft.com/office/drawing/2014/main" id="{CC8B4CE1-6F12-F233-FF09-CDD7B49135E5}"/>
                </a:ext>
              </a:extLst>
            </p:cNvPr>
            <p:cNvSpPr/>
            <p:nvPr/>
          </p:nvSpPr>
          <p:spPr>
            <a:xfrm>
              <a:off x="7303944" y="3818551"/>
              <a:ext cx="426277" cy="870700"/>
            </a:xfrm>
            <a:custGeom>
              <a:avLst/>
              <a:gdLst/>
              <a:ahLst/>
              <a:cxnLst/>
              <a:rect l="l" t="t" r="r" b="b"/>
              <a:pathLst>
                <a:path w="13084" h="26725" extrusionOk="0">
                  <a:moveTo>
                    <a:pt x="7464" y="0"/>
                  </a:moveTo>
                  <a:lnTo>
                    <a:pt x="6607" y="3501"/>
                  </a:lnTo>
                  <a:lnTo>
                    <a:pt x="4142" y="17645"/>
                  </a:lnTo>
                  <a:cubicBezTo>
                    <a:pt x="4142" y="17645"/>
                    <a:pt x="1761" y="18741"/>
                    <a:pt x="1035" y="20598"/>
                  </a:cubicBezTo>
                  <a:cubicBezTo>
                    <a:pt x="414" y="22179"/>
                    <a:pt x="1" y="23576"/>
                    <a:pt x="452" y="23576"/>
                  </a:cubicBezTo>
                  <a:cubicBezTo>
                    <a:pt x="459" y="23576"/>
                    <a:pt x="467" y="23575"/>
                    <a:pt x="475" y="23575"/>
                  </a:cubicBezTo>
                  <a:cubicBezTo>
                    <a:pt x="519" y="23571"/>
                    <a:pt x="561" y="23570"/>
                    <a:pt x="602" y="23570"/>
                  </a:cubicBezTo>
                  <a:cubicBezTo>
                    <a:pt x="659" y="23570"/>
                    <a:pt x="714" y="23572"/>
                    <a:pt x="767" y="23572"/>
                  </a:cubicBezTo>
                  <a:cubicBezTo>
                    <a:pt x="1083" y="23572"/>
                    <a:pt x="1341" y="23504"/>
                    <a:pt x="1785" y="22551"/>
                  </a:cubicBezTo>
                  <a:cubicBezTo>
                    <a:pt x="2145" y="21760"/>
                    <a:pt x="2595" y="21494"/>
                    <a:pt x="3109" y="21494"/>
                  </a:cubicBezTo>
                  <a:cubicBezTo>
                    <a:pt x="3392" y="21494"/>
                    <a:pt x="3694" y="21575"/>
                    <a:pt x="4011" y="21694"/>
                  </a:cubicBezTo>
                  <a:cubicBezTo>
                    <a:pt x="5261" y="22134"/>
                    <a:pt x="6083" y="23860"/>
                    <a:pt x="6083" y="23860"/>
                  </a:cubicBezTo>
                  <a:cubicBezTo>
                    <a:pt x="6023" y="24551"/>
                    <a:pt x="6035" y="25242"/>
                    <a:pt x="6142" y="25932"/>
                  </a:cubicBezTo>
                  <a:cubicBezTo>
                    <a:pt x="6238" y="26517"/>
                    <a:pt x="6493" y="26725"/>
                    <a:pt x="6729" y="26725"/>
                  </a:cubicBezTo>
                  <a:cubicBezTo>
                    <a:pt x="6936" y="26725"/>
                    <a:pt x="7129" y="26566"/>
                    <a:pt x="7190" y="26361"/>
                  </a:cubicBezTo>
                  <a:cubicBezTo>
                    <a:pt x="7321" y="25932"/>
                    <a:pt x="7821" y="25599"/>
                    <a:pt x="8095" y="25170"/>
                  </a:cubicBezTo>
                  <a:cubicBezTo>
                    <a:pt x="8333" y="24813"/>
                    <a:pt x="8524" y="24420"/>
                    <a:pt x="8690" y="24015"/>
                  </a:cubicBezTo>
                  <a:cubicBezTo>
                    <a:pt x="8798" y="23777"/>
                    <a:pt x="9250" y="23741"/>
                    <a:pt x="9262" y="23325"/>
                  </a:cubicBezTo>
                  <a:cubicBezTo>
                    <a:pt x="9262" y="22979"/>
                    <a:pt x="9333" y="22646"/>
                    <a:pt x="9500" y="22336"/>
                  </a:cubicBezTo>
                  <a:cubicBezTo>
                    <a:pt x="9667" y="21991"/>
                    <a:pt x="8940" y="19789"/>
                    <a:pt x="8524" y="18943"/>
                  </a:cubicBezTo>
                  <a:cubicBezTo>
                    <a:pt x="8524" y="18776"/>
                    <a:pt x="8381" y="18491"/>
                    <a:pt x="8524" y="17800"/>
                  </a:cubicBezTo>
                  <a:cubicBezTo>
                    <a:pt x="8655" y="17098"/>
                    <a:pt x="12298" y="4299"/>
                    <a:pt x="12298" y="4299"/>
                  </a:cubicBezTo>
                  <a:lnTo>
                    <a:pt x="13084" y="870"/>
                  </a:lnTo>
                  <a:lnTo>
                    <a:pt x="7464" y="0"/>
                  </a:lnTo>
                  <a:close/>
                </a:path>
              </a:pathLst>
            </a:custGeom>
            <a:solidFill>
              <a:srgbClr val="FE8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1;p26">
              <a:extLst>
                <a:ext uri="{FF2B5EF4-FFF2-40B4-BE49-F238E27FC236}">
                  <a16:creationId xmlns:a16="http://schemas.microsoft.com/office/drawing/2014/main" id="{88551389-4617-DF1C-150F-3D1A6D6F895D}"/>
                </a:ext>
              </a:extLst>
            </p:cNvPr>
            <p:cNvSpPr/>
            <p:nvPr/>
          </p:nvSpPr>
          <p:spPr>
            <a:xfrm>
              <a:off x="7509882" y="3818942"/>
              <a:ext cx="220729" cy="204439"/>
            </a:xfrm>
            <a:custGeom>
              <a:avLst/>
              <a:gdLst/>
              <a:ahLst/>
              <a:cxnLst/>
              <a:rect l="l" t="t" r="r" b="b"/>
              <a:pathLst>
                <a:path w="6775" h="6275" extrusionOk="0">
                  <a:moveTo>
                    <a:pt x="1155" y="0"/>
                  </a:moveTo>
                  <a:lnTo>
                    <a:pt x="286" y="3489"/>
                  </a:lnTo>
                  <a:lnTo>
                    <a:pt x="0" y="5132"/>
                  </a:lnTo>
                  <a:cubicBezTo>
                    <a:pt x="848" y="5373"/>
                    <a:pt x="2431" y="5788"/>
                    <a:pt x="2851" y="5788"/>
                  </a:cubicBezTo>
                  <a:cubicBezTo>
                    <a:pt x="2908" y="5788"/>
                    <a:pt x="2944" y="5780"/>
                    <a:pt x="2953" y="5763"/>
                  </a:cubicBezTo>
                  <a:cubicBezTo>
                    <a:pt x="3060" y="5572"/>
                    <a:pt x="3524" y="4965"/>
                    <a:pt x="3524" y="4965"/>
                  </a:cubicBezTo>
                  <a:lnTo>
                    <a:pt x="3524" y="4965"/>
                  </a:lnTo>
                  <a:cubicBezTo>
                    <a:pt x="3524" y="4965"/>
                    <a:pt x="3490" y="6049"/>
                    <a:pt x="3523" y="6049"/>
                  </a:cubicBezTo>
                  <a:cubicBezTo>
                    <a:pt x="3523" y="6049"/>
                    <a:pt x="3524" y="6049"/>
                    <a:pt x="3524" y="6049"/>
                  </a:cubicBezTo>
                  <a:cubicBezTo>
                    <a:pt x="3531" y="6042"/>
                    <a:pt x="3554" y="6039"/>
                    <a:pt x="3592" y="6039"/>
                  </a:cubicBezTo>
                  <a:cubicBezTo>
                    <a:pt x="3833" y="6039"/>
                    <a:pt x="4667" y="6162"/>
                    <a:pt x="5429" y="6275"/>
                  </a:cubicBezTo>
                  <a:lnTo>
                    <a:pt x="5989" y="4298"/>
                  </a:lnTo>
                  <a:lnTo>
                    <a:pt x="6775" y="869"/>
                  </a:lnTo>
                  <a:lnTo>
                    <a:pt x="1155" y="0"/>
                  </a:lnTo>
                  <a:close/>
                </a:path>
              </a:pathLst>
            </a:custGeom>
            <a:solidFill>
              <a:srgbClr val="CC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2;p26">
              <a:extLst>
                <a:ext uri="{FF2B5EF4-FFF2-40B4-BE49-F238E27FC236}">
                  <a16:creationId xmlns:a16="http://schemas.microsoft.com/office/drawing/2014/main" id="{61D329CD-CF09-4F61-A052-96514636C21A}"/>
                </a:ext>
              </a:extLst>
            </p:cNvPr>
            <p:cNvSpPr/>
            <p:nvPr/>
          </p:nvSpPr>
          <p:spPr>
            <a:xfrm>
              <a:off x="7504962" y="4519445"/>
              <a:ext cx="54213" cy="155081"/>
            </a:xfrm>
            <a:custGeom>
              <a:avLst/>
              <a:gdLst/>
              <a:ahLst/>
              <a:cxnLst/>
              <a:rect l="l" t="t" r="r" b="b"/>
              <a:pathLst>
                <a:path w="1664" h="4760" extrusionOk="0">
                  <a:moveTo>
                    <a:pt x="56" y="0"/>
                  </a:moveTo>
                  <a:cubicBezTo>
                    <a:pt x="25" y="0"/>
                    <a:pt x="0" y="41"/>
                    <a:pt x="32" y="73"/>
                  </a:cubicBezTo>
                  <a:cubicBezTo>
                    <a:pt x="151" y="169"/>
                    <a:pt x="282" y="252"/>
                    <a:pt x="401" y="347"/>
                  </a:cubicBezTo>
                  <a:cubicBezTo>
                    <a:pt x="532" y="442"/>
                    <a:pt x="651" y="538"/>
                    <a:pt x="770" y="657"/>
                  </a:cubicBezTo>
                  <a:cubicBezTo>
                    <a:pt x="996" y="859"/>
                    <a:pt x="1187" y="1109"/>
                    <a:pt x="1318" y="1383"/>
                  </a:cubicBezTo>
                  <a:cubicBezTo>
                    <a:pt x="1651" y="2026"/>
                    <a:pt x="1556" y="2776"/>
                    <a:pt x="1413" y="3455"/>
                  </a:cubicBezTo>
                  <a:cubicBezTo>
                    <a:pt x="1318" y="3871"/>
                    <a:pt x="1199" y="4288"/>
                    <a:pt x="1080" y="4693"/>
                  </a:cubicBezTo>
                  <a:cubicBezTo>
                    <a:pt x="1066" y="4734"/>
                    <a:pt x="1100" y="4760"/>
                    <a:pt x="1136" y="4760"/>
                  </a:cubicBezTo>
                  <a:cubicBezTo>
                    <a:pt x="1162" y="4760"/>
                    <a:pt x="1189" y="4747"/>
                    <a:pt x="1199" y="4717"/>
                  </a:cubicBezTo>
                  <a:cubicBezTo>
                    <a:pt x="1413" y="3979"/>
                    <a:pt x="1651" y="3205"/>
                    <a:pt x="1651" y="2431"/>
                  </a:cubicBezTo>
                  <a:cubicBezTo>
                    <a:pt x="1663" y="2086"/>
                    <a:pt x="1592" y="1740"/>
                    <a:pt x="1461" y="1419"/>
                  </a:cubicBezTo>
                  <a:cubicBezTo>
                    <a:pt x="1330" y="1133"/>
                    <a:pt x="1139" y="871"/>
                    <a:pt x="913" y="645"/>
                  </a:cubicBezTo>
                  <a:cubicBezTo>
                    <a:pt x="782" y="526"/>
                    <a:pt x="651" y="407"/>
                    <a:pt x="508" y="300"/>
                  </a:cubicBezTo>
                  <a:cubicBezTo>
                    <a:pt x="377" y="192"/>
                    <a:pt x="222" y="85"/>
                    <a:pt x="68" y="2"/>
                  </a:cubicBezTo>
                  <a:cubicBezTo>
                    <a:pt x="64" y="1"/>
                    <a:pt x="60" y="0"/>
                    <a:pt x="56" y="0"/>
                  </a:cubicBezTo>
                  <a:close/>
                </a:path>
              </a:pathLst>
            </a:custGeom>
            <a:solidFill>
              <a:srgbClr val="C27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3;p26">
              <a:extLst>
                <a:ext uri="{FF2B5EF4-FFF2-40B4-BE49-F238E27FC236}">
                  <a16:creationId xmlns:a16="http://schemas.microsoft.com/office/drawing/2014/main" id="{7F1A0791-1F9F-F5BA-F07C-D9D5173665D1}"/>
                </a:ext>
              </a:extLst>
            </p:cNvPr>
            <p:cNvSpPr/>
            <p:nvPr/>
          </p:nvSpPr>
          <p:spPr>
            <a:xfrm>
              <a:off x="7565463" y="4533128"/>
              <a:ext cx="22806" cy="74608"/>
            </a:xfrm>
            <a:custGeom>
              <a:avLst/>
              <a:gdLst/>
              <a:ahLst/>
              <a:cxnLst/>
              <a:rect l="l" t="t" r="r" b="b"/>
              <a:pathLst>
                <a:path w="700" h="2290" extrusionOk="0">
                  <a:moveTo>
                    <a:pt x="39" y="1"/>
                  </a:moveTo>
                  <a:cubicBezTo>
                    <a:pt x="21" y="1"/>
                    <a:pt x="0" y="18"/>
                    <a:pt x="9" y="34"/>
                  </a:cubicBezTo>
                  <a:cubicBezTo>
                    <a:pt x="44" y="130"/>
                    <a:pt x="80" y="213"/>
                    <a:pt x="128" y="296"/>
                  </a:cubicBezTo>
                  <a:cubicBezTo>
                    <a:pt x="175" y="380"/>
                    <a:pt x="223" y="475"/>
                    <a:pt x="259" y="570"/>
                  </a:cubicBezTo>
                  <a:cubicBezTo>
                    <a:pt x="342" y="749"/>
                    <a:pt x="401" y="927"/>
                    <a:pt x="449" y="1118"/>
                  </a:cubicBezTo>
                  <a:cubicBezTo>
                    <a:pt x="497" y="1296"/>
                    <a:pt x="532" y="1475"/>
                    <a:pt x="556" y="1654"/>
                  </a:cubicBezTo>
                  <a:cubicBezTo>
                    <a:pt x="580" y="1856"/>
                    <a:pt x="580" y="2047"/>
                    <a:pt x="580" y="2249"/>
                  </a:cubicBezTo>
                  <a:cubicBezTo>
                    <a:pt x="580" y="2277"/>
                    <a:pt x="604" y="2289"/>
                    <a:pt x="629" y="2289"/>
                  </a:cubicBezTo>
                  <a:cubicBezTo>
                    <a:pt x="657" y="2289"/>
                    <a:pt x="687" y="2274"/>
                    <a:pt x="687" y="2249"/>
                  </a:cubicBezTo>
                  <a:cubicBezTo>
                    <a:pt x="699" y="2047"/>
                    <a:pt x="699" y="1844"/>
                    <a:pt x="663" y="1642"/>
                  </a:cubicBezTo>
                  <a:cubicBezTo>
                    <a:pt x="640" y="1439"/>
                    <a:pt x="592" y="1237"/>
                    <a:pt x="544" y="1046"/>
                  </a:cubicBezTo>
                  <a:cubicBezTo>
                    <a:pt x="485" y="856"/>
                    <a:pt x="413" y="677"/>
                    <a:pt x="342" y="499"/>
                  </a:cubicBezTo>
                  <a:cubicBezTo>
                    <a:pt x="294" y="403"/>
                    <a:pt x="259" y="320"/>
                    <a:pt x="211" y="225"/>
                  </a:cubicBezTo>
                  <a:cubicBezTo>
                    <a:pt x="175" y="153"/>
                    <a:pt x="116" y="70"/>
                    <a:pt x="56" y="11"/>
                  </a:cubicBezTo>
                  <a:cubicBezTo>
                    <a:pt x="53" y="4"/>
                    <a:pt x="46" y="1"/>
                    <a:pt x="39" y="1"/>
                  </a:cubicBezTo>
                  <a:close/>
                </a:path>
              </a:pathLst>
            </a:custGeom>
            <a:solidFill>
              <a:srgbClr val="C27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4;p26">
              <a:extLst>
                <a:ext uri="{FF2B5EF4-FFF2-40B4-BE49-F238E27FC236}">
                  <a16:creationId xmlns:a16="http://schemas.microsoft.com/office/drawing/2014/main" id="{C95A510F-16B9-938D-29EB-78B305DF7E8C}"/>
                </a:ext>
              </a:extLst>
            </p:cNvPr>
            <p:cNvSpPr/>
            <p:nvPr/>
          </p:nvSpPr>
          <p:spPr>
            <a:xfrm>
              <a:off x="7596545" y="4525374"/>
              <a:ext cx="10328" cy="43690"/>
            </a:xfrm>
            <a:custGeom>
              <a:avLst/>
              <a:gdLst/>
              <a:ahLst/>
              <a:cxnLst/>
              <a:rect l="l" t="t" r="r" b="b"/>
              <a:pathLst>
                <a:path w="317" h="1341" extrusionOk="0">
                  <a:moveTo>
                    <a:pt x="30" y="1"/>
                  </a:moveTo>
                  <a:cubicBezTo>
                    <a:pt x="13" y="1"/>
                    <a:pt x="0" y="13"/>
                    <a:pt x="7" y="34"/>
                  </a:cubicBezTo>
                  <a:cubicBezTo>
                    <a:pt x="31" y="141"/>
                    <a:pt x="67" y="249"/>
                    <a:pt x="102" y="356"/>
                  </a:cubicBezTo>
                  <a:cubicBezTo>
                    <a:pt x="126" y="463"/>
                    <a:pt x="150" y="558"/>
                    <a:pt x="162" y="653"/>
                  </a:cubicBezTo>
                  <a:cubicBezTo>
                    <a:pt x="209" y="868"/>
                    <a:pt x="221" y="1082"/>
                    <a:pt x="221" y="1296"/>
                  </a:cubicBezTo>
                  <a:cubicBezTo>
                    <a:pt x="221" y="1326"/>
                    <a:pt x="242" y="1341"/>
                    <a:pt x="263" y="1341"/>
                  </a:cubicBezTo>
                  <a:cubicBezTo>
                    <a:pt x="284" y="1341"/>
                    <a:pt x="305" y="1326"/>
                    <a:pt x="305" y="1296"/>
                  </a:cubicBezTo>
                  <a:cubicBezTo>
                    <a:pt x="317" y="1082"/>
                    <a:pt x="293" y="868"/>
                    <a:pt x="257" y="641"/>
                  </a:cubicBezTo>
                  <a:cubicBezTo>
                    <a:pt x="233" y="534"/>
                    <a:pt x="209" y="427"/>
                    <a:pt x="186" y="320"/>
                  </a:cubicBezTo>
                  <a:cubicBezTo>
                    <a:pt x="150" y="213"/>
                    <a:pt x="114" y="118"/>
                    <a:pt x="67" y="22"/>
                  </a:cubicBezTo>
                  <a:cubicBezTo>
                    <a:pt x="57" y="7"/>
                    <a:pt x="42" y="1"/>
                    <a:pt x="30" y="1"/>
                  </a:cubicBezTo>
                  <a:close/>
                </a:path>
              </a:pathLst>
            </a:custGeom>
            <a:solidFill>
              <a:srgbClr val="C27C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5;p26">
              <a:extLst>
                <a:ext uri="{FF2B5EF4-FFF2-40B4-BE49-F238E27FC236}">
                  <a16:creationId xmlns:a16="http://schemas.microsoft.com/office/drawing/2014/main" id="{3C95A5BA-8246-D968-97A6-120D3B45D311}"/>
                </a:ext>
              </a:extLst>
            </p:cNvPr>
            <p:cNvSpPr/>
            <p:nvPr/>
          </p:nvSpPr>
          <p:spPr>
            <a:xfrm>
              <a:off x="7475738" y="3000695"/>
              <a:ext cx="350300" cy="959742"/>
            </a:xfrm>
            <a:custGeom>
              <a:avLst/>
              <a:gdLst/>
              <a:ahLst/>
              <a:cxnLst/>
              <a:rect l="l" t="t" r="r" b="b"/>
              <a:pathLst>
                <a:path w="10752" h="29458" extrusionOk="0">
                  <a:moveTo>
                    <a:pt x="4650" y="0"/>
                  </a:moveTo>
                  <a:cubicBezTo>
                    <a:pt x="3941" y="0"/>
                    <a:pt x="3190" y="273"/>
                    <a:pt x="2477" y="1041"/>
                  </a:cubicBezTo>
                  <a:cubicBezTo>
                    <a:pt x="0" y="3696"/>
                    <a:pt x="1453" y="12316"/>
                    <a:pt x="1072" y="15864"/>
                  </a:cubicBezTo>
                  <a:cubicBezTo>
                    <a:pt x="703" y="19412"/>
                    <a:pt x="703" y="23377"/>
                    <a:pt x="703" y="23377"/>
                  </a:cubicBezTo>
                  <a:lnTo>
                    <a:pt x="1405" y="24020"/>
                  </a:lnTo>
                  <a:lnTo>
                    <a:pt x="703" y="28366"/>
                  </a:lnTo>
                  <a:cubicBezTo>
                    <a:pt x="703" y="28366"/>
                    <a:pt x="2427" y="29130"/>
                    <a:pt x="4177" y="29130"/>
                  </a:cubicBezTo>
                  <a:cubicBezTo>
                    <a:pt x="4357" y="29130"/>
                    <a:pt x="4537" y="29122"/>
                    <a:pt x="4715" y="29104"/>
                  </a:cubicBezTo>
                  <a:lnTo>
                    <a:pt x="5358" y="27235"/>
                  </a:lnTo>
                  <a:lnTo>
                    <a:pt x="5358" y="29128"/>
                  </a:lnTo>
                  <a:cubicBezTo>
                    <a:pt x="5358" y="29128"/>
                    <a:pt x="7034" y="29458"/>
                    <a:pt x="7605" y="29458"/>
                  </a:cubicBezTo>
                  <a:cubicBezTo>
                    <a:pt x="7702" y="29458"/>
                    <a:pt x="7768" y="29448"/>
                    <a:pt x="7787" y="29425"/>
                  </a:cubicBezTo>
                  <a:cubicBezTo>
                    <a:pt x="7930" y="29282"/>
                    <a:pt x="7787" y="26627"/>
                    <a:pt x="7787" y="26627"/>
                  </a:cubicBezTo>
                  <a:cubicBezTo>
                    <a:pt x="7787" y="26627"/>
                    <a:pt x="8954" y="25603"/>
                    <a:pt x="9097" y="24341"/>
                  </a:cubicBezTo>
                  <a:cubicBezTo>
                    <a:pt x="9240" y="23091"/>
                    <a:pt x="9513" y="18055"/>
                    <a:pt x="9882" y="13709"/>
                  </a:cubicBezTo>
                  <a:cubicBezTo>
                    <a:pt x="10263" y="9375"/>
                    <a:pt x="10752" y="4160"/>
                    <a:pt x="7870" y="1648"/>
                  </a:cubicBezTo>
                  <a:cubicBezTo>
                    <a:pt x="7870" y="1648"/>
                    <a:pt x="6391" y="0"/>
                    <a:pt x="4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6;p26">
              <a:extLst>
                <a:ext uri="{FF2B5EF4-FFF2-40B4-BE49-F238E27FC236}">
                  <a16:creationId xmlns:a16="http://schemas.microsoft.com/office/drawing/2014/main" id="{282005A0-6E25-7584-7770-31449DFA21F9}"/>
                </a:ext>
              </a:extLst>
            </p:cNvPr>
            <p:cNvSpPr/>
            <p:nvPr/>
          </p:nvSpPr>
          <p:spPr>
            <a:xfrm>
              <a:off x="7721652" y="3805356"/>
              <a:ext cx="4301" cy="3910"/>
            </a:xfrm>
            <a:custGeom>
              <a:avLst/>
              <a:gdLst/>
              <a:ahLst/>
              <a:cxnLst/>
              <a:rect l="l" t="t" r="r" b="b"/>
              <a:pathLst>
                <a:path w="132" h="120" extrusionOk="0">
                  <a:moveTo>
                    <a:pt x="132" y="1"/>
                  </a:moveTo>
                  <a:lnTo>
                    <a:pt x="132" y="1"/>
                  </a:lnTo>
                  <a:cubicBezTo>
                    <a:pt x="131" y="2"/>
                    <a:pt x="83" y="49"/>
                    <a:pt x="1" y="120"/>
                  </a:cubicBezTo>
                  <a:cubicBezTo>
                    <a:pt x="48" y="84"/>
                    <a:pt x="96" y="36"/>
                    <a:pt x="132" y="1"/>
                  </a:cubicBezTo>
                  <a:close/>
                </a:path>
              </a:pathLst>
            </a:custGeom>
            <a:solidFill>
              <a:srgbClr val="BF8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7;p26">
              <a:extLst>
                <a:ext uri="{FF2B5EF4-FFF2-40B4-BE49-F238E27FC236}">
                  <a16:creationId xmlns:a16="http://schemas.microsoft.com/office/drawing/2014/main" id="{003B0B7D-76DA-99F3-5409-6379FE6120ED}"/>
                </a:ext>
              </a:extLst>
            </p:cNvPr>
            <p:cNvSpPr/>
            <p:nvPr/>
          </p:nvSpPr>
          <p:spPr>
            <a:xfrm>
              <a:off x="7475738" y="3007439"/>
              <a:ext cx="258359" cy="953258"/>
            </a:xfrm>
            <a:custGeom>
              <a:avLst/>
              <a:gdLst/>
              <a:ahLst/>
              <a:cxnLst/>
              <a:rect l="l" t="t" r="r" b="b"/>
              <a:pathLst>
                <a:path w="7930" h="29259" extrusionOk="0">
                  <a:moveTo>
                    <a:pt x="3632" y="0"/>
                  </a:moveTo>
                  <a:lnTo>
                    <a:pt x="3632" y="0"/>
                  </a:lnTo>
                  <a:cubicBezTo>
                    <a:pt x="3191" y="191"/>
                    <a:pt x="2786" y="477"/>
                    <a:pt x="2477" y="834"/>
                  </a:cubicBezTo>
                  <a:cubicBezTo>
                    <a:pt x="0" y="3489"/>
                    <a:pt x="1441" y="12121"/>
                    <a:pt x="1072" y="15669"/>
                  </a:cubicBezTo>
                  <a:cubicBezTo>
                    <a:pt x="703" y="19205"/>
                    <a:pt x="703" y="23170"/>
                    <a:pt x="703" y="23170"/>
                  </a:cubicBezTo>
                  <a:lnTo>
                    <a:pt x="1393" y="23825"/>
                  </a:lnTo>
                  <a:lnTo>
                    <a:pt x="703" y="28159"/>
                  </a:lnTo>
                  <a:cubicBezTo>
                    <a:pt x="703" y="28159"/>
                    <a:pt x="2447" y="28932"/>
                    <a:pt x="4199" y="28932"/>
                  </a:cubicBezTo>
                  <a:cubicBezTo>
                    <a:pt x="4368" y="28932"/>
                    <a:pt x="4536" y="28924"/>
                    <a:pt x="4703" y="28909"/>
                  </a:cubicBezTo>
                  <a:lnTo>
                    <a:pt x="5346" y="27040"/>
                  </a:lnTo>
                  <a:lnTo>
                    <a:pt x="5346" y="28933"/>
                  </a:lnTo>
                  <a:cubicBezTo>
                    <a:pt x="5346" y="28933"/>
                    <a:pt x="7048" y="29259"/>
                    <a:pt x="7613" y="29259"/>
                  </a:cubicBezTo>
                  <a:cubicBezTo>
                    <a:pt x="7705" y="29259"/>
                    <a:pt x="7767" y="29250"/>
                    <a:pt x="7787" y="29230"/>
                  </a:cubicBezTo>
                  <a:cubicBezTo>
                    <a:pt x="7930" y="29075"/>
                    <a:pt x="7787" y="26432"/>
                    <a:pt x="7787" y="26432"/>
                  </a:cubicBezTo>
                  <a:cubicBezTo>
                    <a:pt x="7466" y="26266"/>
                    <a:pt x="7168" y="26051"/>
                    <a:pt x="6906" y="25801"/>
                  </a:cubicBezTo>
                  <a:cubicBezTo>
                    <a:pt x="6644" y="25527"/>
                    <a:pt x="7275" y="24873"/>
                    <a:pt x="7549" y="24611"/>
                  </a:cubicBezTo>
                  <a:lnTo>
                    <a:pt x="7549" y="24611"/>
                  </a:lnTo>
                  <a:cubicBezTo>
                    <a:pt x="7201" y="24879"/>
                    <a:pt x="6618" y="24912"/>
                    <a:pt x="6348" y="24912"/>
                  </a:cubicBezTo>
                  <a:cubicBezTo>
                    <a:pt x="6259" y="24912"/>
                    <a:pt x="6203" y="24908"/>
                    <a:pt x="6203" y="24908"/>
                  </a:cubicBezTo>
                  <a:cubicBezTo>
                    <a:pt x="6203" y="24908"/>
                    <a:pt x="6061" y="24777"/>
                    <a:pt x="6549" y="24432"/>
                  </a:cubicBezTo>
                  <a:cubicBezTo>
                    <a:pt x="7037" y="24087"/>
                    <a:pt x="7073" y="22980"/>
                    <a:pt x="7073" y="22979"/>
                  </a:cubicBezTo>
                  <a:lnTo>
                    <a:pt x="7073" y="22979"/>
                  </a:lnTo>
                  <a:cubicBezTo>
                    <a:pt x="7073" y="22980"/>
                    <a:pt x="7001" y="23051"/>
                    <a:pt x="5132" y="24015"/>
                  </a:cubicBezTo>
                  <a:cubicBezTo>
                    <a:pt x="4528" y="24329"/>
                    <a:pt x="3973" y="24435"/>
                    <a:pt x="3499" y="24435"/>
                  </a:cubicBezTo>
                  <a:cubicBezTo>
                    <a:pt x="2516" y="24435"/>
                    <a:pt x="1881" y="23980"/>
                    <a:pt x="1881" y="23980"/>
                  </a:cubicBezTo>
                  <a:cubicBezTo>
                    <a:pt x="1048" y="23682"/>
                    <a:pt x="1893" y="19550"/>
                    <a:pt x="1953" y="18122"/>
                  </a:cubicBezTo>
                  <a:cubicBezTo>
                    <a:pt x="2024" y="16693"/>
                    <a:pt x="1751" y="12073"/>
                    <a:pt x="1953" y="7108"/>
                  </a:cubicBezTo>
                  <a:cubicBezTo>
                    <a:pt x="2167" y="2144"/>
                    <a:pt x="3251" y="512"/>
                    <a:pt x="3251" y="512"/>
                  </a:cubicBezTo>
                  <a:lnTo>
                    <a:pt x="36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8;p26">
              <a:extLst>
                <a:ext uri="{FF2B5EF4-FFF2-40B4-BE49-F238E27FC236}">
                  <a16:creationId xmlns:a16="http://schemas.microsoft.com/office/drawing/2014/main" id="{1E423D96-D945-B494-68AC-ECCC67996B43}"/>
                </a:ext>
              </a:extLst>
            </p:cNvPr>
            <p:cNvSpPr/>
            <p:nvPr/>
          </p:nvSpPr>
          <p:spPr>
            <a:xfrm>
              <a:off x="7518385" y="3731791"/>
              <a:ext cx="212747" cy="73826"/>
            </a:xfrm>
            <a:custGeom>
              <a:avLst/>
              <a:gdLst/>
              <a:ahLst/>
              <a:cxnLst/>
              <a:rect l="l" t="t" r="r" b="b"/>
              <a:pathLst>
                <a:path w="6530" h="2266" extrusionOk="0">
                  <a:moveTo>
                    <a:pt x="6467" y="1"/>
                  </a:moveTo>
                  <a:cubicBezTo>
                    <a:pt x="6459" y="1"/>
                    <a:pt x="6450" y="3"/>
                    <a:pt x="6442" y="8"/>
                  </a:cubicBezTo>
                  <a:cubicBezTo>
                    <a:pt x="6228" y="163"/>
                    <a:pt x="6037" y="342"/>
                    <a:pt x="5847" y="496"/>
                  </a:cubicBezTo>
                  <a:cubicBezTo>
                    <a:pt x="5645" y="663"/>
                    <a:pt x="5466" y="806"/>
                    <a:pt x="5264" y="949"/>
                  </a:cubicBezTo>
                  <a:cubicBezTo>
                    <a:pt x="4871" y="1235"/>
                    <a:pt x="4454" y="1485"/>
                    <a:pt x="4013" y="1687"/>
                  </a:cubicBezTo>
                  <a:cubicBezTo>
                    <a:pt x="3434" y="1968"/>
                    <a:pt x="2801" y="2115"/>
                    <a:pt x="2164" y="2115"/>
                  </a:cubicBezTo>
                  <a:cubicBezTo>
                    <a:pt x="1911" y="2115"/>
                    <a:pt x="1657" y="2092"/>
                    <a:pt x="1406" y="2044"/>
                  </a:cubicBezTo>
                  <a:cubicBezTo>
                    <a:pt x="930" y="1949"/>
                    <a:pt x="489" y="1747"/>
                    <a:pt x="108" y="1449"/>
                  </a:cubicBezTo>
                  <a:cubicBezTo>
                    <a:pt x="97" y="1442"/>
                    <a:pt x="86" y="1439"/>
                    <a:pt x="75" y="1439"/>
                  </a:cubicBezTo>
                  <a:cubicBezTo>
                    <a:pt x="30" y="1439"/>
                    <a:pt x="0" y="1494"/>
                    <a:pt x="49" y="1532"/>
                  </a:cubicBezTo>
                  <a:cubicBezTo>
                    <a:pt x="625" y="2058"/>
                    <a:pt x="1415" y="2266"/>
                    <a:pt x="2187" y="2266"/>
                  </a:cubicBezTo>
                  <a:cubicBezTo>
                    <a:pt x="2324" y="2266"/>
                    <a:pt x="2461" y="2259"/>
                    <a:pt x="2597" y="2247"/>
                  </a:cubicBezTo>
                  <a:cubicBezTo>
                    <a:pt x="3561" y="2151"/>
                    <a:pt x="4466" y="1723"/>
                    <a:pt x="5252" y="1163"/>
                  </a:cubicBezTo>
                  <a:cubicBezTo>
                    <a:pt x="5466" y="997"/>
                    <a:pt x="5680" y="830"/>
                    <a:pt x="5895" y="651"/>
                  </a:cubicBezTo>
                  <a:cubicBezTo>
                    <a:pt x="6109" y="473"/>
                    <a:pt x="6311" y="282"/>
                    <a:pt x="6502" y="80"/>
                  </a:cubicBezTo>
                  <a:cubicBezTo>
                    <a:pt x="6530" y="33"/>
                    <a:pt x="6499" y="1"/>
                    <a:pt x="6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9;p26">
              <a:extLst>
                <a:ext uri="{FF2B5EF4-FFF2-40B4-BE49-F238E27FC236}">
                  <a16:creationId xmlns:a16="http://schemas.microsoft.com/office/drawing/2014/main" id="{EC4C93F8-FDA9-8733-DD72-B0C60210C087}"/>
                </a:ext>
              </a:extLst>
            </p:cNvPr>
            <p:cNvSpPr/>
            <p:nvPr/>
          </p:nvSpPr>
          <p:spPr>
            <a:xfrm>
              <a:off x="7630851" y="3798286"/>
              <a:ext cx="101617" cy="20493"/>
            </a:xfrm>
            <a:custGeom>
              <a:avLst/>
              <a:gdLst/>
              <a:ahLst/>
              <a:cxnLst/>
              <a:rect l="l" t="t" r="r" b="b"/>
              <a:pathLst>
                <a:path w="3119" h="629" extrusionOk="0">
                  <a:moveTo>
                    <a:pt x="3052" y="1"/>
                  </a:moveTo>
                  <a:cubicBezTo>
                    <a:pt x="3047" y="1"/>
                    <a:pt x="3043" y="2"/>
                    <a:pt x="3038" y="3"/>
                  </a:cubicBezTo>
                  <a:cubicBezTo>
                    <a:pt x="2943" y="51"/>
                    <a:pt x="2835" y="110"/>
                    <a:pt x="2740" y="170"/>
                  </a:cubicBezTo>
                  <a:cubicBezTo>
                    <a:pt x="2621" y="229"/>
                    <a:pt x="2502" y="277"/>
                    <a:pt x="2371" y="325"/>
                  </a:cubicBezTo>
                  <a:cubicBezTo>
                    <a:pt x="2057" y="441"/>
                    <a:pt x="1727" y="500"/>
                    <a:pt x="1398" y="500"/>
                  </a:cubicBezTo>
                  <a:cubicBezTo>
                    <a:pt x="955" y="500"/>
                    <a:pt x="512" y="394"/>
                    <a:pt x="109" y="182"/>
                  </a:cubicBezTo>
                  <a:cubicBezTo>
                    <a:pt x="99" y="176"/>
                    <a:pt x="89" y="173"/>
                    <a:pt x="79" y="173"/>
                  </a:cubicBezTo>
                  <a:cubicBezTo>
                    <a:pt x="33" y="173"/>
                    <a:pt x="0" y="236"/>
                    <a:pt x="49" y="265"/>
                  </a:cubicBezTo>
                  <a:cubicBezTo>
                    <a:pt x="471" y="507"/>
                    <a:pt x="948" y="629"/>
                    <a:pt x="1432" y="629"/>
                  </a:cubicBezTo>
                  <a:cubicBezTo>
                    <a:pt x="1495" y="629"/>
                    <a:pt x="1558" y="627"/>
                    <a:pt x="1621" y="622"/>
                  </a:cubicBezTo>
                  <a:cubicBezTo>
                    <a:pt x="1895" y="610"/>
                    <a:pt x="2157" y="551"/>
                    <a:pt x="2419" y="468"/>
                  </a:cubicBezTo>
                  <a:cubicBezTo>
                    <a:pt x="2538" y="420"/>
                    <a:pt x="2645" y="372"/>
                    <a:pt x="2752" y="313"/>
                  </a:cubicBezTo>
                  <a:cubicBezTo>
                    <a:pt x="2883" y="253"/>
                    <a:pt x="3002" y="170"/>
                    <a:pt x="3097" y="75"/>
                  </a:cubicBezTo>
                  <a:cubicBezTo>
                    <a:pt x="3118" y="33"/>
                    <a:pt x="3085" y="1"/>
                    <a:pt x="3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70;p26">
              <a:extLst>
                <a:ext uri="{FF2B5EF4-FFF2-40B4-BE49-F238E27FC236}">
                  <a16:creationId xmlns:a16="http://schemas.microsoft.com/office/drawing/2014/main" id="{77C414C0-31E5-2BDB-C617-53C5F56B63D7}"/>
                </a:ext>
              </a:extLst>
            </p:cNvPr>
            <p:cNvSpPr/>
            <p:nvPr/>
          </p:nvSpPr>
          <p:spPr>
            <a:xfrm>
              <a:off x="7581232" y="3882929"/>
              <a:ext cx="25640" cy="16746"/>
            </a:xfrm>
            <a:custGeom>
              <a:avLst/>
              <a:gdLst/>
              <a:ahLst/>
              <a:cxnLst/>
              <a:rect l="l" t="t" r="r" b="b"/>
              <a:pathLst>
                <a:path w="787" h="514" extrusionOk="0">
                  <a:moveTo>
                    <a:pt x="401" y="38"/>
                  </a:moveTo>
                  <a:cubicBezTo>
                    <a:pt x="407" y="48"/>
                    <a:pt x="420" y="56"/>
                    <a:pt x="441" y="60"/>
                  </a:cubicBezTo>
                  <a:cubicBezTo>
                    <a:pt x="668" y="84"/>
                    <a:pt x="763" y="322"/>
                    <a:pt x="572" y="406"/>
                  </a:cubicBezTo>
                  <a:cubicBezTo>
                    <a:pt x="521" y="431"/>
                    <a:pt x="467" y="443"/>
                    <a:pt x="411" y="443"/>
                  </a:cubicBezTo>
                  <a:cubicBezTo>
                    <a:pt x="362" y="443"/>
                    <a:pt x="312" y="434"/>
                    <a:pt x="263" y="418"/>
                  </a:cubicBezTo>
                  <a:cubicBezTo>
                    <a:pt x="179" y="406"/>
                    <a:pt x="120" y="334"/>
                    <a:pt x="132" y="251"/>
                  </a:cubicBezTo>
                  <a:cubicBezTo>
                    <a:pt x="144" y="203"/>
                    <a:pt x="167" y="156"/>
                    <a:pt x="203" y="132"/>
                  </a:cubicBezTo>
                  <a:cubicBezTo>
                    <a:pt x="227" y="108"/>
                    <a:pt x="251" y="96"/>
                    <a:pt x="275" y="84"/>
                  </a:cubicBezTo>
                  <a:cubicBezTo>
                    <a:pt x="287" y="84"/>
                    <a:pt x="310" y="72"/>
                    <a:pt x="334" y="72"/>
                  </a:cubicBezTo>
                  <a:cubicBezTo>
                    <a:pt x="346" y="72"/>
                    <a:pt x="370" y="60"/>
                    <a:pt x="394" y="48"/>
                  </a:cubicBezTo>
                  <a:cubicBezTo>
                    <a:pt x="397" y="48"/>
                    <a:pt x="400" y="44"/>
                    <a:pt x="401" y="38"/>
                  </a:cubicBezTo>
                  <a:close/>
                  <a:moveTo>
                    <a:pt x="370" y="1"/>
                  </a:moveTo>
                  <a:cubicBezTo>
                    <a:pt x="322" y="1"/>
                    <a:pt x="287" y="1"/>
                    <a:pt x="239" y="25"/>
                  </a:cubicBezTo>
                  <a:cubicBezTo>
                    <a:pt x="203" y="25"/>
                    <a:pt x="179" y="48"/>
                    <a:pt x="156" y="60"/>
                  </a:cubicBezTo>
                  <a:cubicBezTo>
                    <a:pt x="108" y="96"/>
                    <a:pt x="60" y="144"/>
                    <a:pt x="37" y="203"/>
                  </a:cubicBezTo>
                  <a:cubicBezTo>
                    <a:pt x="1" y="310"/>
                    <a:pt x="60" y="429"/>
                    <a:pt x="179" y="465"/>
                  </a:cubicBezTo>
                  <a:cubicBezTo>
                    <a:pt x="246" y="499"/>
                    <a:pt x="325" y="513"/>
                    <a:pt x="404" y="513"/>
                  </a:cubicBezTo>
                  <a:cubicBezTo>
                    <a:pt x="465" y="513"/>
                    <a:pt x="527" y="505"/>
                    <a:pt x="584" y="489"/>
                  </a:cubicBezTo>
                  <a:cubicBezTo>
                    <a:pt x="715" y="441"/>
                    <a:pt x="787" y="346"/>
                    <a:pt x="763" y="239"/>
                  </a:cubicBezTo>
                  <a:cubicBezTo>
                    <a:pt x="715" y="96"/>
                    <a:pt x="584" y="1"/>
                    <a:pt x="441" y="1"/>
                  </a:cubicBezTo>
                  <a:cubicBezTo>
                    <a:pt x="417" y="1"/>
                    <a:pt x="402" y="9"/>
                    <a:pt x="398" y="19"/>
                  </a:cubicBezTo>
                  <a:lnTo>
                    <a:pt x="398" y="19"/>
                  </a:lnTo>
                  <a:cubicBezTo>
                    <a:pt x="394" y="10"/>
                    <a:pt x="385" y="1"/>
                    <a:pt x="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1430;p52">
            <a:extLst>
              <a:ext uri="{FF2B5EF4-FFF2-40B4-BE49-F238E27FC236}">
                <a16:creationId xmlns:a16="http://schemas.microsoft.com/office/drawing/2014/main" id="{A6D006BF-0F69-2729-0BAF-89DD0012811D}"/>
              </a:ext>
            </a:extLst>
          </p:cNvPr>
          <p:cNvSpPr/>
          <p:nvPr/>
        </p:nvSpPr>
        <p:spPr>
          <a:xfrm rot="305073">
            <a:off x="4253206" y="4678927"/>
            <a:ext cx="59634" cy="58063"/>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9" name="Google Shape;1430;p52">
            <a:extLst>
              <a:ext uri="{FF2B5EF4-FFF2-40B4-BE49-F238E27FC236}">
                <a16:creationId xmlns:a16="http://schemas.microsoft.com/office/drawing/2014/main" id="{3D859ED2-ECAE-9E1A-379D-D7878E63D890}"/>
              </a:ext>
            </a:extLst>
          </p:cNvPr>
          <p:cNvSpPr/>
          <p:nvPr/>
        </p:nvSpPr>
        <p:spPr>
          <a:xfrm rot="4342659">
            <a:off x="4251165" y="4682271"/>
            <a:ext cx="59634" cy="58063"/>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1421;p52">
            <a:extLst>
              <a:ext uri="{FF2B5EF4-FFF2-40B4-BE49-F238E27FC236}">
                <a16:creationId xmlns:a16="http://schemas.microsoft.com/office/drawing/2014/main" id="{B5B0C516-5F2F-60A7-4F0C-DF5FEA31A2E6}"/>
              </a:ext>
            </a:extLst>
          </p:cNvPr>
          <p:cNvSpPr/>
          <p:nvPr/>
        </p:nvSpPr>
        <p:spPr>
          <a:xfrm>
            <a:off x="4004511" y="4720409"/>
            <a:ext cx="266053" cy="116318"/>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783" name="Google Shape;1259;p52">
            <a:extLst>
              <a:ext uri="{FF2B5EF4-FFF2-40B4-BE49-F238E27FC236}">
                <a16:creationId xmlns:a16="http://schemas.microsoft.com/office/drawing/2014/main" id="{CE3C1D45-6876-447F-10EA-BC9085EF5857}"/>
              </a:ext>
            </a:extLst>
          </p:cNvPr>
          <p:cNvGrpSpPr/>
          <p:nvPr/>
        </p:nvGrpSpPr>
        <p:grpSpPr>
          <a:xfrm>
            <a:off x="268274" y="2038698"/>
            <a:ext cx="5580356" cy="3990947"/>
            <a:chOff x="4942637" y="602891"/>
            <a:chExt cx="5182833" cy="3706647"/>
          </a:xfrm>
        </p:grpSpPr>
        <p:grpSp>
          <p:nvGrpSpPr>
            <p:cNvPr id="784" name="Google Shape;1260;p52">
              <a:extLst>
                <a:ext uri="{FF2B5EF4-FFF2-40B4-BE49-F238E27FC236}">
                  <a16:creationId xmlns:a16="http://schemas.microsoft.com/office/drawing/2014/main" id="{788659A6-034F-258A-670C-AA8881638F09}"/>
                </a:ext>
              </a:extLst>
            </p:cNvPr>
            <p:cNvGrpSpPr/>
            <p:nvPr/>
          </p:nvGrpSpPr>
          <p:grpSpPr>
            <a:xfrm>
              <a:off x="4942637" y="602891"/>
              <a:ext cx="4739256" cy="3706647"/>
              <a:chOff x="492625" y="305827"/>
              <a:chExt cx="6376825" cy="4987416"/>
            </a:xfrm>
          </p:grpSpPr>
          <p:sp>
            <p:nvSpPr>
              <p:cNvPr id="929" name="Google Shape;1261;p52">
                <a:extLst>
                  <a:ext uri="{FF2B5EF4-FFF2-40B4-BE49-F238E27FC236}">
                    <a16:creationId xmlns:a16="http://schemas.microsoft.com/office/drawing/2014/main" id="{157EAE22-B801-F238-47B9-EC930691D1A0}"/>
                  </a:ext>
                </a:extLst>
              </p:cNvPr>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0" name="Google Shape;1262;p52">
                <a:extLst>
                  <a:ext uri="{FF2B5EF4-FFF2-40B4-BE49-F238E27FC236}">
                    <a16:creationId xmlns:a16="http://schemas.microsoft.com/office/drawing/2014/main" id="{3895CE70-BE31-B913-A346-B67E48B4C64E}"/>
                  </a:ext>
                </a:extLst>
              </p:cNvPr>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1" name="Google Shape;1263;p52">
                <a:extLst>
                  <a:ext uri="{FF2B5EF4-FFF2-40B4-BE49-F238E27FC236}">
                    <a16:creationId xmlns:a16="http://schemas.microsoft.com/office/drawing/2014/main" id="{5386DDFB-D041-05B9-F46A-E7CC4A745AB4}"/>
                  </a:ext>
                </a:extLst>
              </p:cNvPr>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2" name="Google Shape;1264;p52">
                <a:extLst>
                  <a:ext uri="{FF2B5EF4-FFF2-40B4-BE49-F238E27FC236}">
                    <a16:creationId xmlns:a16="http://schemas.microsoft.com/office/drawing/2014/main" id="{B8D25E82-D244-A332-F5E6-F8A303B0E30F}"/>
                  </a:ext>
                </a:extLst>
              </p:cNvPr>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3" name="Google Shape;1265;p52">
                <a:extLst>
                  <a:ext uri="{FF2B5EF4-FFF2-40B4-BE49-F238E27FC236}">
                    <a16:creationId xmlns:a16="http://schemas.microsoft.com/office/drawing/2014/main" id="{A177D071-A968-072E-2FB2-6CE22C25C537}"/>
                  </a:ext>
                </a:extLst>
              </p:cNvPr>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4" name="Google Shape;1266;p52">
                <a:extLst>
                  <a:ext uri="{FF2B5EF4-FFF2-40B4-BE49-F238E27FC236}">
                    <a16:creationId xmlns:a16="http://schemas.microsoft.com/office/drawing/2014/main" id="{5FF67D75-D28B-9029-542F-9D848192921F}"/>
                  </a:ext>
                </a:extLst>
              </p:cNvPr>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5" name="Google Shape;1267;p52">
                <a:extLst>
                  <a:ext uri="{FF2B5EF4-FFF2-40B4-BE49-F238E27FC236}">
                    <a16:creationId xmlns:a16="http://schemas.microsoft.com/office/drawing/2014/main" id="{343762F3-2758-7007-F121-27585B3B1278}"/>
                  </a:ext>
                </a:extLst>
              </p:cNvPr>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6" name="Google Shape;1268;p52">
                <a:extLst>
                  <a:ext uri="{FF2B5EF4-FFF2-40B4-BE49-F238E27FC236}">
                    <a16:creationId xmlns:a16="http://schemas.microsoft.com/office/drawing/2014/main" id="{A5930A23-BB82-B65B-C2E1-28050CB7D689}"/>
                  </a:ext>
                </a:extLst>
              </p:cNvPr>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7" name="Google Shape;1269;p52">
                <a:extLst>
                  <a:ext uri="{FF2B5EF4-FFF2-40B4-BE49-F238E27FC236}">
                    <a16:creationId xmlns:a16="http://schemas.microsoft.com/office/drawing/2014/main" id="{7508FAC4-82DC-ECAE-54AE-C13BDC7BA22D}"/>
                  </a:ext>
                </a:extLst>
              </p:cNvPr>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8" name="Google Shape;1270;p52">
                <a:extLst>
                  <a:ext uri="{FF2B5EF4-FFF2-40B4-BE49-F238E27FC236}">
                    <a16:creationId xmlns:a16="http://schemas.microsoft.com/office/drawing/2014/main" id="{04D3D826-D504-89CF-D1F8-C9B4688522C6}"/>
                  </a:ext>
                </a:extLst>
              </p:cNvPr>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9" name="Google Shape;1271;p52">
                <a:extLst>
                  <a:ext uri="{FF2B5EF4-FFF2-40B4-BE49-F238E27FC236}">
                    <a16:creationId xmlns:a16="http://schemas.microsoft.com/office/drawing/2014/main" id="{8A11AC44-7EE3-E99D-CA3D-3032C2085C2C}"/>
                  </a:ext>
                </a:extLst>
              </p:cNvPr>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0" name="Google Shape;1272;p52">
                <a:extLst>
                  <a:ext uri="{FF2B5EF4-FFF2-40B4-BE49-F238E27FC236}">
                    <a16:creationId xmlns:a16="http://schemas.microsoft.com/office/drawing/2014/main" id="{204DD2FC-5383-CCE3-E29A-1B8C3EF03039}"/>
                  </a:ext>
                </a:extLst>
              </p:cNvPr>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1" name="Google Shape;1273;p52">
                <a:extLst>
                  <a:ext uri="{FF2B5EF4-FFF2-40B4-BE49-F238E27FC236}">
                    <a16:creationId xmlns:a16="http://schemas.microsoft.com/office/drawing/2014/main" id="{B33B874B-3C80-1BE8-D194-2E4FBAC23AD1}"/>
                  </a:ext>
                </a:extLst>
              </p:cNvPr>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2" name="Google Shape;1274;p52">
                <a:extLst>
                  <a:ext uri="{FF2B5EF4-FFF2-40B4-BE49-F238E27FC236}">
                    <a16:creationId xmlns:a16="http://schemas.microsoft.com/office/drawing/2014/main" id="{8D20CCFE-AE67-E6E5-5E6C-12F0B57799B5}"/>
                  </a:ext>
                </a:extLst>
              </p:cNvPr>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3" name="Google Shape;1275;p52">
                <a:extLst>
                  <a:ext uri="{FF2B5EF4-FFF2-40B4-BE49-F238E27FC236}">
                    <a16:creationId xmlns:a16="http://schemas.microsoft.com/office/drawing/2014/main" id="{6B5F53C2-F6E6-83E4-F22E-2D93986C5FC4}"/>
                  </a:ext>
                </a:extLst>
              </p:cNvPr>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4" name="Google Shape;1276;p52">
                <a:extLst>
                  <a:ext uri="{FF2B5EF4-FFF2-40B4-BE49-F238E27FC236}">
                    <a16:creationId xmlns:a16="http://schemas.microsoft.com/office/drawing/2014/main" id="{DC0B15B9-F82B-309B-EE2B-C9A1784F8F93}"/>
                  </a:ext>
                </a:extLst>
              </p:cNvPr>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5" name="Google Shape;1277;p52">
                <a:extLst>
                  <a:ext uri="{FF2B5EF4-FFF2-40B4-BE49-F238E27FC236}">
                    <a16:creationId xmlns:a16="http://schemas.microsoft.com/office/drawing/2014/main" id="{A2B38F56-CAB7-E099-7082-CE4A0A11E0EB}"/>
                  </a:ext>
                </a:extLst>
              </p:cNvPr>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6" name="Google Shape;1278;p52">
                <a:extLst>
                  <a:ext uri="{FF2B5EF4-FFF2-40B4-BE49-F238E27FC236}">
                    <a16:creationId xmlns:a16="http://schemas.microsoft.com/office/drawing/2014/main" id="{FB06669A-5718-3684-6D54-D0FBB2A13034}"/>
                  </a:ext>
                </a:extLst>
              </p:cNvPr>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7" name="Google Shape;1279;p52">
                <a:extLst>
                  <a:ext uri="{FF2B5EF4-FFF2-40B4-BE49-F238E27FC236}">
                    <a16:creationId xmlns:a16="http://schemas.microsoft.com/office/drawing/2014/main" id="{F04BCEEA-2B06-6EBF-1461-267A79CB342D}"/>
                  </a:ext>
                </a:extLst>
              </p:cNvPr>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8" name="Google Shape;1280;p52">
                <a:extLst>
                  <a:ext uri="{FF2B5EF4-FFF2-40B4-BE49-F238E27FC236}">
                    <a16:creationId xmlns:a16="http://schemas.microsoft.com/office/drawing/2014/main" id="{07C03DB7-71F7-5178-1ECA-C6830958E8FE}"/>
                  </a:ext>
                </a:extLst>
              </p:cNvPr>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9" name="Google Shape;1281;p52">
                <a:extLst>
                  <a:ext uri="{FF2B5EF4-FFF2-40B4-BE49-F238E27FC236}">
                    <a16:creationId xmlns:a16="http://schemas.microsoft.com/office/drawing/2014/main" id="{6893C891-6FA0-0F84-7AF0-BC25B593FDF9}"/>
                  </a:ext>
                </a:extLst>
              </p:cNvPr>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0" name="Google Shape;1282;p52">
                <a:extLst>
                  <a:ext uri="{FF2B5EF4-FFF2-40B4-BE49-F238E27FC236}">
                    <a16:creationId xmlns:a16="http://schemas.microsoft.com/office/drawing/2014/main" id="{3DD66A70-2666-277A-489D-21B6DDADED7C}"/>
                  </a:ext>
                </a:extLst>
              </p:cNvPr>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1" name="Google Shape;1283;p52">
                <a:extLst>
                  <a:ext uri="{FF2B5EF4-FFF2-40B4-BE49-F238E27FC236}">
                    <a16:creationId xmlns:a16="http://schemas.microsoft.com/office/drawing/2014/main" id="{1FFF14B9-C0A2-E20A-CCDC-3CCC2A0C56A5}"/>
                  </a:ext>
                </a:extLst>
              </p:cNvPr>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2" name="Google Shape;1284;p52">
                <a:extLst>
                  <a:ext uri="{FF2B5EF4-FFF2-40B4-BE49-F238E27FC236}">
                    <a16:creationId xmlns:a16="http://schemas.microsoft.com/office/drawing/2014/main" id="{EA436822-B939-8D5B-5A81-D01005E97E74}"/>
                  </a:ext>
                </a:extLst>
              </p:cNvPr>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3" name="Google Shape;1285;p52">
                <a:extLst>
                  <a:ext uri="{FF2B5EF4-FFF2-40B4-BE49-F238E27FC236}">
                    <a16:creationId xmlns:a16="http://schemas.microsoft.com/office/drawing/2014/main" id="{2E9DBD39-6258-958B-997E-DAB9BC174ADF}"/>
                  </a:ext>
                </a:extLst>
              </p:cNvPr>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4" name="Google Shape;1286;p52">
                <a:extLst>
                  <a:ext uri="{FF2B5EF4-FFF2-40B4-BE49-F238E27FC236}">
                    <a16:creationId xmlns:a16="http://schemas.microsoft.com/office/drawing/2014/main" id="{2A36EF26-CF01-9A54-9BDB-478C139F48C7}"/>
                  </a:ext>
                </a:extLst>
              </p:cNvPr>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5" name="Google Shape;1287;p52">
                <a:extLst>
                  <a:ext uri="{FF2B5EF4-FFF2-40B4-BE49-F238E27FC236}">
                    <a16:creationId xmlns:a16="http://schemas.microsoft.com/office/drawing/2014/main" id="{F8E19861-FFAF-FF67-B801-9DA4E41EE078}"/>
                  </a:ext>
                </a:extLst>
              </p:cNvPr>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6" name="Google Shape;1288;p52">
                <a:extLst>
                  <a:ext uri="{FF2B5EF4-FFF2-40B4-BE49-F238E27FC236}">
                    <a16:creationId xmlns:a16="http://schemas.microsoft.com/office/drawing/2014/main" id="{92ED7EC9-BE37-17CD-EF2A-02ABAC82D701}"/>
                  </a:ext>
                </a:extLst>
              </p:cNvPr>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7" name="Google Shape;1289;p52">
                <a:extLst>
                  <a:ext uri="{FF2B5EF4-FFF2-40B4-BE49-F238E27FC236}">
                    <a16:creationId xmlns:a16="http://schemas.microsoft.com/office/drawing/2014/main" id="{1F8EFDFF-48F3-D933-AF1A-0E90174684BF}"/>
                  </a:ext>
                </a:extLst>
              </p:cNvPr>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8" name="Google Shape;1290;p52">
                <a:extLst>
                  <a:ext uri="{FF2B5EF4-FFF2-40B4-BE49-F238E27FC236}">
                    <a16:creationId xmlns:a16="http://schemas.microsoft.com/office/drawing/2014/main" id="{232A1E1E-D94B-6AEB-FF85-67A5C3577DAB}"/>
                  </a:ext>
                </a:extLst>
              </p:cNvPr>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785" name="Google Shape;1291;p52">
              <a:extLst>
                <a:ext uri="{FF2B5EF4-FFF2-40B4-BE49-F238E27FC236}">
                  <a16:creationId xmlns:a16="http://schemas.microsoft.com/office/drawing/2014/main" id="{8F38F52E-2F91-76F5-8D64-AEE79F7D2235}"/>
                </a:ext>
              </a:extLst>
            </p:cNvPr>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6" name="Google Shape;1292;p52">
              <a:extLst>
                <a:ext uri="{FF2B5EF4-FFF2-40B4-BE49-F238E27FC236}">
                  <a16:creationId xmlns:a16="http://schemas.microsoft.com/office/drawing/2014/main" id="{303B7383-3F61-20CE-5508-43D8511DCE0D}"/>
                </a:ext>
              </a:extLst>
            </p:cNvPr>
            <p:cNvSpPr/>
            <p:nvPr/>
          </p:nvSpPr>
          <p:spPr>
            <a:xfrm>
              <a:off x="5821983" y="1661069"/>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rgbClr val="011635">
                <a:alpha val="205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7" name="Google Shape;1293;p52">
              <a:extLst>
                <a:ext uri="{FF2B5EF4-FFF2-40B4-BE49-F238E27FC236}">
                  <a16:creationId xmlns:a16="http://schemas.microsoft.com/office/drawing/2014/main" id="{410C4F5B-FCB8-12F9-811A-BE5AD0D65370}"/>
                </a:ext>
              </a:extLst>
            </p:cNvPr>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1294;p52">
              <a:extLst>
                <a:ext uri="{FF2B5EF4-FFF2-40B4-BE49-F238E27FC236}">
                  <a16:creationId xmlns:a16="http://schemas.microsoft.com/office/drawing/2014/main" id="{2F950F6A-C6A4-592E-AD75-EC2F0529DF54}"/>
                </a:ext>
              </a:extLst>
            </p:cNvPr>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9" name="Google Shape;1295;p52">
              <a:extLst>
                <a:ext uri="{FF2B5EF4-FFF2-40B4-BE49-F238E27FC236}">
                  <a16:creationId xmlns:a16="http://schemas.microsoft.com/office/drawing/2014/main" id="{8B845B70-AE9C-2FDE-0F2D-5BB014F25D95}"/>
                </a:ext>
              </a:extLst>
            </p:cNvPr>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0" name="Google Shape;1296;p52">
              <a:extLst>
                <a:ext uri="{FF2B5EF4-FFF2-40B4-BE49-F238E27FC236}">
                  <a16:creationId xmlns:a16="http://schemas.microsoft.com/office/drawing/2014/main" id="{8A00B1BA-901F-33D3-CA53-522373429218}"/>
                </a:ext>
              </a:extLst>
            </p:cNvPr>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2" name="Google Shape;1298;p52">
              <a:extLst>
                <a:ext uri="{FF2B5EF4-FFF2-40B4-BE49-F238E27FC236}">
                  <a16:creationId xmlns:a16="http://schemas.microsoft.com/office/drawing/2014/main" id="{383C0964-C156-5426-3F9C-7EE3273C16C2}"/>
                </a:ext>
              </a:extLst>
            </p:cNvPr>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3" name="Google Shape;1299;p52">
              <a:extLst>
                <a:ext uri="{FF2B5EF4-FFF2-40B4-BE49-F238E27FC236}">
                  <a16:creationId xmlns:a16="http://schemas.microsoft.com/office/drawing/2014/main" id="{66120A02-2A5C-9F46-6DAD-7E3FA8861C92}"/>
                </a:ext>
              </a:extLst>
            </p:cNvPr>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4" name="Google Shape;1300;p52">
              <a:extLst>
                <a:ext uri="{FF2B5EF4-FFF2-40B4-BE49-F238E27FC236}">
                  <a16:creationId xmlns:a16="http://schemas.microsoft.com/office/drawing/2014/main" id="{3392991D-7DC4-077D-AB14-66FFAB48F470}"/>
                </a:ext>
              </a:extLst>
            </p:cNvPr>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5" name="Google Shape;1301;p52">
              <a:extLst>
                <a:ext uri="{FF2B5EF4-FFF2-40B4-BE49-F238E27FC236}">
                  <a16:creationId xmlns:a16="http://schemas.microsoft.com/office/drawing/2014/main" id="{9D72D51C-D774-5D92-8245-CEFBAC100500}"/>
                </a:ext>
              </a:extLst>
            </p:cNvPr>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6" name="Google Shape;1302;p52">
              <a:extLst>
                <a:ext uri="{FF2B5EF4-FFF2-40B4-BE49-F238E27FC236}">
                  <a16:creationId xmlns:a16="http://schemas.microsoft.com/office/drawing/2014/main" id="{AC2B15A5-6C3F-154A-09CB-D4018A927448}"/>
                </a:ext>
              </a:extLst>
            </p:cNvPr>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1303;p52">
              <a:extLst>
                <a:ext uri="{FF2B5EF4-FFF2-40B4-BE49-F238E27FC236}">
                  <a16:creationId xmlns:a16="http://schemas.microsoft.com/office/drawing/2014/main" id="{4150201A-2EED-2BCC-676B-DAD4FF9E74F7}"/>
                </a:ext>
              </a:extLst>
            </p:cNvPr>
            <p:cNvSpPr/>
            <p:nvPr/>
          </p:nvSpPr>
          <p:spPr>
            <a:xfrm>
              <a:off x="5664460" y="1578709"/>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8" name="Google Shape;1304;p52">
              <a:extLst>
                <a:ext uri="{FF2B5EF4-FFF2-40B4-BE49-F238E27FC236}">
                  <a16:creationId xmlns:a16="http://schemas.microsoft.com/office/drawing/2014/main" id="{DD1ECFB5-F7AC-17E2-1F2C-AA9E69D5F390}"/>
                </a:ext>
              </a:extLst>
            </p:cNvPr>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9" name="Google Shape;1305;p52">
              <a:extLst>
                <a:ext uri="{FF2B5EF4-FFF2-40B4-BE49-F238E27FC236}">
                  <a16:creationId xmlns:a16="http://schemas.microsoft.com/office/drawing/2014/main" id="{E9B1F7EC-E8E8-646A-FCD6-1FCB3C44FDF8}"/>
                </a:ext>
              </a:extLst>
            </p:cNvPr>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0" name="Google Shape;1306;p52">
              <a:extLst>
                <a:ext uri="{FF2B5EF4-FFF2-40B4-BE49-F238E27FC236}">
                  <a16:creationId xmlns:a16="http://schemas.microsoft.com/office/drawing/2014/main" id="{54B1246C-0936-9B2F-CA09-A4658C5AEF63}"/>
                </a:ext>
              </a:extLst>
            </p:cNvPr>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1" name="Google Shape;1307;p52">
              <a:extLst>
                <a:ext uri="{FF2B5EF4-FFF2-40B4-BE49-F238E27FC236}">
                  <a16:creationId xmlns:a16="http://schemas.microsoft.com/office/drawing/2014/main" id="{620FCB73-901C-45F3-4BC2-0E6A701D8600}"/>
                </a:ext>
              </a:extLst>
            </p:cNvPr>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2" name="Google Shape;1308;p52">
              <a:extLst>
                <a:ext uri="{FF2B5EF4-FFF2-40B4-BE49-F238E27FC236}">
                  <a16:creationId xmlns:a16="http://schemas.microsoft.com/office/drawing/2014/main" id="{E21398C9-D8D9-8E7E-1029-9276D886B017}"/>
                </a:ext>
              </a:extLst>
            </p:cNvPr>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3" name="Google Shape;1309;p52">
              <a:extLst>
                <a:ext uri="{FF2B5EF4-FFF2-40B4-BE49-F238E27FC236}">
                  <a16:creationId xmlns:a16="http://schemas.microsoft.com/office/drawing/2014/main" id="{05E643C8-7AC2-FBF6-F6E3-60BD32F16555}"/>
                </a:ext>
              </a:extLst>
            </p:cNvPr>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4" name="Google Shape;1310;p52">
              <a:extLst>
                <a:ext uri="{FF2B5EF4-FFF2-40B4-BE49-F238E27FC236}">
                  <a16:creationId xmlns:a16="http://schemas.microsoft.com/office/drawing/2014/main" id="{22477D54-1747-E0A7-F4F9-FA74EEC744B7}"/>
                </a:ext>
              </a:extLst>
            </p:cNvPr>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1311;p52">
              <a:extLst>
                <a:ext uri="{FF2B5EF4-FFF2-40B4-BE49-F238E27FC236}">
                  <a16:creationId xmlns:a16="http://schemas.microsoft.com/office/drawing/2014/main" id="{6E48A479-10B7-45D3-7D37-EF390EFE80B6}"/>
                </a:ext>
              </a:extLst>
            </p:cNvPr>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1312;p52">
              <a:extLst>
                <a:ext uri="{FF2B5EF4-FFF2-40B4-BE49-F238E27FC236}">
                  <a16:creationId xmlns:a16="http://schemas.microsoft.com/office/drawing/2014/main" id="{4D7061A4-28CC-6D3A-B2E9-A70D76B638E0}"/>
                </a:ext>
              </a:extLst>
            </p:cNvPr>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rgbClr val="F99AA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7" name="Google Shape;1313;p52">
              <a:extLst>
                <a:ext uri="{FF2B5EF4-FFF2-40B4-BE49-F238E27FC236}">
                  <a16:creationId xmlns:a16="http://schemas.microsoft.com/office/drawing/2014/main" id="{35EF2ED4-B778-8AAF-BBD1-323614800AA7}"/>
                </a:ext>
              </a:extLst>
            </p:cNvPr>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8" name="Google Shape;1314;p52">
              <a:extLst>
                <a:ext uri="{FF2B5EF4-FFF2-40B4-BE49-F238E27FC236}">
                  <a16:creationId xmlns:a16="http://schemas.microsoft.com/office/drawing/2014/main" id="{1337EDC9-E1E6-BE4A-8C38-4FB4EE594BB4}"/>
                </a:ext>
              </a:extLst>
            </p:cNvPr>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9" name="Google Shape;1315;p52">
              <a:extLst>
                <a:ext uri="{FF2B5EF4-FFF2-40B4-BE49-F238E27FC236}">
                  <a16:creationId xmlns:a16="http://schemas.microsoft.com/office/drawing/2014/main" id="{DD14D7DE-5780-75CF-A597-ABCAD03D494C}"/>
                </a:ext>
              </a:extLst>
            </p:cNvPr>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0" name="Google Shape;1316;p52">
              <a:extLst>
                <a:ext uri="{FF2B5EF4-FFF2-40B4-BE49-F238E27FC236}">
                  <a16:creationId xmlns:a16="http://schemas.microsoft.com/office/drawing/2014/main" id="{E03828FD-8BD9-0821-E106-9E6B48687E6E}"/>
                </a:ext>
              </a:extLst>
            </p:cNvPr>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1" name="Google Shape;1317;p52">
              <a:extLst>
                <a:ext uri="{FF2B5EF4-FFF2-40B4-BE49-F238E27FC236}">
                  <a16:creationId xmlns:a16="http://schemas.microsoft.com/office/drawing/2014/main" id="{15D8DB9A-82B8-4CBE-B629-C41CC30358DB}"/>
                </a:ext>
              </a:extLst>
            </p:cNvPr>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2" name="Google Shape;1318;p52">
              <a:extLst>
                <a:ext uri="{FF2B5EF4-FFF2-40B4-BE49-F238E27FC236}">
                  <a16:creationId xmlns:a16="http://schemas.microsoft.com/office/drawing/2014/main" id="{78042416-5020-9B31-A87F-A6475151654D}"/>
                </a:ext>
              </a:extLst>
            </p:cNvPr>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3" name="Google Shape;1319;p52">
              <a:extLst>
                <a:ext uri="{FF2B5EF4-FFF2-40B4-BE49-F238E27FC236}">
                  <a16:creationId xmlns:a16="http://schemas.microsoft.com/office/drawing/2014/main" id="{86194C54-55A7-EA27-5F20-3469BFB75C3B}"/>
                </a:ext>
              </a:extLst>
            </p:cNvPr>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4" name="Google Shape;1320;p52">
              <a:extLst>
                <a:ext uri="{FF2B5EF4-FFF2-40B4-BE49-F238E27FC236}">
                  <a16:creationId xmlns:a16="http://schemas.microsoft.com/office/drawing/2014/main" id="{89ED19E6-4020-C102-94AF-2F81F0E2CF27}"/>
                </a:ext>
              </a:extLst>
            </p:cNvPr>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5" name="Google Shape;1321;p52">
              <a:extLst>
                <a:ext uri="{FF2B5EF4-FFF2-40B4-BE49-F238E27FC236}">
                  <a16:creationId xmlns:a16="http://schemas.microsoft.com/office/drawing/2014/main" id="{66E62140-5C28-88FF-6879-4ED029544022}"/>
                </a:ext>
              </a:extLst>
            </p:cNvPr>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6" name="Google Shape;1322;p52">
              <a:extLst>
                <a:ext uri="{FF2B5EF4-FFF2-40B4-BE49-F238E27FC236}">
                  <a16:creationId xmlns:a16="http://schemas.microsoft.com/office/drawing/2014/main" id="{EA6747B9-D683-1534-6ED3-9FB14A9750BF}"/>
                </a:ext>
              </a:extLst>
            </p:cNvPr>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1323;p52">
              <a:extLst>
                <a:ext uri="{FF2B5EF4-FFF2-40B4-BE49-F238E27FC236}">
                  <a16:creationId xmlns:a16="http://schemas.microsoft.com/office/drawing/2014/main" id="{6DCE73D3-9302-5457-445B-81C2340F88B8}"/>
                </a:ext>
              </a:extLst>
            </p:cNvPr>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1324;p52">
              <a:extLst>
                <a:ext uri="{FF2B5EF4-FFF2-40B4-BE49-F238E27FC236}">
                  <a16:creationId xmlns:a16="http://schemas.microsoft.com/office/drawing/2014/main" id="{63C2D5F6-CFE4-19C3-20BF-1D422F4A9980}"/>
                </a:ext>
              </a:extLst>
            </p:cNvPr>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1325;p52">
              <a:extLst>
                <a:ext uri="{FF2B5EF4-FFF2-40B4-BE49-F238E27FC236}">
                  <a16:creationId xmlns:a16="http://schemas.microsoft.com/office/drawing/2014/main" id="{6EECA4B0-2204-BDDB-FF14-E181D417543E}"/>
                </a:ext>
              </a:extLst>
            </p:cNvPr>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1326;p52">
              <a:extLst>
                <a:ext uri="{FF2B5EF4-FFF2-40B4-BE49-F238E27FC236}">
                  <a16:creationId xmlns:a16="http://schemas.microsoft.com/office/drawing/2014/main" id="{33D6606A-25C3-882A-C46E-6C7CDF7833B1}"/>
                </a:ext>
              </a:extLst>
            </p:cNvPr>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1" name="Google Shape;1327;p52">
              <a:extLst>
                <a:ext uri="{FF2B5EF4-FFF2-40B4-BE49-F238E27FC236}">
                  <a16:creationId xmlns:a16="http://schemas.microsoft.com/office/drawing/2014/main" id="{D8ED38AB-1E0C-54B9-9CAC-3614AAF41D28}"/>
                </a:ext>
              </a:extLst>
            </p:cNvPr>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2" name="Google Shape;1328;p52">
              <a:extLst>
                <a:ext uri="{FF2B5EF4-FFF2-40B4-BE49-F238E27FC236}">
                  <a16:creationId xmlns:a16="http://schemas.microsoft.com/office/drawing/2014/main" id="{A8D21403-DEAE-F6E5-1558-8A889B2A23B1}"/>
                </a:ext>
              </a:extLst>
            </p:cNvPr>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3" name="Google Shape;1329;p52">
              <a:extLst>
                <a:ext uri="{FF2B5EF4-FFF2-40B4-BE49-F238E27FC236}">
                  <a16:creationId xmlns:a16="http://schemas.microsoft.com/office/drawing/2014/main" id="{01069516-D0E6-AB41-7E7C-8626C1DBAE4F}"/>
                </a:ext>
              </a:extLst>
            </p:cNvPr>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4" name="Google Shape;1330;p52">
              <a:extLst>
                <a:ext uri="{FF2B5EF4-FFF2-40B4-BE49-F238E27FC236}">
                  <a16:creationId xmlns:a16="http://schemas.microsoft.com/office/drawing/2014/main" id="{1705AC8E-2776-3878-CB04-C2F239759F8D}"/>
                </a:ext>
              </a:extLst>
            </p:cNvPr>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5" name="Google Shape;1331;p52">
              <a:extLst>
                <a:ext uri="{FF2B5EF4-FFF2-40B4-BE49-F238E27FC236}">
                  <a16:creationId xmlns:a16="http://schemas.microsoft.com/office/drawing/2014/main" id="{F7919D0D-FBCC-7C6D-AAC0-7F7F91D68402}"/>
                </a:ext>
              </a:extLst>
            </p:cNvPr>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6" name="Google Shape;1332;p52">
              <a:extLst>
                <a:ext uri="{FF2B5EF4-FFF2-40B4-BE49-F238E27FC236}">
                  <a16:creationId xmlns:a16="http://schemas.microsoft.com/office/drawing/2014/main" id="{98AB0BBF-91AC-BCB8-5D01-E83FAEBF7603}"/>
                </a:ext>
              </a:extLst>
            </p:cNvPr>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rgbClr val="F99AA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7" name="Google Shape;1333;p52">
              <a:extLst>
                <a:ext uri="{FF2B5EF4-FFF2-40B4-BE49-F238E27FC236}">
                  <a16:creationId xmlns:a16="http://schemas.microsoft.com/office/drawing/2014/main" id="{6E8BBCDF-7F9E-3135-9B39-21B46FA86A23}"/>
                </a:ext>
              </a:extLst>
            </p:cNvPr>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8" name="Google Shape;1334;p52">
              <a:extLst>
                <a:ext uri="{FF2B5EF4-FFF2-40B4-BE49-F238E27FC236}">
                  <a16:creationId xmlns:a16="http://schemas.microsoft.com/office/drawing/2014/main" id="{491A6F2E-0499-640F-2FFA-A44FD1A2F1D0}"/>
                </a:ext>
              </a:extLst>
            </p:cNvPr>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9" name="Google Shape;1335;p52">
              <a:extLst>
                <a:ext uri="{FF2B5EF4-FFF2-40B4-BE49-F238E27FC236}">
                  <a16:creationId xmlns:a16="http://schemas.microsoft.com/office/drawing/2014/main" id="{C2A18715-AAC4-4A64-E042-998F21E64B6D}"/>
                </a:ext>
              </a:extLst>
            </p:cNvPr>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0" name="Google Shape;1336;p52">
              <a:extLst>
                <a:ext uri="{FF2B5EF4-FFF2-40B4-BE49-F238E27FC236}">
                  <a16:creationId xmlns:a16="http://schemas.microsoft.com/office/drawing/2014/main" id="{C679F88F-28A0-2E16-EB9F-C8F335964C68}"/>
                </a:ext>
              </a:extLst>
            </p:cNvPr>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1" name="Google Shape;1337;p52">
              <a:extLst>
                <a:ext uri="{FF2B5EF4-FFF2-40B4-BE49-F238E27FC236}">
                  <a16:creationId xmlns:a16="http://schemas.microsoft.com/office/drawing/2014/main" id="{AB076A1F-C680-D5B8-B002-D53C9F1E1B4C}"/>
                </a:ext>
              </a:extLst>
            </p:cNvPr>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2" name="Google Shape;1338;p52">
              <a:extLst>
                <a:ext uri="{FF2B5EF4-FFF2-40B4-BE49-F238E27FC236}">
                  <a16:creationId xmlns:a16="http://schemas.microsoft.com/office/drawing/2014/main" id="{1900791E-96F9-891E-AFB7-659F022D7A4F}"/>
                </a:ext>
              </a:extLst>
            </p:cNvPr>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3" name="Google Shape;1339;p52">
              <a:extLst>
                <a:ext uri="{FF2B5EF4-FFF2-40B4-BE49-F238E27FC236}">
                  <a16:creationId xmlns:a16="http://schemas.microsoft.com/office/drawing/2014/main" id="{0FF1882E-99B8-F57B-B404-BDC1C279306E}"/>
                </a:ext>
              </a:extLst>
            </p:cNvPr>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4" name="Google Shape;1340;p52">
              <a:extLst>
                <a:ext uri="{FF2B5EF4-FFF2-40B4-BE49-F238E27FC236}">
                  <a16:creationId xmlns:a16="http://schemas.microsoft.com/office/drawing/2014/main" id="{04E966F0-1A2C-D616-9145-749143EA0E2B}"/>
                </a:ext>
              </a:extLst>
            </p:cNvPr>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5" name="Google Shape;1341;p52">
              <a:extLst>
                <a:ext uri="{FF2B5EF4-FFF2-40B4-BE49-F238E27FC236}">
                  <a16:creationId xmlns:a16="http://schemas.microsoft.com/office/drawing/2014/main" id="{74765552-6AEE-5C25-A4FE-17D660CB26CD}"/>
                </a:ext>
              </a:extLst>
            </p:cNvPr>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6" name="Google Shape;1342;p52">
              <a:extLst>
                <a:ext uri="{FF2B5EF4-FFF2-40B4-BE49-F238E27FC236}">
                  <a16:creationId xmlns:a16="http://schemas.microsoft.com/office/drawing/2014/main" id="{154B6C1A-B1E1-8DA8-A0A3-CF32523BE7D1}"/>
                </a:ext>
              </a:extLst>
            </p:cNvPr>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rgbClr val="F99AA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7" name="Google Shape;1343;p52">
              <a:extLst>
                <a:ext uri="{FF2B5EF4-FFF2-40B4-BE49-F238E27FC236}">
                  <a16:creationId xmlns:a16="http://schemas.microsoft.com/office/drawing/2014/main" id="{019AD012-4F85-E3AA-C389-2846E8CBFD60}"/>
                </a:ext>
              </a:extLst>
            </p:cNvPr>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8" name="Google Shape;1344;p52">
              <a:extLst>
                <a:ext uri="{FF2B5EF4-FFF2-40B4-BE49-F238E27FC236}">
                  <a16:creationId xmlns:a16="http://schemas.microsoft.com/office/drawing/2014/main" id="{EECBB10D-9904-DF39-CBC8-5EE6E7DFA65B}"/>
                </a:ext>
              </a:extLst>
            </p:cNvPr>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9" name="Google Shape;1345;p52">
              <a:extLst>
                <a:ext uri="{FF2B5EF4-FFF2-40B4-BE49-F238E27FC236}">
                  <a16:creationId xmlns:a16="http://schemas.microsoft.com/office/drawing/2014/main" id="{34F5371E-D0B5-A7B6-DE16-EE46D8B23141}"/>
                </a:ext>
              </a:extLst>
            </p:cNvPr>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0" name="Google Shape;1346;p52">
              <a:extLst>
                <a:ext uri="{FF2B5EF4-FFF2-40B4-BE49-F238E27FC236}">
                  <a16:creationId xmlns:a16="http://schemas.microsoft.com/office/drawing/2014/main" id="{9914D276-7F45-77D0-1416-E3DB6D6A72C4}"/>
                </a:ext>
              </a:extLst>
            </p:cNvPr>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1" name="Google Shape;1347;p52">
              <a:extLst>
                <a:ext uri="{FF2B5EF4-FFF2-40B4-BE49-F238E27FC236}">
                  <a16:creationId xmlns:a16="http://schemas.microsoft.com/office/drawing/2014/main" id="{CB57953A-F93F-1471-561E-AFBD293B7FBA}"/>
                </a:ext>
              </a:extLst>
            </p:cNvPr>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2" name="Google Shape;1348;p52">
              <a:extLst>
                <a:ext uri="{FF2B5EF4-FFF2-40B4-BE49-F238E27FC236}">
                  <a16:creationId xmlns:a16="http://schemas.microsoft.com/office/drawing/2014/main" id="{ED0156FA-296A-43C3-2370-4C6AC80C0AFC}"/>
                </a:ext>
              </a:extLst>
            </p:cNvPr>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3" name="Google Shape;1349;p52">
              <a:extLst>
                <a:ext uri="{FF2B5EF4-FFF2-40B4-BE49-F238E27FC236}">
                  <a16:creationId xmlns:a16="http://schemas.microsoft.com/office/drawing/2014/main" id="{E3E15F1F-F5E9-E4A1-822B-C683E99971CC}"/>
                </a:ext>
              </a:extLst>
            </p:cNvPr>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rgbClr val="F99AA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4" name="Google Shape;1350;p52">
              <a:extLst>
                <a:ext uri="{FF2B5EF4-FFF2-40B4-BE49-F238E27FC236}">
                  <a16:creationId xmlns:a16="http://schemas.microsoft.com/office/drawing/2014/main" id="{7634CB15-8598-64FB-8C95-1B4C3EB3AD3F}"/>
                </a:ext>
              </a:extLst>
            </p:cNvPr>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5" name="Google Shape;1351;p52">
              <a:extLst>
                <a:ext uri="{FF2B5EF4-FFF2-40B4-BE49-F238E27FC236}">
                  <a16:creationId xmlns:a16="http://schemas.microsoft.com/office/drawing/2014/main" id="{6065747F-C32B-17ED-9E15-3BC4F0208E7A}"/>
                </a:ext>
              </a:extLst>
            </p:cNvPr>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6" name="Google Shape;1352;p52">
              <a:extLst>
                <a:ext uri="{FF2B5EF4-FFF2-40B4-BE49-F238E27FC236}">
                  <a16:creationId xmlns:a16="http://schemas.microsoft.com/office/drawing/2014/main" id="{3DCE9DF9-122E-74FD-54EC-129A7B7630A9}"/>
                </a:ext>
              </a:extLst>
            </p:cNvPr>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7" name="Google Shape;1353;p52">
              <a:extLst>
                <a:ext uri="{FF2B5EF4-FFF2-40B4-BE49-F238E27FC236}">
                  <a16:creationId xmlns:a16="http://schemas.microsoft.com/office/drawing/2014/main" id="{BC77DF9C-8564-46DC-4A89-75EE8BC32D27}"/>
                </a:ext>
              </a:extLst>
            </p:cNvPr>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8" name="Google Shape;1354;p52">
              <a:extLst>
                <a:ext uri="{FF2B5EF4-FFF2-40B4-BE49-F238E27FC236}">
                  <a16:creationId xmlns:a16="http://schemas.microsoft.com/office/drawing/2014/main" id="{22739271-AF41-EB7A-AE1B-25A66B818E3C}"/>
                </a:ext>
              </a:extLst>
            </p:cNvPr>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9" name="Google Shape;1355;p52">
              <a:extLst>
                <a:ext uri="{FF2B5EF4-FFF2-40B4-BE49-F238E27FC236}">
                  <a16:creationId xmlns:a16="http://schemas.microsoft.com/office/drawing/2014/main" id="{F847043D-47B8-49DE-97D6-050F0CF32669}"/>
                </a:ext>
              </a:extLst>
            </p:cNvPr>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0" name="Google Shape;1356;p52">
              <a:extLst>
                <a:ext uri="{FF2B5EF4-FFF2-40B4-BE49-F238E27FC236}">
                  <a16:creationId xmlns:a16="http://schemas.microsoft.com/office/drawing/2014/main" id="{4B34577B-7A47-6357-1A5A-F6DDAD5F18D4}"/>
                </a:ext>
              </a:extLst>
            </p:cNvPr>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1" name="Google Shape;1357;p52">
              <a:extLst>
                <a:ext uri="{FF2B5EF4-FFF2-40B4-BE49-F238E27FC236}">
                  <a16:creationId xmlns:a16="http://schemas.microsoft.com/office/drawing/2014/main" id="{31D318C8-C7EA-238E-9FEA-7A4DC9A8D62B}"/>
                </a:ext>
              </a:extLst>
            </p:cNvPr>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rgbClr val="F99AA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2" name="Google Shape;1358;p52">
              <a:extLst>
                <a:ext uri="{FF2B5EF4-FFF2-40B4-BE49-F238E27FC236}">
                  <a16:creationId xmlns:a16="http://schemas.microsoft.com/office/drawing/2014/main" id="{1B9007F0-9EF0-2D37-2B8F-DA7AF80FC6FA}"/>
                </a:ext>
              </a:extLst>
            </p:cNvPr>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3" name="Google Shape;1359;p52">
              <a:extLst>
                <a:ext uri="{FF2B5EF4-FFF2-40B4-BE49-F238E27FC236}">
                  <a16:creationId xmlns:a16="http://schemas.microsoft.com/office/drawing/2014/main" id="{F69AC62C-6FA0-C9B3-F680-47500BE38A36}"/>
                </a:ext>
              </a:extLst>
            </p:cNvPr>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4" name="Google Shape;1360;p52">
              <a:extLst>
                <a:ext uri="{FF2B5EF4-FFF2-40B4-BE49-F238E27FC236}">
                  <a16:creationId xmlns:a16="http://schemas.microsoft.com/office/drawing/2014/main" id="{FEEBA21F-66BD-C39C-AE98-1914865FE06E}"/>
                </a:ext>
              </a:extLst>
            </p:cNvPr>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5" name="Google Shape;1361;p52">
              <a:extLst>
                <a:ext uri="{FF2B5EF4-FFF2-40B4-BE49-F238E27FC236}">
                  <a16:creationId xmlns:a16="http://schemas.microsoft.com/office/drawing/2014/main" id="{F40133D1-FED0-28E1-9232-03A0CCA6047D}"/>
                </a:ext>
              </a:extLst>
            </p:cNvPr>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6" name="Google Shape;1362;p52">
              <a:extLst>
                <a:ext uri="{FF2B5EF4-FFF2-40B4-BE49-F238E27FC236}">
                  <a16:creationId xmlns:a16="http://schemas.microsoft.com/office/drawing/2014/main" id="{30F0968F-F90E-7407-DA50-0AA1BF33E525}"/>
                </a:ext>
              </a:extLst>
            </p:cNvPr>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7" name="Google Shape;1363;p52">
              <a:extLst>
                <a:ext uri="{FF2B5EF4-FFF2-40B4-BE49-F238E27FC236}">
                  <a16:creationId xmlns:a16="http://schemas.microsoft.com/office/drawing/2014/main" id="{40E63A27-B173-73A7-47D3-D7E61E7A8EC9}"/>
                </a:ext>
              </a:extLst>
            </p:cNvPr>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rgbClr val="F99AA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8" name="Google Shape;1364;p52">
              <a:extLst>
                <a:ext uri="{FF2B5EF4-FFF2-40B4-BE49-F238E27FC236}">
                  <a16:creationId xmlns:a16="http://schemas.microsoft.com/office/drawing/2014/main" id="{F6D9AD81-7EEE-61D4-35AC-4A8E9DBBC871}"/>
                </a:ext>
              </a:extLst>
            </p:cNvPr>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9" name="Google Shape;1365;p52">
              <a:extLst>
                <a:ext uri="{FF2B5EF4-FFF2-40B4-BE49-F238E27FC236}">
                  <a16:creationId xmlns:a16="http://schemas.microsoft.com/office/drawing/2014/main" id="{5A727D06-8834-9116-9DB5-B2483BF3880C}"/>
                </a:ext>
              </a:extLst>
            </p:cNvPr>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0" name="Google Shape;1366;p52">
              <a:extLst>
                <a:ext uri="{FF2B5EF4-FFF2-40B4-BE49-F238E27FC236}">
                  <a16:creationId xmlns:a16="http://schemas.microsoft.com/office/drawing/2014/main" id="{C83D7D63-F16D-C5ED-E6D3-957C9145E1F6}"/>
                </a:ext>
              </a:extLst>
            </p:cNvPr>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1" name="Google Shape;1367;p52">
              <a:extLst>
                <a:ext uri="{FF2B5EF4-FFF2-40B4-BE49-F238E27FC236}">
                  <a16:creationId xmlns:a16="http://schemas.microsoft.com/office/drawing/2014/main" id="{E427306F-0EC3-8C76-B9FE-834E7F05BA67}"/>
                </a:ext>
              </a:extLst>
            </p:cNvPr>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2" name="Google Shape;1368;p52">
              <a:extLst>
                <a:ext uri="{FF2B5EF4-FFF2-40B4-BE49-F238E27FC236}">
                  <a16:creationId xmlns:a16="http://schemas.microsoft.com/office/drawing/2014/main" id="{35DE48CE-7DF2-28A2-4D11-61AE5DEA587E}"/>
                </a:ext>
              </a:extLst>
            </p:cNvPr>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3" name="Google Shape;1369;p52">
              <a:extLst>
                <a:ext uri="{FF2B5EF4-FFF2-40B4-BE49-F238E27FC236}">
                  <a16:creationId xmlns:a16="http://schemas.microsoft.com/office/drawing/2014/main" id="{49047DED-C0B3-F638-FF45-D0BFCDAEC6E4}"/>
                </a:ext>
              </a:extLst>
            </p:cNvPr>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4" name="Google Shape;1370;p52">
              <a:extLst>
                <a:ext uri="{FF2B5EF4-FFF2-40B4-BE49-F238E27FC236}">
                  <a16:creationId xmlns:a16="http://schemas.microsoft.com/office/drawing/2014/main" id="{4BEF6B4B-D3E0-1FE1-C898-2793D9EC6945}"/>
                </a:ext>
              </a:extLst>
            </p:cNvPr>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5" name="Google Shape;1371;p52">
              <a:extLst>
                <a:ext uri="{FF2B5EF4-FFF2-40B4-BE49-F238E27FC236}">
                  <a16:creationId xmlns:a16="http://schemas.microsoft.com/office/drawing/2014/main" id="{A02E615E-D621-521C-D4D3-ECC71E5141AB}"/>
                </a:ext>
              </a:extLst>
            </p:cNvPr>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rgbClr val="F99AA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6" name="Google Shape;1372;p52">
              <a:extLst>
                <a:ext uri="{FF2B5EF4-FFF2-40B4-BE49-F238E27FC236}">
                  <a16:creationId xmlns:a16="http://schemas.microsoft.com/office/drawing/2014/main" id="{1C933C6B-B2A5-51C3-429C-B114251797C8}"/>
                </a:ext>
              </a:extLst>
            </p:cNvPr>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7" name="Google Shape;1373;p52">
              <a:extLst>
                <a:ext uri="{FF2B5EF4-FFF2-40B4-BE49-F238E27FC236}">
                  <a16:creationId xmlns:a16="http://schemas.microsoft.com/office/drawing/2014/main" id="{CA371FAE-DA3B-61BB-4F5D-013682C03C0C}"/>
                </a:ext>
              </a:extLst>
            </p:cNvPr>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8" name="Google Shape;1374;p52">
              <a:extLst>
                <a:ext uri="{FF2B5EF4-FFF2-40B4-BE49-F238E27FC236}">
                  <a16:creationId xmlns:a16="http://schemas.microsoft.com/office/drawing/2014/main" id="{7244FC88-E245-238D-853E-7CF6DF814123}"/>
                </a:ext>
              </a:extLst>
            </p:cNvPr>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9" name="Google Shape;1375;p52">
              <a:extLst>
                <a:ext uri="{FF2B5EF4-FFF2-40B4-BE49-F238E27FC236}">
                  <a16:creationId xmlns:a16="http://schemas.microsoft.com/office/drawing/2014/main" id="{B92301FF-E1EC-6357-ED8F-65D8BBB53628}"/>
                </a:ext>
              </a:extLst>
            </p:cNvPr>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0" name="Google Shape;1376;p52">
              <a:extLst>
                <a:ext uri="{FF2B5EF4-FFF2-40B4-BE49-F238E27FC236}">
                  <a16:creationId xmlns:a16="http://schemas.microsoft.com/office/drawing/2014/main" id="{2941CF96-D75B-AD11-9E1C-E10F0E52E4DF}"/>
                </a:ext>
              </a:extLst>
            </p:cNvPr>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1" name="Google Shape;1377;p52">
              <a:extLst>
                <a:ext uri="{FF2B5EF4-FFF2-40B4-BE49-F238E27FC236}">
                  <a16:creationId xmlns:a16="http://schemas.microsoft.com/office/drawing/2014/main" id="{A8EAFC7F-3DEB-2B5B-169E-3C89EB7DE194}"/>
                </a:ext>
              </a:extLst>
            </p:cNvPr>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2" name="Google Shape;1378;p52">
              <a:extLst>
                <a:ext uri="{FF2B5EF4-FFF2-40B4-BE49-F238E27FC236}">
                  <a16:creationId xmlns:a16="http://schemas.microsoft.com/office/drawing/2014/main" id="{6951A1B3-5BF1-33A8-D8EB-7CA81D5DC2D3}"/>
                </a:ext>
              </a:extLst>
            </p:cNvPr>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3" name="Google Shape;1379;p52">
              <a:extLst>
                <a:ext uri="{FF2B5EF4-FFF2-40B4-BE49-F238E27FC236}">
                  <a16:creationId xmlns:a16="http://schemas.microsoft.com/office/drawing/2014/main" id="{F583B66A-C27B-E188-BABA-A4CFCC3C0A7E}"/>
                </a:ext>
              </a:extLst>
            </p:cNvPr>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4" name="Google Shape;1380;p52">
              <a:extLst>
                <a:ext uri="{FF2B5EF4-FFF2-40B4-BE49-F238E27FC236}">
                  <a16:creationId xmlns:a16="http://schemas.microsoft.com/office/drawing/2014/main" id="{CD80407C-3FF8-6045-0247-FDF6F0F611A2}"/>
                </a:ext>
              </a:extLst>
            </p:cNvPr>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5" name="Google Shape;1381;p52">
              <a:extLst>
                <a:ext uri="{FF2B5EF4-FFF2-40B4-BE49-F238E27FC236}">
                  <a16:creationId xmlns:a16="http://schemas.microsoft.com/office/drawing/2014/main" id="{746C8D23-5F25-1AEE-A964-A3CF0DF6DCD8}"/>
                </a:ext>
              </a:extLst>
            </p:cNvPr>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6" name="Google Shape;1382;p52">
              <a:extLst>
                <a:ext uri="{FF2B5EF4-FFF2-40B4-BE49-F238E27FC236}">
                  <a16:creationId xmlns:a16="http://schemas.microsoft.com/office/drawing/2014/main" id="{A9ADB438-D26C-8F5E-6B51-24B06564A552}"/>
                </a:ext>
              </a:extLst>
            </p:cNvPr>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7" name="Google Shape;1383;p52">
              <a:extLst>
                <a:ext uri="{FF2B5EF4-FFF2-40B4-BE49-F238E27FC236}">
                  <a16:creationId xmlns:a16="http://schemas.microsoft.com/office/drawing/2014/main" id="{2A216A43-B9CA-1D7A-DA72-55C0C3F55E4F}"/>
                </a:ext>
              </a:extLst>
            </p:cNvPr>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8" name="Google Shape;1384;p52">
              <a:extLst>
                <a:ext uri="{FF2B5EF4-FFF2-40B4-BE49-F238E27FC236}">
                  <a16:creationId xmlns:a16="http://schemas.microsoft.com/office/drawing/2014/main" id="{C7F544C2-48CE-F86D-4E6A-6AA4F073C06F}"/>
                </a:ext>
              </a:extLst>
            </p:cNvPr>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9" name="Google Shape;1385;p52">
              <a:extLst>
                <a:ext uri="{FF2B5EF4-FFF2-40B4-BE49-F238E27FC236}">
                  <a16:creationId xmlns:a16="http://schemas.microsoft.com/office/drawing/2014/main" id="{1A2D395E-383C-0540-FD91-D5616C9D60C2}"/>
                </a:ext>
              </a:extLst>
            </p:cNvPr>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0" name="Google Shape;1386;p52">
              <a:extLst>
                <a:ext uri="{FF2B5EF4-FFF2-40B4-BE49-F238E27FC236}">
                  <a16:creationId xmlns:a16="http://schemas.microsoft.com/office/drawing/2014/main" id="{F2CE1843-CF17-D62E-1A35-999C7201C0BF}"/>
                </a:ext>
              </a:extLst>
            </p:cNvPr>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1" name="Google Shape;1387;p52">
              <a:extLst>
                <a:ext uri="{FF2B5EF4-FFF2-40B4-BE49-F238E27FC236}">
                  <a16:creationId xmlns:a16="http://schemas.microsoft.com/office/drawing/2014/main" id="{9D88CB16-FB8D-E9CA-4706-6B1890412549}"/>
                </a:ext>
              </a:extLst>
            </p:cNvPr>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2" name="Google Shape;1388;p52">
              <a:extLst>
                <a:ext uri="{FF2B5EF4-FFF2-40B4-BE49-F238E27FC236}">
                  <a16:creationId xmlns:a16="http://schemas.microsoft.com/office/drawing/2014/main" id="{7F515966-D64F-06F5-7218-4D06B7CB0123}"/>
                </a:ext>
              </a:extLst>
            </p:cNvPr>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3" name="Google Shape;1389;p52">
              <a:extLst>
                <a:ext uri="{FF2B5EF4-FFF2-40B4-BE49-F238E27FC236}">
                  <a16:creationId xmlns:a16="http://schemas.microsoft.com/office/drawing/2014/main" id="{B2A5C5F2-01E7-AD83-079C-2E1220F5C909}"/>
                </a:ext>
              </a:extLst>
            </p:cNvPr>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4" name="Google Shape;1390;p52">
              <a:extLst>
                <a:ext uri="{FF2B5EF4-FFF2-40B4-BE49-F238E27FC236}">
                  <a16:creationId xmlns:a16="http://schemas.microsoft.com/office/drawing/2014/main" id="{7894B2EA-E2D5-9D63-6243-AD4B09CFCEAF}"/>
                </a:ext>
              </a:extLst>
            </p:cNvPr>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5" name="Google Shape;1391;p52">
              <a:extLst>
                <a:ext uri="{FF2B5EF4-FFF2-40B4-BE49-F238E27FC236}">
                  <a16:creationId xmlns:a16="http://schemas.microsoft.com/office/drawing/2014/main" id="{0A0D041D-2397-A64F-6BF4-F02D8118C5CE}"/>
                </a:ext>
              </a:extLst>
            </p:cNvPr>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6" name="Google Shape;1392;p52">
              <a:extLst>
                <a:ext uri="{FF2B5EF4-FFF2-40B4-BE49-F238E27FC236}">
                  <a16:creationId xmlns:a16="http://schemas.microsoft.com/office/drawing/2014/main" id="{0D9AE9A2-8FBB-7046-CE2C-B3BCE38290F2}"/>
                </a:ext>
              </a:extLst>
            </p:cNvPr>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7" name="Google Shape;1393;p52">
              <a:extLst>
                <a:ext uri="{FF2B5EF4-FFF2-40B4-BE49-F238E27FC236}">
                  <a16:creationId xmlns:a16="http://schemas.microsoft.com/office/drawing/2014/main" id="{B55E1D73-3D68-F9A8-8DAD-7154C12E4462}"/>
                </a:ext>
              </a:extLst>
            </p:cNvPr>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8" name="Google Shape;1394;p52">
              <a:extLst>
                <a:ext uri="{FF2B5EF4-FFF2-40B4-BE49-F238E27FC236}">
                  <a16:creationId xmlns:a16="http://schemas.microsoft.com/office/drawing/2014/main" id="{4D4FA0A7-05B4-FE07-FC89-2E2070123D8D}"/>
                </a:ext>
              </a:extLst>
            </p:cNvPr>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9" name="Google Shape;1395;p52">
              <a:extLst>
                <a:ext uri="{FF2B5EF4-FFF2-40B4-BE49-F238E27FC236}">
                  <a16:creationId xmlns:a16="http://schemas.microsoft.com/office/drawing/2014/main" id="{887C16C5-8E5B-4822-DCBC-21BABD429354}"/>
                </a:ext>
              </a:extLst>
            </p:cNvPr>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0" name="Google Shape;1396;p52">
              <a:extLst>
                <a:ext uri="{FF2B5EF4-FFF2-40B4-BE49-F238E27FC236}">
                  <a16:creationId xmlns:a16="http://schemas.microsoft.com/office/drawing/2014/main" id="{5AD8338F-02C9-9358-D603-10023508B608}"/>
                </a:ext>
              </a:extLst>
            </p:cNvPr>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1" name="Google Shape;1397;p52">
              <a:extLst>
                <a:ext uri="{FF2B5EF4-FFF2-40B4-BE49-F238E27FC236}">
                  <a16:creationId xmlns:a16="http://schemas.microsoft.com/office/drawing/2014/main" id="{45EA3992-B051-4D89-FE6A-86F52E030120}"/>
                </a:ext>
              </a:extLst>
            </p:cNvPr>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2" name="Google Shape;1398;p52">
              <a:extLst>
                <a:ext uri="{FF2B5EF4-FFF2-40B4-BE49-F238E27FC236}">
                  <a16:creationId xmlns:a16="http://schemas.microsoft.com/office/drawing/2014/main" id="{E8155A7E-8632-36AC-0A9C-2D0FCA9EC057}"/>
                </a:ext>
              </a:extLst>
            </p:cNvPr>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3" name="Google Shape;1399;p52">
              <a:extLst>
                <a:ext uri="{FF2B5EF4-FFF2-40B4-BE49-F238E27FC236}">
                  <a16:creationId xmlns:a16="http://schemas.microsoft.com/office/drawing/2014/main" id="{77C9470F-145E-9BA9-7870-B74A504E0AF1}"/>
                </a:ext>
              </a:extLst>
            </p:cNvPr>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4" name="Google Shape;1400;p52">
              <a:extLst>
                <a:ext uri="{FF2B5EF4-FFF2-40B4-BE49-F238E27FC236}">
                  <a16:creationId xmlns:a16="http://schemas.microsoft.com/office/drawing/2014/main" id="{5BC489F6-BFA4-EA77-6701-9BC0BB44E463}"/>
                </a:ext>
              </a:extLst>
            </p:cNvPr>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5" name="Google Shape;1401;p52">
              <a:extLst>
                <a:ext uri="{FF2B5EF4-FFF2-40B4-BE49-F238E27FC236}">
                  <a16:creationId xmlns:a16="http://schemas.microsoft.com/office/drawing/2014/main" id="{2111A9D0-3338-9B35-B573-6695B9C88DE4}"/>
                </a:ext>
              </a:extLst>
            </p:cNvPr>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6" name="Google Shape;1402;p52">
              <a:extLst>
                <a:ext uri="{FF2B5EF4-FFF2-40B4-BE49-F238E27FC236}">
                  <a16:creationId xmlns:a16="http://schemas.microsoft.com/office/drawing/2014/main" id="{FB3264DB-07F1-9434-FC85-CC768EFE5637}"/>
                </a:ext>
              </a:extLst>
            </p:cNvPr>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7" name="Google Shape;1403;p52">
              <a:extLst>
                <a:ext uri="{FF2B5EF4-FFF2-40B4-BE49-F238E27FC236}">
                  <a16:creationId xmlns:a16="http://schemas.microsoft.com/office/drawing/2014/main" id="{C2BA0102-9F1E-6E93-15C0-14D92823FECA}"/>
                </a:ext>
              </a:extLst>
            </p:cNvPr>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8" name="Google Shape;1404;p52">
              <a:extLst>
                <a:ext uri="{FF2B5EF4-FFF2-40B4-BE49-F238E27FC236}">
                  <a16:creationId xmlns:a16="http://schemas.microsoft.com/office/drawing/2014/main" id="{5107C099-59B7-AB00-AC7F-492369539608}"/>
                </a:ext>
              </a:extLst>
            </p:cNvPr>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9" name="Google Shape;1405;p52">
              <a:extLst>
                <a:ext uri="{FF2B5EF4-FFF2-40B4-BE49-F238E27FC236}">
                  <a16:creationId xmlns:a16="http://schemas.microsoft.com/office/drawing/2014/main" id="{B3BC7358-698C-9164-5480-CCD8BA5FCD4A}"/>
                </a:ext>
              </a:extLst>
            </p:cNvPr>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0" name="Google Shape;1406;p52">
              <a:extLst>
                <a:ext uri="{FF2B5EF4-FFF2-40B4-BE49-F238E27FC236}">
                  <a16:creationId xmlns:a16="http://schemas.microsoft.com/office/drawing/2014/main" id="{996AE21D-8D17-1DE6-0323-BE51D35EEA88}"/>
                </a:ext>
              </a:extLst>
            </p:cNvPr>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1" name="Google Shape;1407;p52">
              <a:extLst>
                <a:ext uri="{FF2B5EF4-FFF2-40B4-BE49-F238E27FC236}">
                  <a16:creationId xmlns:a16="http://schemas.microsoft.com/office/drawing/2014/main" id="{5BC9CB70-82EC-AA93-FAB9-B7EF8AB79A58}"/>
                </a:ext>
              </a:extLst>
            </p:cNvPr>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2" name="Google Shape;1408;p52">
              <a:extLst>
                <a:ext uri="{FF2B5EF4-FFF2-40B4-BE49-F238E27FC236}">
                  <a16:creationId xmlns:a16="http://schemas.microsoft.com/office/drawing/2014/main" id="{4E66F348-5542-52B2-867B-6E6F380B1F93}"/>
                </a:ext>
              </a:extLst>
            </p:cNvPr>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3" name="Google Shape;1409;p52">
              <a:extLst>
                <a:ext uri="{FF2B5EF4-FFF2-40B4-BE49-F238E27FC236}">
                  <a16:creationId xmlns:a16="http://schemas.microsoft.com/office/drawing/2014/main" id="{B7526F4C-AC83-8F1F-F144-8A22D9D21383}"/>
                </a:ext>
              </a:extLst>
            </p:cNvPr>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4" name="Google Shape;1410;p52">
              <a:extLst>
                <a:ext uri="{FF2B5EF4-FFF2-40B4-BE49-F238E27FC236}">
                  <a16:creationId xmlns:a16="http://schemas.microsoft.com/office/drawing/2014/main" id="{A1E59CBC-B4B1-C013-EA54-563579EFF125}"/>
                </a:ext>
              </a:extLst>
            </p:cNvPr>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5" name="Google Shape;1411;p52">
              <a:extLst>
                <a:ext uri="{FF2B5EF4-FFF2-40B4-BE49-F238E27FC236}">
                  <a16:creationId xmlns:a16="http://schemas.microsoft.com/office/drawing/2014/main" id="{BFE6C613-D17C-B6A0-487C-319D56104FAE}"/>
                </a:ext>
              </a:extLst>
            </p:cNvPr>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6" name="Google Shape;1412;p52">
              <a:extLst>
                <a:ext uri="{FF2B5EF4-FFF2-40B4-BE49-F238E27FC236}">
                  <a16:creationId xmlns:a16="http://schemas.microsoft.com/office/drawing/2014/main" id="{6FBCA23A-26F4-50CF-333D-D8F95EFAAC41}"/>
                </a:ext>
              </a:extLst>
            </p:cNvPr>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7" name="Google Shape;1413;p52">
              <a:extLst>
                <a:ext uri="{FF2B5EF4-FFF2-40B4-BE49-F238E27FC236}">
                  <a16:creationId xmlns:a16="http://schemas.microsoft.com/office/drawing/2014/main" id="{3B46D850-6E93-1D8C-0217-8828AE0F82C2}"/>
                </a:ext>
              </a:extLst>
            </p:cNvPr>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8" name="Google Shape;1414;p52">
              <a:extLst>
                <a:ext uri="{FF2B5EF4-FFF2-40B4-BE49-F238E27FC236}">
                  <a16:creationId xmlns:a16="http://schemas.microsoft.com/office/drawing/2014/main" id="{2343EEC6-77D7-8332-5DFB-E1E8AD186A28}"/>
                </a:ext>
              </a:extLst>
            </p:cNvPr>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9" name="Google Shape;1415;p52">
              <a:extLst>
                <a:ext uri="{FF2B5EF4-FFF2-40B4-BE49-F238E27FC236}">
                  <a16:creationId xmlns:a16="http://schemas.microsoft.com/office/drawing/2014/main" id="{20246372-E483-F485-4391-41CFF4E6721E}"/>
                </a:ext>
              </a:extLst>
            </p:cNvPr>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0" name="Google Shape;1416;p52">
              <a:extLst>
                <a:ext uri="{FF2B5EF4-FFF2-40B4-BE49-F238E27FC236}">
                  <a16:creationId xmlns:a16="http://schemas.microsoft.com/office/drawing/2014/main" id="{7861BD6D-73C4-B900-B5A0-8FB78852B59F}"/>
                </a:ext>
              </a:extLst>
            </p:cNvPr>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1" name="Google Shape;1417;p52">
              <a:extLst>
                <a:ext uri="{FF2B5EF4-FFF2-40B4-BE49-F238E27FC236}">
                  <a16:creationId xmlns:a16="http://schemas.microsoft.com/office/drawing/2014/main" id="{F2C9A079-CF7C-028E-ECEF-7A1535F6118F}"/>
                </a:ext>
              </a:extLst>
            </p:cNvPr>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2" name="Google Shape;1418;p52">
              <a:extLst>
                <a:ext uri="{FF2B5EF4-FFF2-40B4-BE49-F238E27FC236}">
                  <a16:creationId xmlns:a16="http://schemas.microsoft.com/office/drawing/2014/main" id="{BD84A5BA-B4B8-38A3-02E0-E5696724B86A}"/>
                </a:ext>
              </a:extLst>
            </p:cNvPr>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3" name="Google Shape;1419;p52">
              <a:extLst>
                <a:ext uri="{FF2B5EF4-FFF2-40B4-BE49-F238E27FC236}">
                  <a16:creationId xmlns:a16="http://schemas.microsoft.com/office/drawing/2014/main" id="{58F7A2FE-F52A-29FB-45A8-06E41206C979}"/>
                </a:ext>
              </a:extLst>
            </p:cNvPr>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4" name="Google Shape;1420;p52">
              <a:extLst>
                <a:ext uri="{FF2B5EF4-FFF2-40B4-BE49-F238E27FC236}">
                  <a16:creationId xmlns:a16="http://schemas.microsoft.com/office/drawing/2014/main" id="{4CEB5FEE-2BEA-2860-2E43-40333FC67393}"/>
                </a:ext>
              </a:extLst>
            </p:cNvPr>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5" name="Google Shape;1421;p52">
              <a:extLst>
                <a:ext uri="{FF2B5EF4-FFF2-40B4-BE49-F238E27FC236}">
                  <a16:creationId xmlns:a16="http://schemas.microsoft.com/office/drawing/2014/main" id="{53674611-CC97-5FD7-846E-63CDAED28B23}"/>
                </a:ext>
              </a:extLst>
            </p:cNvPr>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6" name="Google Shape;1422;p52">
              <a:extLst>
                <a:ext uri="{FF2B5EF4-FFF2-40B4-BE49-F238E27FC236}">
                  <a16:creationId xmlns:a16="http://schemas.microsoft.com/office/drawing/2014/main" id="{D4A7EC8B-ADE3-64E7-F336-9D6FC270C2E8}"/>
                </a:ext>
              </a:extLst>
            </p:cNvPr>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7" name="Google Shape;1423;p52">
              <a:extLst>
                <a:ext uri="{FF2B5EF4-FFF2-40B4-BE49-F238E27FC236}">
                  <a16:creationId xmlns:a16="http://schemas.microsoft.com/office/drawing/2014/main" id="{163DA65D-E74B-6673-1086-D6551BDC7EE7}"/>
                </a:ext>
              </a:extLst>
            </p:cNvPr>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8" name="Google Shape;1424;p52">
              <a:extLst>
                <a:ext uri="{FF2B5EF4-FFF2-40B4-BE49-F238E27FC236}">
                  <a16:creationId xmlns:a16="http://schemas.microsoft.com/office/drawing/2014/main" id="{828D8DA5-4DAB-3D54-8C64-A8AA83BB841B}"/>
                </a:ext>
              </a:extLst>
            </p:cNvPr>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9" name="Google Shape;1425;p52">
              <a:extLst>
                <a:ext uri="{FF2B5EF4-FFF2-40B4-BE49-F238E27FC236}">
                  <a16:creationId xmlns:a16="http://schemas.microsoft.com/office/drawing/2014/main" id="{C303672C-5E72-45AE-6E4D-69CE433384EF}"/>
                </a:ext>
              </a:extLst>
            </p:cNvPr>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0" name="Google Shape;1426;p52">
              <a:extLst>
                <a:ext uri="{FF2B5EF4-FFF2-40B4-BE49-F238E27FC236}">
                  <a16:creationId xmlns:a16="http://schemas.microsoft.com/office/drawing/2014/main" id="{52B4A5BD-AA3F-6746-793F-D3FBB2C07E79}"/>
                </a:ext>
              </a:extLst>
            </p:cNvPr>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1" name="Google Shape;1427;p52">
              <a:extLst>
                <a:ext uri="{FF2B5EF4-FFF2-40B4-BE49-F238E27FC236}">
                  <a16:creationId xmlns:a16="http://schemas.microsoft.com/office/drawing/2014/main" id="{D56DF4D1-845D-FD7B-FEDF-4A34883D398A}"/>
                </a:ext>
              </a:extLst>
            </p:cNvPr>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2" name="Google Shape;1428;p52">
              <a:extLst>
                <a:ext uri="{FF2B5EF4-FFF2-40B4-BE49-F238E27FC236}">
                  <a16:creationId xmlns:a16="http://schemas.microsoft.com/office/drawing/2014/main" id="{7F8EC98D-2E80-5403-020A-646CFC60DC40}"/>
                </a:ext>
              </a:extLst>
            </p:cNvPr>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3" name="Google Shape;1429;p52">
              <a:extLst>
                <a:ext uri="{FF2B5EF4-FFF2-40B4-BE49-F238E27FC236}">
                  <a16:creationId xmlns:a16="http://schemas.microsoft.com/office/drawing/2014/main" id="{A1514351-066C-2A9F-3159-EB1C188ED285}"/>
                </a:ext>
              </a:extLst>
            </p:cNvPr>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4" name="Google Shape;1430;p52">
              <a:extLst>
                <a:ext uri="{FF2B5EF4-FFF2-40B4-BE49-F238E27FC236}">
                  <a16:creationId xmlns:a16="http://schemas.microsoft.com/office/drawing/2014/main" id="{8B5F6C19-4245-4BF9-6109-BFFBC1EEDE80}"/>
                </a:ext>
              </a:extLst>
            </p:cNvPr>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5" name="Google Shape;1431;p52">
              <a:extLst>
                <a:ext uri="{FF2B5EF4-FFF2-40B4-BE49-F238E27FC236}">
                  <a16:creationId xmlns:a16="http://schemas.microsoft.com/office/drawing/2014/main" id="{E7387008-8EF9-1BD6-6BD1-18290E713554}"/>
                </a:ext>
              </a:extLst>
            </p:cNvPr>
            <p:cNvSpPr txBox="1"/>
            <p:nvPr/>
          </p:nvSpPr>
          <p:spPr>
            <a:xfrm>
              <a:off x="8521453" y="1752205"/>
              <a:ext cx="522000" cy="5928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600" b="0" i="0" u="none" strike="noStrike" kern="0" cap="none" spc="0" normalizeH="0" baseline="0" noProof="0" dirty="0">
                  <a:ln>
                    <a:noFill/>
                  </a:ln>
                  <a:solidFill>
                    <a:srgbClr val="011635"/>
                  </a:solidFill>
                  <a:effectLst/>
                  <a:uLnTx/>
                  <a:uFillTx/>
                  <a:latin typeface="Bebas Neue"/>
                  <a:ea typeface="Bebas Neue"/>
                  <a:cs typeface="Bebas Neue"/>
                  <a:sym typeface="Bebas Neue"/>
                </a:rPr>
                <a:t>UI</a:t>
              </a:r>
              <a:endParaRPr kumimoji="0" sz="2600" b="0" i="0" u="none" strike="noStrike" kern="0" cap="none" spc="0" normalizeH="0" baseline="0" noProof="0" dirty="0">
                <a:ln>
                  <a:noFill/>
                </a:ln>
                <a:solidFill>
                  <a:srgbClr val="011635"/>
                </a:solidFill>
                <a:effectLst/>
                <a:uLnTx/>
                <a:uFillTx/>
                <a:latin typeface="Bebas Neue"/>
                <a:ea typeface="Bebas Neue"/>
                <a:cs typeface="Bebas Neue"/>
                <a:sym typeface="Bebas Neue"/>
              </a:endParaRPr>
            </a:p>
          </p:txBody>
        </p:sp>
        <p:sp>
          <p:nvSpPr>
            <p:cNvPr id="926" name="Google Shape;1432;p52">
              <a:extLst>
                <a:ext uri="{FF2B5EF4-FFF2-40B4-BE49-F238E27FC236}">
                  <a16:creationId xmlns:a16="http://schemas.microsoft.com/office/drawing/2014/main" id="{A7D63575-4CE6-7492-CBD2-074F817D2077}"/>
                </a:ext>
              </a:extLst>
            </p:cNvPr>
            <p:cNvSpPr txBox="1"/>
            <p:nvPr/>
          </p:nvSpPr>
          <p:spPr>
            <a:xfrm>
              <a:off x="6109875" y="1620513"/>
              <a:ext cx="462600" cy="1932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011635"/>
                  </a:solidFill>
                  <a:effectLst/>
                  <a:uLnTx/>
                  <a:uFillTx/>
                  <a:latin typeface="Bebas Neue"/>
                  <a:ea typeface="Bebas Neue"/>
                  <a:cs typeface="Bebas Neue"/>
                  <a:sym typeface="Bebas Neue"/>
                </a:rPr>
                <a:t>JAVA</a:t>
              </a:r>
              <a:endParaRPr kumimoji="0" sz="1400" b="0" i="0" u="none" strike="noStrike" kern="0" cap="none" spc="0" normalizeH="0" baseline="0" noProof="0" dirty="0">
                <a:ln>
                  <a:noFill/>
                </a:ln>
                <a:solidFill>
                  <a:srgbClr val="011635"/>
                </a:solidFill>
                <a:effectLst/>
                <a:uLnTx/>
                <a:uFillTx/>
                <a:latin typeface="Bebas Neue"/>
                <a:ea typeface="Bebas Neue"/>
                <a:cs typeface="Bebas Neue"/>
                <a:sym typeface="Bebas Neue"/>
              </a:endParaRPr>
            </a:p>
          </p:txBody>
        </p:sp>
        <p:sp>
          <p:nvSpPr>
            <p:cNvPr id="927" name="Google Shape;1433;p52">
              <a:extLst>
                <a:ext uri="{FF2B5EF4-FFF2-40B4-BE49-F238E27FC236}">
                  <a16:creationId xmlns:a16="http://schemas.microsoft.com/office/drawing/2014/main" id="{159803CE-E3FD-7516-49F0-3DCBCD651EB4}"/>
                </a:ext>
              </a:extLst>
            </p:cNvPr>
            <p:cNvSpPr txBox="1"/>
            <p:nvPr/>
          </p:nvSpPr>
          <p:spPr>
            <a:xfrm>
              <a:off x="6237650" y="3434775"/>
              <a:ext cx="522000" cy="3870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600" b="0" i="0" u="none" strike="noStrike" kern="0" cap="none" spc="0" normalizeH="0" baseline="0" noProof="0" dirty="0">
                  <a:ln>
                    <a:noFill/>
                  </a:ln>
                  <a:solidFill>
                    <a:srgbClr val="011635"/>
                  </a:solidFill>
                  <a:effectLst/>
                  <a:uLnTx/>
                  <a:uFillTx/>
                  <a:latin typeface="Bebas Neue"/>
                  <a:ea typeface="Bebas Neue"/>
                  <a:cs typeface="Bebas Neue"/>
                  <a:sym typeface="Bebas Neue"/>
                </a:rPr>
                <a:t>UX</a:t>
              </a:r>
              <a:endParaRPr kumimoji="0" sz="2600" b="0" i="0" u="none" strike="noStrike" kern="0" cap="none" spc="0" normalizeH="0" baseline="0" noProof="0" dirty="0">
                <a:ln>
                  <a:noFill/>
                </a:ln>
                <a:solidFill>
                  <a:srgbClr val="011635"/>
                </a:solidFill>
                <a:effectLst/>
                <a:uLnTx/>
                <a:uFillTx/>
                <a:latin typeface="Bebas Neue"/>
                <a:ea typeface="Bebas Neue"/>
                <a:cs typeface="Bebas Neue"/>
                <a:sym typeface="Bebas Neue"/>
              </a:endParaRPr>
            </a:p>
          </p:txBody>
        </p:sp>
        <p:sp>
          <p:nvSpPr>
            <p:cNvPr id="928" name="Google Shape;1434;p52">
              <a:extLst>
                <a:ext uri="{FF2B5EF4-FFF2-40B4-BE49-F238E27FC236}">
                  <a16:creationId xmlns:a16="http://schemas.microsoft.com/office/drawing/2014/main" id="{E5E244E5-163B-C230-22D1-A04006F8719E}"/>
                </a:ext>
              </a:extLst>
            </p:cNvPr>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a:ln>
                    <a:noFill/>
                  </a:ln>
                  <a:solidFill>
                    <a:srgbClr val="011635"/>
                  </a:solidFill>
                  <a:effectLst/>
                  <a:uLnTx/>
                  <a:uFillTx/>
                  <a:latin typeface="Bebas Neue"/>
                  <a:ea typeface="Bebas Neue"/>
                  <a:cs typeface="Bebas Neue"/>
                  <a:sym typeface="Bebas Neue"/>
                </a:rPr>
                <a:t>&lt;/&gt;</a:t>
              </a:r>
              <a:endParaRPr kumimoji="0" sz="2200" b="0" i="0" u="none" strike="noStrike" kern="0" cap="none" spc="0" normalizeH="0" baseline="0" noProof="0">
                <a:ln>
                  <a:noFill/>
                </a:ln>
                <a:solidFill>
                  <a:srgbClr val="011635"/>
                </a:solidFill>
                <a:effectLst/>
                <a:uLnTx/>
                <a:uFillTx/>
                <a:latin typeface="Bebas Neue"/>
                <a:ea typeface="Bebas Neue"/>
                <a:cs typeface="Bebas Neue"/>
                <a:sym typeface="Bebas Neue"/>
              </a:endParaRPr>
            </a:p>
          </p:txBody>
        </p:sp>
      </p:grpSp>
      <p:sp>
        <p:nvSpPr>
          <p:cNvPr id="959" name="Google Shape;1427;p52">
            <a:extLst>
              <a:ext uri="{FF2B5EF4-FFF2-40B4-BE49-F238E27FC236}">
                <a16:creationId xmlns:a16="http://schemas.microsoft.com/office/drawing/2014/main" id="{64B1618A-AEA9-9850-FBE9-1CAC1537697D}"/>
              </a:ext>
            </a:extLst>
          </p:cNvPr>
          <p:cNvSpPr/>
          <p:nvPr/>
        </p:nvSpPr>
        <p:spPr>
          <a:xfrm>
            <a:off x="4211891" y="4657555"/>
            <a:ext cx="642619" cy="378032"/>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endParaRPr lang="en-GB" kern="0" dirty="0">
              <a:solidFill>
                <a:srgbClr val="011635"/>
              </a:solidFill>
              <a:latin typeface="Bebas Neue"/>
              <a:ea typeface="Bebas Neue"/>
              <a:cs typeface="Bebas Neue"/>
              <a:sym typeface="Bebas Neue"/>
            </a:endParaRPr>
          </a:p>
          <a:p>
            <a:r>
              <a:rPr lang="en-GB" kern="0" dirty="0">
                <a:solidFill>
                  <a:srgbClr val="011635"/>
                </a:solidFill>
                <a:latin typeface="Bebas Neue"/>
                <a:ea typeface="Bebas Neue"/>
                <a:cs typeface="Bebas Neue"/>
                <a:sym typeface="Bebas Neue"/>
              </a:rPr>
              <a:t> Dart</a:t>
            </a:r>
            <a:endParaRPr kumimoji="0" lang="en-GB" sz="1800" b="0" i="0" u="none" strike="noStrike" kern="0" cap="none" spc="0" normalizeH="0" baseline="0" noProof="0" dirty="0">
              <a:ln>
                <a:noFill/>
              </a:ln>
              <a:solidFill>
                <a:srgbClr val="011635"/>
              </a:solidFill>
              <a:effectLst/>
              <a:uLnTx/>
              <a:uFillTx/>
              <a:latin typeface="Bebas Neue"/>
              <a:ea typeface="Bebas Neue"/>
              <a:cs typeface="Bebas Neue"/>
              <a:sym typeface="Bebas Neue"/>
            </a:endParaRPr>
          </a:p>
          <a:p>
            <a:pPr lvl="0"/>
            <a:endParaRPr dirty="0"/>
          </a:p>
        </p:txBody>
      </p:sp>
      <p:sp>
        <p:nvSpPr>
          <p:cNvPr id="960" name="Google Shape;375;p27">
            <a:extLst>
              <a:ext uri="{FF2B5EF4-FFF2-40B4-BE49-F238E27FC236}">
                <a16:creationId xmlns:a16="http://schemas.microsoft.com/office/drawing/2014/main" id="{9B5DF1F4-2544-6645-3E8E-B27B906298F3}"/>
              </a:ext>
            </a:extLst>
          </p:cNvPr>
          <p:cNvSpPr/>
          <p:nvPr/>
        </p:nvSpPr>
        <p:spPr>
          <a:xfrm>
            <a:off x="4987508" y="5779847"/>
            <a:ext cx="2529962" cy="517406"/>
          </a:xfrm>
          <a:prstGeom prst="roundRect">
            <a:avLst>
              <a:gd name="adj" fmla="val 16667"/>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1" name="Google Shape;523;p27">
            <a:extLst>
              <a:ext uri="{FF2B5EF4-FFF2-40B4-BE49-F238E27FC236}">
                <a16:creationId xmlns:a16="http://schemas.microsoft.com/office/drawing/2014/main" id="{468EB1DB-6E87-74DB-0964-C039D95502D0}"/>
              </a:ext>
            </a:extLst>
          </p:cNvPr>
          <p:cNvSpPr txBox="1"/>
          <p:nvPr/>
        </p:nvSpPr>
        <p:spPr>
          <a:xfrm>
            <a:off x="5068613" y="5858363"/>
            <a:ext cx="2680072" cy="331800"/>
          </a:xfrm>
          <a:prstGeom prst="rect">
            <a:avLst/>
          </a:prstGeom>
          <a:noFill/>
          <a:ln>
            <a:noFill/>
          </a:ln>
        </p:spPr>
        <p:txBody>
          <a:bodyPr spcFirstLastPara="1" wrap="square" lIns="91425" tIns="91425" rIns="91425" bIns="91425" anchor="ctr" anchorCtr="0">
            <a:noAutofit/>
          </a:bodyPr>
          <a:lstStyle/>
          <a:p>
            <a:pPr>
              <a:buClr>
                <a:srgbClr val="000000"/>
              </a:buClr>
              <a:buFont typeface="Arial"/>
              <a:buNone/>
            </a:pPr>
            <a:r>
              <a:rPr lang="en" sz="4000" b="1" kern="0" dirty="0">
                <a:solidFill>
                  <a:schemeClr val="accent6">
                    <a:lumMod val="75000"/>
                  </a:schemeClr>
                </a:solidFill>
                <a:latin typeface="Fira Sans Extra Condensed Medium"/>
                <a:ea typeface="Fira Sans Extra Condensed Medium"/>
                <a:cs typeface="Fira Sans Extra Condensed Medium"/>
                <a:sym typeface="Fira Sans Extra Condensed Medium"/>
              </a:rPr>
              <a:t>2023-2024</a:t>
            </a:r>
            <a:endParaRPr sz="4000" b="1" kern="0"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964" name="Google Shape;1257;p52">
            <a:extLst>
              <a:ext uri="{FF2B5EF4-FFF2-40B4-BE49-F238E27FC236}">
                <a16:creationId xmlns:a16="http://schemas.microsoft.com/office/drawing/2014/main" id="{301A9B35-5867-6275-47DE-7DCCE963E732}"/>
              </a:ext>
            </a:extLst>
          </p:cNvPr>
          <p:cNvSpPr/>
          <p:nvPr/>
        </p:nvSpPr>
        <p:spPr>
          <a:xfrm>
            <a:off x="1612122" y="382035"/>
            <a:ext cx="8969085" cy="1376357"/>
          </a:xfrm>
          <a:prstGeom prst="roundRect">
            <a:avLst>
              <a:gd name="adj" fmla="val 854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dirty="0"/>
          </a:p>
        </p:txBody>
      </p:sp>
      <p:sp>
        <p:nvSpPr>
          <p:cNvPr id="965" name="TextBox 964">
            <a:extLst>
              <a:ext uri="{FF2B5EF4-FFF2-40B4-BE49-F238E27FC236}">
                <a16:creationId xmlns:a16="http://schemas.microsoft.com/office/drawing/2014/main" id="{F0434732-BD2A-7F0F-2033-7F09A56069AB}"/>
              </a:ext>
            </a:extLst>
          </p:cNvPr>
          <p:cNvSpPr txBox="1"/>
          <p:nvPr/>
        </p:nvSpPr>
        <p:spPr>
          <a:xfrm>
            <a:off x="2201146" y="637628"/>
            <a:ext cx="8465029" cy="923330"/>
          </a:xfrm>
          <a:prstGeom prst="rect">
            <a:avLst/>
          </a:prstGeom>
          <a:noFill/>
        </p:spPr>
        <p:txBody>
          <a:bodyPr wrap="square">
            <a:spAutoFit/>
          </a:bodyPr>
          <a:lstStyle/>
          <a:p>
            <a:r>
              <a:rPr kumimoji="0" lang="en-US" sz="5400" b="1" i="0" u="none" strike="noStrike" kern="0" cap="none" spc="0" normalizeH="0" baseline="0" noProof="0" dirty="0">
                <a:ln>
                  <a:noFill/>
                </a:ln>
                <a:solidFill>
                  <a:srgbClr val="5863E0"/>
                </a:solidFill>
                <a:effectLst/>
                <a:uLnTx/>
                <a:uFillTx/>
                <a:latin typeface="Bebas Neue"/>
                <a:sym typeface="Bebas Neue"/>
              </a:rPr>
              <a:t>Student services tracking system</a:t>
            </a:r>
            <a:endParaRPr lang="en-GB" sz="2000" b="1" dirty="0"/>
          </a:p>
        </p:txBody>
      </p:sp>
      <p:sp>
        <p:nvSpPr>
          <p:cNvPr id="966" name="Google Shape;1297;p52">
            <a:extLst>
              <a:ext uri="{FF2B5EF4-FFF2-40B4-BE49-F238E27FC236}">
                <a16:creationId xmlns:a16="http://schemas.microsoft.com/office/drawing/2014/main" id="{E0C64CCA-2C91-5FA7-0AC4-5921745D3BE9}"/>
              </a:ext>
            </a:extLst>
          </p:cNvPr>
          <p:cNvSpPr/>
          <p:nvPr/>
        </p:nvSpPr>
        <p:spPr>
          <a:xfrm>
            <a:off x="3818140" y="4547509"/>
            <a:ext cx="470869" cy="394642"/>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4"/>
                                        </p:tgtEl>
                                        <p:attrNameLst>
                                          <p:attrName>style.visibility</p:attrName>
                                        </p:attrNameLst>
                                      </p:cBhvr>
                                      <p:to>
                                        <p:strVal val="visible"/>
                                      </p:to>
                                    </p:set>
                                    <p:animEffect transition="in" filter="fade">
                                      <p:cBhvr>
                                        <p:cTn id="7" dur="500"/>
                                        <p:tgtEl>
                                          <p:spTgt spid="9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65"/>
                                        </p:tgtEl>
                                        <p:attrNameLst>
                                          <p:attrName>style.visibility</p:attrName>
                                        </p:attrNameLst>
                                      </p:cBhvr>
                                      <p:to>
                                        <p:strVal val="visible"/>
                                      </p:to>
                                    </p:set>
                                    <p:animEffect transition="in" filter="fade">
                                      <p:cBhvr>
                                        <p:cTn id="10" dur="500"/>
                                        <p:tgtEl>
                                          <p:spTgt spid="96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83"/>
                                        </p:tgtEl>
                                        <p:attrNameLst>
                                          <p:attrName>style.visibility</p:attrName>
                                        </p:attrNameLst>
                                      </p:cBhvr>
                                      <p:to>
                                        <p:strVal val="visible"/>
                                      </p:to>
                                    </p:set>
                                    <p:animEffect transition="in" filter="fade">
                                      <p:cBhvr>
                                        <p:cTn id="15" dur="1000"/>
                                        <p:tgtEl>
                                          <p:spTgt spid="783"/>
                                        </p:tgtEl>
                                      </p:cBhvr>
                                    </p:animEffect>
                                    <p:anim calcmode="lin" valueType="num">
                                      <p:cBhvr>
                                        <p:cTn id="16" dur="1000" fill="hold"/>
                                        <p:tgtEl>
                                          <p:spTgt spid="783"/>
                                        </p:tgtEl>
                                        <p:attrNameLst>
                                          <p:attrName>ppt_x</p:attrName>
                                        </p:attrNameLst>
                                      </p:cBhvr>
                                      <p:tavLst>
                                        <p:tav tm="0">
                                          <p:val>
                                            <p:strVal val="#ppt_x"/>
                                          </p:val>
                                        </p:tav>
                                        <p:tav tm="100000">
                                          <p:val>
                                            <p:strVal val="#ppt_x"/>
                                          </p:val>
                                        </p:tav>
                                      </p:tavLst>
                                    </p:anim>
                                    <p:anim calcmode="lin" valueType="num">
                                      <p:cBhvr>
                                        <p:cTn id="17" dur="1000" fill="hold"/>
                                        <p:tgtEl>
                                          <p:spTgt spid="783"/>
                                        </p:tgtEl>
                                        <p:attrNameLst>
                                          <p:attrName>ppt_y</p:attrName>
                                        </p:attrNameLst>
                                      </p:cBhvr>
                                      <p:tavLst>
                                        <p:tav tm="0">
                                          <p:val>
                                            <p:strVal val="#ppt_y+.1"/>
                                          </p:val>
                                        </p:tav>
                                        <p:tav tm="100000">
                                          <p:val>
                                            <p:strVal val="#ppt_y"/>
                                          </p:val>
                                        </p:tav>
                                      </p:tavLst>
                                    </p:anim>
                                  </p:childTnLst>
                                </p:cTn>
                              </p:par>
                              <p:par>
                                <p:cTn id="18" presetID="1" presetClass="entr" presetSubtype="0" fill="hold" grpId="0" nodeType="withEffect">
                                  <p:stCondLst>
                                    <p:cond delay="0"/>
                                  </p:stCondLst>
                                  <p:childTnLst>
                                    <p:set>
                                      <p:cBhvr>
                                        <p:cTn id="19" dur="1" fill="hold">
                                          <p:stCondLst>
                                            <p:cond delay="0"/>
                                          </p:stCondLst>
                                        </p:cTn>
                                        <p:tgtEl>
                                          <p:spTgt spid="95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961"/>
                                        </p:tgtEl>
                                        <p:attrNameLst>
                                          <p:attrName>style.visibility</p:attrName>
                                        </p:attrNameLst>
                                      </p:cBhvr>
                                      <p:to>
                                        <p:strVal val="visible"/>
                                      </p:to>
                                    </p:set>
                                    <p:animEffect transition="in" filter="wipe(down)">
                                      <p:cBhvr>
                                        <p:cTn id="31" dur="580">
                                          <p:stCondLst>
                                            <p:cond delay="0"/>
                                          </p:stCondLst>
                                        </p:cTn>
                                        <p:tgtEl>
                                          <p:spTgt spid="961"/>
                                        </p:tgtEl>
                                      </p:cBhvr>
                                    </p:animEffect>
                                    <p:anim calcmode="lin" valueType="num">
                                      <p:cBhvr>
                                        <p:cTn id="32" dur="1822" tmFilter="0,0; 0.14,0.36; 0.43,0.73; 0.71,0.91; 1.0,1.0">
                                          <p:stCondLst>
                                            <p:cond delay="0"/>
                                          </p:stCondLst>
                                        </p:cTn>
                                        <p:tgtEl>
                                          <p:spTgt spid="961"/>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961"/>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961"/>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961"/>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961"/>
                                        </p:tgtEl>
                                        <p:attrNameLst>
                                          <p:attrName>ppt_y</p:attrName>
                                        </p:attrNameLst>
                                      </p:cBhvr>
                                      <p:tavLst>
                                        <p:tav tm="0" fmla="#ppt_y-sin(pi*$)/81">
                                          <p:val>
                                            <p:fltVal val="0"/>
                                          </p:val>
                                        </p:tav>
                                        <p:tav tm="100000">
                                          <p:val>
                                            <p:fltVal val="1"/>
                                          </p:val>
                                        </p:tav>
                                      </p:tavLst>
                                    </p:anim>
                                    <p:animScale>
                                      <p:cBhvr>
                                        <p:cTn id="37" dur="26">
                                          <p:stCondLst>
                                            <p:cond delay="650"/>
                                          </p:stCondLst>
                                        </p:cTn>
                                        <p:tgtEl>
                                          <p:spTgt spid="961"/>
                                        </p:tgtEl>
                                      </p:cBhvr>
                                      <p:to x="100000" y="60000"/>
                                    </p:animScale>
                                    <p:animScale>
                                      <p:cBhvr>
                                        <p:cTn id="38" dur="166" decel="50000">
                                          <p:stCondLst>
                                            <p:cond delay="676"/>
                                          </p:stCondLst>
                                        </p:cTn>
                                        <p:tgtEl>
                                          <p:spTgt spid="961"/>
                                        </p:tgtEl>
                                      </p:cBhvr>
                                      <p:to x="100000" y="100000"/>
                                    </p:animScale>
                                    <p:animScale>
                                      <p:cBhvr>
                                        <p:cTn id="39" dur="26">
                                          <p:stCondLst>
                                            <p:cond delay="1312"/>
                                          </p:stCondLst>
                                        </p:cTn>
                                        <p:tgtEl>
                                          <p:spTgt spid="961"/>
                                        </p:tgtEl>
                                      </p:cBhvr>
                                      <p:to x="100000" y="80000"/>
                                    </p:animScale>
                                    <p:animScale>
                                      <p:cBhvr>
                                        <p:cTn id="40" dur="166" decel="50000">
                                          <p:stCondLst>
                                            <p:cond delay="1338"/>
                                          </p:stCondLst>
                                        </p:cTn>
                                        <p:tgtEl>
                                          <p:spTgt spid="961"/>
                                        </p:tgtEl>
                                      </p:cBhvr>
                                      <p:to x="100000" y="100000"/>
                                    </p:animScale>
                                    <p:animScale>
                                      <p:cBhvr>
                                        <p:cTn id="41" dur="26">
                                          <p:stCondLst>
                                            <p:cond delay="1642"/>
                                          </p:stCondLst>
                                        </p:cTn>
                                        <p:tgtEl>
                                          <p:spTgt spid="961"/>
                                        </p:tgtEl>
                                      </p:cBhvr>
                                      <p:to x="100000" y="90000"/>
                                    </p:animScale>
                                    <p:animScale>
                                      <p:cBhvr>
                                        <p:cTn id="42" dur="166" decel="50000">
                                          <p:stCondLst>
                                            <p:cond delay="1668"/>
                                          </p:stCondLst>
                                        </p:cTn>
                                        <p:tgtEl>
                                          <p:spTgt spid="961"/>
                                        </p:tgtEl>
                                      </p:cBhvr>
                                      <p:to x="100000" y="100000"/>
                                    </p:animScale>
                                    <p:animScale>
                                      <p:cBhvr>
                                        <p:cTn id="43" dur="26">
                                          <p:stCondLst>
                                            <p:cond delay="1808"/>
                                          </p:stCondLst>
                                        </p:cTn>
                                        <p:tgtEl>
                                          <p:spTgt spid="961"/>
                                        </p:tgtEl>
                                      </p:cBhvr>
                                      <p:to x="100000" y="95000"/>
                                    </p:animScale>
                                    <p:animScale>
                                      <p:cBhvr>
                                        <p:cTn id="44" dur="166" decel="50000">
                                          <p:stCondLst>
                                            <p:cond delay="1834"/>
                                          </p:stCondLst>
                                        </p:cTn>
                                        <p:tgtEl>
                                          <p:spTgt spid="961"/>
                                        </p:tgtEl>
                                      </p:cBhvr>
                                      <p:to x="100000" y="100000"/>
                                    </p:animScale>
                                  </p:childTnLst>
                                </p:cTn>
                              </p:par>
                              <p:par>
                                <p:cTn id="45" presetID="26" presetClass="entr" presetSubtype="0" fill="hold" grpId="0" nodeType="withEffect">
                                  <p:stCondLst>
                                    <p:cond delay="0"/>
                                  </p:stCondLst>
                                  <p:childTnLst>
                                    <p:set>
                                      <p:cBhvr>
                                        <p:cTn id="46" dur="1" fill="hold">
                                          <p:stCondLst>
                                            <p:cond delay="0"/>
                                          </p:stCondLst>
                                        </p:cTn>
                                        <p:tgtEl>
                                          <p:spTgt spid="960"/>
                                        </p:tgtEl>
                                        <p:attrNameLst>
                                          <p:attrName>style.visibility</p:attrName>
                                        </p:attrNameLst>
                                      </p:cBhvr>
                                      <p:to>
                                        <p:strVal val="visible"/>
                                      </p:to>
                                    </p:set>
                                    <p:animEffect transition="in" filter="wipe(down)">
                                      <p:cBhvr>
                                        <p:cTn id="47" dur="580">
                                          <p:stCondLst>
                                            <p:cond delay="0"/>
                                          </p:stCondLst>
                                        </p:cTn>
                                        <p:tgtEl>
                                          <p:spTgt spid="960"/>
                                        </p:tgtEl>
                                      </p:cBhvr>
                                    </p:animEffect>
                                    <p:anim calcmode="lin" valueType="num">
                                      <p:cBhvr>
                                        <p:cTn id="48" dur="1822" tmFilter="0,0; 0.14,0.36; 0.43,0.73; 0.71,0.91; 1.0,1.0">
                                          <p:stCondLst>
                                            <p:cond delay="0"/>
                                          </p:stCondLst>
                                        </p:cTn>
                                        <p:tgtEl>
                                          <p:spTgt spid="96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6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6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6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60"/>
                                        </p:tgtEl>
                                        <p:attrNameLst>
                                          <p:attrName>ppt_y</p:attrName>
                                        </p:attrNameLst>
                                      </p:cBhvr>
                                      <p:tavLst>
                                        <p:tav tm="0" fmla="#ppt_y-sin(pi*$)/81">
                                          <p:val>
                                            <p:fltVal val="0"/>
                                          </p:val>
                                        </p:tav>
                                        <p:tav tm="100000">
                                          <p:val>
                                            <p:fltVal val="1"/>
                                          </p:val>
                                        </p:tav>
                                      </p:tavLst>
                                    </p:anim>
                                    <p:animScale>
                                      <p:cBhvr>
                                        <p:cTn id="53" dur="26">
                                          <p:stCondLst>
                                            <p:cond delay="650"/>
                                          </p:stCondLst>
                                        </p:cTn>
                                        <p:tgtEl>
                                          <p:spTgt spid="960"/>
                                        </p:tgtEl>
                                      </p:cBhvr>
                                      <p:to x="100000" y="60000"/>
                                    </p:animScale>
                                    <p:animScale>
                                      <p:cBhvr>
                                        <p:cTn id="54" dur="166" decel="50000">
                                          <p:stCondLst>
                                            <p:cond delay="676"/>
                                          </p:stCondLst>
                                        </p:cTn>
                                        <p:tgtEl>
                                          <p:spTgt spid="960"/>
                                        </p:tgtEl>
                                      </p:cBhvr>
                                      <p:to x="100000" y="100000"/>
                                    </p:animScale>
                                    <p:animScale>
                                      <p:cBhvr>
                                        <p:cTn id="55" dur="26">
                                          <p:stCondLst>
                                            <p:cond delay="1312"/>
                                          </p:stCondLst>
                                        </p:cTn>
                                        <p:tgtEl>
                                          <p:spTgt spid="960"/>
                                        </p:tgtEl>
                                      </p:cBhvr>
                                      <p:to x="100000" y="80000"/>
                                    </p:animScale>
                                    <p:animScale>
                                      <p:cBhvr>
                                        <p:cTn id="56" dur="166" decel="50000">
                                          <p:stCondLst>
                                            <p:cond delay="1338"/>
                                          </p:stCondLst>
                                        </p:cTn>
                                        <p:tgtEl>
                                          <p:spTgt spid="960"/>
                                        </p:tgtEl>
                                      </p:cBhvr>
                                      <p:to x="100000" y="100000"/>
                                    </p:animScale>
                                    <p:animScale>
                                      <p:cBhvr>
                                        <p:cTn id="57" dur="26">
                                          <p:stCondLst>
                                            <p:cond delay="1642"/>
                                          </p:stCondLst>
                                        </p:cTn>
                                        <p:tgtEl>
                                          <p:spTgt spid="960"/>
                                        </p:tgtEl>
                                      </p:cBhvr>
                                      <p:to x="100000" y="90000"/>
                                    </p:animScale>
                                    <p:animScale>
                                      <p:cBhvr>
                                        <p:cTn id="58" dur="166" decel="50000">
                                          <p:stCondLst>
                                            <p:cond delay="1668"/>
                                          </p:stCondLst>
                                        </p:cTn>
                                        <p:tgtEl>
                                          <p:spTgt spid="960"/>
                                        </p:tgtEl>
                                      </p:cBhvr>
                                      <p:to x="100000" y="100000"/>
                                    </p:animScale>
                                    <p:animScale>
                                      <p:cBhvr>
                                        <p:cTn id="59" dur="26">
                                          <p:stCondLst>
                                            <p:cond delay="1808"/>
                                          </p:stCondLst>
                                        </p:cTn>
                                        <p:tgtEl>
                                          <p:spTgt spid="960"/>
                                        </p:tgtEl>
                                      </p:cBhvr>
                                      <p:to x="100000" y="95000"/>
                                    </p:animScale>
                                    <p:animScale>
                                      <p:cBhvr>
                                        <p:cTn id="60" dur="166" decel="50000">
                                          <p:stCondLst>
                                            <p:cond delay="1834"/>
                                          </p:stCondLst>
                                        </p:cTn>
                                        <p:tgtEl>
                                          <p:spTgt spid="9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 grpId="0" animBg="1"/>
      <p:bldP spid="960" grpId="0" animBg="1"/>
      <p:bldP spid="961" grpId="0"/>
      <p:bldP spid="964" grpId="0" animBg="1"/>
      <p:bldP spid="96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980;p63">
            <a:extLst>
              <a:ext uri="{FF2B5EF4-FFF2-40B4-BE49-F238E27FC236}">
                <a16:creationId xmlns:a16="http://schemas.microsoft.com/office/drawing/2014/main" id="{BB151C8A-58CC-E6E5-04B9-CD6503E13B17}"/>
              </a:ext>
            </a:extLst>
          </p:cNvPr>
          <p:cNvGrpSpPr/>
          <p:nvPr/>
        </p:nvGrpSpPr>
        <p:grpSpPr>
          <a:xfrm>
            <a:off x="2804734" y="394235"/>
            <a:ext cx="6557041" cy="800821"/>
            <a:chOff x="4572000" y="496501"/>
            <a:chExt cx="3846900" cy="469800"/>
          </a:xfrm>
        </p:grpSpPr>
        <p:sp>
          <p:nvSpPr>
            <p:cNvPr id="3" name="Google Shape;1981;p63">
              <a:extLst>
                <a:ext uri="{FF2B5EF4-FFF2-40B4-BE49-F238E27FC236}">
                  <a16:creationId xmlns:a16="http://schemas.microsoft.com/office/drawing/2014/main" id="{9096AAC1-CEC4-94F7-895E-2647325A7C8D}"/>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Use case </a:t>
              </a:r>
              <a:r>
                <a:rPr lang="en-GB" sz="3600" b="1" kern="0" dirty="0" err="1">
                  <a:solidFill>
                    <a:srgbClr val="5863E0"/>
                  </a:solidFill>
                  <a:latin typeface="Bebas Neue"/>
                  <a:sym typeface="Bebas Neue"/>
                </a:rPr>
                <a:t>DiAgram</a:t>
              </a:r>
              <a:r>
                <a:rPr kumimoji="0" lang="en-GB" sz="3600" b="1" i="0" u="none" strike="noStrike" kern="0" cap="none" spc="0" normalizeH="0" baseline="0" noProof="0" dirty="0">
                  <a:ln>
                    <a:noFill/>
                  </a:ln>
                  <a:solidFill>
                    <a:srgbClr val="5863E0"/>
                  </a:solidFill>
                  <a:effectLst/>
                  <a:uLnTx/>
                  <a:uFillTx/>
                  <a:latin typeface="Bebas Neue"/>
                  <a:sym typeface="Bebas Neue"/>
                </a:rPr>
                <a:t> </a:t>
              </a:r>
              <a:endParaRPr lang="en-GB" sz="3600" b="1" dirty="0"/>
            </a:p>
          </p:txBody>
        </p:sp>
        <p:grpSp>
          <p:nvGrpSpPr>
            <p:cNvPr id="4" name="Google Shape;1982;p63">
              <a:extLst>
                <a:ext uri="{FF2B5EF4-FFF2-40B4-BE49-F238E27FC236}">
                  <a16:creationId xmlns:a16="http://schemas.microsoft.com/office/drawing/2014/main" id="{4B3F42C4-1F19-B7BA-8929-5E51E633DD58}"/>
                </a:ext>
              </a:extLst>
            </p:cNvPr>
            <p:cNvGrpSpPr/>
            <p:nvPr/>
          </p:nvGrpSpPr>
          <p:grpSpPr>
            <a:xfrm>
              <a:off x="7631947" y="671363"/>
              <a:ext cx="636814" cy="120078"/>
              <a:chOff x="8209059" y="198000"/>
              <a:chExt cx="636814" cy="120078"/>
            </a:xfrm>
          </p:grpSpPr>
          <p:sp>
            <p:nvSpPr>
              <p:cNvPr id="5" name="Google Shape;1983;p63">
                <a:extLst>
                  <a:ext uri="{FF2B5EF4-FFF2-40B4-BE49-F238E27FC236}">
                    <a16:creationId xmlns:a16="http://schemas.microsoft.com/office/drawing/2014/main" id="{F94B02E3-83A9-C1F7-CE48-6B935D2A016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984;p63">
                <a:extLst>
                  <a:ext uri="{FF2B5EF4-FFF2-40B4-BE49-F238E27FC236}">
                    <a16:creationId xmlns:a16="http://schemas.microsoft.com/office/drawing/2014/main" id="{AF7EC86C-65D5-C526-7E21-3E5D8B3692A8}"/>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985;p63">
                <a:extLst>
                  <a:ext uri="{FF2B5EF4-FFF2-40B4-BE49-F238E27FC236}">
                    <a16:creationId xmlns:a16="http://schemas.microsoft.com/office/drawing/2014/main" id="{B2761696-ACE5-4315-0E57-26AA08C8644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 name="Google Shape;5259;p112">
            <a:extLst>
              <a:ext uri="{FF2B5EF4-FFF2-40B4-BE49-F238E27FC236}">
                <a16:creationId xmlns:a16="http://schemas.microsoft.com/office/drawing/2014/main" id="{E32DACB2-B2BE-178C-A214-9AC39390C647}"/>
              </a:ext>
            </a:extLst>
          </p:cNvPr>
          <p:cNvGrpSpPr/>
          <p:nvPr/>
        </p:nvGrpSpPr>
        <p:grpSpPr>
          <a:xfrm>
            <a:off x="1594193" y="538772"/>
            <a:ext cx="686557" cy="572699"/>
            <a:chOff x="1334725" y="2969100"/>
            <a:chExt cx="387425" cy="323175"/>
          </a:xfrm>
        </p:grpSpPr>
        <p:sp>
          <p:nvSpPr>
            <p:cNvPr id="9" name="Google Shape;5260;p112">
              <a:extLst>
                <a:ext uri="{FF2B5EF4-FFF2-40B4-BE49-F238E27FC236}">
                  <a16:creationId xmlns:a16="http://schemas.microsoft.com/office/drawing/2014/main" id="{94A5CC41-04AE-4467-DA58-BB982E298770}"/>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61;p112">
              <a:extLst>
                <a:ext uri="{FF2B5EF4-FFF2-40B4-BE49-F238E27FC236}">
                  <a16:creationId xmlns:a16="http://schemas.microsoft.com/office/drawing/2014/main" id="{72FEF189-C4D8-3258-6943-B8F58F190A05}"/>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2;p112">
              <a:extLst>
                <a:ext uri="{FF2B5EF4-FFF2-40B4-BE49-F238E27FC236}">
                  <a16:creationId xmlns:a16="http://schemas.microsoft.com/office/drawing/2014/main" id="{B7D5A969-2987-2654-0509-17CDF2A7BE0B}"/>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63;p112">
              <a:extLst>
                <a:ext uri="{FF2B5EF4-FFF2-40B4-BE49-F238E27FC236}">
                  <a16:creationId xmlns:a16="http://schemas.microsoft.com/office/drawing/2014/main" id="{61F28F5C-957C-2CE0-D6F1-C01136E05975}"/>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4;p112">
              <a:extLst>
                <a:ext uri="{FF2B5EF4-FFF2-40B4-BE49-F238E27FC236}">
                  <a16:creationId xmlns:a16="http://schemas.microsoft.com/office/drawing/2014/main" id="{65F4DF24-6945-7CE4-03FD-5AF4C593C965}"/>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65;p112">
              <a:extLst>
                <a:ext uri="{FF2B5EF4-FFF2-40B4-BE49-F238E27FC236}">
                  <a16:creationId xmlns:a16="http://schemas.microsoft.com/office/drawing/2014/main" id="{596E7AC5-CD67-624D-C663-498D8748F829}"/>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66;p112">
              <a:extLst>
                <a:ext uri="{FF2B5EF4-FFF2-40B4-BE49-F238E27FC236}">
                  <a16:creationId xmlns:a16="http://schemas.microsoft.com/office/drawing/2014/main" id="{D0397029-D36C-E7A7-99F8-7FF4706CD573}"/>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67;p112">
              <a:extLst>
                <a:ext uri="{FF2B5EF4-FFF2-40B4-BE49-F238E27FC236}">
                  <a16:creationId xmlns:a16="http://schemas.microsoft.com/office/drawing/2014/main" id="{47225955-41D1-BA64-EDB3-1F38A5E868E8}"/>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68;p112">
              <a:extLst>
                <a:ext uri="{FF2B5EF4-FFF2-40B4-BE49-F238E27FC236}">
                  <a16:creationId xmlns:a16="http://schemas.microsoft.com/office/drawing/2014/main" id="{050B8BDD-4C50-884C-36C5-D59E34A12DCA}"/>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69;p112">
              <a:extLst>
                <a:ext uri="{FF2B5EF4-FFF2-40B4-BE49-F238E27FC236}">
                  <a16:creationId xmlns:a16="http://schemas.microsoft.com/office/drawing/2014/main" id="{2049A522-1709-E06F-EB7C-8A4FEF78B68B}"/>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70;p112">
              <a:extLst>
                <a:ext uri="{FF2B5EF4-FFF2-40B4-BE49-F238E27FC236}">
                  <a16:creationId xmlns:a16="http://schemas.microsoft.com/office/drawing/2014/main" id="{99B13805-B4CD-B99C-FCE2-3F7C769EC6F0}"/>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71;p112">
              <a:extLst>
                <a:ext uri="{FF2B5EF4-FFF2-40B4-BE49-F238E27FC236}">
                  <a16:creationId xmlns:a16="http://schemas.microsoft.com/office/drawing/2014/main" id="{61E9C539-E512-0992-F483-57DE84E71774}"/>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72;p112">
              <a:extLst>
                <a:ext uri="{FF2B5EF4-FFF2-40B4-BE49-F238E27FC236}">
                  <a16:creationId xmlns:a16="http://schemas.microsoft.com/office/drawing/2014/main" id="{CB681DE4-BAE6-AD71-3CE4-FCE6AD6FB864}"/>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3;p112">
              <a:extLst>
                <a:ext uri="{FF2B5EF4-FFF2-40B4-BE49-F238E27FC236}">
                  <a16:creationId xmlns:a16="http://schemas.microsoft.com/office/drawing/2014/main" id="{9138D6F8-F69E-A693-E7D1-F856A4F2C21D}"/>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4;p112">
              <a:extLst>
                <a:ext uri="{FF2B5EF4-FFF2-40B4-BE49-F238E27FC236}">
                  <a16:creationId xmlns:a16="http://schemas.microsoft.com/office/drawing/2014/main" id="{86AEECCC-2C6C-9C1A-2A1F-1899C256312F}"/>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5;p112">
              <a:extLst>
                <a:ext uri="{FF2B5EF4-FFF2-40B4-BE49-F238E27FC236}">
                  <a16:creationId xmlns:a16="http://schemas.microsoft.com/office/drawing/2014/main" id="{16FAFC09-228A-0B8D-0839-17D4394A82F5}"/>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76;p112">
              <a:extLst>
                <a:ext uri="{FF2B5EF4-FFF2-40B4-BE49-F238E27FC236}">
                  <a16:creationId xmlns:a16="http://schemas.microsoft.com/office/drawing/2014/main" id="{EC5BA508-EEAF-E8AA-4D43-DB216198B24B}"/>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77;p112">
              <a:extLst>
                <a:ext uri="{FF2B5EF4-FFF2-40B4-BE49-F238E27FC236}">
                  <a16:creationId xmlns:a16="http://schemas.microsoft.com/office/drawing/2014/main" id="{7529A372-FC2A-E2D3-CFCF-6509F6ED76D4}"/>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78;p112">
              <a:extLst>
                <a:ext uri="{FF2B5EF4-FFF2-40B4-BE49-F238E27FC236}">
                  <a16:creationId xmlns:a16="http://schemas.microsoft.com/office/drawing/2014/main" id="{B573DF78-7DC2-CD61-45B1-3054DD4D0216}"/>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79;p112">
              <a:extLst>
                <a:ext uri="{FF2B5EF4-FFF2-40B4-BE49-F238E27FC236}">
                  <a16:creationId xmlns:a16="http://schemas.microsoft.com/office/drawing/2014/main" id="{F960984D-8486-236C-4774-45F20EEDC886}"/>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80;p112">
              <a:extLst>
                <a:ext uri="{FF2B5EF4-FFF2-40B4-BE49-F238E27FC236}">
                  <a16:creationId xmlns:a16="http://schemas.microsoft.com/office/drawing/2014/main" id="{C50B87E4-D4AF-730C-75E3-C5F2570F5048}"/>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81;p112">
              <a:extLst>
                <a:ext uri="{FF2B5EF4-FFF2-40B4-BE49-F238E27FC236}">
                  <a16:creationId xmlns:a16="http://schemas.microsoft.com/office/drawing/2014/main" id="{BFECC8E4-A544-C4EC-F093-0984FA7AF562}"/>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937;p112">
            <a:extLst>
              <a:ext uri="{FF2B5EF4-FFF2-40B4-BE49-F238E27FC236}">
                <a16:creationId xmlns:a16="http://schemas.microsoft.com/office/drawing/2014/main" id="{EC0C54A6-49E0-94A4-C2A6-13754403582F}"/>
              </a:ext>
            </a:extLst>
          </p:cNvPr>
          <p:cNvGrpSpPr/>
          <p:nvPr/>
        </p:nvGrpSpPr>
        <p:grpSpPr>
          <a:xfrm>
            <a:off x="10028543" y="582209"/>
            <a:ext cx="597244" cy="488122"/>
            <a:chOff x="2419975" y="1894800"/>
            <a:chExt cx="386975" cy="337675"/>
          </a:xfrm>
        </p:grpSpPr>
        <p:sp>
          <p:nvSpPr>
            <p:cNvPr id="32" name="Google Shape;5938;p112">
              <a:extLst>
                <a:ext uri="{FF2B5EF4-FFF2-40B4-BE49-F238E27FC236}">
                  <a16:creationId xmlns:a16="http://schemas.microsoft.com/office/drawing/2014/main" id="{5B412B88-3DD6-4228-8ABC-DC8713716FA8}"/>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39;p112">
              <a:extLst>
                <a:ext uri="{FF2B5EF4-FFF2-40B4-BE49-F238E27FC236}">
                  <a16:creationId xmlns:a16="http://schemas.microsoft.com/office/drawing/2014/main" id="{C37941E0-0E0E-3782-C587-946D994363B0}"/>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40;p112">
              <a:extLst>
                <a:ext uri="{FF2B5EF4-FFF2-40B4-BE49-F238E27FC236}">
                  <a16:creationId xmlns:a16="http://schemas.microsoft.com/office/drawing/2014/main" id="{B2A65700-520E-F1CD-2BC7-C30A3B304AE3}"/>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41;p112">
              <a:extLst>
                <a:ext uri="{FF2B5EF4-FFF2-40B4-BE49-F238E27FC236}">
                  <a16:creationId xmlns:a16="http://schemas.microsoft.com/office/drawing/2014/main" id="{CF640E41-7F29-4B21-29A8-E06984B87085}"/>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42;p112">
              <a:extLst>
                <a:ext uri="{FF2B5EF4-FFF2-40B4-BE49-F238E27FC236}">
                  <a16:creationId xmlns:a16="http://schemas.microsoft.com/office/drawing/2014/main" id="{5F08114F-8D2B-DEDC-D4D1-A2F9B7DE3C2C}"/>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43;p112">
              <a:extLst>
                <a:ext uri="{FF2B5EF4-FFF2-40B4-BE49-F238E27FC236}">
                  <a16:creationId xmlns:a16="http://schemas.microsoft.com/office/drawing/2014/main" id="{0DF3A7C0-21A6-B17E-E36B-A418E5E3D737}"/>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44;p112">
              <a:extLst>
                <a:ext uri="{FF2B5EF4-FFF2-40B4-BE49-F238E27FC236}">
                  <a16:creationId xmlns:a16="http://schemas.microsoft.com/office/drawing/2014/main" id="{2815BF5F-041C-A80D-A23F-77CA26D6D382}"/>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45;p112">
              <a:extLst>
                <a:ext uri="{FF2B5EF4-FFF2-40B4-BE49-F238E27FC236}">
                  <a16:creationId xmlns:a16="http://schemas.microsoft.com/office/drawing/2014/main" id="{EC1E9A07-9A78-C6F1-AD15-F1925BA1A467}"/>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46;p112">
              <a:extLst>
                <a:ext uri="{FF2B5EF4-FFF2-40B4-BE49-F238E27FC236}">
                  <a16:creationId xmlns:a16="http://schemas.microsoft.com/office/drawing/2014/main" id="{6583A66F-A65D-E548-7D11-199311C536A0}"/>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47;p112">
              <a:extLst>
                <a:ext uri="{FF2B5EF4-FFF2-40B4-BE49-F238E27FC236}">
                  <a16:creationId xmlns:a16="http://schemas.microsoft.com/office/drawing/2014/main" id="{18AC3685-444D-D744-1E0F-325EEB45AA88}"/>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48;p112">
              <a:extLst>
                <a:ext uri="{FF2B5EF4-FFF2-40B4-BE49-F238E27FC236}">
                  <a16:creationId xmlns:a16="http://schemas.microsoft.com/office/drawing/2014/main" id="{A99165CA-3499-24B0-27B3-2DE99166C728}"/>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49;p112">
              <a:extLst>
                <a:ext uri="{FF2B5EF4-FFF2-40B4-BE49-F238E27FC236}">
                  <a16:creationId xmlns:a16="http://schemas.microsoft.com/office/drawing/2014/main" id="{A0C80410-C2C1-AFC2-2E52-524C1F91D6DD}"/>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 name="Picture 43">
            <a:extLst>
              <a:ext uri="{FF2B5EF4-FFF2-40B4-BE49-F238E27FC236}">
                <a16:creationId xmlns:a16="http://schemas.microsoft.com/office/drawing/2014/main" id="{A5ADD25F-5E28-3C8C-8E2A-32E9BD50E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756" y="1413246"/>
            <a:ext cx="7020880" cy="5364874"/>
          </a:xfrm>
          <a:prstGeom prst="rect">
            <a:avLst/>
          </a:prstGeom>
        </p:spPr>
      </p:pic>
      <p:grpSp>
        <p:nvGrpSpPr>
          <p:cNvPr id="53" name="Google Shape;4977;p108">
            <a:extLst>
              <a:ext uri="{FF2B5EF4-FFF2-40B4-BE49-F238E27FC236}">
                <a16:creationId xmlns:a16="http://schemas.microsoft.com/office/drawing/2014/main" id="{D48E3C59-2D2B-24FE-C973-9BC63A94591A}"/>
              </a:ext>
            </a:extLst>
          </p:cNvPr>
          <p:cNvGrpSpPr/>
          <p:nvPr/>
        </p:nvGrpSpPr>
        <p:grpSpPr>
          <a:xfrm>
            <a:off x="9533403" y="2021495"/>
            <a:ext cx="2162773" cy="4032448"/>
            <a:chOff x="1498759" y="1692251"/>
            <a:chExt cx="1196375" cy="2230618"/>
          </a:xfrm>
        </p:grpSpPr>
        <p:sp>
          <p:nvSpPr>
            <p:cNvPr id="54" name="Google Shape;4978;p108">
              <a:extLst>
                <a:ext uri="{FF2B5EF4-FFF2-40B4-BE49-F238E27FC236}">
                  <a16:creationId xmlns:a16="http://schemas.microsoft.com/office/drawing/2014/main" id="{200724C6-105C-2EAB-ABBC-16685C48042A}"/>
                </a:ext>
              </a:extLst>
            </p:cNvPr>
            <p:cNvSpPr/>
            <p:nvPr/>
          </p:nvSpPr>
          <p:spPr>
            <a:xfrm>
              <a:off x="1498759" y="1692251"/>
              <a:ext cx="1196375" cy="2230618"/>
            </a:xfrm>
            <a:custGeom>
              <a:avLst/>
              <a:gdLst/>
              <a:ahLst/>
              <a:cxnLst/>
              <a:rect l="l" t="t" r="r" b="b"/>
              <a:pathLst>
                <a:path w="55542" h="103557" extrusionOk="0">
                  <a:moveTo>
                    <a:pt x="5158" y="0"/>
                  </a:moveTo>
                  <a:cubicBezTo>
                    <a:pt x="2298" y="0"/>
                    <a:pt x="0" y="2298"/>
                    <a:pt x="0" y="5158"/>
                  </a:cubicBezTo>
                  <a:lnTo>
                    <a:pt x="0" y="98399"/>
                  </a:lnTo>
                  <a:cubicBezTo>
                    <a:pt x="0" y="101259"/>
                    <a:pt x="2298" y="103557"/>
                    <a:pt x="5158" y="103557"/>
                  </a:cubicBezTo>
                  <a:lnTo>
                    <a:pt x="50384" y="103557"/>
                  </a:lnTo>
                  <a:cubicBezTo>
                    <a:pt x="53244" y="103557"/>
                    <a:pt x="55542" y="101259"/>
                    <a:pt x="55542" y="98399"/>
                  </a:cubicBezTo>
                  <a:lnTo>
                    <a:pt x="55542" y="5158"/>
                  </a:lnTo>
                  <a:cubicBezTo>
                    <a:pt x="55542" y="2298"/>
                    <a:pt x="53244" y="0"/>
                    <a:pt x="50384" y="0"/>
                  </a:cubicBezTo>
                  <a:close/>
                </a:path>
              </a:pathLst>
            </a:custGeom>
            <a:solidFill>
              <a:srgbClr val="F4DC90"/>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979;p108">
              <a:extLst>
                <a:ext uri="{FF2B5EF4-FFF2-40B4-BE49-F238E27FC236}">
                  <a16:creationId xmlns:a16="http://schemas.microsoft.com/office/drawing/2014/main" id="{B42BAACB-ACF2-47CF-6D80-805ADC9E83B8}"/>
                </a:ext>
              </a:extLst>
            </p:cNvPr>
            <p:cNvSpPr/>
            <p:nvPr/>
          </p:nvSpPr>
          <p:spPr>
            <a:xfrm>
              <a:off x="1894686" y="1783645"/>
              <a:ext cx="404521" cy="74765"/>
            </a:xfrm>
            <a:custGeom>
              <a:avLst/>
              <a:gdLst/>
              <a:ahLst/>
              <a:cxnLst/>
              <a:rect l="l" t="t" r="r" b="b"/>
              <a:pathLst>
                <a:path w="18780" h="3471" extrusionOk="0">
                  <a:moveTo>
                    <a:pt x="1735" y="1"/>
                  </a:moveTo>
                  <a:cubicBezTo>
                    <a:pt x="774" y="1"/>
                    <a:pt x="0" y="774"/>
                    <a:pt x="0" y="1735"/>
                  </a:cubicBezTo>
                  <a:cubicBezTo>
                    <a:pt x="0" y="2697"/>
                    <a:pt x="774" y="3470"/>
                    <a:pt x="1735" y="3470"/>
                  </a:cubicBezTo>
                  <a:lnTo>
                    <a:pt x="17068" y="3470"/>
                  </a:lnTo>
                  <a:cubicBezTo>
                    <a:pt x="18006" y="3470"/>
                    <a:pt x="18780" y="2697"/>
                    <a:pt x="18780" y="1735"/>
                  </a:cubicBezTo>
                  <a:cubicBezTo>
                    <a:pt x="18780" y="774"/>
                    <a:pt x="18006" y="1"/>
                    <a:pt x="17068" y="1"/>
                  </a:cubicBezTo>
                  <a:close/>
                </a:path>
              </a:pathLst>
            </a:custGeom>
            <a:solidFill>
              <a:srgbClr val="00CFBE"/>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980;p108">
              <a:extLst>
                <a:ext uri="{FF2B5EF4-FFF2-40B4-BE49-F238E27FC236}">
                  <a16:creationId xmlns:a16="http://schemas.microsoft.com/office/drawing/2014/main" id="{1435ACE1-1827-6079-F432-E881E4D14A29}"/>
                </a:ext>
              </a:extLst>
            </p:cNvPr>
            <p:cNvSpPr/>
            <p:nvPr/>
          </p:nvSpPr>
          <p:spPr>
            <a:xfrm>
              <a:off x="2358270" y="1783645"/>
              <a:ext cx="87388" cy="74808"/>
            </a:xfrm>
            <a:custGeom>
              <a:avLst/>
              <a:gdLst/>
              <a:ahLst/>
              <a:cxnLst/>
              <a:rect l="l" t="t" r="r" b="b"/>
              <a:pathLst>
                <a:path w="4057" h="3473" extrusionOk="0">
                  <a:moveTo>
                    <a:pt x="2322" y="1"/>
                  </a:moveTo>
                  <a:cubicBezTo>
                    <a:pt x="774" y="1"/>
                    <a:pt x="1" y="1876"/>
                    <a:pt x="1103" y="2955"/>
                  </a:cubicBezTo>
                  <a:cubicBezTo>
                    <a:pt x="1453" y="3312"/>
                    <a:pt x="1887" y="3472"/>
                    <a:pt x="2314" y="3472"/>
                  </a:cubicBezTo>
                  <a:cubicBezTo>
                    <a:pt x="3201" y="3472"/>
                    <a:pt x="4057" y="2780"/>
                    <a:pt x="4057" y="1735"/>
                  </a:cubicBezTo>
                  <a:cubicBezTo>
                    <a:pt x="4057" y="774"/>
                    <a:pt x="3283" y="1"/>
                    <a:pt x="2322" y="1"/>
                  </a:cubicBezTo>
                  <a:close/>
                </a:path>
              </a:pathLst>
            </a:custGeom>
            <a:solidFill>
              <a:srgbClr val="00CFBE"/>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981;p108">
              <a:extLst>
                <a:ext uri="{FF2B5EF4-FFF2-40B4-BE49-F238E27FC236}">
                  <a16:creationId xmlns:a16="http://schemas.microsoft.com/office/drawing/2014/main" id="{D08A763E-9A23-0652-ECAB-4E306390FB6E}"/>
                </a:ext>
              </a:extLst>
            </p:cNvPr>
            <p:cNvSpPr/>
            <p:nvPr/>
          </p:nvSpPr>
          <p:spPr>
            <a:xfrm>
              <a:off x="1748214" y="1783602"/>
              <a:ext cx="87388" cy="74808"/>
            </a:xfrm>
            <a:custGeom>
              <a:avLst/>
              <a:gdLst/>
              <a:ahLst/>
              <a:cxnLst/>
              <a:rect l="l" t="t" r="r" b="b"/>
              <a:pathLst>
                <a:path w="4057" h="3473" extrusionOk="0">
                  <a:moveTo>
                    <a:pt x="1733" y="0"/>
                  </a:moveTo>
                  <a:cubicBezTo>
                    <a:pt x="846" y="0"/>
                    <a:pt x="1" y="693"/>
                    <a:pt x="1" y="1737"/>
                  </a:cubicBezTo>
                  <a:cubicBezTo>
                    <a:pt x="1" y="2699"/>
                    <a:pt x="775" y="3472"/>
                    <a:pt x="1736" y="3472"/>
                  </a:cubicBezTo>
                  <a:cubicBezTo>
                    <a:pt x="3283" y="3472"/>
                    <a:pt x="4057" y="1597"/>
                    <a:pt x="2955" y="518"/>
                  </a:cubicBezTo>
                  <a:cubicBezTo>
                    <a:pt x="2597" y="161"/>
                    <a:pt x="2160" y="0"/>
                    <a:pt x="1733" y="0"/>
                  </a:cubicBezTo>
                  <a:close/>
                </a:path>
              </a:pathLst>
            </a:custGeom>
            <a:solidFill>
              <a:srgbClr val="00CFBE"/>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982;p108">
              <a:extLst>
                <a:ext uri="{FF2B5EF4-FFF2-40B4-BE49-F238E27FC236}">
                  <a16:creationId xmlns:a16="http://schemas.microsoft.com/office/drawing/2014/main" id="{7922496B-355D-BA24-74D6-A76CFA8F005F}"/>
                </a:ext>
              </a:extLst>
            </p:cNvPr>
            <p:cNvSpPr/>
            <p:nvPr/>
          </p:nvSpPr>
          <p:spPr>
            <a:xfrm>
              <a:off x="1975978" y="3704195"/>
              <a:ext cx="211631" cy="180764"/>
            </a:xfrm>
            <a:custGeom>
              <a:avLst/>
              <a:gdLst/>
              <a:ahLst/>
              <a:cxnLst/>
              <a:rect l="l" t="t" r="r" b="b"/>
              <a:pathLst>
                <a:path w="9825" h="8392" extrusionOk="0">
                  <a:moveTo>
                    <a:pt x="5628" y="0"/>
                  </a:moveTo>
                  <a:cubicBezTo>
                    <a:pt x="1876" y="0"/>
                    <a:pt x="1" y="4502"/>
                    <a:pt x="2650" y="7151"/>
                  </a:cubicBezTo>
                  <a:cubicBezTo>
                    <a:pt x="3508" y="8008"/>
                    <a:pt x="4562" y="8392"/>
                    <a:pt x="5595" y="8392"/>
                  </a:cubicBezTo>
                  <a:cubicBezTo>
                    <a:pt x="7755" y="8392"/>
                    <a:pt x="9824" y="6718"/>
                    <a:pt x="9824" y="4197"/>
                  </a:cubicBezTo>
                  <a:cubicBezTo>
                    <a:pt x="9801" y="1876"/>
                    <a:pt x="7925" y="0"/>
                    <a:pt x="5628" y="0"/>
                  </a:cubicBezTo>
                  <a:close/>
                </a:path>
              </a:pathLst>
            </a:custGeom>
            <a:solidFill>
              <a:srgbClr val="00CFBE"/>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59" name="Google Shape;4983;p108">
            <a:extLst>
              <a:ext uri="{FF2B5EF4-FFF2-40B4-BE49-F238E27FC236}">
                <a16:creationId xmlns:a16="http://schemas.microsoft.com/office/drawing/2014/main" id="{D575914B-75C6-839B-D896-156EA45220B1}"/>
              </a:ext>
            </a:extLst>
          </p:cNvPr>
          <p:cNvPicPr preferRelativeResize="0"/>
          <p:nvPr/>
        </p:nvPicPr>
        <p:blipFill rotWithShape="1">
          <a:blip r:embed="rId3">
            <a:alphaModFix/>
          </a:blip>
          <a:srcRect t="3917" b="3908"/>
          <a:stretch/>
        </p:blipFill>
        <p:spPr>
          <a:xfrm>
            <a:off x="9631372" y="2447244"/>
            <a:ext cx="1892688" cy="3101432"/>
          </a:xfrm>
          <a:prstGeom prst="rect">
            <a:avLst/>
          </a:prstGeom>
          <a:noFill/>
          <a:ln>
            <a:noFill/>
          </a:ln>
        </p:spPr>
      </p:pic>
    </p:spTree>
    <p:extLst>
      <p:ext uri="{BB962C8B-B14F-4D97-AF65-F5344CB8AC3E}">
        <p14:creationId xmlns:p14="http://schemas.microsoft.com/office/powerpoint/2010/main" val="2972091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1000"/>
                                        <p:tgtEl>
                                          <p:spTgt spid="53"/>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10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1000" fill="hold"/>
                                        <p:tgtEl>
                                          <p:spTgt spid="44"/>
                                        </p:tgtEl>
                                        <p:attrNameLst>
                                          <p:attrName>ppt_w</p:attrName>
                                        </p:attrNameLst>
                                      </p:cBhvr>
                                      <p:tavLst>
                                        <p:tav tm="0">
                                          <p:val>
                                            <p:fltVal val="0"/>
                                          </p:val>
                                        </p:tav>
                                        <p:tav tm="100000">
                                          <p:val>
                                            <p:strVal val="#ppt_w"/>
                                          </p:val>
                                        </p:tav>
                                      </p:tavLst>
                                    </p:anim>
                                    <p:anim calcmode="lin" valueType="num">
                                      <p:cBhvr>
                                        <p:cTn id="32" dur="1000" fill="hold"/>
                                        <p:tgtEl>
                                          <p:spTgt spid="44"/>
                                        </p:tgtEl>
                                        <p:attrNameLst>
                                          <p:attrName>ppt_h</p:attrName>
                                        </p:attrNameLst>
                                      </p:cBhvr>
                                      <p:tavLst>
                                        <p:tav tm="0">
                                          <p:val>
                                            <p:fltVal val="0"/>
                                          </p:val>
                                        </p:tav>
                                        <p:tav tm="100000">
                                          <p:val>
                                            <p:strVal val="#ppt_h"/>
                                          </p:val>
                                        </p:tav>
                                      </p:tavLst>
                                    </p:anim>
                                    <p:anim calcmode="lin" valueType="num">
                                      <p:cBhvr>
                                        <p:cTn id="33" dur="1000" fill="hold"/>
                                        <p:tgtEl>
                                          <p:spTgt spid="44"/>
                                        </p:tgtEl>
                                        <p:attrNameLst>
                                          <p:attrName>style.rotation</p:attrName>
                                        </p:attrNameLst>
                                      </p:cBhvr>
                                      <p:tavLst>
                                        <p:tav tm="0">
                                          <p:val>
                                            <p:fltVal val="90"/>
                                          </p:val>
                                        </p:tav>
                                        <p:tav tm="100000">
                                          <p:val>
                                            <p:fltVal val="0"/>
                                          </p:val>
                                        </p:tav>
                                      </p:tavLst>
                                    </p:anim>
                                    <p:animEffect transition="in" filter="fade">
                                      <p:cBhvr>
                                        <p:cTn id="34"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company">
            <a:extLst>
              <a:ext uri="{FF2B5EF4-FFF2-40B4-BE49-F238E27FC236}">
                <a16:creationId xmlns:a16="http://schemas.microsoft.com/office/drawing/2014/main" id="{3A7931E3-9B7B-AE4A-6CA2-8CFA5B97D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465" y="1628800"/>
            <a:ext cx="9511494" cy="5064871"/>
          </a:xfrm>
          <a:prstGeom prst="rect">
            <a:avLst/>
          </a:prstGeom>
          <a:noFill/>
        </p:spPr>
      </p:pic>
      <p:sp>
        <p:nvSpPr>
          <p:cNvPr id="4" name="Google Shape;1499;p56">
            <a:extLst>
              <a:ext uri="{FF2B5EF4-FFF2-40B4-BE49-F238E27FC236}">
                <a16:creationId xmlns:a16="http://schemas.microsoft.com/office/drawing/2014/main" id="{3C289498-9756-D76D-D26B-67F0665F949E}"/>
              </a:ext>
            </a:extLst>
          </p:cNvPr>
          <p:cNvSpPr txBox="1">
            <a:spLocks/>
          </p:cNvSpPr>
          <p:nvPr/>
        </p:nvSpPr>
        <p:spPr>
          <a:xfrm>
            <a:off x="1341884" y="4437112"/>
            <a:ext cx="9384491" cy="17972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11635"/>
              </a:buClr>
              <a:buSzPts val="3600"/>
              <a:buFont typeface="Bebas Neue"/>
              <a:buNone/>
              <a:tabLst/>
              <a:defRPr/>
            </a:pPr>
            <a:endParaRPr kumimoji="0" lang="en-GB" sz="3600" b="0" i="0" u="none" strike="noStrike" kern="0" cap="none" spc="0" normalizeH="0" baseline="0" noProof="0" dirty="0">
              <a:ln>
                <a:noFill/>
              </a:ln>
              <a:solidFill>
                <a:srgbClr val="011635"/>
              </a:solidFill>
              <a:effectLst/>
              <a:uLnTx/>
              <a:uFillTx/>
              <a:latin typeface="Bebas Neue"/>
              <a:sym typeface="Bebas Neue"/>
            </a:endParaRPr>
          </a:p>
        </p:txBody>
      </p:sp>
      <p:grpSp>
        <p:nvGrpSpPr>
          <p:cNvPr id="12" name="Google Shape;1980;p63">
            <a:extLst>
              <a:ext uri="{FF2B5EF4-FFF2-40B4-BE49-F238E27FC236}">
                <a16:creationId xmlns:a16="http://schemas.microsoft.com/office/drawing/2014/main" id="{13EDF37F-48B5-7430-3929-594EA00AF34E}"/>
              </a:ext>
            </a:extLst>
          </p:cNvPr>
          <p:cNvGrpSpPr/>
          <p:nvPr/>
        </p:nvGrpSpPr>
        <p:grpSpPr>
          <a:xfrm>
            <a:off x="2804734" y="394235"/>
            <a:ext cx="6557041" cy="800821"/>
            <a:chOff x="4572000" y="496501"/>
            <a:chExt cx="3846900" cy="469800"/>
          </a:xfrm>
        </p:grpSpPr>
        <p:sp>
          <p:nvSpPr>
            <p:cNvPr id="13" name="Google Shape;1981;p63">
              <a:extLst>
                <a:ext uri="{FF2B5EF4-FFF2-40B4-BE49-F238E27FC236}">
                  <a16:creationId xmlns:a16="http://schemas.microsoft.com/office/drawing/2014/main" id="{BBF1446D-C8D7-4CC9-8BAB-A6D38C1BFDD8}"/>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err="1">
                  <a:solidFill>
                    <a:srgbClr val="5863E0"/>
                  </a:solidFill>
                  <a:latin typeface="Bebas Neue"/>
                  <a:sym typeface="Bebas Neue"/>
                </a:rPr>
                <a:t>Squance</a:t>
              </a:r>
              <a:r>
                <a:rPr lang="en-GB" sz="3600" b="1" kern="0" dirty="0">
                  <a:solidFill>
                    <a:srgbClr val="5863E0"/>
                  </a:solidFill>
                  <a:latin typeface="Bebas Neue"/>
                  <a:sym typeface="Bebas Neue"/>
                </a:rPr>
                <a:t> </a:t>
              </a:r>
              <a:r>
                <a:rPr lang="en-GB" sz="3600" b="1" kern="0" dirty="0" err="1">
                  <a:solidFill>
                    <a:srgbClr val="5863E0"/>
                  </a:solidFill>
                  <a:latin typeface="Bebas Neue"/>
                  <a:sym typeface="Bebas Neue"/>
                </a:rPr>
                <a:t>Digram</a:t>
              </a:r>
              <a:r>
                <a:rPr kumimoji="0" lang="en-GB" sz="3600" b="1" i="0" u="none" strike="noStrike" kern="0" cap="none" spc="0" normalizeH="0" baseline="0" noProof="0" dirty="0">
                  <a:ln>
                    <a:noFill/>
                  </a:ln>
                  <a:solidFill>
                    <a:srgbClr val="5863E0"/>
                  </a:solidFill>
                  <a:effectLst/>
                  <a:uLnTx/>
                  <a:uFillTx/>
                  <a:latin typeface="Bebas Neue"/>
                  <a:sym typeface="Bebas Neue"/>
                </a:rPr>
                <a:t> </a:t>
              </a:r>
              <a:endParaRPr lang="en-GB" b="1" dirty="0"/>
            </a:p>
          </p:txBody>
        </p:sp>
        <p:grpSp>
          <p:nvGrpSpPr>
            <p:cNvPr id="14" name="Google Shape;1982;p63">
              <a:extLst>
                <a:ext uri="{FF2B5EF4-FFF2-40B4-BE49-F238E27FC236}">
                  <a16:creationId xmlns:a16="http://schemas.microsoft.com/office/drawing/2014/main" id="{6F67E102-0884-DE5F-E207-F207567C2891}"/>
                </a:ext>
              </a:extLst>
            </p:cNvPr>
            <p:cNvGrpSpPr/>
            <p:nvPr/>
          </p:nvGrpSpPr>
          <p:grpSpPr>
            <a:xfrm>
              <a:off x="7631947" y="671363"/>
              <a:ext cx="636814" cy="120078"/>
              <a:chOff x="8209059" y="198000"/>
              <a:chExt cx="636814" cy="120078"/>
            </a:xfrm>
          </p:grpSpPr>
          <p:sp>
            <p:nvSpPr>
              <p:cNvPr id="15" name="Google Shape;1983;p63">
                <a:extLst>
                  <a:ext uri="{FF2B5EF4-FFF2-40B4-BE49-F238E27FC236}">
                    <a16:creationId xmlns:a16="http://schemas.microsoft.com/office/drawing/2014/main" id="{0A6694D0-B6D2-1D5C-EE9D-DE7D606B698E}"/>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984;p63">
                <a:extLst>
                  <a:ext uri="{FF2B5EF4-FFF2-40B4-BE49-F238E27FC236}">
                    <a16:creationId xmlns:a16="http://schemas.microsoft.com/office/drawing/2014/main" id="{1123B052-8993-5516-C07C-9FB3776A782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985;p63">
                <a:extLst>
                  <a:ext uri="{FF2B5EF4-FFF2-40B4-BE49-F238E27FC236}">
                    <a16:creationId xmlns:a16="http://schemas.microsoft.com/office/drawing/2014/main" id="{10FA0E30-A22F-70AA-9E86-656686A6FFDA}"/>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9" name="Google Shape;5259;p112">
            <a:extLst>
              <a:ext uri="{FF2B5EF4-FFF2-40B4-BE49-F238E27FC236}">
                <a16:creationId xmlns:a16="http://schemas.microsoft.com/office/drawing/2014/main" id="{D9D2BEC4-2818-0818-FFA7-829849AA9183}"/>
              </a:ext>
            </a:extLst>
          </p:cNvPr>
          <p:cNvGrpSpPr/>
          <p:nvPr/>
        </p:nvGrpSpPr>
        <p:grpSpPr>
          <a:xfrm>
            <a:off x="1594193" y="538772"/>
            <a:ext cx="686557" cy="572699"/>
            <a:chOff x="1334725" y="2969100"/>
            <a:chExt cx="387425" cy="323175"/>
          </a:xfrm>
        </p:grpSpPr>
        <p:sp>
          <p:nvSpPr>
            <p:cNvPr id="20" name="Google Shape;5260;p112">
              <a:extLst>
                <a:ext uri="{FF2B5EF4-FFF2-40B4-BE49-F238E27FC236}">
                  <a16:creationId xmlns:a16="http://schemas.microsoft.com/office/drawing/2014/main" id="{5072070B-E9E7-D14C-6A6D-82825387DD09}"/>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61;p112">
              <a:extLst>
                <a:ext uri="{FF2B5EF4-FFF2-40B4-BE49-F238E27FC236}">
                  <a16:creationId xmlns:a16="http://schemas.microsoft.com/office/drawing/2014/main" id="{432CBD60-6E4B-D757-EF83-01E583869312}"/>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2;p112">
              <a:extLst>
                <a:ext uri="{FF2B5EF4-FFF2-40B4-BE49-F238E27FC236}">
                  <a16:creationId xmlns:a16="http://schemas.microsoft.com/office/drawing/2014/main" id="{98EAA7D8-960A-D106-B68C-E67ECF9BA69A}"/>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63;p112">
              <a:extLst>
                <a:ext uri="{FF2B5EF4-FFF2-40B4-BE49-F238E27FC236}">
                  <a16:creationId xmlns:a16="http://schemas.microsoft.com/office/drawing/2014/main" id="{A58902A1-A2CE-6EF0-198A-3927EC0CE988}"/>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64;p112">
              <a:extLst>
                <a:ext uri="{FF2B5EF4-FFF2-40B4-BE49-F238E27FC236}">
                  <a16:creationId xmlns:a16="http://schemas.microsoft.com/office/drawing/2014/main" id="{CE475955-9025-2A01-4E85-EF28BD8784FD}"/>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65;p112">
              <a:extLst>
                <a:ext uri="{FF2B5EF4-FFF2-40B4-BE49-F238E27FC236}">
                  <a16:creationId xmlns:a16="http://schemas.microsoft.com/office/drawing/2014/main" id="{FC036165-9ADD-7E00-1B14-891D07B778D5}"/>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66;p112">
              <a:extLst>
                <a:ext uri="{FF2B5EF4-FFF2-40B4-BE49-F238E27FC236}">
                  <a16:creationId xmlns:a16="http://schemas.microsoft.com/office/drawing/2014/main" id="{C9570A92-8ABA-8FD1-809A-EBEDEF0CE18F}"/>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67;p112">
              <a:extLst>
                <a:ext uri="{FF2B5EF4-FFF2-40B4-BE49-F238E27FC236}">
                  <a16:creationId xmlns:a16="http://schemas.microsoft.com/office/drawing/2014/main" id="{310B84F1-DE46-FFCA-2C20-C2BD7B696F52}"/>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68;p112">
              <a:extLst>
                <a:ext uri="{FF2B5EF4-FFF2-40B4-BE49-F238E27FC236}">
                  <a16:creationId xmlns:a16="http://schemas.microsoft.com/office/drawing/2014/main" id="{95DD09AD-38F9-8FA1-F42E-54A93555BF4A}"/>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69;p112">
              <a:extLst>
                <a:ext uri="{FF2B5EF4-FFF2-40B4-BE49-F238E27FC236}">
                  <a16:creationId xmlns:a16="http://schemas.microsoft.com/office/drawing/2014/main" id="{B6701E1A-9EB5-3F9E-37C5-B43CA451849F}"/>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70;p112">
              <a:extLst>
                <a:ext uri="{FF2B5EF4-FFF2-40B4-BE49-F238E27FC236}">
                  <a16:creationId xmlns:a16="http://schemas.microsoft.com/office/drawing/2014/main" id="{710C36D9-1E08-A066-91C7-DA9E21579DA1}"/>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1;p112">
              <a:extLst>
                <a:ext uri="{FF2B5EF4-FFF2-40B4-BE49-F238E27FC236}">
                  <a16:creationId xmlns:a16="http://schemas.microsoft.com/office/drawing/2014/main" id="{9C53D0D4-A1EE-9495-B17C-FE9FF29B8FBE}"/>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72;p112">
              <a:extLst>
                <a:ext uri="{FF2B5EF4-FFF2-40B4-BE49-F238E27FC236}">
                  <a16:creationId xmlns:a16="http://schemas.microsoft.com/office/drawing/2014/main" id="{186320EF-8702-D777-33CE-AC324A1A8F7B}"/>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73;p112">
              <a:extLst>
                <a:ext uri="{FF2B5EF4-FFF2-40B4-BE49-F238E27FC236}">
                  <a16:creationId xmlns:a16="http://schemas.microsoft.com/office/drawing/2014/main" id="{AA54EC63-4A12-AE1B-3465-A027E87927F1}"/>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74;p112">
              <a:extLst>
                <a:ext uri="{FF2B5EF4-FFF2-40B4-BE49-F238E27FC236}">
                  <a16:creationId xmlns:a16="http://schemas.microsoft.com/office/drawing/2014/main" id="{389587AB-5E21-DE80-07EB-FA422E5434B3}"/>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75;p112">
              <a:extLst>
                <a:ext uri="{FF2B5EF4-FFF2-40B4-BE49-F238E27FC236}">
                  <a16:creationId xmlns:a16="http://schemas.microsoft.com/office/drawing/2014/main" id="{CF5F5B44-474F-D624-BB05-5756C3ADB584}"/>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276;p112">
              <a:extLst>
                <a:ext uri="{FF2B5EF4-FFF2-40B4-BE49-F238E27FC236}">
                  <a16:creationId xmlns:a16="http://schemas.microsoft.com/office/drawing/2014/main" id="{677C4D4D-E0A8-F296-95D9-23784D9827E0}"/>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277;p112">
              <a:extLst>
                <a:ext uri="{FF2B5EF4-FFF2-40B4-BE49-F238E27FC236}">
                  <a16:creationId xmlns:a16="http://schemas.microsoft.com/office/drawing/2014/main" id="{1770996D-BB8B-DD45-4533-C4D52957C206}"/>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278;p112">
              <a:extLst>
                <a:ext uri="{FF2B5EF4-FFF2-40B4-BE49-F238E27FC236}">
                  <a16:creationId xmlns:a16="http://schemas.microsoft.com/office/drawing/2014/main" id="{C25E6196-4031-3F4C-E781-365A670625F9}"/>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279;p112">
              <a:extLst>
                <a:ext uri="{FF2B5EF4-FFF2-40B4-BE49-F238E27FC236}">
                  <a16:creationId xmlns:a16="http://schemas.microsoft.com/office/drawing/2014/main" id="{411BA0D6-8446-7BF1-4197-D724E6501139}"/>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280;p112">
              <a:extLst>
                <a:ext uri="{FF2B5EF4-FFF2-40B4-BE49-F238E27FC236}">
                  <a16:creationId xmlns:a16="http://schemas.microsoft.com/office/drawing/2014/main" id="{53A7994F-D484-514B-94CE-64C09EB13ABC}"/>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281;p112">
              <a:extLst>
                <a:ext uri="{FF2B5EF4-FFF2-40B4-BE49-F238E27FC236}">
                  <a16:creationId xmlns:a16="http://schemas.microsoft.com/office/drawing/2014/main" id="{16C6F0A8-968F-EB33-BC6C-A4DA43618709}"/>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937;p112">
            <a:extLst>
              <a:ext uri="{FF2B5EF4-FFF2-40B4-BE49-F238E27FC236}">
                <a16:creationId xmlns:a16="http://schemas.microsoft.com/office/drawing/2014/main" id="{B91029C0-630B-B98D-0808-C15D83EA308C}"/>
              </a:ext>
            </a:extLst>
          </p:cNvPr>
          <p:cNvGrpSpPr/>
          <p:nvPr/>
        </p:nvGrpSpPr>
        <p:grpSpPr>
          <a:xfrm>
            <a:off x="10028543" y="582209"/>
            <a:ext cx="597244" cy="488122"/>
            <a:chOff x="2419975" y="1894800"/>
            <a:chExt cx="386975" cy="337675"/>
          </a:xfrm>
        </p:grpSpPr>
        <p:sp>
          <p:nvSpPr>
            <p:cNvPr id="43" name="Google Shape;5938;p112">
              <a:extLst>
                <a:ext uri="{FF2B5EF4-FFF2-40B4-BE49-F238E27FC236}">
                  <a16:creationId xmlns:a16="http://schemas.microsoft.com/office/drawing/2014/main" id="{230C445D-4D70-3681-561A-489304F94011}"/>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39;p112">
              <a:extLst>
                <a:ext uri="{FF2B5EF4-FFF2-40B4-BE49-F238E27FC236}">
                  <a16:creationId xmlns:a16="http://schemas.microsoft.com/office/drawing/2014/main" id="{243A7FF5-5519-9EAD-14C1-8A69667008DC}"/>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40;p112">
              <a:extLst>
                <a:ext uri="{FF2B5EF4-FFF2-40B4-BE49-F238E27FC236}">
                  <a16:creationId xmlns:a16="http://schemas.microsoft.com/office/drawing/2014/main" id="{DA15EDEB-2AFB-7851-81CF-BB690A6DDAD3}"/>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41;p112">
              <a:extLst>
                <a:ext uri="{FF2B5EF4-FFF2-40B4-BE49-F238E27FC236}">
                  <a16:creationId xmlns:a16="http://schemas.microsoft.com/office/drawing/2014/main" id="{14373CD9-FD44-8350-FD95-6E595CE5EFA9}"/>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42;p112">
              <a:extLst>
                <a:ext uri="{FF2B5EF4-FFF2-40B4-BE49-F238E27FC236}">
                  <a16:creationId xmlns:a16="http://schemas.microsoft.com/office/drawing/2014/main" id="{4FE8DCE5-6343-ACDA-6E28-7A8A7EC2F124}"/>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43;p112">
              <a:extLst>
                <a:ext uri="{FF2B5EF4-FFF2-40B4-BE49-F238E27FC236}">
                  <a16:creationId xmlns:a16="http://schemas.microsoft.com/office/drawing/2014/main" id="{4BCA57AB-CFB9-E3D2-B49A-E1EE21AA834F}"/>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44;p112">
              <a:extLst>
                <a:ext uri="{FF2B5EF4-FFF2-40B4-BE49-F238E27FC236}">
                  <a16:creationId xmlns:a16="http://schemas.microsoft.com/office/drawing/2014/main" id="{EFFD4B9D-DA92-A2A0-0B8B-00A4FFB4878C}"/>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45;p112">
              <a:extLst>
                <a:ext uri="{FF2B5EF4-FFF2-40B4-BE49-F238E27FC236}">
                  <a16:creationId xmlns:a16="http://schemas.microsoft.com/office/drawing/2014/main" id="{778C2F0E-562E-B646-2E54-B0403347AC87}"/>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46;p112">
              <a:extLst>
                <a:ext uri="{FF2B5EF4-FFF2-40B4-BE49-F238E27FC236}">
                  <a16:creationId xmlns:a16="http://schemas.microsoft.com/office/drawing/2014/main" id="{BE9AE4F0-A3A6-192E-A4BD-B59C23AEEAD4}"/>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47;p112">
              <a:extLst>
                <a:ext uri="{FF2B5EF4-FFF2-40B4-BE49-F238E27FC236}">
                  <a16:creationId xmlns:a16="http://schemas.microsoft.com/office/drawing/2014/main" id="{4F66E6CB-7A65-6880-B833-47EEC2ABB8BF}"/>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48;p112">
              <a:extLst>
                <a:ext uri="{FF2B5EF4-FFF2-40B4-BE49-F238E27FC236}">
                  <a16:creationId xmlns:a16="http://schemas.microsoft.com/office/drawing/2014/main" id="{54B38C53-36A9-1363-0D58-C7B99862BC39}"/>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49;p112">
              <a:extLst>
                <a:ext uri="{FF2B5EF4-FFF2-40B4-BE49-F238E27FC236}">
                  <a16:creationId xmlns:a16="http://schemas.microsoft.com/office/drawing/2014/main" id="{4B5BFABF-B8EE-B70A-6317-FF5750E3D711}"/>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7917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80">
                                          <p:stCondLst>
                                            <p:cond delay="0"/>
                                          </p:stCondLst>
                                        </p:cTn>
                                        <p:tgtEl>
                                          <p:spTgt spid="11"/>
                                        </p:tgtEl>
                                      </p:cBhvr>
                                    </p:animEffect>
                                    <p:anim calcmode="lin" valueType="num">
                                      <p:cBhvr>
                                        <p:cTn id="2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0" dur="26">
                                          <p:stCondLst>
                                            <p:cond delay="650"/>
                                          </p:stCondLst>
                                        </p:cTn>
                                        <p:tgtEl>
                                          <p:spTgt spid="11"/>
                                        </p:tgtEl>
                                      </p:cBhvr>
                                      <p:to x="100000" y="60000"/>
                                    </p:animScale>
                                    <p:animScale>
                                      <p:cBhvr>
                                        <p:cTn id="31" dur="166" decel="50000">
                                          <p:stCondLst>
                                            <p:cond delay="676"/>
                                          </p:stCondLst>
                                        </p:cTn>
                                        <p:tgtEl>
                                          <p:spTgt spid="11"/>
                                        </p:tgtEl>
                                      </p:cBhvr>
                                      <p:to x="100000" y="100000"/>
                                    </p:animScale>
                                    <p:animScale>
                                      <p:cBhvr>
                                        <p:cTn id="32" dur="26">
                                          <p:stCondLst>
                                            <p:cond delay="1312"/>
                                          </p:stCondLst>
                                        </p:cTn>
                                        <p:tgtEl>
                                          <p:spTgt spid="11"/>
                                        </p:tgtEl>
                                      </p:cBhvr>
                                      <p:to x="100000" y="80000"/>
                                    </p:animScale>
                                    <p:animScale>
                                      <p:cBhvr>
                                        <p:cTn id="33" dur="166" decel="50000">
                                          <p:stCondLst>
                                            <p:cond delay="1338"/>
                                          </p:stCondLst>
                                        </p:cTn>
                                        <p:tgtEl>
                                          <p:spTgt spid="11"/>
                                        </p:tgtEl>
                                      </p:cBhvr>
                                      <p:to x="100000" y="100000"/>
                                    </p:animScale>
                                    <p:animScale>
                                      <p:cBhvr>
                                        <p:cTn id="34" dur="26">
                                          <p:stCondLst>
                                            <p:cond delay="1642"/>
                                          </p:stCondLst>
                                        </p:cTn>
                                        <p:tgtEl>
                                          <p:spTgt spid="11"/>
                                        </p:tgtEl>
                                      </p:cBhvr>
                                      <p:to x="100000" y="90000"/>
                                    </p:animScale>
                                    <p:animScale>
                                      <p:cBhvr>
                                        <p:cTn id="35" dur="166" decel="50000">
                                          <p:stCondLst>
                                            <p:cond delay="1668"/>
                                          </p:stCondLst>
                                        </p:cTn>
                                        <p:tgtEl>
                                          <p:spTgt spid="11"/>
                                        </p:tgtEl>
                                      </p:cBhvr>
                                      <p:to x="100000" y="100000"/>
                                    </p:animScale>
                                    <p:animScale>
                                      <p:cBhvr>
                                        <p:cTn id="36" dur="26">
                                          <p:stCondLst>
                                            <p:cond delay="1808"/>
                                          </p:stCondLst>
                                        </p:cTn>
                                        <p:tgtEl>
                                          <p:spTgt spid="11"/>
                                        </p:tgtEl>
                                      </p:cBhvr>
                                      <p:to x="100000" y="95000"/>
                                    </p:animScale>
                                    <p:animScale>
                                      <p:cBhvr>
                                        <p:cTn id="37"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99;p56">
            <a:extLst>
              <a:ext uri="{FF2B5EF4-FFF2-40B4-BE49-F238E27FC236}">
                <a16:creationId xmlns:a16="http://schemas.microsoft.com/office/drawing/2014/main" id="{3C289498-9756-D76D-D26B-67F0665F949E}"/>
              </a:ext>
            </a:extLst>
          </p:cNvPr>
          <p:cNvSpPr txBox="1">
            <a:spLocks/>
          </p:cNvSpPr>
          <p:nvPr/>
        </p:nvSpPr>
        <p:spPr>
          <a:xfrm>
            <a:off x="1341884" y="4437112"/>
            <a:ext cx="9384491" cy="17972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11635"/>
              </a:buClr>
              <a:buSzPts val="3600"/>
              <a:buFont typeface="Bebas Neue"/>
              <a:buNone/>
              <a:tabLst/>
              <a:defRPr/>
            </a:pPr>
            <a:endParaRPr kumimoji="0" lang="en-GB" sz="3600" b="0" i="0" u="none" strike="noStrike" kern="0" cap="none" spc="0" normalizeH="0" baseline="0" noProof="0" dirty="0">
              <a:ln>
                <a:noFill/>
              </a:ln>
              <a:solidFill>
                <a:srgbClr val="011635"/>
              </a:solidFill>
              <a:effectLst/>
              <a:uLnTx/>
              <a:uFillTx/>
              <a:latin typeface="Bebas Neue"/>
              <a:sym typeface="Bebas Neue"/>
            </a:endParaRPr>
          </a:p>
        </p:txBody>
      </p:sp>
      <p:grpSp>
        <p:nvGrpSpPr>
          <p:cNvPr id="12" name="Google Shape;1980;p63">
            <a:extLst>
              <a:ext uri="{FF2B5EF4-FFF2-40B4-BE49-F238E27FC236}">
                <a16:creationId xmlns:a16="http://schemas.microsoft.com/office/drawing/2014/main" id="{13EDF37F-48B5-7430-3929-594EA00AF34E}"/>
              </a:ext>
            </a:extLst>
          </p:cNvPr>
          <p:cNvGrpSpPr/>
          <p:nvPr/>
        </p:nvGrpSpPr>
        <p:grpSpPr>
          <a:xfrm>
            <a:off x="2804734" y="394235"/>
            <a:ext cx="6557041" cy="800821"/>
            <a:chOff x="4572000" y="496501"/>
            <a:chExt cx="3846900" cy="469800"/>
          </a:xfrm>
        </p:grpSpPr>
        <p:sp>
          <p:nvSpPr>
            <p:cNvPr id="13" name="Google Shape;1981;p63">
              <a:extLst>
                <a:ext uri="{FF2B5EF4-FFF2-40B4-BE49-F238E27FC236}">
                  <a16:creationId xmlns:a16="http://schemas.microsoft.com/office/drawing/2014/main" id="{BBF1446D-C8D7-4CC9-8BAB-A6D38C1BFDD8}"/>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ERD Di</a:t>
              </a:r>
              <a:r>
                <a:rPr lang="en-US" sz="3600" b="1" kern="0" dirty="0">
                  <a:solidFill>
                    <a:srgbClr val="5863E0"/>
                  </a:solidFill>
                  <a:latin typeface="Bebas Neue"/>
                  <a:sym typeface="Bebas Neue"/>
                </a:rPr>
                <a:t>A</a:t>
              </a:r>
              <a:r>
                <a:rPr lang="en-GB" sz="3600" b="1" kern="0" dirty="0">
                  <a:solidFill>
                    <a:srgbClr val="5863E0"/>
                  </a:solidFill>
                  <a:latin typeface="Bebas Neue"/>
                  <a:sym typeface="Bebas Neue"/>
                </a:rPr>
                <a:t>gram</a:t>
              </a:r>
              <a:r>
                <a:rPr kumimoji="0" lang="en-GB" sz="3600" b="1" i="0" u="none" strike="noStrike" kern="0" cap="none" spc="0" normalizeH="0" baseline="0" noProof="0" dirty="0">
                  <a:ln>
                    <a:noFill/>
                  </a:ln>
                  <a:solidFill>
                    <a:srgbClr val="5863E0"/>
                  </a:solidFill>
                  <a:effectLst/>
                  <a:uLnTx/>
                  <a:uFillTx/>
                  <a:latin typeface="Bebas Neue"/>
                  <a:sym typeface="Bebas Neue"/>
                </a:rPr>
                <a:t> </a:t>
              </a:r>
              <a:endParaRPr lang="en-GB" sz="3600" b="1" dirty="0"/>
            </a:p>
          </p:txBody>
        </p:sp>
        <p:grpSp>
          <p:nvGrpSpPr>
            <p:cNvPr id="14" name="Google Shape;1982;p63">
              <a:extLst>
                <a:ext uri="{FF2B5EF4-FFF2-40B4-BE49-F238E27FC236}">
                  <a16:creationId xmlns:a16="http://schemas.microsoft.com/office/drawing/2014/main" id="{6F67E102-0884-DE5F-E207-F207567C2891}"/>
                </a:ext>
              </a:extLst>
            </p:cNvPr>
            <p:cNvGrpSpPr/>
            <p:nvPr/>
          </p:nvGrpSpPr>
          <p:grpSpPr>
            <a:xfrm>
              <a:off x="7631947" y="671363"/>
              <a:ext cx="636814" cy="120078"/>
              <a:chOff x="8209059" y="198000"/>
              <a:chExt cx="636814" cy="120078"/>
            </a:xfrm>
          </p:grpSpPr>
          <p:sp>
            <p:nvSpPr>
              <p:cNvPr id="15" name="Google Shape;1983;p63">
                <a:extLst>
                  <a:ext uri="{FF2B5EF4-FFF2-40B4-BE49-F238E27FC236}">
                    <a16:creationId xmlns:a16="http://schemas.microsoft.com/office/drawing/2014/main" id="{0A6694D0-B6D2-1D5C-EE9D-DE7D606B698E}"/>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984;p63">
                <a:extLst>
                  <a:ext uri="{FF2B5EF4-FFF2-40B4-BE49-F238E27FC236}">
                    <a16:creationId xmlns:a16="http://schemas.microsoft.com/office/drawing/2014/main" id="{1123B052-8993-5516-C07C-9FB3776A782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985;p63">
                <a:extLst>
                  <a:ext uri="{FF2B5EF4-FFF2-40B4-BE49-F238E27FC236}">
                    <a16:creationId xmlns:a16="http://schemas.microsoft.com/office/drawing/2014/main" id="{10FA0E30-A22F-70AA-9E86-656686A6FFDA}"/>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9" name="Google Shape;5259;p112">
            <a:extLst>
              <a:ext uri="{FF2B5EF4-FFF2-40B4-BE49-F238E27FC236}">
                <a16:creationId xmlns:a16="http://schemas.microsoft.com/office/drawing/2014/main" id="{D9D2BEC4-2818-0818-FFA7-829849AA9183}"/>
              </a:ext>
            </a:extLst>
          </p:cNvPr>
          <p:cNvGrpSpPr/>
          <p:nvPr/>
        </p:nvGrpSpPr>
        <p:grpSpPr>
          <a:xfrm>
            <a:off x="1594193" y="538772"/>
            <a:ext cx="686557" cy="572699"/>
            <a:chOff x="1334725" y="2969100"/>
            <a:chExt cx="387425" cy="323175"/>
          </a:xfrm>
        </p:grpSpPr>
        <p:sp>
          <p:nvSpPr>
            <p:cNvPr id="20" name="Google Shape;5260;p112">
              <a:extLst>
                <a:ext uri="{FF2B5EF4-FFF2-40B4-BE49-F238E27FC236}">
                  <a16:creationId xmlns:a16="http://schemas.microsoft.com/office/drawing/2014/main" id="{5072070B-E9E7-D14C-6A6D-82825387DD09}"/>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61;p112">
              <a:extLst>
                <a:ext uri="{FF2B5EF4-FFF2-40B4-BE49-F238E27FC236}">
                  <a16:creationId xmlns:a16="http://schemas.microsoft.com/office/drawing/2014/main" id="{432CBD60-6E4B-D757-EF83-01E583869312}"/>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2;p112">
              <a:extLst>
                <a:ext uri="{FF2B5EF4-FFF2-40B4-BE49-F238E27FC236}">
                  <a16:creationId xmlns:a16="http://schemas.microsoft.com/office/drawing/2014/main" id="{98EAA7D8-960A-D106-B68C-E67ECF9BA69A}"/>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63;p112">
              <a:extLst>
                <a:ext uri="{FF2B5EF4-FFF2-40B4-BE49-F238E27FC236}">
                  <a16:creationId xmlns:a16="http://schemas.microsoft.com/office/drawing/2014/main" id="{A58902A1-A2CE-6EF0-198A-3927EC0CE988}"/>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64;p112">
              <a:extLst>
                <a:ext uri="{FF2B5EF4-FFF2-40B4-BE49-F238E27FC236}">
                  <a16:creationId xmlns:a16="http://schemas.microsoft.com/office/drawing/2014/main" id="{CE475955-9025-2A01-4E85-EF28BD8784FD}"/>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65;p112">
              <a:extLst>
                <a:ext uri="{FF2B5EF4-FFF2-40B4-BE49-F238E27FC236}">
                  <a16:creationId xmlns:a16="http://schemas.microsoft.com/office/drawing/2014/main" id="{FC036165-9ADD-7E00-1B14-891D07B778D5}"/>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66;p112">
              <a:extLst>
                <a:ext uri="{FF2B5EF4-FFF2-40B4-BE49-F238E27FC236}">
                  <a16:creationId xmlns:a16="http://schemas.microsoft.com/office/drawing/2014/main" id="{C9570A92-8ABA-8FD1-809A-EBEDEF0CE18F}"/>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67;p112">
              <a:extLst>
                <a:ext uri="{FF2B5EF4-FFF2-40B4-BE49-F238E27FC236}">
                  <a16:creationId xmlns:a16="http://schemas.microsoft.com/office/drawing/2014/main" id="{310B84F1-DE46-FFCA-2C20-C2BD7B696F52}"/>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68;p112">
              <a:extLst>
                <a:ext uri="{FF2B5EF4-FFF2-40B4-BE49-F238E27FC236}">
                  <a16:creationId xmlns:a16="http://schemas.microsoft.com/office/drawing/2014/main" id="{95DD09AD-38F9-8FA1-F42E-54A93555BF4A}"/>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69;p112">
              <a:extLst>
                <a:ext uri="{FF2B5EF4-FFF2-40B4-BE49-F238E27FC236}">
                  <a16:creationId xmlns:a16="http://schemas.microsoft.com/office/drawing/2014/main" id="{B6701E1A-9EB5-3F9E-37C5-B43CA451849F}"/>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70;p112">
              <a:extLst>
                <a:ext uri="{FF2B5EF4-FFF2-40B4-BE49-F238E27FC236}">
                  <a16:creationId xmlns:a16="http://schemas.microsoft.com/office/drawing/2014/main" id="{710C36D9-1E08-A066-91C7-DA9E21579DA1}"/>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1;p112">
              <a:extLst>
                <a:ext uri="{FF2B5EF4-FFF2-40B4-BE49-F238E27FC236}">
                  <a16:creationId xmlns:a16="http://schemas.microsoft.com/office/drawing/2014/main" id="{9C53D0D4-A1EE-9495-B17C-FE9FF29B8FBE}"/>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72;p112">
              <a:extLst>
                <a:ext uri="{FF2B5EF4-FFF2-40B4-BE49-F238E27FC236}">
                  <a16:creationId xmlns:a16="http://schemas.microsoft.com/office/drawing/2014/main" id="{186320EF-8702-D777-33CE-AC324A1A8F7B}"/>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73;p112">
              <a:extLst>
                <a:ext uri="{FF2B5EF4-FFF2-40B4-BE49-F238E27FC236}">
                  <a16:creationId xmlns:a16="http://schemas.microsoft.com/office/drawing/2014/main" id="{AA54EC63-4A12-AE1B-3465-A027E87927F1}"/>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74;p112">
              <a:extLst>
                <a:ext uri="{FF2B5EF4-FFF2-40B4-BE49-F238E27FC236}">
                  <a16:creationId xmlns:a16="http://schemas.microsoft.com/office/drawing/2014/main" id="{389587AB-5E21-DE80-07EB-FA422E5434B3}"/>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75;p112">
              <a:extLst>
                <a:ext uri="{FF2B5EF4-FFF2-40B4-BE49-F238E27FC236}">
                  <a16:creationId xmlns:a16="http://schemas.microsoft.com/office/drawing/2014/main" id="{CF5F5B44-474F-D624-BB05-5756C3ADB584}"/>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276;p112">
              <a:extLst>
                <a:ext uri="{FF2B5EF4-FFF2-40B4-BE49-F238E27FC236}">
                  <a16:creationId xmlns:a16="http://schemas.microsoft.com/office/drawing/2014/main" id="{677C4D4D-E0A8-F296-95D9-23784D9827E0}"/>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277;p112">
              <a:extLst>
                <a:ext uri="{FF2B5EF4-FFF2-40B4-BE49-F238E27FC236}">
                  <a16:creationId xmlns:a16="http://schemas.microsoft.com/office/drawing/2014/main" id="{1770996D-BB8B-DD45-4533-C4D52957C206}"/>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278;p112">
              <a:extLst>
                <a:ext uri="{FF2B5EF4-FFF2-40B4-BE49-F238E27FC236}">
                  <a16:creationId xmlns:a16="http://schemas.microsoft.com/office/drawing/2014/main" id="{C25E6196-4031-3F4C-E781-365A670625F9}"/>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279;p112">
              <a:extLst>
                <a:ext uri="{FF2B5EF4-FFF2-40B4-BE49-F238E27FC236}">
                  <a16:creationId xmlns:a16="http://schemas.microsoft.com/office/drawing/2014/main" id="{411BA0D6-8446-7BF1-4197-D724E6501139}"/>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280;p112">
              <a:extLst>
                <a:ext uri="{FF2B5EF4-FFF2-40B4-BE49-F238E27FC236}">
                  <a16:creationId xmlns:a16="http://schemas.microsoft.com/office/drawing/2014/main" id="{53A7994F-D484-514B-94CE-64C09EB13ABC}"/>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281;p112">
              <a:extLst>
                <a:ext uri="{FF2B5EF4-FFF2-40B4-BE49-F238E27FC236}">
                  <a16:creationId xmlns:a16="http://schemas.microsoft.com/office/drawing/2014/main" id="{16C6F0A8-968F-EB33-BC6C-A4DA43618709}"/>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937;p112">
            <a:extLst>
              <a:ext uri="{FF2B5EF4-FFF2-40B4-BE49-F238E27FC236}">
                <a16:creationId xmlns:a16="http://schemas.microsoft.com/office/drawing/2014/main" id="{B91029C0-630B-B98D-0808-C15D83EA308C}"/>
              </a:ext>
            </a:extLst>
          </p:cNvPr>
          <p:cNvGrpSpPr/>
          <p:nvPr/>
        </p:nvGrpSpPr>
        <p:grpSpPr>
          <a:xfrm>
            <a:off x="10028543" y="582209"/>
            <a:ext cx="597244" cy="488122"/>
            <a:chOff x="2419975" y="1894800"/>
            <a:chExt cx="386975" cy="337675"/>
          </a:xfrm>
        </p:grpSpPr>
        <p:sp>
          <p:nvSpPr>
            <p:cNvPr id="43" name="Google Shape;5938;p112">
              <a:extLst>
                <a:ext uri="{FF2B5EF4-FFF2-40B4-BE49-F238E27FC236}">
                  <a16:creationId xmlns:a16="http://schemas.microsoft.com/office/drawing/2014/main" id="{230C445D-4D70-3681-561A-489304F94011}"/>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39;p112">
              <a:extLst>
                <a:ext uri="{FF2B5EF4-FFF2-40B4-BE49-F238E27FC236}">
                  <a16:creationId xmlns:a16="http://schemas.microsoft.com/office/drawing/2014/main" id="{243A7FF5-5519-9EAD-14C1-8A69667008DC}"/>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40;p112">
              <a:extLst>
                <a:ext uri="{FF2B5EF4-FFF2-40B4-BE49-F238E27FC236}">
                  <a16:creationId xmlns:a16="http://schemas.microsoft.com/office/drawing/2014/main" id="{DA15EDEB-2AFB-7851-81CF-BB690A6DDAD3}"/>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41;p112">
              <a:extLst>
                <a:ext uri="{FF2B5EF4-FFF2-40B4-BE49-F238E27FC236}">
                  <a16:creationId xmlns:a16="http://schemas.microsoft.com/office/drawing/2014/main" id="{14373CD9-FD44-8350-FD95-6E595CE5EFA9}"/>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42;p112">
              <a:extLst>
                <a:ext uri="{FF2B5EF4-FFF2-40B4-BE49-F238E27FC236}">
                  <a16:creationId xmlns:a16="http://schemas.microsoft.com/office/drawing/2014/main" id="{4FE8DCE5-6343-ACDA-6E28-7A8A7EC2F124}"/>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43;p112">
              <a:extLst>
                <a:ext uri="{FF2B5EF4-FFF2-40B4-BE49-F238E27FC236}">
                  <a16:creationId xmlns:a16="http://schemas.microsoft.com/office/drawing/2014/main" id="{4BCA57AB-CFB9-E3D2-B49A-E1EE21AA834F}"/>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44;p112">
              <a:extLst>
                <a:ext uri="{FF2B5EF4-FFF2-40B4-BE49-F238E27FC236}">
                  <a16:creationId xmlns:a16="http://schemas.microsoft.com/office/drawing/2014/main" id="{EFFD4B9D-DA92-A2A0-0B8B-00A4FFB4878C}"/>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45;p112">
              <a:extLst>
                <a:ext uri="{FF2B5EF4-FFF2-40B4-BE49-F238E27FC236}">
                  <a16:creationId xmlns:a16="http://schemas.microsoft.com/office/drawing/2014/main" id="{778C2F0E-562E-B646-2E54-B0403347AC87}"/>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46;p112">
              <a:extLst>
                <a:ext uri="{FF2B5EF4-FFF2-40B4-BE49-F238E27FC236}">
                  <a16:creationId xmlns:a16="http://schemas.microsoft.com/office/drawing/2014/main" id="{BE9AE4F0-A3A6-192E-A4BD-B59C23AEEAD4}"/>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47;p112">
              <a:extLst>
                <a:ext uri="{FF2B5EF4-FFF2-40B4-BE49-F238E27FC236}">
                  <a16:creationId xmlns:a16="http://schemas.microsoft.com/office/drawing/2014/main" id="{4F66E6CB-7A65-6880-B833-47EEC2ABB8BF}"/>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48;p112">
              <a:extLst>
                <a:ext uri="{FF2B5EF4-FFF2-40B4-BE49-F238E27FC236}">
                  <a16:creationId xmlns:a16="http://schemas.microsoft.com/office/drawing/2014/main" id="{54B38C53-36A9-1363-0D58-C7B99862BC39}"/>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49;p112">
              <a:extLst>
                <a:ext uri="{FF2B5EF4-FFF2-40B4-BE49-F238E27FC236}">
                  <a16:creationId xmlns:a16="http://schemas.microsoft.com/office/drawing/2014/main" id="{4B5BFABF-B8EE-B70A-6317-FF5750E3D711}"/>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diagram of a company&#10;&#10;Description automatically generated">
            <a:extLst>
              <a:ext uri="{FF2B5EF4-FFF2-40B4-BE49-F238E27FC236}">
                <a16:creationId xmlns:a16="http://schemas.microsoft.com/office/drawing/2014/main" id="{CA976BA7-2318-C3AD-09B4-C4BEF843F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334" y="1772816"/>
            <a:ext cx="7800315" cy="4893829"/>
          </a:xfrm>
          <a:prstGeom prst="rect">
            <a:avLst/>
          </a:prstGeom>
        </p:spPr>
      </p:pic>
    </p:spTree>
    <p:extLst>
      <p:ext uri="{BB962C8B-B14F-4D97-AF65-F5344CB8AC3E}">
        <p14:creationId xmlns:p14="http://schemas.microsoft.com/office/powerpoint/2010/main" val="1224863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99;p56">
            <a:extLst>
              <a:ext uri="{FF2B5EF4-FFF2-40B4-BE49-F238E27FC236}">
                <a16:creationId xmlns:a16="http://schemas.microsoft.com/office/drawing/2014/main" id="{3C289498-9756-D76D-D26B-67F0665F949E}"/>
              </a:ext>
            </a:extLst>
          </p:cNvPr>
          <p:cNvSpPr txBox="1">
            <a:spLocks/>
          </p:cNvSpPr>
          <p:nvPr/>
        </p:nvSpPr>
        <p:spPr>
          <a:xfrm>
            <a:off x="1341884" y="4437112"/>
            <a:ext cx="9384491" cy="17972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11635"/>
              </a:buClr>
              <a:buSzPts val="3600"/>
              <a:buFont typeface="Bebas Neue"/>
              <a:buNone/>
              <a:tabLst/>
              <a:defRPr/>
            </a:pPr>
            <a:endParaRPr kumimoji="0" lang="en-GB" sz="3600" b="0" i="0" u="none" strike="noStrike" kern="0" cap="none" spc="0" normalizeH="0" baseline="0" noProof="0" dirty="0">
              <a:ln>
                <a:noFill/>
              </a:ln>
              <a:solidFill>
                <a:srgbClr val="011635"/>
              </a:solidFill>
              <a:effectLst/>
              <a:uLnTx/>
              <a:uFillTx/>
              <a:latin typeface="Bebas Neue"/>
              <a:sym typeface="Bebas Neue"/>
            </a:endParaRPr>
          </a:p>
        </p:txBody>
      </p:sp>
      <p:grpSp>
        <p:nvGrpSpPr>
          <p:cNvPr id="12" name="Google Shape;1980;p63">
            <a:extLst>
              <a:ext uri="{FF2B5EF4-FFF2-40B4-BE49-F238E27FC236}">
                <a16:creationId xmlns:a16="http://schemas.microsoft.com/office/drawing/2014/main" id="{13EDF37F-48B5-7430-3929-594EA00AF34E}"/>
              </a:ext>
            </a:extLst>
          </p:cNvPr>
          <p:cNvGrpSpPr/>
          <p:nvPr/>
        </p:nvGrpSpPr>
        <p:grpSpPr>
          <a:xfrm>
            <a:off x="2804734" y="394235"/>
            <a:ext cx="6557041" cy="800821"/>
            <a:chOff x="4572000" y="496501"/>
            <a:chExt cx="3846900" cy="469800"/>
          </a:xfrm>
        </p:grpSpPr>
        <p:sp>
          <p:nvSpPr>
            <p:cNvPr id="13" name="Google Shape;1981;p63">
              <a:extLst>
                <a:ext uri="{FF2B5EF4-FFF2-40B4-BE49-F238E27FC236}">
                  <a16:creationId xmlns:a16="http://schemas.microsoft.com/office/drawing/2014/main" id="{BBF1446D-C8D7-4CC9-8BAB-A6D38C1BFDD8}"/>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Schema </a:t>
              </a:r>
              <a:r>
                <a:rPr lang="en-GB" sz="3600" b="1" kern="0" dirty="0" err="1">
                  <a:solidFill>
                    <a:srgbClr val="5863E0"/>
                  </a:solidFill>
                  <a:latin typeface="Bebas Neue"/>
                  <a:sym typeface="Bebas Neue"/>
                </a:rPr>
                <a:t>DiAgram</a:t>
              </a:r>
              <a:r>
                <a:rPr kumimoji="0" lang="en-GB" sz="3600" b="1" i="0" u="none" strike="noStrike" kern="0" cap="none" spc="0" normalizeH="0" baseline="0" noProof="0" dirty="0">
                  <a:ln>
                    <a:noFill/>
                  </a:ln>
                  <a:solidFill>
                    <a:srgbClr val="5863E0"/>
                  </a:solidFill>
                  <a:effectLst/>
                  <a:uLnTx/>
                  <a:uFillTx/>
                  <a:latin typeface="Bebas Neue"/>
                  <a:sym typeface="Bebas Neue"/>
                </a:rPr>
                <a:t> </a:t>
              </a:r>
              <a:endParaRPr lang="en-GB" sz="3600" b="1" dirty="0"/>
            </a:p>
          </p:txBody>
        </p:sp>
        <p:grpSp>
          <p:nvGrpSpPr>
            <p:cNvPr id="14" name="Google Shape;1982;p63">
              <a:extLst>
                <a:ext uri="{FF2B5EF4-FFF2-40B4-BE49-F238E27FC236}">
                  <a16:creationId xmlns:a16="http://schemas.microsoft.com/office/drawing/2014/main" id="{6F67E102-0884-DE5F-E207-F207567C2891}"/>
                </a:ext>
              </a:extLst>
            </p:cNvPr>
            <p:cNvGrpSpPr/>
            <p:nvPr/>
          </p:nvGrpSpPr>
          <p:grpSpPr>
            <a:xfrm>
              <a:off x="7631947" y="671363"/>
              <a:ext cx="636814" cy="120078"/>
              <a:chOff x="8209059" y="198000"/>
              <a:chExt cx="636814" cy="120078"/>
            </a:xfrm>
          </p:grpSpPr>
          <p:sp>
            <p:nvSpPr>
              <p:cNvPr id="15" name="Google Shape;1983;p63">
                <a:extLst>
                  <a:ext uri="{FF2B5EF4-FFF2-40B4-BE49-F238E27FC236}">
                    <a16:creationId xmlns:a16="http://schemas.microsoft.com/office/drawing/2014/main" id="{0A6694D0-B6D2-1D5C-EE9D-DE7D606B698E}"/>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984;p63">
                <a:extLst>
                  <a:ext uri="{FF2B5EF4-FFF2-40B4-BE49-F238E27FC236}">
                    <a16:creationId xmlns:a16="http://schemas.microsoft.com/office/drawing/2014/main" id="{1123B052-8993-5516-C07C-9FB3776A782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985;p63">
                <a:extLst>
                  <a:ext uri="{FF2B5EF4-FFF2-40B4-BE49-F238E27FC236}">
                    <a16:creationId xmlns:a16="http://schemas.microsoft.com/office/drawing/2014/main" id="{10FA0E30-A22F-70AA-9E86-656686A6FFDA}"/>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9" name="Google Shape;5259;p112">
            <a:extLst>
              <a:ext uri="{FF2B5EF4-FFF2-40B4-BE49-F238E27FC236}">
                <a16:creationId xmlns:a16="http://schemas.microsoft.com/office/drawing/2014/main" id="{D9D2BEC4-2818-0818-FFA7-829849AA9183}"/>
              </a:ext>
            </a:extLst>
          </p:cNvPr>
          <p:cNvGrpSpPr/>
          <p:nvPr/>
        </p:nvGrpSpPr>
        <p:grpSpPr>
          <a:xfrm>
            <a:off x="1594193" y="538772"/>
            <a:ext cx="686557" cy="572699"/>
            <a:chOff x="1334725" y="2969100"/>
            <a:chExt cx="387425" cy="323175"/>
          </a:xfrm>
        </p:grpSpPr>
        <p:sp>
          <p:nvSpPr>
            <p:cNvPr id="20" name="Google Shape;5260;p112">
              <a:extLst>
                <a:ext uri="{FF2B5EF4-FFF2-40B4-BE49-F238E27FC236}">
                  <a16:creationId xmlns:a16="http://schemas.microsoft.com/office/drawing/2014/main" id="{5072070B-E9E7-D14C-6A6D-82825387DD09}"/>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61;p112">
              <a:extLst>
                <a:ext uri="{FF2B5EF4-FFF2-40B4-BE49-F238E27FC236}">
                  <a16:creationId xmlns:a16="http://schemas.microsoft.com/office/drawing/2014/main" id="{432CBD60-6E4B-D757-EF83-01E583869312}"/>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2;p112">
              <a:extLst>
                <a:ext uri="{FF2B5EF4-FFF2-40B4-BE49-F238E27FC236}">
                  <a16:creationId xmlns:a16="http://schemas.microsoft.com/office/drawing/2014/main" id="{98EAA7D8-960A-D106-B68C-E67ECF9BA69A}"/>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63;p112">
              <a:extLst>
                <a:ext uri="{FF2B5EF4-FFF2-40B4-BE49-F238E27FC236}">
                  <a16:creationId xmlns:a16="http://schemas.microsoft.com/office/drawing/2014/main" id="{A58902A1-A2CE-6EF0-198A-3927EC0CE988}"/>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64;p112">
              <a:extLst>
                <a:ext uri="{FF2B5EF4-FFF2-40B4-BE49-F238E27FC236}">
                  <a16:creationId xmlns:a16="http://schemas.microsoft.com/office/drawing/2014/main" id="{CE475955-9025-2A01-4E85-EF28BD8784FD}"/>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65;p112">
              <a:extLst>
                <a:ext uri="{FF2B5EF4-FFF2-40B4-BE49-F238E27FC236}">
                  <a16:creationId xmlns:a16="http://schemas.microsoft.com/office/drawing/2014/main" id="{FC036165-9ADD-7E00-1B14-891D07B778D5}"/>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66;p112">
              <a:extLst>
                <a:ext uri="{FF2B5EF4-FFF2-40B4-BE49-F238E27FC236}">
                  <a16:creationId xmlns:a16="http://schemas.microsoft.com/office/drawing/2014/main" id="{C9570A92-8ABA-8FD1-809A-EBEDEF0CE18F}"/>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67;p112">
              <a:extLst>
                <a:ext uri="{FF2B5EF4-FFF2-40B4-BE49-F238E27FC236}">
                  <a16:creationId xmlns:a16="http://schemas.microsoft.com/office/drawing/2014/main" id="{310B84F1-DE46-FFCA-2C20-C2BD7B696F52}"/>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68;p112">
              <a:extLst>
                <a:ext uri="{FF2B5EF4-FFF2-40B4-BE49-F238E27FC236}">
                  <a16:creationId xmlns:a16="http://schemas.microsoft.com/office/drawing/2014/main" id="{95DD09AD-38F9-8FA1-F42E-54A93555BF4A}"/>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69;p112">
              <a:extLst>
                <a:ext uri="{FF2B5EF4-FFF2-40B4-BE49-F238E27FC236}">
                  <a16:creationId xmlns:a16="http://schemas.microsoft.com/office/drawing/2014/main" id="{B6701E1A-9EB5-3F9E-37C5-B43CA451849F}"/>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70;p112">
              <a:extLst>
                <a:ext uri="{FF2B5EF4-FFF2-40B4-BE49-F238E27FC236}">
                  <a16:creationId xmlns:a16="http://schemas.microsoft.com/office/drawing/2014/main" id="{710C36D9-1E08-A066-91C7-DA9E21579DA1}"/>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1;p112">
              <a:extLst>
                <a:ext uri="{FF2B5EF4-FFF2-40B4-BE49-F238E27FC236}">
                  <a16:creationId xmlns:a16="http://schemas.microsoft.com/office/drawing/2014/main" id="{9C53D0D4-A1EE-9495-B17C-FE9FF29B8FBE}"/>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72;p112">
              <a:extLst>
                <a:ext uri="{FF2B5EF4-FFF2-40B4-BE49-F238E27FC236}">
                  <a16:creationId xmlns:a16="http://schemas.microsoft.com/office/drawing/2014/main" id="{186320EF-8702-D777-33CE-AC324A1A8F7B}"/>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73;p112">
              <a:extLst>
                <a:ext uri="{FF2B5EF4-FFF2-40B4-BE49-F238E27FC236}">
                  <a16:creationId xmlns:a16="http://schemas.microsoft.com/office/drawing/2014/main" id="{AA54EC63-4A12-AE1B-3465-A027E87927F1}"/>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74;p112">
              <a:extLst>
                <a:ext uri="{FF2B5EF4-FFF2-40B4-BE49-F238E27FC236}">
                  <a16:creationId xmlns:a16="http://schemas.microsoft.com/office/drawing/2014/main" id="{389587AB-5E21-DE80-07EB-FA422E5434B3}"/>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75;p112">
              <a:extLst>
                <a:ext uri="{FF2B5EF4-FFF2-40B4-BE49-F238E27FC236}">
                  <a16:creationId xmlns:a16="http://schemas.microsoft.com/office/drawing/2014/main" id="{CF5F5B44-474F-D624-BB05-5756C3ADB584}"/>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276;p112">
              <a:extLst>
                <a:ext uri="{FF2B5EF4-FFF2-40B4-BE49-F238E27FC236}">
                  <a16:creationId xmlns:a16="http://schemas.microsoft.com/office/drawing/2014/main" id="{677C4D4D-E0A8-F296-95D9-23784D9827E0}"/>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277;p112">
              <a:extLst>
                <a:ext uri="{FF2B5EF4-FFF2-40B4-BE49-F238E27FC236}">
                  <a16:creationId xmlns:a16="http://schemas.microsoft.com/office/drawing/2014/main" id="{1770996D-BB8B-DD45-4533-C4D52957C206}"/>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278;p112">
              <a:extLst>
                <a:ext uri="{FF2B5EF4-FFF2-40B4-BE49-F238E27FC236}">
                  <a16:creationId xmlns:a16="http://schemas.microsoft.com/office/drawing/2014/main" id="{C25E6196-4031-3F4C-E781-365A670625F9}"/>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279;p112">
              <a:extLst>
                <a:ext uri="{FF2B5EF4-FFF2-40B4-BE49-F238E27FC236}">
                  <a16:creationId xmlns:a16="http://schemas.microsoft.com/office/drawing/2014/main" id="{411BA0D6-8446-7BF1-4197-D724E6501139}"/>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280;p112">
              <a:extLst>
                <a:ext uri="{FF2B5EF4-FFF2-40B4-BE49-F238E27FC236}">
                  <a16:creationId xmlns:a16="http://schemas.microsoft.com/office/drawing/2014/main" id="{53A7994F-D484-514B-94CE-64C09EB13ABC}"/>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281;p112">
              <a:extLst>
                <a:ext uri="{FF2B5EF4-FFF2-40B4-BE49-F238E27FC236}">
                  <a16:creationId xmlns:a16="http://schemas.microsoft.com/office/drawing/2014/main" id="{16C6F0A8-968F-EB33-BC6C-A4DA43618709}"/>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937;p112">
            <a:extLst>
              <a:ext uri="{FF2B5EF4-FFF2-40B4-BE49-F238E27FC236}">
                <a16:creationId xmlns:a16="http://schemas.microsoft.com/office/drawing/2014/main" id="{B91029C0-630B-B98D-0808-C15D83EA308C}"/>
              </a:ext>
            </a:extLst>
          </p:cNvPr>
          <p:cNvGrpSpPr/>
          <p:nvPr/>
        </p:nvGrpSpPr>
        <p:grpSpPr>
          <a:xfrm>
            <a:off x="10028543" y="582209"/>
            <a:ext cx="597244" cy="488122"/>
            <a:chOff x="2419975" y="1894800"/>
            <a:chExt cx="386975" cy="337675"/>
          </a:xfrm>
        </p:grpSpPr>
        <p:sp>
          <p:nvSpPr>
            <p:cNvPr id="43" name="Google Shape;5938;p112">
              <a:extLst>
                <a:ext uri="{FF2B5EF4-FFF2-40B4-BE49-F238E27FC236}">
                  <a16:creationId xmlns:a16="http://schemas.microsoft.com/office/drawing/2014/main" id="{230C445D-4D70-3681-561A-489304F94011}"/>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39;p112">
              <a:extLst>
                <a:ext uri="{FF2B5EF4-FFF2-40B4-BE49-F238E27FC236}">
                  <a16:creationId xmlns:a16="http://schemas.microsoft.com/office/drawing/2014/main" id="{243A7FF5-5519-9EAD-14C1-8A69667008DC}"/>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40;p112">
              <a:extLst>
                <a:ext uri="{FF2B5EF4-FFF2-40B4-BE49-F238E27FC236}">
                  <a16:creationId xmlns:a16="http://schemas.microsoft.com/office/drawing/2014/main" id="{DA15EDEB-2AFB-7851-81CF-BB690A6DDAD3}"/>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41;p112">
              <a:extLst>
                <a:ext uri="{FF2B5EF4-FFF2-40B4-BE49-F238E27FC236}">
                  <a16:creationId xmlns:a16="http://schemas.microsoft.com/office/drawing/2014/main" id="{14373CD9-FD44-8350-FD95-6E595CE5EFA9}"/>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42;p112">
              <a:extLst>
                <a:ext uri="{FF2B5EF4-FFF2-40B4-BE49-F238E27FC236}">
                  <a16:creationId xmlns:a16="http://schemas.microsoft.com/office/drawing/2014/main" id="{4FE8DCE5-6343-ACDA-6E28-7A8A7EC2F124}"/>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43;p112">
              <a:extLst>
                <a:ext uri="{FF2B5EF4-FFF2-40B4-BE49-F238E27FC236}">
                  <a16:creationId xmlns:a16="http://schemas.microsoft.com/office/drawing/2014/main" id="{4BCA57AB-CFB9-E3D2-B49A-E1EE21AA834F}"/>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44;p112">
              <a:extLst>
                <a:ext uri="{FF2B5EF4-FFF2-40B4-BE49-F238E27FC236}">
                  <a16:creationId xmlns:a16="http://schemas.microsoft.com/office/drawing/2014/main" id="{EFFD4B9D-DA92-A2A0-0B8B-00A4FFB4878C}"/>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45;p112">
              <a:extLst>
                <a:ext uri="{FF2B5EF4-FFF2-40B4-BE49-F238E27FC236}">
                  <a16:creationId xmlns:a16="http://schemas.microsoft.com/office/drawing/2014/main" id="{778C2F0E-562E-B646-2E54-B0403347AC87}"/>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46;p112">
              <a:extLst>
                <a:ext uri="{FF2B5EF4-FFF2-40B4-BE49-F238E27FC236}">
                  <a16:creationId xmlns:a16="http://schemas.microsoft.com/office/drawing/2014/main" id="{BE9AE4F0-A3A6-192E-A4BD-B59C23AEEAD4}"/>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47;p112">
              <a:extLst>
                <a:ext uri="{FF2B5EF4-FFF2-40B4-BE49-F238E27FC236}">
                  <a16:creationId xmlns:a16="http://schemas.microsoft.com/office/drawing/2014/main" id="{4F66E6CB-7A65-6880-B833-47EEC2ABB8BF}"/>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48;p112">
              <a:extLst>
                <a:ext uri="{FF2B5EF4-FFF2-40B4-BE49-F238E27FC236}">
                  <a16:creationId xmlns:a16="http://schemas.microsoft.com/office/drawing/2014/main" id="{54B38C53-36A9-1363-0D58-C7B99862BC39}"/>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49;p112">
              <a:extLst>
                <a:ext uri="{FF2B5EF4-FFF2-40B4-BE49-F238E27FC236}">
                  <a16:creationId xmlns:a16="http://schemas.microsoft.com/office/drawing/2014/main" id="{4B5BFABF-B8EE-B70A-6317-FF5750E3D711}"/>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descr="A diagram of a software application&#10;&#10;Description automatically generated with medium confidence">
            <a:extLst>
              <a:ext uri="{FF2B5EF4-FFF2-40B4-BE49-F238E27FC236}">
                <a16:creationId xmlns:a16="http://schemas.microsoft.com/office/drawing/2014/main" id="{EFA4F03B-2454-760A-7BCD-8BA3F3F105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8068" y="1700808"/>
            <a:ext cx="6557041" cy="5049467"/>
          </a:xfrm>
          <a:prstGeom prst="rect">
            <a:avLst/>
          </a:prstGeom>
        </p:spPr>
      </p:pic>
    </p:spTree>
    <p:extLst>
      <p:ext uri="{BB962C8B-B14F-4D97-AF65-F5344CB8AC3E}">
        <p14:creationId xmlns:p14="http://schemas.microsoft.com/office/powerpoint/2010/main" val="427910711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980;p63">
            <a:extLst>
              <a:ext uri="{FF2B5EF4-FFF2-40B4-BE49-F238E27FC236}">
                <a16:creationId xmlns:a16="http://schemas.microsoft.com/office/drawing/2014/main" id="{EECD1C29-8249-5468-4588-43DE3DEB5FB1}"/>
              </a:ext>
            </a:extLst>
          </p:cNvPr>
          <p:cNvGrpSpPr/>
          <p:nvPr/>
        </p:nvGrpSpPr>
        <p:grpSpPr>
          <a:xfrm>
            <a:off x="2804734" y="394235"/>
            <a:ext cx="6557041" cy="800821"/>
            <a:chOff x="4572000" y="496501"/>
            <a:chExt cx="3846900" cy="469800"/>
          </a:xfrm>
        </p:grpSpPr>
        <p:sp>
          <p:nvSpPr>
            <p:cNvPr id="3" name="Google Shape;1981;p63">
              <a:extLst>
                <a:ext uri="{FF2B5EF4-FFF2-40B4-BE49-F238E27FC236}">
                  <a16:creationId xmlns:a16="http://schemas.microsoft.com/office/drawing/2014/main" id="{604C9DBA-AC8E-2A75-93D5-1890E566707F}"/>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UI &amp; UX  for project</a:t>
              </a:r>
            </a:p>
          </p:txBody>
        </p:sp>
        <p:grpSp>
          <p:nvGrpSpPr>
            <p:cNvPr id="4" name="Google Shape;1982;p63">
              <a:extLst>
                <a:ext uri="{FF2B5EF4-FFF2-40B4-BE49-F238E27FC236}">
                  <a16:creationId xmlns:a16="http://schemas.microsoft.com/office/drawing/2014/main" id="{34C2046E-4E55-4B0F-FF6F-EDC448947B5C}"/>
                </a:ext>
              </a:extLst>
            </p:cNvPr>
            <p:cNvGrpSpPr/>
            <p:nvPr/>
          </p:nvGrpSpPr>
          <p:grpSpPr>
            <a:xfrm>
              <a:off x="7631947" y="671363"/>
              <a:ext cx="636814" cy="120078"/>
              <a:chOff x="8209059" y="198000"/>
              <a:chExt cx="636814" cy="120078"/>
            </a:xfrm>
          </p:grpSpPr>
          <p:sp>
            <p:nvSpPr>
              <p:cNvPr id="5" name="Google Shape;1983;p63">
                <a:extLst>
                  <a:ext uri="{FF2B5EF4-FFF2-40B4-BE49-F238E27FC236}">
                    <a16:creationId xmlns:a16="http://schemas.microsoft.com/office/drawing/2014/main" id="{A8AC01FD-827A-0DA8-BD6F-9BE94CC83608}"/>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984;p63">
                <a:extLst>
                  <a:ext uri="{FF2B5EF4-FFF2-40B4-BE49-F238E27FC236}">
                    <a16:creationId xmlns:a16="http://schemas.microsoft.com/office/drawing/2014/main" id="{43B5D750-7682-F6B4-B1F8-871A0972B02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985;p63">
                <a:extLst>
                  <a:ext uri="{FF2B5EF4-FFF2-40B4-BE49-F238E27FC236}">
                    <a16:creationId xmlns:a16="http://schemas.microsoft.com/office/drawing/2014/main" id="{59001AD7-CB90-6CFA-72F3-6A93CFAD440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 name="Google Shape;5259;p112">
            <a:extLst>
              <a:ext uri="{FF2B5EF4-FFF2-40B4-BE49-F238E27FC236}">
                <a16:creationId xmlns:a16="http://schemas.microsoft.com/office/drawing/2014/main" id="{673F26A3-77A1-76C1-634E-C9ED1C740EEE}"/>
              </a:ext>
            </a:extLst>
          </p:cNvPr>
          <p:cNvGrpSpPr/>
          <p:nvPr/>
        </p:nvGrpSpPr>
        <p:grpSpPr>
          <a:xfrm>
            <a:off x="1594193" y="538772"/>
            <a:ext cx="686557" cy="572699"/>
            <a:chOff x="1334725" y="2969100"/>
            <a:chExt cx="387425" cy="323175"/>
          </a:xfrm>
        </p:grpSpPr>
        <p:sp>
          <p:nvSpPr>
            <p:cNvPr id="9" name="Google Shape;5260;p112">
              <a:extLst>
                <a:ext uri="{FF2B5EF4-FFF2-40B4-BE49-F238E27FC236}">
                  <a16:creationId xmlns:a16="http://schemas.microsoft.com/office/drawing/2014/main" id="{3ED5A07C-CF49-1068-7CDF-F78E1D215FB8}"/>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61;p112">
              <a:extLst>
                <a:ext uri="{FF2B5EF4-FFF2-40B4-BE49-F238E27FC236}">
                  <a16:creationId xmlns:a16="http://schemas.microsoft.com/office/drawing/2014/main" id="{56DB3C28-C239-7AC1-7662-FA112A7B507E}"/>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2;p112">
              <a:extLst>
                <a:ext uri="{FF2B5EF4-FFF2-40B4-BE49-F238E27FC236}">
                  <a16:creationId xmlns:a16="http://schemas.microsoft.com/office/drawing/2014/main" id="{F47739F0-A561-D8A7-CFAB-C996A61C53E9}"/>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63;p112">
              <a:extLst>
                <a:ext uri="{FF2B5EF4-FFF2-40B4-BE49-F238E27FC236}">
                  <a16:creationId xmlns:a16="http://schemas.microsoft.com/office/drawing/2014/main" id="{F7195458-6EEB-53B3-62CF-8BECEFB369A3}"/>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4;p112">
              <a:extLst>
                <a:ext uri="{FF2B5EF4-FFF2-40B4-BE49-F238E27FC236}">
                  <a16:creationId xmlns:a16="http://schemas.microsoft.com/office/drawing/2014/main" id="{ED7FABB7-E859-85B5-6224-D5179D7FB7DF}"/>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65;p112">
              <a:extLst>
                <a:ext uri="{FF2B5EF4-FFF2-40B4-BE49-F238E27FC236}">
                  <a16:creationId xmlns:a16="http://schemas.microsoft.com/office/drawing/2014/main" id="{147B92BE-51BB-6858-51F1-C14E1CECE2DF}"/>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66;p112">
              <a:extLst>
                <a:ext uri="{FF2B5EF4-FFF2-40B4-BE49-F238E27FC236}">
                  <a16:creationId xmlns:a16="http://schemas.microsoft.com/office/drawing/2014/main" id="{B7950AF4-08B5-65D8-9A18-9D1BA2B18953}"/>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67;p112">
              <a:extLst>
                <a:ext uri="{FF2B5EF4-FFF2-40B4-BE49-F238E27FC236}">
                  <a16:creationId xmlns:a16="http://schemas.microsoft.com/office/drawing/2014/main" id="{6753A4B2-AADD-B6A8-EE65-BF17A359EE20}"/>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68;p112">
              <a:extLst>
                <a:ext uri="{FF2B5EF4-FFF2-40B4-BE49-F238E27FC236}">
                  <a16:creationId xmlns:a16="http://schemas.microsoft.com/office/drawing/2014/main" id="{82737E25-F793-900B-1A90-93C23FE004EC}"/>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69;p112">
              <a:extLst>
                <a:ext uri="{FF2B5EF4-FFF2-40B4-BE49-F238E27FC236}">
                  <a16:creationId xmlns:a16="http://schemas.microsoft.com/office/drawing/2014/main" id="{FC7D2DAF-6B5A-F291-F89C-63A7FAC9D083}"/>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70;p112">
              <a:extLst>
                <a:ext uri="{FF2B5EF4-FFF2-40B4-BE49-F238E27FC236}">
                  <a16:creationId xmlns:a16="http://schemas.microsoft.com/office/drawing/2014/main" id="{941663E4-2808-237A-63BD-6C3849B2BF6B}"/>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71;p112">
              <a:extLst>
                <a:ext uri="{FF2B5EF4-FFF2-40B4-BE49-F238E27FC236}">
                  <a16:creationId xmlns:a16="http://schemas.microsoft.com/office/drawing/2014/main" id="{85BD092A-EC6E-39FB-5AB5-235369E9E519}"/>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72;p112">
              <a:extLst>
                <a:ext uri="{FF2B5EF4-FFF2-40B4-BE49-F238E27FC236}">
                  <a16:creationId xmlns:a16="http://schemas.microsoft.com/office/drawing/2014/main" id="{92E097AB-78DB-C45D-857B-8718F507810F}"/>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3;p112">
              <a:extLst>
                <a:ext uri="{FF2B5EF4-FFF2-40B4-BE49-F238E27FC236}">
                  <a16:creationId xmlns:a16="http://schemas.microsoft.com/office/drawing/2014/main" id="{0E53751A-2958-DAA2-FB8C-69D8EDC735FD}"/>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4;p112">
              <a:extLst>
                <a:ext uri="{FF2B5EF4-FFF2-40B4-BE49-F238E27FC236}">
                  <a16:creationId xmlns:a16="http://schemas.microsoft.com/office/drawing/2014/main" id="{A0B78656-B095-51C4-28A2-CAF0EB6F9131}"/>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5;p112">
              <a:extLst>
                <a:ext uri="{FF2B5EF4-FFF2-40B4-BE49-F238E27FC236}">
                  <a16:creationId xmlns:a16="http://schemas.microsoft.com/office/drawing/2014/main" id="{F956B06F-6CD1-25B7-5BE4-AF1AE2085F99}"/>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76;p112">
              <a:extLst>
                <a:ext uri="{FF2B5EF4-FFF2-40B4-BE49-F238E27FC236}">
                  <a16:creationId xmlns:a16="http://schemas.microsoft.com/office/drawing/2014/main" id="{BADE13E1-0D3F-7FE3-F09C-E07A03FBEFC2}"/>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77;p112">
              <a:extLst>
                <a:ext uri="{FF2B5EF4-FFF2-40B4-BE49-F238E27FC236}">
                  <a16:creationId xmlns:a16="http://schemas.microsoft.com/office/drawing/2014/main" id="{9AAD1B46-720B-FDCE-63F6-71594BE20C69}"/>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78;p112">
              <a:extLst>
                <a:ext uri="{FF2B5EF4-FFF2-40B4-BE49-F238E27FC236}">
                  <a16:creationId xmlns:a16="http://schemas.microsoft.com/office/drawing/2014/main" id="{9E9B8C06-312A-70A9-9D4C-C5264C918C15}"/>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79;p112">
              <a:extLst>
                <a:ext uri="{FF2B5EF4-FFF2-40B4-BE49-F238E27FC236}">
                  <a16:creationId xmlns:a16="http://schemas.microsoft.com/office/drawing/2014/main" id="{7F76FC3D-7A2D-AA3B-D0BD-16FABC93DA85}"/>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80;p112">
              <a:extLst>
                <a:ext uri="{FF2B5EF4-FFF2-40B4-BE49-F238E27FC236}">
                  <a16:creationId xmlns:a16="http://schemas.microsoft.com/office/drawing/2014/main" id="{19A380F4-EE2E-6D46-8120-CBA0592A6AAA}"/>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81;p112">
              <a:extLst>
                <a:ext uri="{FF2B5EF4-FFF2-40B4-BE49-F238E27FC236}">
                  <a16:creationId xmlns:a16="http://schemas.microsoft.com/office/drawing/2014/main" id="{3CC0C97E-9CD9-5A8D-A9AA-143A7A90DB4C}"/>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937;p112">
            <a:extLst>
              <a:ext uri="{FF2B5EF4-FFF2-40B4-BE49-F238E27FC236}">
                <a16:creationId xmlns:a16="http://schemas.microsoft.com/office/drawing/2014/main" id="{244CEBFC-DDE6-283C-F36C-CC940E9E008F}"/>
              </a:ext>
            </a:extLst>
          </p:cNvPr>
          <p:cNvGrpSpPr/>
          <p:nvPr/>
        </p:nvGrpSpPr>
        <p:grpSpPr>
          <a:xfrm>
            <a:off x="10028543" y="582209"/>
            <a:ext cx="597244" cy="488122"/>
            <a:chOff x="2419975" y="1894800"/>
            <a:chExt cx="386975" cy="337675"/>
          </a:xfrm>
        </p:grpSpPr>
        <p:sp>
          <p:nvSpPr>
            <p:cNvPr id="32" name="Google Shape;5938;p112">
              <a:extLst>
                <a:ext uri="{FF2B5EF4-FFF2-40B4-BE49-F238E27FC236}">
                  <a16:creationId xmlns:a16="http://schemas.microsoft.com/office/drawing/2014/main" id="{04CB5CA1-648B-5A79-7425-EF9879DB8A5C}"/>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39;p112">
              <a:extLst>
                <a:ext uri="{FF2B5EF4-FFF2-40B4-BE49-F238E27FC236}">
                  <a16:creationId xmlns:a16="http://schemas.microsoft.com/office/drawing/2014/main" id="{389DD926-BF7A-7BBE-4ACD-3E41C6CE3425}"/>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40;p112">
              <a:extLst>
                <a:ext uri="{FF2B5EF4-FFF2-40B4-BE49-F238E27FC236}">
                  <a16:creationId xmlns:a16="http://schemas.microsoft.com/office/drawing/2014/main" id="{0A59D5FA-A895-E04F-4246-FC5BE38181D5}"/>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41;p112">
              <a:extLst>
                <a:ext uri="{FF2B5EF4-FFF2-40B4-BE49-F238E27FC236}">
                  <a16:creationId xmlns:a16="http://schemas.microsoft.com/office/drawing/2014/main" id="{5A13C7DD-F762-71AB-9110-F4863856BF41}"/>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42;p112">
              <a:extLst>
                <a:ext uri="{FF2B5EF4-FFF2-40B4-BE49-F238E27FC236}">
                  <a16:creationId xmlns:a16="http://schemas.microsoft.com/office/drawing/2014/main" id="{FF7E3973-B06C-2463-DD6A-E0422EB8B429}"/>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43;p112">
              <a:extLst>
                <a:ext uri="{FF2B5EF4-FFF2-40B4-BE49-F238E27FC236}">
                  <a16:creationId xmlns:a16="http://schemas.microsoft.com/office/drawing/2014/main" id="{D725E516-18F0-B7FA-6BC0-64D6C06B834F}"/>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44;p112">
              <a:extLst>
                <a:ext uri="{FF2B5EF4-FFF2-40B4-BE49-F238E27FC236}">
                  <a16:creationId xmlns:a16="http://schemas.microsoft.com/office/drawing/2014/main" id="{6077D507-988E-B07E-A7D4-04D5CEDD39DA}"/>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45;p112">
              <a:extLst>
                <a:ext uri="{FF2B5EF4-FFF2-40B4-BE49-F238E27FC236}">
                  <a16:creationId xmlns:a16="http://schemas.microsoft.com/office/drawing/2014/main" id="{D4D77EE9-5358-1BF4-DE8F-886FF822F5BA}"/>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46;p112">
              <a:extLst>
                <a:ext uri="{FF2B5EF4-FFF2-40B4-BE49-F238E27FC236}">
                  <a16:creationId xmlns:a16="http://schemas.microsoft.com/office/drawing/2014/main" id="{CC65908B-CF42-8D20-4414-9CC27F4B6941}"/>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47;p112">
              <a:extLst>
                <a:ext uri="{FF2B5EF4-FFF2-40B4-BE49-F238E27FC236}">
                  <a16:creationId xmlns:a16="http://schemas.microsoft.com/office/drawing/2014/main" id="{A3D931AA-9149-43A4-8A4F-707620F761A7}"/>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48;p112">
              <a:extLst>
                <a:ext uri="{FF2B5EF4-FFF2-40B4-BE49-F238E27FC236}">
                  <a16:creationId xmlns:a16="http://schemas.microsoft.com/office/drawing/2014/main" id="{7286D140-C2C5-860E-9A69-B8F80EE4F5F2}"/>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49;p112">
              <a:extLst>
                <a:ext uri="{FF2B5EF4-FFF2-40B4-BE49-F238E27FC236}">
                  <a16:creationId xmlns:a16="http://schemas.microsoft.com/office/drawing/2014/main" id="{5000B534-680C-6425-0A9C-743E408F257B}"/>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 name="Picture 45" descr="A screenshot of a login screen&#10;&#10;Description automatically generated">
            <a:extLst>
              <a:ext uri="{FF2B5EF4-FFF2-40B4-BE49-F238E27FC236}">
                <a16:creationId xmlns:a16="http://schemas.microsoft.com/office/drawing/2014/main" id="{B2104AC2-4066-C1F3-37CD-FD5E4B0412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2111" y="1334078"/>
            <a:ext cx="2485902" cy="5404134"/>
          </a:xfrm>
          <a:prstGeom prst="rect">
            <a:avLst/>
          </a:prstGeom>
        </p:spPr>
      </p:pic>
      <p:pic>
        <p:nvPicPr>
          <p:cNvPr id="48" name="Picture 47" descr="A screenshot of a login screen&#10;&#10;Description automatically generated">
            <a:extLst>
              <a:ext uri="{FF2B5EF4-FFF2-40B4-BE49-F238E27FC236}">
                <a16:creationId xmlns:a16="http://schemas.microsoft.com/office/drawing/2014/main" id="{47A0D789-8B79-0188-5DAB-B345EA1156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9946" y="1338130"/>
            <a:ext cx="2475769" cy="5404134"/>
          </a:xfrm>
          <a:prstGeom prst="rect">
            <a:avLst/>
          </a:prstGeom>
        </p:spPr>
      </p:pic>
      <p:sp>
        <p:nvSpPr>
          <p:cNvPr id="238" name="Google Shape;2707;p71">
            <a:extLst>
              <a:ext uri="{FF2B5EF4-FFF2-40B4-BE49-F238E27FC236}">
                <a16:creationId xmlns:a16="http://schemas.microsoft.com/office/drawing/2014/main" id="{C95E8340-4DB3-9F56-75A2-54AEA1D72174}"/>
              </a:ext>
            </a:extLst>
          </p:cNvPr>
          <p:cNvSpPr/>
          <p:nvPr/>
        </p:nvSpPr>
        <p:spPr>
          <a:xfrm>
            <a:off x="828193" y="2965351"/>
            <a:ext cx="2905114" cy="1957107"/>
          </a:xfrm>
          <a:prstGeom prst="roundRect">
            <a:avLst>
              <a:gd name="adj" fmla="val 12150"/>
            </a:avLst>
          </a:prstGeom>
          <a:solidFill>
            <a:schemeClr val="tx1">
              <a:lumMod val="65000"/>
            </a:schemeClr>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grpSp>
        <p:nvGrpSpPr>
          <p:cNvPr id="239" name="Google Shape;6945;p115">
            <a:extLst>
              <a:ext uri="{FF2B5EF4-FFF2-40B4-BE49-F238E27FC236}">
                <a16:creationId xmlns:a16="http://schemas.microsoft.com/office/drawing/2014/main" id="{30F574B6-753E-174C-41BE-D16FFA01C0BD}"/>
              </a:ext>
            </a:extLst>
          </p:cNvPr>
          <p:cNvGrpSpPr/>
          <p:nvPr/>
        </p:nvGrpSpPr>
        <p:grpSpPr>
          <a:xfrm>
            <a:off x="789948" y="3054490"/>
            <a:ext cx="3209683" cy="1778828"/>
            <a:chOff x="3882581" y="2355386"/>
            <a:chExt cx="3209683" cy="1778828"/>
          </a:xfrm>
        </p:grpSpPr>
        <p:sp>
          <p:nvSpPr>
            <p:cNvPr id="240" name="Google Shape;6946;p115">
              <a:extLst>
                <a:ext uri="{FF2B5EF4-FFF2-40B4-BE49-F238E27FC236}">
                  <a16:creationId xmlns:a16="http://schemas.microsoft.com/office/drawing/2014/main" id="{A6CB9BA2-59A1-3B3F-E687-D39D4BD2450A}"/>
                </a:ext>
              </a:extLst>
            </p:cNvPr>
            <p:cNvSpPr/>
            <p:nvPr/>
          </p:nvSpPr>
          <p:spPr>
            <a:xfrm>
              <a:off x="4651094" y="2647320"/>
              <a:ext cx="218575" cy="180256"/>
            </a:xfrm>
            <a:custGeom>
              <a:avLst/>
              <a:gdLst/>
              <a:ahLst/>
              <a:cxnLst/>
              <a:rect l="l" t="t" r="r" b="b"/>
              <a:pathLst>
                <a:path w="2738" h="2258" extrusionOk="0">
                  <a:moveTo>
                    <a:pt x="0" y="1"/>
                  </a:moveTo>
                  <a:lnTo>
                    <a:pt x="0" y="1503"/>
                  </a:lnTo>
                  <a:lnTo>
                    <a:pt x="653" y="2258"/>
                  </a:lnTo>
                  <a:lnTo>
                    <a:pt x="2737" y="2258"/>
                  </a:lnTo>
                  <a:lnTo>
                    <a:pt x="2737" y="1"/>
                  </a:lnTo>
                  <a:close/>
                </a:path>
              </a:pathLst>
            </a:custGeom>
            <a:solidFill>
              <a:srgbClr val="F99AAA"/>
            </a:solidFill>
            <a:ln w="9525" cap="flat" cmpd="sng">
              <a:solidFill>
                <a:srgbClr val="011635"/>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6947;p115">
              <a:extLst>
                <a:ext uri="{FF2B5EF4-FFF2-40B4-BE49-F238E27FC236}">
                  <a16:creationId xmlns:a16="http://schemas.microsoft.com/office/drawing/2014/main" id="{F70E8258-4E04-1566-313F-E95317A9512D}"/>
                </a:ext>
              </a:extLst>
            </p:cNvPr>
            <p:cNvSpPr/>
            <p:nvPr/>
          </p:nvSpPr>
          <p:spPr>
            <a:xfrm>
              <a:off x="4651094" y="2767223"/>
              <a:ext cx="52129" cy="60351"/>
            </a:xfrm>
            <a:custGeom>
              <a:avLst/>
              <a:gdLst/>
              <a:ahLst/>
              <a:cxnLst/>
              <a:rect l="l" t="t" r="r" b="b"/>
              <a:pathLst>
                <a:path w="653" h="756" extrusionOk="0">
                  <a:moveTo>
                    <a:pt x="0" y="1"/>
                  </a:moveTo>
                  <a:lnTo>
                    <a:pt x="653" y="756"/>
                  </a:lnTo>
                  <a:lnTo>
                    <a:pt x="653" y="1"/>
                  </a:lnTo>
                  <a:close/>
                </a:path>
              </a:pathLst>
            </a:custGeom>
            <a:solidFill>
              <a:srgbClr val="F59798"/>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6948;p115">
              <a:extLst>
                <a:ext uri="{FF2B5EF4-FFF2-40B4-BE49-F238E27FC236}">
                  <a16:creationId xmlns:a16="http://schemas.microsoft.com/office/drawing/2014/main" id="{B5976E08-24A4-050D-8ABD-0089765DC619}"/>
                </a:ext>
              </a:extLst>
            </p:cNvPr>
            <p:cNvSpPr/>
            <p:nvPr/>
          </p:nvSpPr>
          <p:spPr>
            <a:xfrm>
              <a:off x="4682467" y="2670550"/>
              <a:ext cx="155748" cy="13252"/>
            </a:xfrm>
            <a:custGeom>
              <a:avLst/>
              <a:gdLst/>
              <a:ahLst/>
              <a:cxnLst/>
              <a:rect l="l" t="t" r="r" b="b"/>
              <a:pathLst>
                <a:path w="1951" h="166" extrusionOk="0">
                  <a:moveTo>
                    <a:pt x="0" y="1"/>
                  </a:moveTo>
                  <a:lnTo>
                    <a:pt x="0" y="166"/>
                  </a:lnTo>
                  <a:lnTo>
                    <a:pt x="1951" y="166"/>
                  </a:lnTo>
                  <a:lnTo>
                    <a:pt x="1951" y="1"/>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6949;p115">
              <a:extLst>
                <a:ext uri="{FF2B5EF4-FFF2-40B4-BE49-F238E27FC236}">
                  <a16:creationId xmlns:a16="http://schemas.microsoft.com/office/drawing/2014/main" id="{891E5A4A-0E1A-C48C-F98E-CB706ACA8B8E}"/>
                </a:ext>
              </a:extLst>
            </p:cNvPr>
            <p:cNvSpPr/>
            <p:nvPr/>
          </p:nvSpPr>
          <p:spPr>
            <a:xfrm>
              <a:off x="4682467" y="2702562"/>
              <a:ext cx="155748" cy="12693"/>
            </a:xfrm>
            <a:custGeom>
              <a:avLst/>
              <a:gdLst/>
              <a:ahLst/>
              <a:cxnLst/>
              <a:rect l="l" t="t" r="r" b="b"/>
              <a:pathLst>
                <a:path w="1951" h="159" extrusionOk="0">
                  <a:moveTo>
                    <a:pt x="0" y="1"/>
                  </a:moveTo>
                  <a:lnTo>
                    <a:pt x="0" y="158"/>
                  </a:lnTo>
                  <a:lnTo>
                    <a:pt x="1951" y="158"/>
                  </a:lnTo>
                  <a:lnTo>
                    <a:pt x="1951" y="1"/>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6950;p115">
              <a:extLst>
                <a:ext uri="{FF2B5EF4-FFF2-40B4-BE49-F238E27FC236}">
                  <a16:creationId xmlns:a16="http://schemas.microsoft.com/office/drawing/2014/main" id="{D02CD7A7-8B18-21D9-0C6E-4FB73B297882}"/>
                </a:ext>
              </a:extLst>
            </p:cNvPr>
            <p:cNvSpPr/>
            <p:nvPr/>
          </p:nvSpPr>
          <p:spPr>
            <a:xfrm>
              <a:off x="4682467" y="2733934"/>
              <a:ext cx="155748" cy="12693"/>
            </a:xfrm>
            <a:custGeom>
              <a:avLst/>
              <a:gdLst/>
              <a:ahLst/>
              <a:cxnLst/>
              <a:rect l="l" t="t" r="r" b="b"/>
              <a:pathLst>
                <a:path w="1951" h="159" extrusionOk="0">
                  <a:moveTo>
                    <a:pt x="0" y="1"/>
                  </a:moveTo>
                  <a:lnTo>
                    <a:pt x="0" y="158"/>
                  </a:lnTo>
                  <a:lnTo>
                    <a:pt x="1951" y="158"/>
                  </a:lnTo>
                  <a:lnTo>
                    <a:pt x="1951" y="1"/>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6951;p115">
              <a:extLst>
                <a:ext uri="{FF2B5EF4-FFF2-40B4-BE49-F238E27FC236}">
                  <a16:creationId xmlns:a16="http://schemas.microsoft.com/office/drawing/2014/main" id="{133D7E6C-59E9-047B-340B-9042430F945E}"/>
                </a:ext>
              </a:extLst>
            </p:cNvPr>
            <p:cNvSpPr/>
            <p:nvPr/>
          </p:nvSpPr>
          <p:spPr>
            <a:xfrm>
              <a:off x="4603995" y="3209874"/>
              <a:ext cx="1414029" cy="848353"/>
            </a:xfrm>
            <a:custGeom>
              <a:avLst/>
              <a:gdLst/>
              <a:ahLst/>
              <a:cxnLst/>
              <a:rect l="l" t="t" r="r" b="b"/>
              <a:pathLst>
                <a:path w="17713" h="10627" extrusionOk="0">
                  <a:moveTo>
                    <a:pt x="16626" y="1"/>
                  </a:moveTo>
                  <a:cubicBezTo>
                    <a:pt x="16621" y="1"/>
                    <a:pt x="16616" y="1"/>
                    <a:pt x="16611" y="1"/>
                  </a:cubicBezTo>
                  <a:lnTo>
                    <a:pt x="1093" y="1"/>
                  </a:lnTo>
                  <a:cubicBezTo>
                    <a:pt x="488" y="1"/>
                    <a:pt x="0" y="488"/>
                    <a:pt x="0" y="1094"/>
                  </a:cubicBezTo>
                  <a:lnTo>
                    <a:pt x="0" y="10626"/>
                  </a:lnTo>
                  <a:lnTo>
                    <a:pt x="17713" y="10626"/>
                  </a:lnTo>
                  <a:lnTo>
                    <a:pt x="17713" y="1094"/>
                  </a:lnTo>
                  <a:cubicBezTo>
                    <a:pt x="17713" y="493"/>
                    <a:pt x="17225" y="1"/>
                    <a:pt x="16626" y="1"/>
                  </a:cubicBezTo>
                  <a:close/>
                </a:path>
              </a:pathLst>
            </a:custGeom>
            <a:solidFill>
              <a:srgbClr val="5863E0"/>
            </a:solidFill>
            <a:ln w="9525" cap="flat" cmpd="sng">
              <a:solidFill>
                <a:srgbClr val="011635"/>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6952;p115">
              <a:extLst>
                <a:ext uri="{FF2B5EF4-FFF2-40B4-BE49-F238E27FC236}">
                  <a16:creationId xmlns:a16="http://schemas.microsoft.com/office/drawing/2014/main" id="{96B84E57-0376-DC28-3B1F-F5EA1B4C7772}"/>
                </a:ext>
              </a:extLst>
            </p:cNvPr>
            <p:cNvSpPr/>
            <p:nvPr/>
          </p:nvSpPr>
          <p:spPr>
            <a:xfrm>
              <a:off x="4680551" y="3294014"/>
              <a:ext cx="1260276" cy="709609"/>
            </a:xfrm>
            <a:custGeom>
              <a:avLst/>
              <a:gdLst/>
              <a:ahLst/>
              <a:cxnLst/>
              <a:rect l="l" t="t" r="r" b="b"/>
              <a:pathLst>
                <a:path w="15787" h="8889" extrusionOk="0">
                  <a:moveTo>
                    <a:pt x="1" y="1"/>
                  </a:moveTo>
                  <a:lnTo>
                    <a:pt x="1" y="8888"/>
                  </a:lnTo>
                  <a:lnTo>
                    <a:pt x="15786" y="8888"/>
                  </a:lnTo>
                  <a:lnTo>
                    <a:pt x="15786" y="1"/>
                  </a:lnTo>
                  <a:close/>
                </a:path>
              </a:pathLst>
            </a:custGeom>
            <a:solidFill>
              <a:srgbClr val="4C4C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6953;p115">
              <a:extLst>
                <a:ext uri="{FF2B5EF4-FFF2-40B4-BE49-F238E27FC236}">
                  <a16:creationId xmlns:a16="http://schemas.microsoft.com/office/drawing/2014/main" id="{8C8FA149-FEC7-82C4-03A4-6CC7BC00C49F}"/>
                </a:ext>
              </a:extLst>
            </p:cNvPr>
            <p:cNvSpPr/>
            <p:nvPr/>
          </p:nvSpPr>
          <p:spPr>
            <a:xfrm>
              <a:off x="5290205" y="3237495"/>
              <a:ext cx="35924" cy="30176"/>
            </a:xfrm>
            <a:custGeom>
              <a:avLst/>
              <a:gdLst/>
              <a:ahLst/>
              <a:cxnLst/>
              <a:rect l="l" t="t" r="r" b="b"/>
              <a:pathLst>
                <a:path w="450" h="378" extrusionOk="0">
                  <a:moveTo>
                    <a:pt x="260" y="1"/>
                  </a:moveTo>
                  <a:cubicBezTo>
                    <a:pt x="87" y="1"/>
                    <a:pt x="1" y="205"/>
                    <a:pt x="119" y="323"/>
                  </a:cubicBezTo>
                  <a:cubicBezTo>
                    <a:pt x="159" y="361"/>
                    <a:pt x="207" y="378"/>
                    <a:pt x="253" y="378"/>
                  </a:cubicBezTo>
                  <a:cubicBezTo>
                    <a:pt x="351" y="378"/>
                    <a:pt x="444" y="302"/>
                    <a:pt x="449" y="190"/>
                  </a:cubicBezTo>
                  <a:cubicBezTo>
                    <a:pt x="449" y="87"/>
                    <a:pt x="363" y="1"/>
                    <a:pt x="260" y="1"/>
                  </a:cubicBez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6954;p115">
              <a:extLst>
                <a:ext uri="{FF2B5EF4-FFF2-40B4-BE49-F238E27FC236}">
                  <a16:creationId xmlns:a16="http://schemas.microsoft.com/office/drawing/2014/main" id="{75FE4EE3-6091-2A9D-CCF3-3066819F4C9F}"/>
                </a:ext>
              </a:extLst>
            </p:cNvPr>
            <p:cNvSpPr/>
            <p:nvPr/>
          </p:nvSpPr>
          <p:spPr>
            <a:xfrm>
              <a:off x="4816181" y="3331693"/>
              <a:ext cx="918684" cy="648699"/>
            </a:xfrm>
            <a:custGeom>
              <a:avLst/>
              <a:gdLst/>
              <a:ahLst/>
              <a:cxnLst/>
              <a:rect l="l" t="t" r="r" b="b"/>
              <a:pathLst>
                <a:path w="11508" h="8126" extrusionOk="0">
                  <a:moveTo>
                    <a:pt x="1" y="1"/>
                  </a:moveTo>
                  <a:lnTo>
                    <a:pt x="1" y="8125"/>
                  </a:lnTo>
                  <a:lnTo>
                    <a:pt x="11507" y="8125"/>
                  </a:lnTo>
                  <a:lnTo>
                    <a:pt x="11507"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 name="Google Shape;6955;p115">
              <a:extLst>
                <a:ext uri="{FF2B5EF4-FFF2-40B4-BE49-F238E27FC236}">
                  <a16:creationId xmlns:a16="http://schemas.microsoft.com/office/drawing/2014/main" id="{3311A147-5E1A-98F5-1A85-4E7C53855252}"/>
                </a:ext>
              </a:extLst>
            </p:cNvPr>
            <p:cNvSpPr/>
            <p:nvPr/>
          </p:nvSpPr>
          <p:spPr>
            <a:xfrm>
              <a:off x="5061655" y="3409526"/>
              <a:ext cx="428288" cy="492950"/>
            </a:xfrm>
            <a:custGeom>
              <a:avLst/>
              <a:gdLst/>
              <a:ahLst/>
              <a:cxnLst/>
              <a:rect l="l" t="t" r="r" b="b"/>
              <a:pathLst>
                <a:path w="5365" h="6175" extrusionOk="0">
                  <a:moveTo>
                    <a:pt x="1" y="1"/>
                  </a:moveTo>
                  <a:lnTo>
                    <a:pt x="1" y="6175"/>
                  </a:lnTo>
                  <a:lnTo>
                    <a:pt x="5365" y="6175"/>
                  </a:lnTo>
                  <a:lnTo>
                    <a:pt x="5365" y="1"/>
                  </a:ln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6956;p115">
              <a:extLst>
                <a:ext uri="{FF2B5EF4-FFF2-40B4-BE49-F238E27FC236}">
                  <a16:creationId xmlns:a16="http://schemas.microsoft.com/office/drawing/2014/main" id="{F9296805-455B-67D2-B1FD-99EC83FCE153}"/>
                </a:ext>
              </a:extLst>
            </p:cNvPr>
            <p:cNvSpPr/>
            <p:nvPr/>
          </p:nvSpPr>
          <p:spPr>
            <a:xfrm>
              <a:off x="5760477" y="3331693"/>
              <a:ext cx="155828" cy="22672"/>
            </a:xfrm>
            <a:custGeom>
              <a:avLst/>
              <a:gdLst/>
              <a:ahLst/>
              <a:cxnLst/>
              <a:rect l="l" t="t" r="r" b="b"/>
              <a:pathLst>
                <a:path w="1952" h="284" extrusionOk="0">
                  <a:moveTo>
                    <a:pt x="1" y="1"/>
                  </a:moveTo>
                  <a:lnTo>
                    <a:pt x="1" y="284"/>
                  </a:lnTo>
                  <a:lnTo>
                    <a:pt x="1951" y="284"/>
                  </a:lnTo>
                  <a:lnTo>
                    <a:pt x="1951"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1" name="Google Shape;6957;p115">
              <a:extLst>
                <a:ext uri="{FF2B5EF4-FFF2-40B4-BE49-F238E27FC236}">
                  <a16:creationId xmlns:a16="http://schemas.microsoft.com/office/drawing/2014/main" id="{00742233-B6D8-2278-D729-A00B9DBD52EB}"/>
                </a:ext>
              </a:extLst>
            </p:cNvPr>
            <p:cNvSpPr/>
            <p:nvPr/>
          </p:nvSpPr>
          <p:spPr>
            <a:xfrm>
              <a:off x="5760477" y="3379431"/>
              <a:ext cx="155828" cy="22033"/>
            </a:xfrm>
            <a:custGeom>
              <a:avLst/>
              <a:gdLst/>
              <a:ahLst/>
              <a:cxnLst/>
              <a:rect l="l" t="t" r="r" b="b"/>
              <a:pathLst>
                <a:path w="1952" h="276" extrusionOk="0">
                  <a:moveTo>
                    <a:pt x="1" y="0"/>
                  </a:moveTo>
                  <a:lnTo>
                    <a:pt x="1" y="276"/>
                  </a:lnTo>
                  <a:lnTo>
                    <a:pt x="1951" y="276"/>
                  </a:lnTo>
                  <a:lnTo>
                    <a:pt x="1951"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6958;p115">
              <a:extLst>
                <a:ext uri="{FF2B5EF4-FFF2-40B4-BE49-F238E27FC236}">
                  <a16:creationId xmlns:a16="http://schemas.microsoft.com/office/drawing/2014/main" id="{2AD4999A-7A02-A5D1-43BC-9FD37181D4E4}"/>
                </a:ext>
              </a:extLst>
            </p:cNvPr>
            <p:cNvSpPr/>
            <p:nvPr/>
          </p:nvSpPr>
          <p:spPr>
            <a:xfrm>
              <a:off x="5760477" y="3427168"/>
              <a:ext cx="155828" cy="22033"/>
            </a:xfrm>
            <a:custGeom>
              <a:avLst/>
              <a:gdLst/>
              <a:ahLst/>
              <a:cxnLst/>
              <a:rect l="l" t="t" r="r" b="b"/>
              <a:pathLst>
                <a:path w="1952" h="276" extrusionOk="0">
                  <a:moveTo>
                    <a:pt x="1" y="0"/>
                  </a:moveTo>
                  <a:lnTo>
                    <a:pt x="1" y="275"/>
                  </a:lnTo>
                  <a:lnTo>
                    <a:pt x="1951" y="275"/>
                  </a:lnTo>
                  <a:lnTo>
                    <a:pt x="1951"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3" name="Google Shape;6959;p115">
              <a:extLst>
                <a:ext uri="{FF2B5EF4-FFF2-40B4-BE49-F238E27FC236}">
                  <a16:creationId xmlns:a16="http://schemas.microsoft.com/office/drawing/2014/main" id="{A78BD490-4028-6E5E-9615-4BE3D3E21DA3}"/>
                </a:ext>
              </a:extLst>
            </p:cNvPr>
            <p:cNvSpPr/>
            <p:nvPr/>
          </p:nvSpPr>
          <p:spPr>
            <a:xfrm>
              <a:off x="5760477" y="3474826"/>
              <a:ext cx="155828" cy="22113"/>
            </a:xfrm>
            <a:custGeom>
              <a:avLst/>
              <a:gdLst/>
              <a:ahLst/>
              <a:cxnLst/>
              <a:rect l="l" t="t" r="r" b="b"/>
              <a:pathLst>
                <a:path w="1952" h="277" extrusionOk="0">
                  <a:moveTo>
                    <a:pt x="1" y="1"/>
                  </a:moveTo>
                  <a:lnTo>
                    <a:pt x="1" y="276"/>
                  </a:lnTo>
                  <a:lnTo>
                    <a:pt x="1951" y="276"/>
                  </a:lnTo>
                  <a:lnTo>
                    <a:pt x="1951"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6960;p115">
              <a:extLst>
                <a:ext uri="{FF2B5EF4-FFF2-40B4-BE49-F238E27FC236}">
                  <a16:creationId xmlns:a16="http://schemas.microsoft.com/office/drawing/2014/main" id="{7730E1B2-F0A8-F86C-E561-95692E570DA2}"/>
                </a:ext>
              </a:extLst>
            </p:cNvPr>
            <p:cNvSpPr/>
            <p:nvPr/>
          </p:nvSpPr>
          <p:spPr>
            <a:xfrm>
              <a:off x="5760477" y="3522564"/>
              <a:ext cx="155828" cy="22033"/>
            </a:xfrm>
            <a:custGeom>
              <a:avLst/>
              <a:gdLst/>
              <a:ahLst/>
              <a:cxnLst/>
              <a:rect l="l" t="t" r="r" b="b"/>
              <a:pathLst>
                <a:path w="1952" h="276" extrusionOk="0">
                  <a:moveTo>
                    <a:pt x="1" y="1"/>
                  </a:moveTo>
                  <a:lnTo>
                    <a:pt x="1" y="276"/>
                  </a:lnTo>
                  <a:lnTo>
                    <a:pt x="1951" y="276"/>
                  </a:lnTo>
                  <a:lnTo>
                    <a:pt x="1951"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5" name="Google Shape;6961;p115">
              <a:extLst>
                <a:ext uri="{FF2B5EF4-FFF2-40B4-BE49-F238E27FC236}">
                  <a16:creationId xmlns:a16="http://schemas.microsoft.com/office/drawing/2014/main" id="{47D91A3A-598A-7886-302B-F8D634463949}"/>
                </a:ext>
              </a:extLst>
            </p:cNvPr>
            <p:cNvSpPr/>
            <p:nvPr/>
          </p:nvSpPr>
          <p:spPr>
            <a:xfrm>
              <a:off x="5760477" y="3780651"/>
              <a:ext cx="155828" cy="22672"/>
            </a:xfrm>
            <a:custGeom>
              <a:avLst/>
              <a:gdLst/>
              <a:ahLst/>
              <a:cxnLst/>
              <a:rect l="l" t="t" r="r" b="b"/>
              <a:pathLst>
                <a:path w="1952" h="284" extrusionOk="0">
                  <a:moveTo>
                    <a:pt x="1" y="0"/>
                  </a:moveTo>
                  <a:lnTo>
                    <a:pt x="1" y="283"/>
                  </a:lnTo>
                  <a:lnTo>
                    <a:pt x="1951" y="283"/>
                  </a:lnTo>
                  <a:lnTo>
                    <a:pt x="1951"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6962;p115">
              <a:extLst>
                <a:ext uri="{FF2B5EF4-FFF2-40B4-BE49-F238E27FC236}">
                  <a16:creationId xmlns:a16="http://schemas.microsoft.com/office/drawing/2014/main" id="{6554E8E1-E7C3-134B-D403-0DD27B388B4D}"/>
                </a:ext>
              </a:extLst>
            </p:cNvPr>
            <p:cNvSpPr/>
            <p:nvPr/>
          </p:nvSpPr>
          <p:spPr>
            <a:xfrm>
              <a:off x="5760477" y="3632408"/>
              <a:ext cx="155828" cy="132598"/>
            </a:xfrm>
            <a:custGeom>
              <a:avLst/>
              <a:gdLst/>
              <a:ahLst/>
              <a:cxnLst/>
              <a:rect l="l" t="t" r="r" b="b"/>
              <a:pathLst>
                <a:path w="1952" h="1661" extrusionOk="0">
                  <a:moveTo>
                    <a:pt x="1" y="1"/>
                  </a:moveTo>
                  <a:lnTo>
                    <a:pt x="1" y="1660"/>
                  </a:lnTo>
                  <a:lnTo>
                    <a:pt x="1951" y="1660"/>
                  </a:lnTo>
                  <a:lnTo>
                    <a:pt x="1951"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6963;p115">
              <a:extLst>
                <a:ext uri="{FF2B5EF4-FFF2-40B4-BE49-F238E27FC236}">
                  <a16:creationId xmlns:a16="http://schemas.microsoft.com/office/drawing/2014/main" id="{1A537B6D-59FE-E951-6257-8F702E6CA819}"/>
                </a:ext>
              </a:extLst>
            </p:cNvPr>
            <p:cNvSpPr/>
            <p:nvPr/>
          </p:nvSpPr>
          <p:spPr>
            <a:xfrm>
              <a:off x="4703143" y="3344865"/>
              <a:ext cx="40314" cy="40314"/>
            </a:xfrm>
            <a:custGeom>
              <a:avLst/>
              <a:gdLst/>
              <a:ahLst/>
              <a:cxnLst/>
              <a:rect l="l" t="t" r="r" b="b"/>
              <a:pathLst>
                <a:path w="505" h="505" extrusionOk="0">
                  <a:moveTo>
                    <a:pt x="1" y="1"/>
                  </a:moveTo>
                  <a:lnTo>
                    <a:pt x="1" y="504"/>
                  </a:lnTo>
                  <a:lnTo>
                    <a:pt x="504" y="504"/>
                  </a:lnTo>
                  <a:lnTo>
                    <a:pt x="504"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6964;p115">
              <a:extLst>
                <a:ext uri="{FF2B5EF4-FFF2-40B4-BE49-F238E27FC236}">
                  <a16:creationId xmlns:a16="http://schemas.microsoft.com/office/drawing/2014/main" id="{E47009A5-1A43-EF6C-CAE6-2DE554561EB3}"/>
                </a:ext>
              </a:extLst>
            </p:cNvPr>
            <p:cNvSpPr/>
            <p:nvPr/>
          </p:nvSpPr>
          <p:spPr>
            <a:xfrm>
              <a:off x="4760300" y="3344865"/>
              <a:ext cx="40234" cy="40314"/>
            </a:xfrm>
            <a:custGeom>
              <a:avLst/>
              <a:gdLst/>
              <a:ahLst/>
              <a:cxnLst/>
              <a:rect l="l" t="t" r="r" b="b"/>
              <a:pathLst>
                <a:path w="504" h="505" extrusionOk="0">
                  <a:moveTo>
                    <a:pt x="1" y="1"/>
                  </a:moveTo>
                  <a:lnTo>
                    <a:pt x="1" y="504"/>
                  </a:lnTo>
                  <a:lnTo>
                    <a:pt x="504" y="504"/>
                  </a:lnTo>
                  <a:lnTo>
                    <a:pt x="504"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9" name="Google Shape;6965;p115">
              <a:extLst>
                <a:ext uri="{FF2B5EF4-FFF2-40B4-BE49-F238E27FC236}">
                  <a16:creationId xmlns:a16="http://schemas.microsoft.com/office/drawing/2014/main" id="{4D6B6F87-0720-E331-3339-9B8409FCC320}"/>
                </a:ext>
              </a:extLst>
            </p:cNvPr>
            <p:cNvSpPr/>
            <p:nvPr/>
          </p:nvSpPr>
          <p:spPr>
            <a:xfrm>
              <a:off x="4703143" y="3402661"/>
              <a:ext cx="40314" cy="40234"/>
            </a:xfrm>
            <a:custGeom>
              <a:avLst/>
              <a:gdLst/>
              <a:ahLst/>
              <a:cxnLst/>
              <a:rect l="l" t="t" r="r" b="b"/>
              <a:pathLst>
                <a:path w="505" h="504" extrusionOk="0">
                  <a:moveTo>
                    <a:pt x="1" y="0"/>
                  </a:moveTo>
                  <a:lnTo>
                    <a:pt x="1" y="504"/>
                  </a:lnTo>
                  <a:lnTo>
                    <a:pt x="504" y="504"/>
                  </a:lnTo>
                  <a:lnTo>
                    <a:pt x="504"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6966;p115">
              <a:extLst>
                <a:ext uri="{FF2B5EF4-FFF2-40B4-BE49-F238E27FC236}">
                  <a16:creationId xmlns:a16="http://schemas.microsoft.com/office/drawing/2014/main" id="{DB538C7D-A72D-2998-944B-8042558424AC}"/>
                </a:ext>
              </a:extLst>
            </p:cNvPr>
            <p:cNvSpPr/>
            <p:nvPr/>
          </p:nvSpPr>
          <p:spPr>
            <a:xfrm>
              <a:off x="4760300" y="3402661"/>
              <a:ext cx="40234" cy="40234"/>
            </a:xfrm>
            <a:custGeom>
              <a:avLst/>
              <a:gdLst/>
              <a:ahLst/>
              <a:cxnLst/>
              <a:rect l="l" t="t" r="r" b="b"/>
              <a:pathLst>
                <a:path w="504" h="504" extrusionOk="0">
                  <a:moveTo>
                    <a:pt x="1" y="0"/>
                  </a:moveTo>
                  <a:lnTo>
                    <a:pt x="1" y="504"/>
                  </a:lnTo>
                  <a:lnTo>
                    <a:pt x="504" y="504"/>
                  </a:lnTo>
                  <a:lnTo>
                    <a:pt x="504"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1" name="Google Shape;6967;p115">
              <a:extLst>
                <a:ext uri="{FF2B5EF4-FFF2-40B4-BE49-F238E27FC236}">
                  <a16:creationId xmlns:a16="http://schemas.microsoft.com/office/drawing/2014/main" id="{E8027A8E-E324-97B9-A840-6012C4C034B7}"/>
                </a:ext>
              </a:extLst>
            </p:cNvPr>
            <p:cNvSpPr/>
            <p:nvPr/>
          </p:nvSpPr>
          <p:spPr>
            <a:xfrm>
              <a:off x="4703143" y="3460377"/>
              <a:ext cx="40314" cy="40314"/>
            </a:xfrm>
            <a:custGeom>
              <a:avLst/>
              <a:gdLst/>
              <a:ahLst/>
              <a:cxnLst/>
              <a:rect l="l" t="t" r="r" b="b"/>
              <a:pathLst>
                <a:path w="505" h="505" extrusionOk="0">
                  <a:moveTo>
                    <a:pt x="1" y="1"/>
                  </a:moveTo>
                  <a:lnTo>
                    <a:pt x="1" y="504"/>
                  </a:lnTo>
                  <a:lnTo>
                    <a:pt x="504" y="504"/>
                  </a:lnTo>
                  <a:lnTo>
                    <a:pt x="504"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6968;p115">
              <a:extLst>
                <a:ext uri="{FF2B5EF4-FFF2-40B4-BE49-F238E27FC236}">
                  <a16:creationId xmlns:a16="http://schemas.microsoft.com/office/drawing/2014/main" id="{90D11B82-3FDE-1A52-9FD2-E6EE6749D3B7}"/>
                </a:ext>
              </a:extLst>
            </p:cNvPr>
            <p:cNvSpPr/>
            <p:nvPr/>
          </p:nvSpPr>
          <p:spPr>
            <a:xfrm>
              <a:off x="4760300" y="3460377"/>
              <a:ext cx="40234" cy="40314"/>
            </a:xfrm>
            <a:custGeom>
              <a:avLst/>
              <a:gdLst/>
              <a:ahLst/>
              <a:cxnLst/>
              <a:rect l="l" t="t" r="r" b="b"/>
              <a:pathLst>
                <a:path w="504" h="505" extrusionOk="0">
                  <a:moveTo>
                    <a:pt x="1" y="1"/>
                  </a:moveTo>
                  <a:lnTo>
                    <a:pt x="1" y="504"/>
                  </a:lnTo>
                  <a:lnTo>
                    <a:pt x="504" y="504"/>
                  </a:lnTo>
                  <a:lnTo>
                    <a:pt x="504"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6969;p115">
              <a:extLst>
                <a:ext uri="{FF2B5EF4-FFF2-40B4-BE49-F238E27FC236}">
                  <a16:creationId xmlns:a16="http://schemas.microsoft.com/office/drawing/2014/main" id="{A47B3879-0686-2F25-D86E-B64D2527B42B}"/>
                </a:ext>
              </a:extLst>
            </p:cNvPr>
            <p:cNvSpPr/>
            <p:nvPr/>
          </p:nvSpPr>
          <p:spPr>
            <a:xfrm>
              <a:off x="4703143" y="3518173"/>
              <a:ext cx="40314" cy="40234"/>
            </a:xfrm>
            <a:custGeom>
              <a:avLst/>
              <a:gdLst/>
              <a:ahLst/>
              <a:cxnLst/>
              <a:rect l="l" t="t" r="r" b="b"/>
              <a:pathLst>
                <a:path w="505" h="504" extrusionOk="0">
                  <a:moveTo>
                    <a:pt x="1" y="0"/>
                  </a:moveTo>
                  <a:lnTo>
                    <a:pt x="1" y="504"/>
                  </a:lnTo>
                  <a:lnTo>
                    <a:pt x="504" y="504"/>
                  </a:lnTo>
                  <a:lnTo>
                    <a:pt x="504"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6970;p115">
              <a:extLst>
                <a:ext uri="{FF2B5EF4-FFF2-40B4-BE49-F238E27FC236}">
                  <a16:creationId xmlns:a16="http://schemas.microsoft.com/office/drawing/2014/main" id="{4134CC51-0BF6-D751-3939-A080EADC14C5}"/>
                </a:ext>
              </a:extLst>
            </p:cNvPr>
            <p:cNvSpPr/>
            <p:nvPr/>
          </p:nvSpPr>
          <p:spPr>
            <a:xfrm>
              <a:off x="4760300" y="3518173"/>
              <a:ext cx="40234" cy="40234"/>
            </a:xfrm>
            <a:custGeom>
              <a:avLst/>
              <a:gdLst/>
              <a:ahLst/>
              <a:cxnLst/>
              <a:rect l="l" t="t" r="r" b="b"/>
              <a:pathLst>
                <a:path w="504" h="504" extrusionOk="0">
                  <a:moveTo>
                    <a:pt x="1" y="0"/>
                  </a:moveTo>
                  <a:lnTo>
                    <a:pt x="1" y="504"/>
                  </a:lnTo>
                  <a:lnTo>
                    <a:pt x="504" y="504"/>
                  </a:lnTo>
                  <a:lnTo>
                    <a:pt x="504"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6971;p115">
              <a:extLst>
                <a:ext uri="{FF2B5EF4-FFF2-40B4-BE49-F238E27FC236}">
                  <a16:creationId xmlns:a16="http://schemas.microsoft.com/office/drawing/2014/main" id="{6D093CB3-69C7-3115-35BB-107844BCBD4A}"/>
                </a:ext>
              </a:extLst>
            </p:cNvPr>
            <p:cNvSpPr/>
            <p:nvPr/>
          </p:nvSpPr>
          <p:spPr>
            <a:xfrm>
              <a:off x="4703143" y="3575969"/>
              <a:ext cx="40314" cy="40234"/>
            </a:xfrm>
            <a:custGeom>
              <a:avLst/>
              <a:gdLst/>
              <a:ahLst/>
              <a:cxnLst/>
              <a:rect l="l" t="t" r="r" b="b"/>
              <a:pathLst>
                <a:path w="505" h="504" extrusionOk="0">
                  <a:moveTo>
                    <a:pt x="1" y="0"/>
                  </a:moveTo>
                  <a:lnTo>
                    <a:pt x="1" y="503"/>
                  </a:lnTo>
                  <a:lnTo>
                    <a:pt x="504" y="503"/>
                  </a:lnTo>
                  <a:lnTo>
                    <a:pt x="504"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6972;p115">
              <a:extLst>
                <a:ext uri="{FF2B5EF4-FFF2-40B4-BE49-F238E27FC236}">
                  <a16:creationId xmlns:a16="http://schemas.microsoft.com/office/drawing/2014/main" id="{18A44905-31CB-D8E2-102F-8C60C2A5735C}"/>
                </a:ext>
              </a:extLst>
            </p:cNvPr>
            <p:cNvSpPr/>
            <p:nvPr/>
          </p:nvSpPr>
          <p:spPr>
            <a:xfrm>
              <a:off x="4760300" y="3575969"/>
              <a:ext cx="40234" cy="40234"/>
            </a:xfrm>
            <a:custGeom>
              <a:avLst/>
              <a:gdLst/>
              <a:ahLst/>
              <a:cxnLst/>
              <a:rect l="l" t="t" r="r" b="b"/>
              <a:pathLst>
                <a:path w="504" h="504" extrusionOk="0">
                  <a:moveTo>
                    <a:pt x="1" y="0"/>
                  </a:moveTo>
                  <a:lnTo>
                    <a:pt x="1" y="503"/>
                  </a:lnTo>
                  <a:lnTo>
                    <a:pt x="504" y="503"/>
                  </a:lnTo>
                  <a:lnTo>
                    <a:pt x="504"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6973;p115">
              <a:extLst>
                <a:ext uri="{FF2B5EF4-FFF2-40B4-BE49-F238E27FC236}">
                  <a16:creationId xmlns:a16="http://schemas.microsoft.com/office/drawing/2014/main" id="{2F24532B-340C-768F-7062-08DFEF7B335E}"/>
                </a:ext>
              </a:extLst>
            </p:cNvPr>
            <p:cNvSpPr/>
            <p:nvPr/>
          </p:nvSpPr>
          <p:spPr>
            <a:xfrm>
              <a:off x="4703143" y="3633686"/>
              <a:ext cx="40314" cy="40873"/>
            </a:xfrm>
            <a:custGeom>
              <a:avLst/>
              <a:gdLst/>
              <a:ahLst/>
              <a:cxnLst/>
              <a:rect l="l" t="t" r="r" b="b"/>
              <a:pathLst>
                <a:path w="505" h="512" extrusionOk="0">
                  <a:moveTo>
                    <a:pt x="1" y="1"/>
                  </a:moveTo>
                  <a:lnTo>
                    <a:pt x="1" y="512"/>
                  </a:lnTo>
                  <a:lnTo>
                    <a:pt x="504" y="512"/>
                  </a:lnTo>
                  <a:lnTo>
                    <a:pt x="504"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6974;p115">
              <a:extLst>
                <a:ext uri="{FF2B5EF4-FFF2-40B4-BE49-F238E27FC236}">
                  <a16:creationId xmlns:a16="http://schemas.microsoft.com/office/drawing/2014/main" id="{F8819F7F-6B08-8988-B9B5-D28611709979}"/>
                </a:ext>
              </a:extLst>
            </p:cNvPr>
            <p:cNvSpPr/>
            <p:nvPr/>
          </p:nvSpPr>
          <p:spPr>
            <a:xfrm>
              <a:off x="4706975" y="3785041"/>
              <a:ext cx="23310" cy="23310"/>
            </a:xfrm>
            <a:custGeom>
              <a:avLst/>
              <a:gdLst/>
              <a:ahLst/>
              <a:cxnLst/>
              <a:rect l="l" t="t" r="r" b="b"/>
              <a:pathLst>
                <a:path w="292" h="292" extrusionOk="0">
                  <a:moveTo>
                    <a:pt x="0" y="0"/>
                  </a:moveTo>
                  <a:lnTo>
                    <a:pt x="0" y="291"/>
                  </a:lnTo>
                  <a:lnTo>
                    <a:pt x="291" y="291"/>
                  </a:lnTo>
                  <a:lnTo>
                    <a:pt x="291"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6975;p115">
              <a:extLst>
                <a:ext uri="{FF2B5EF4-FFF2-40B4-BE49-F238E27FC236}">
                  <a16:creationId xmlns:a16="http://schemas.microsoft.com/office/drawing/2014/main" id="{ADBB8363-84B4-50F6-DF6E-0762F86C8368}"/>
                </a:ext>
              </a:extLst>
            </p:cNvPr>
            <p:cNvSpPr/>
            <p:nvPr/>
          </p:nvSpPr>
          <p:spPr>
            <a:xfrm>
              <a:off x="4742099" y="3785041"/>
              <a:ext cx="23310" cy="23310"/>
            </a:xfrm>
            <a:custGeom>
              <a:avLst/>
              <a:gdLst/>
              <a:ahLst/>
              <a:cxnLst/>
              <a:rect l="l" t="t" r="r" b="b"/>
              <a:pathLst>
                <a:path w="292" h="292" extrusionOk="0">
                  <a:moveTo>
                    <a:pt x="0" y="0"/>
                  </a:moveTo>
                  <a:lnTo>
                    <a:pt x="0" y="291"/>
                  </a:lnTo>
                  <a:lnTo>
                    <a:pt x="292" y="291"/>
                  </a:lnTo>
                  <a:lnTo>
                    <a:pt x="292"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6976;p115">
              <a:extLst>
                <a:ext uri="{FF2B5EF4-FFF2-40B4-BE49-F238E27FC236}">
                  <a16:creationId xmlns:a16="http://schemas.microsoft.com/office/drawing/2014/main" id="{9319535E-80BC-E857-7B51-6115172EF2C1}"/>
                </a:ext>
              </a:extLst>
            </p:cNvPr>
            <p:cNvSpPr/>
            <p:nvPr/>
          </p:nvSpPr>
          <p:spPr>
            <a:xfrm>
              <a:off x="4777224" y="3785041"/>
              <a:ext cx="23310" cy="23310"/>
            </a:xfrm>
            <a:custGeom>
              <a:avLst/>
              <a:gdLst/>
              <a:ahLst/>
              <a:cxnLst/>
              <a:rect l="l" t="t" r="r" b="b"/>
              <a:pathLst>
                <a:path w="292" h="292" extrusionOk="0">
                  <a:moveTo>
                    <a:pt x="1" y="0"/>
                  </a:moveTo>
                  <a:lnTo>
                    <a:pt x="1" y="291"/>
                  </a:lnTo>
                  <a:lnTo>
                    <a:pt x="292" y="291"/>
                  </a:lnTo>
                  <a:lnTo>
                    <a:pt x="292"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6977;p115">
              <a:extLst>
                <a:ext uri="{FF2B5EF4-FFF2-40B4-BE49-F238E27FC236}">
                  <a16:creationId xmlns:a16="http://schemas.microsoft.com/office/drawing/2014/main" id="{6582438E-F8F6-8A53-D884-0AC17E501285}"/>
                </a:ext>
              </a:extLst>
            </p:cNvPr>
            <p:cNvSpPr/>
            <p:nvPr/>
          </p:nvSpPr>
          <p:spPr>
            <a:xfrm>
              <a:off x="4706975" y="3822082"/>
              <a:ext cx="23310" cy="23310"/>
            </a:xfrm>
            <a:custGeom>
              <a:avLst/>
              <a:gdLst/>
              <a:ahLst/>
              <a:cxnLst/>
              <a:rect l="l" t="t" r="r" b="b"/>
              <a:pathLst>
                <a:path w="292" h="292" extrusionOk="0">
                  <a:moveTo>
                    <a:pt x="0" y="0"/>
                  </a:moveTo>
                  <a:lnTo>
                    <a:pt x="0" y="291"/>
                  </a:lnTo>
                  <a:lnTo>
                    <a:pt x="291" y="291"/>
                  </a:lnTo>
                  <a:lnTo>
                    <a:pt x="291"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6978;p115">
              <a:extLst>
                <a:ext uri="{FF2B5EF4-FFF2-40B4-BE49-F238E27FC236}">
                  <a16:creationId xmlns:a16="http://schemas.microsoft.com/office/drawing/2014/main" id="{D8F8C26E-9008-9792-2009-D48389BF76ED}"/>
                </a:ext>
              </a:extLst>
            </p:cNvPr>
            <p:cNvSpPr/>
            <p:nvPr/>
          </p:nvSpPr>
          <p:spPr>
            <a:xfrm>
              <a:off x="4742099" y="3822082"/>
              <a:ext cx="23310" cy="23310"/>
            </a:xfrm>
            <a:custGeom>
              <a:avLst/>
              <a:gdLst/>
              <a:ahLst/>
              <a:cxnLst/>
              <a:rect l="l" t="t" r="r" b="b"/>
              <a:pathLst>
                <a:path w="292" h="292" extrusionOk="0">
                  <a:moveTo>
                    <a:pt x="0" y="0"/>
                  </a:moveTo>
                  <a:lnTo>
                    <a:pt x="0" y="291"/>
                  </a:lnTo>
                  <a:lnTo>
                    <a:pt x="292" y="291"/>
                  </a:lnTo>
                  <a:lnTo>
                    <a:pt x="292"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6979;p115">
              <a:extLst>
                <a:ext uri="{FF2B5EF4-FFF2-40B4-BE49-F238E27FC236}">
                  <a16:creationId xmlns:a16="http://schemas.microsoft.com/office/drawing/2014/main" id="{DF92A328-8A46-3291-4A9A-AC36AC7587CB}"/>
                </a:ext>
              </a:extLst>
            </p:cNvPr>
            <p:cNvSpPr/>
            <p:nvPr/>
          </p:nvSpPr>
          <p:spPr>
            <a:xfrm>
              <a:off x="4777224" y="3822082"/>
              <a:ext cx="23310" cy="23310"/>
            </a:xfrm>
            <a:custGeom>
              <a:avLst/>
              <a:gdLst/>
              <a:ahLst/>
              <a:cxnLst/>
              <a:rect l="l" t="t" r="r" b="b"/>
              <a:pathLst>
                <a:path w="292" h="292" extrusionOk="0">
                  <a:moveTo>
                    <a:pt x="1" y="0"/>
                  </a:moveTo>
                  <a:lnTo>
                    <a:pt x="1" y="291"/>
                  </a:lnTo>
                  <a:lnTo>
                    <a:pt x="292" y="291"/>
                  </a:lnTo>
                  <a:lnTo>
                    <a:pt x="292"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6980;p115">
              <a:extLst>
                <a:ext uri="{FF2B5EF4-FFF2-40B4-BE49-F238E27FC236}">
                  <a16:creationId xmlns:a16="http://schemas.microsoft.com/office/drawing/2014/main" id="{3B5B7FD4-1E53-D5D5-47BC-2F8B76FF41DF}"/>
                </a:ext>
              </a:extLst>
            </p:cNvPr>
            <p:cNvSpPr/>
            <p:nvPr/>
          </p:nvSpPr>
          <p:spPr>
            <a:xfrm>
              <a:off x="4760300" y="3633686"/>
              <a:ext cx="40234" cy="40873"/>
            </a:xfrm>
            <a:custGeom>
              <a:avLst/>
              <a:gdLst/>
              <a:ahLst/>
              <a:cxnLst/>
              <a:rect l="l" t="t" r="r" b="b"/>
              <a:pathLst>
                <a:path w="504" h="512" extrusionOk="0">
                  <a:moveTo>
                    <a:pt x="1" y="1"/>
                  </a:moveTo>
                  <a:lnTo>
                    <a:pt x="1" y="512"/>
                  </a:lnTo>
                  <a:lnTo>
                    <a:pt x="504" y="512"/>
                  </a:lnTo>
                  <a:lnTo>
                    <a:pt x="504" y="1"/>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6981;p115">
              <a:extLst>
                <a:ext uri="{FF2B5EF4-FFF2-40B4-BE49-F238E27FC236}">
                  <a16:creationId xmlns:a16="http://schemas.microsoft.com/office/drawing/2014/main" id="{9724C55C-87CB-8FC9-51D8-D3C4D8A28186}"/>
                </a:ext>
              </a:extLst>
            </p:cNvPr>
            <p:cNvSpPr/>
            <p:nvPr/>
          </p:nvSpPr>
          <p:spPr>
            <a:xfrm>
              <a:off x="4720785" y="3700902"/>
              <a:ext cx="65940" cy="66578"/>
            </a:xfrm>
            <a:custGeom>
              <a:avLst/>
              <a:gdLst/>
              <a:ahLst/>
              <a:cxnLst/>
              <a:rect l="l" t="t" r="r" b="b"/>
              <a:pathLst>
                <a:path w="826" h="834" extrusionOk="0">
                  <a:moveTo>
                    <a:pt x="0" y="0"/>
                  </a:moveTo>
                  <a:lnTo>
                    <a:pt x="0" y="834"/>
                  </a:lnTo>
                  <a:lnTo>
                    <a:pt x="826" y="834"/>
                  </a:lnTo>
                  <a:lnTo>
                    <a:pt x="826" y="0"/>
                  </a:lnTo>
                  <a:close/>
                </a:path>
              </a:pathLst>
            </a:custGeom>
            <a:solidFill>
              <a:srgbClr val="5B5B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6982;p115">
              <a:extLst>
                <a:ext uri="{FF2B5EF4-FFF2-40B4-BE49-F238E27FC236}">
                  <a16:creationId xmlns:a16="http://schemas.microsoft.com/office/drawing/2014/main" id="{63C55424-6387-A21D-F42A-A8595FFBC7EC}"/>
                </a:ext>
              </a:extLst>
            </p:cNvPr>
            <p:cNvSpPr/>
            <p:nvPr/>
          </p:nvSpPr>
          <p:spPr>
            <a:xfrm>
              <a:off x="4450165" y="4058136"/>
              <a:ext cx="1721055" cy="76078"/>
            </a:xfrm>
            <a:custGeom>
              <a:avLst/>
              <a:gdLst/>
              <a:ahLst/>
              <a:cxnLst/>
              <a:rect l="l" t="t" r="r" b="b"/>
              <a:pathLst>
                <a:path w="21559" h="953" extrusionOk="0">
                  <a:moveTo>
                    <a:pt x="0" y="0"/>
                  </a:moveTo>
                  <a:cubicBezTo>
                    <a:pt x="0" y="527"/>
                    <a:pt x="645" y="952"/>
                    <a:pt x="1440" y="952"/>
                  </a:cubicBezTo>
                  <a:lnTo>
                    <a:pt x="20119" y="952"/>
                  </a:lnTo>
                  <a:cubicBezTo>
                    <a:pt x="20914" y="952"/>
                    <a:pt x="21559" y="527"/>
                    <a:pt x="21559" y="0"/>
                  </a:cubicBezTo>
                  <a:close/>
                </a:path>
              </a:pathLst>
            </a:custGeom>
            <a:solidFill>
              <a:srgbClr val="8791FF"/>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6983;p115">
              <a:extLst>
                <a:ext uri="{FF2B5EF4-FFF2-40B4-BE49-F238E27FC236}">
                  <a16:creationId xmlns:a16="http://schemas.microsoft.com/office/drawing/2014/main" id="{31A8B50D-72A8-FEFA-191A-18E7934D52F0}"/>
                </a:ext>
              </a:extLst>
            </p:cNvPr>
            <p:cNvSpPr/>
            <p:nvPr/>
          </p:nvSpPr>
          <p:spPr>
            <a:xfrm>
              <a:off x="5143958" y="4076975"/>
              <a:ext cx="333450" cy="40873"/>
            </a:xfrm>
            <a:custGeom>
              <a:avLst/>
              <a:gdLst/>
              <a:ahLst/>
              <a:cxnLst/>
              <a:rect l="l" t="t" r="r" b="b"/>
              <a:pathLst>
                <a:path w="4177" h="512" extrusionOk="0">
                  <a:moveTo>
                    <a:pt x="0" y="0"/>
                  </a:moveTo>
                  <a:lnTo>
                    <a:pt x="0" y="8"/>
                  </a:lnTo>
                  <a:cubicBezTo>
                    <a:pt x="0" y="284"/>
                    <a:pt x="228" y="512"/>
                    <a:pt x="504" y="512"/>
                  </a:cubicBezTo>
                  <a:lnTo>
                    <a:pt x="3673" y="512"/>
                  </a:lnTo>
                  <a:cubicBezTo>
                    <a:pt x="3949" y="512"/>
                    <a:pt x="4177" y="284"/>
                    <a:pt x="4177" y="8"/>
                  </a:cubicBezTo>
                  <a:lnTo>
                    <a:pt x="4177" y="0"/>
                  </a:lnTo>
                  <a:close/>
                </a:path>
              </a:pathLst>
            </a:custGeom>
            <a:solidFill>
              <a:srgbClr val="4242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6984;p115">
              <a:extLst>
                <a:ext uri="{FF2B5EF4-FFF2-40B4-BE49-F238E27FC236}">
                  <a16:creationId xmlns:a16="http://schemas.microsoft.com/office/drawing/2014/main" id="{DF6D1D80-EE01-261B-2C06-2A8439A54010}"/>
                </a:ext>
              </a:extLst>
            </p:cNvPr>
            <p:cNvSpPr/>
            <p:nvPr/>
          </p:nvSpPr>
          <p:spPr>
            <a:xfrm>
              <a:off x="6989843" y="4134133"/>
              <a:ext cx="102422" cy="80"/>
            </a:xfrm>
            <a:custGeom>
              <a:avLst/>
              <a:gdLst/>
              <a:ahLst/>
              <a:cxnLst/>
              <a:rect l="l" t="t" r="r" b="b"/>
              <a:pathLst>
                <a:path w="1283" h="1" fill="none" extrusionOk="0">
                  <a:moveTo>
                    <a:pt x="1" y="0"/>
                  </a:moveTo>
                  <a:lnTo>
                    <a:pt x="1283"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6985;p115">
              <a:extLst>
                <a:ext uri="{FF2B5EF4-FFF2-40B4-BE49-F238E27FC236}">
                  <a16:creationId xmlns:a16="http://schemas.microsoft.com/office/drawing/2014/main" id="{74FE0C8D-DA51-70EB-B4D1-A3423E311EC9}"/>
                </a:ext>
              </a:extLst>
            </p:cNvPr>
            <p:cNvSpPr/>
            <p:nvPr/>
          </p:nvSpPr>
          <p:spPr>
            <a:xfrm>
              <a:off x="5924366" y="2776004"/>
              <a:ext cx="28340" cy="24428"/>
            </a:xfrm>
            <a:custGeom>
              <a:avLst/>
              <a:gdLst/>
              <a:ahLst/>
              <a:cxnLst/>
              <a:rect l="l" t="t" r="r" b="b"/>
              <a:pathLst>
                <a:path w="355" h="306" extrusionOk="0">
                  <a:moveTo>
                    <a:pt x="205" y="1"/>
                  </a:moveTo>
                  <a:cubicBezTo>
                    <a:pt x="64" y="1"/>
                    <a:pt x="1" y="166"/>
                    <a:pt x="95" y="260"/>
                  </a:cubicBezTo>
                  <a:cubicBezTo>
                    <a:pt x="126" y="292"/>
                    <a:pt x="165" y="306"/>
                    <a:pt x="203" y="306"/>
                  </a:cubicBezTo>
                  <a:cubicBezTo>
                    <a:pt x="280" y="306"/>
                    <a:pt x="355" y="248"/>
                    <a:pt x="355" y="158"/>
                  </a:cubicBezTo>
                  <a:cubicBezTo>
                    <a:pt x="355" y="72"/>
                    <a:pt x="284" y="1"/>
                    <a:pt x="205" y="1"/>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6986;p115">
              <a:extLst>
                <a:ext uri="{FF2B5EF4-FFF2-40B4-BE49-F238E27FC236}">
                  <a16:creationId xmlns:a16="http://schemas.microsoft.com/office/drawing/2014/main" id="{98E0851F-3AA8-DAD7-61EC-352B78F42A30}"/>
                </a:ext>
              </a:extLst>
            </p:cNvPr>
            <p:cNvSpPr/>
            <p:nvPr/>
          </p:nvSpPr>
          <p:spPr>
            <a:xfrm>
              <a:off x="6008506" y="2776004"/>
              <a:ext cx="27701" cy="24428"/>
            </a:xfrm>
            <a:custGeom>
              <a:avLst/>
              <a:gdLst/>
              <a:ahLst/>
              <a:cxnLst/>
              <a:rect l="l" t="t" r="r" b="b"/>
              <a:pathLst>
                <a:path w="347" h="306" extrusionOk="0">
                  <a:moveTo>
                    <a:pt x="197" y="1"/>
                  </a:moveTo>
                  <a:cubicBezTo>
                    <a:pt x="63" y="1"/>
                    <a:pt x="1" y="166"/>
                    <a:pt x="95" y="260"/>
                  </a:cubicBezTo>
                  <a:cubicBezTo>
                    <a:pt x="126" y="292"/>
                    <a:pt x="164" y="306"/>
                    <a:pt x="201" y="306"/>
                  </a:cubicBezTo>
                  <a:cubicBezTo>
                    <a:pt x="276" y="306"/>
                    <a:pt x="347" y="248"/>
                    <a:pt x="347" y="158"/>
                  </a:cubicBezTo>
                  <a:cubicBezTo>
                    <a:pt x="347" y="72"/>
                    <a:pt x="284" y="1"/>
                    <a:pt x="197" y="1"/>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6987;p115">
              <a:extLst>
                <a:ext uri="{FF2B5EF4-FFF2-40B4-BE49-F238E27FC236}">
                  <a16:creationId xmlns:a16="http://schemas.microsoft.com/office/drawing/2014/main" id="{9193A346-1191-040C-FCBD-6416D47D892E}"/>
                </a:ext>
              </a:extLst>
            </p:cNvPr>
            <p:cNvSpPr/>
            <p:nvPr/>
          </p:nvSpPr>
          <p:spPr>
            <a:xfrm>
              <a:off x="6092007" y="2776004"/>
              <a:ext cx="28340" cy="24428"/>
            </a:xfrm>
            <a:custGeom>
              <a:avLst/>
              <a:gdLst/>
              <a:ahLst/>
              <a:cxnLst/>
              <a:rect l="l" t="t" r="r" b="b"/>
              <a:pathLst>
                <a:path w="355" h="306" extrusionOk="0">
                  <a:moveTo>
                    <a:pt x="205" y="1"/>
                  </a:moveTo>
                  <a:cubicBezTo>
                    <a:pt x="71" y="1"/>
                    <a:pt x="1" y="166"/>
                    <a:pt x="95" y="260"/>
                  </a:cubicBezTo>
                  <a:cubicBezTo>
                    <a:pt x="126" y="292"/>
                    <a:pt x="165" y="306"/>
                    <a:pt x="203" y="306"/>
                  </a:cubicBezTo>
                  <a:cubicBezTo>
                    <a:pt x="280" y="306"/>
                    <a:pt x="355" y="248"/>
                    <a:pt x="355" y="158"/>
                  </a:cubicBezTo>
                  <a:cubicBezTo>
                    <a:pt x="355" y="72"/>
                    <a:pt x="292" y="1"/>
                    <a:pt x="205" y="1"/>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6988;p115">
              <a:extLst>
                <a:ext uri="{FF2B5EF4-FFF2-40B4-BE49-F238E27FC236}">
                  <a16:creationId xmlns:a16="http://schemas.microsoft.com/office/drawing/2014/main" id="{6FB2FA53-7BD0-3072-2DD1-47F289F84EA6}"/>
                </a:ext>
              </a:extLst>
            </p:cNvPr>
            <p:cNvSpPr/>
            <p:nvPr/>
          </p:nvSpPr>
          <p:spPr>
            <a:xfrm>
              <a:off x="6176146" y="2776004"/>
              <a:ext cx="28340" cy="24428"/>
            </a:xfrm>
            <a:custGeom>
              <a:avLst/>
              <a:gdLst/>
              <a:ahLst/>
              <a:cxnLst/>
              <a:rect l="l" t="t" r="r" b="b"/>
              <a:pathLst>
                <a:path w="355" h="306" extrusionOk="0">
                  <a:moveTo>
                    <a:pt x="205" y="1"/>
                  </a:moveTo>
                  <a:cubicBezTo>
                    <a:pt x="71" y="1"/>
                    <a:pt x="1" y="166"/>
                    <a:pt x="95" y="260"/>
                  </a:cubicBezTo>
                  <a:cubicBezTo>
                    <a:pt x="126" y="292"/>
                    <a:pt x="165" y="306"/>
                    <a:pt x="203" y="306"/>
                  </a:cubicBezTo>
                  <a:cubicBezTo>
                    <a:pt x="280" y="306"/>
                    <a:pt x="355" y="248"/>
                    <a:pt x="355" y="158"/>
                  </a:cubicBezTo>
                  <a:cubicBezTo>
                    <a:pt x="355" y="72"/>
                    <a:pt x="284" y="1"/>
                    <a:pt x="205" y="1"/>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6989;p115">
              <a:extLst>
                <a:ext uri="{FF2B5EF4-FFF2-40B4-BE49-F238E27FC236}">
                  <a16:creationId xmlns:a16="http://schemas.microsoft.com/office/drawing/2014/main" id="{328FAF79-9FA2-EE70-1BF1-A140CC69BFDF}"/>
                </a:ext>
              </a:extLst>
            </p:cNvPr>
            <p:cNvSpPr/>
            <p:nvPr/>
          </p:nvSpPr>
          <p:spPr>
            <a:xfrm>
              <a:off x="6458102" y="3430920"/>
              <a:ext cx="28260" cy="24188"/>
            </a:xfrm>
            <a:custGeom>
              <a:avLst/>
              <a:gdLst/>
              <a:ahLst/>
              <a:cxnLst/>
              <a:rect l="l" t="t" r="r" b="b"/>
              <a:pathLst>
                <a:path w="354" h="303" extrusionOk="0">
                  <a:moveTo>
                    <a:pt x="205" y="0"/>
                  </a:moveTo>
                  <a:cubicBezTo>
                    <a:pt x="63" y="0"/>
                    <a:pt x="0" y="165"/>
                    <a:pt x="94" y="260"/>
                  </a:cubicBezTo>
                  <a:cubicBezTo>
                    <a:pt x="124" y="290"/>
                    <a:pt x="161" y="303"/>
                    <a:pt x="198" y="303"/>
                  </a:cubicBezTo>
                  <a:cubicBezTo>
                    <a:pt x="277" y="303"/>
                    <a:pt x="354" y="241"/>
                    <a:pt x="354" y="150"/>
                  </a:cubicBezTo>
                  <a:cubicBezTo>
                    <a:pt x="354" y="71"/>
                    <a:pt x="283" y="0"/>
                    <a:pt x="205" y="0"/>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6990;p115">
              <a:extLst>
                <a:ext uri="{FF2B5EF4-FFF2-40B4-BE49-F238E27FC236}">
                  <a16:creationId xmlns:a16="http://schemas.microsoft.com/office/drawing/2014/main" id="{68269DF8-31A0-1DA0-82BA-8B428F7F4552}"/>
                </a:ext>
              </a:extLst>
            </p:cNvPr>
            <p:cNvSpPr/>
            <p:nvPr/>
          </p:nvSpPr>
          <p:spPr>
            <a:xfrm>
              <a:off x="6542162" y="3430920"/>
              <a:ext cx="27781" cy="24188"/>
            </a:xfrm>
            <a:custGeom>
              <a:avLst/>
              <a:gdLst/>
              <a:ahLst/>
              <a:cxnLst/>
              <a:rect l="l" t="t" r="r" b="b"/>
              <a:pathLst>
                <a:path w="348" h="303" extrusionOk="0">
                  <a:moveTo>
                    <a:pt x="198" y="0"/>
                  </a:moveTo>
                  <a:cubicBezTo>
                    <a:pt x="64" y="0"/>
                    <a:pt x="1" y="165"/>
                    <a:pt x="95" y="260"/>
                  </a:cubicBezTo>
                  <a:cubicBezTo>
                    <a:pt x="125" y="290"/>
                    <a:pt x="161" y="303"/>
                    <a:pt x="197" y="303"/>
                  </a:cubicBezTo>
                  <a:cubicBezTo>
                    <a:pt x="274" y="303"/>
                    <a:pt x="347" y="241"/>
                    <a:pt x="347" y="150"/>
                  </a:cubicBezTo>
                  <a:cubicBezTo>
                    <a:pt x="347" y="71"/>
                    <a:pt x="284" y="0"/>
                    <a:pt x="198" y="0"/>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6991;p115">
              <a:extLst>
                <a:ext uri="{FF2B5EF4-FFF2-40B4-BE49-F238E27FC236}">
                  <a16:creationId xmlns:a16="http://schemas.microsoft.com/office/drawing/2014/main" id="{AB0D8781-3B0D-B601-1D92-336D0006F85C}"/>
                </a:ext>
              </a:extLst>
            </p:cNvPr>
            <p:cNvSpPr/>
            <p:nvPr/>
          </p:nvSpPr>
          <p:spPr>
            <a:xfrm>
              <a:off x="6625743" y="3430920"/>
              <a:ext cx="28260" cy="24188"/>
            </a:xfrm>
            <a:custGeom>
              <a:avLst/>
              <a:gdLst/>
              <a:ahLst/>
              <a:cxnLst/>
              <a:rect l="l" t="t" r="r" b="b"/>
              <a:pathLst>
                <a:path w="354" h="303" extrusionOk="0">
                  <a:moveTo>
                    <a:pt x="205" y="0"/>
                  </a:moveTo>
                  <a:cubicBezTo>
                    <a:pt x="71" y="0"/>
                    <a:pt x="0" y="165"/>
                    <a:pt x="94" y="260"/>
                  </a:cubicBezTo>
                  <a:cubicBezTo>
                    <a:pt x="124" y="290"/>
                    <a:pt x="161" y="303"/>
                    <a:pt x="198" y="303"/>
                  </a:cubicBezTo>
                  <a:cubicBezTo>
                    <a:pt x="277" y="303"/>
                    <a:pt x="354" y="241"/>
                    <a:pt x="354" y="150"/>
                  </a:cubicBezTo>
                  <a:cubicBezTo>
                    <a:pt x="354" y="71"/>
                    <a:pt x="283" y="0"/>
                    <a:pt x="205" y="0"/>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6992;p115">
              <a:extLst>
                <a:ext uri="{FF2B5EF4-FFF2-40B4-BE49-F238E27FC236}">
                  <a16:creationId xmlns:a16="http://schemas.microsoft.com/office/drawing/2014/main" id="{593682C4-5EA1-0101-EDD5-02439B0F423A}"/>
                </a:ext>
              </a:extLst>
            </p:cNvPr>
            <p:cNvSpPr/>
            <p:nvPr/>
          </p:nvSpPr>
          <p:spPr>
            <a:xfrm>
              <a:off x="6709803" y="3430920"/>
              <a:ext cx="28340" cy="24188"/>
            </a:xfrm>
            <a:custGeom>
              <a:avLst/>
              <a:gdLst/>
              <a:ahLst/>
              <a:cxnLst/>
              <a:rect l="l" t="t" r="r" b="b"/>
              <a:pathLst>
                <a:path w="355" h="303" extrusionOk="0">
                  <a:moveTo>
                    <a:pt x="205" y="0"/>
                  </a:moveTo>
                  <a:cubicBezTo>
                    <a:pt x="72" y="0"/>
                    <a:pt x="1" y="165"/>
                    <a:pt x="95" y="260"/>
                  </a:cubicBezTo>
                  <a:cubicBezTo>
                    <a:pt x="125" y="290"/>
                    <a:pt x="162" y="303"/>
                    <a:pt x="199" y="303"/>
                  </a:cubicBezTo>
                  <a:cubicBezTo>
                    <a:pt x="278" y="303"/>
                    <a:pt x="355" y="241"/>
                    <a:pt x="355" y="150"/>
                  </a:cubicBezTo>
                  <a:cubicBezTo>
                    <a:pt x="355" y="71"/>
                    <a:pt x="284" y="0"/>
                    <a:pt x="205" y="0"/>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6993;p115">
              <a:extLst>
                <a:ext uri="{FF2B5EF4-FFF2-40B4-BE49-F238E27FC236}">
                  <a16:creationId xmlns:a16="http://schemas.microsoft.com/office/drawing/2014/main" id="{1990738D-1561-AEC5-6ABD-B2A63A42D463}"/>
                </a:ext>
              </a:extLst>
            </p:cNvPr>
            <p:cNvSpPr/>
            <p:nvPr/>
          </p:nvSpPr>
          <p:spPr>
            <a:xfrm>
              <a:off x="5878544" y="2630396"/>
              <a:ext cx="80" cy="57158"/>
            </a:xfrm>
            <a:custGeom>
              <a:avLst/>
              <a:gdLst/>
              <a:ahLst/>
              <a:cxnLst/>
              <a:rect l="l" t="t" r="r" b="b"/>
              <a:pathLst>
                <a:path w="1" h="716" fill="none" extrusionOk="0">
                  <a:moveTo>
                    <a:pt x="0" y="0"/>
                  </a:moveTo>
                  <a:lnTo>
                    <a:pt x="0" y="716"/>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6994;p115">
              <a:extLst>
                <a:ext uri="{FF2B5EF4-FFF2-40B4-BE49-F238E27FC236}">
                  <a16:creationId xmlns:a16="http://schemas.microsoft.com/office/drawing/2014/main" id="{21DAEDB1-5EFE-91F2-294C-5C5B1A25924D}"/>
                </a:ext>
              </a:extLst>
            </p:cNvPr>
            <p:cNvSpPr/>
            <p:nvPr/>
          </p:nvSpPr>
          <p:spPr>
            <a:xfrm>
              <a:off x="5850285" y="2658656"/>
              <a:ext cx="56599" cy="80"/>
            </a:xfrm>
            <a:custGeom>
              <a:avLst/>
              <a:gdLst/>
              <a:ahLst/>
              <a:cxnLst/>
              <a:rect l="l" t="t" r="r" b="b"/>
              <a:pathLst>
                <a:path w="709" h="1" fill="none" extrusionOk="0">
                  <a:moveTo>
                    <a:pt x="708" y="0"/>
                  </a:moveTo>
                  <a:lnTo>
                    <a:pt x="1"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6995;p115">
              <a:extLst>
                <a:ext uri="{FF2B5EF4-FFF2-40B4-BE49-F238E27FC236}">
                  <a16:creationId xmlns:a16="http://schemas.microsoft.com/office/drawing/2014/main" id="{DCC8F6C6-83BA-22AF-EF0A-2D6B7F1705D3}"/>
                </a:ext>
              </a:extLst>
            </p:cNvPr>
            <p:cNvSpPr/>
            <p:nvPr/>
          </p:nvSpPr>
          <p:spPr>
            <a:xfrm>
              <a:off x="5368118" y="2840107"/>
              <a:ext cx="80" cy="57158"/>
            </a:xfrm>
            <a:custGeom>
              <a:avLst/>
              <a:gdLst/>
              <a:ahLst/>
              <a:cxnLst/>
              <a:rect l="l" t="t" r="r" b="b"/>
              <a:pathLst>
                <a:path w="1" h="716" fill="none" extrusionOk="0">
                  <a:moveTo>
                    <a:pt x="0" y="0"/>
                  </a:moveTo>
                  <a:lnTo>
                    <a:pt x="0" y="716"/>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6996;p115">
              <a:extLst>
                <a:ext uri="{FF2B5EF4-FFF2-40B4-BE49-F238E27FC236}">
                  <a16:creationId xmlns:a16="http://schemas.microsoft.com/office/drawing/2014/main" id="{B28FD28C-A967-8330-B25F-6AD29DB8D9DA}"/>
                </a:ext>
              </a:extLst>
            </p:cNvPr>
            <p:cNvSpPr/>
            <p:nvPr/>
          </p:nvSpPr>
          <p:spPr>
            <a:xfrm>
              <a:off x="5339858" y="2868366"/>
              <a:ext cx="57158" cy="80"/>
            </a:xfrm>
            <a:custGeom>
              <a:avLst/>
              <a:gdLst/>
              <a:ahLst/>
              <a:cxnLst/>
              <a:rect l="l" t="t" r="r" b="b"/>
              <a:pathLst>
                <a:path w="716" h="1" fill="none" extrusionOk="0">
                  <a:moveTo>
                    <a:pt x="716" y="0"/>
                  </a:moveTo>
                  <a:lnTo>
                    <a:pt x="0"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 name="Google Shape;6997;p115">
              <a:extLst>
                <a:ext uri="{FF2B5EF4-FFF2-40B4-BE49-F238E27FC236}">
                  <a16:creationId xmlns:a16="http://schemas.microsoft.com/office/drawing/2014/main" id="{A47533A3-BDB0-9F36-8B93-5C8061B7DE64}"/>
                </a:ext>
              </a:extLst>
            </p:cNvPr>
            <p:cNvSpPr/>
            <p:nvPr/>
          </p:nvSpPr>
          <p:spPr>
            <a:xfrm>
              <a:off x="6458661" y="3086219"/>
              <a:ext cx="381268" cy="80"/>
            </a:xfrm>
            <a:custGeom>
              <a:avLst/>
              <a:gdLst/>
              <a:ahLst/>
              <a:cxnLst/>
              <a:rect l="l" t="t" r="r" b="b"/>
              <a:pathLst>
                <a:path w="4776" h="1" fill="none" extrusionOk="0">
                  <a:moveTo>
                    <a:pt x="1" y="0"/>
                  </a:moveTo>
                  <a:lnTo>
                    <a:pt x="4775"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6998;p115">
              <a:extLst>
                <a:ext uri="{FF2B5EF4-FFF2-40B4-BE49-F238E27FC236}">
                  <a16:creationId xmlns:a16="http://schemas.microsoft.com/office/drawing/2014/main" id="{1A148985-E012-7912-6118-A459BCA949F7}"/>
                </a:ext>
              </a:extLst>
            </p:cNvPr>
            <p:cNvSpPr/>
            <p:nvPr/>
          </p:nvSpPr>
          <p:spPr>
            <a:xfrm>
              <a:off x="6871217" y="3086219"/>
              <a:ext cx="121900" cy="80"/>
            </a:xfrm>
            <a:custGeom>
              <a:avLst/>
              <a:gdLst/>
              <a:ahLst/>
              <a:cxnLst/>
              <a:rect l="l" t="t" r="r" b="b"/>
              <a:pathLst>
                <a:path w="1527" h="1" fill="none" extrusionOk="0">
                  <a:moveTo>
                    <a:pt x="0" y="0"/>
                  </a:moveTo>
                  <a:lnTo>
                    <a:pt x="1526"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6999;p115">
              <a:extLst>
                <a:ext uri="{FF2B5EF4-FFF2-40B4-BE49-F238E27FC236}">
                  <a16:creationId xmlns:a16="http://schemas.microsoft.com/office/drawing/2014/main" id="{7996DD0E-BBBC-EF69-20CA-3B55CC2FF909}"/>
                </a:ext>
              </a:extLst>
            </p:cNvPr>
            <p:cNvSpPr/>
            <p:nvPr/>
          </p:nvSpPr>
          <p:spPr>
            <a:xfrm>
              <a:off x="6346901" y="3496859"/>
              <a:ext cx="257532" cy="80"/>
            </a:xfrm>
            <a:custGeom>
              <a:avLst/>
              <a:gdLst/>
              <a:ahLst/>
              <a:cxnLst/>
              <a:rect l="l" t="t" r="r" b="b"/>
              <a:pathLst>
                <a:path w="3226" h="1" fill="none" extrusionOk="0">
                  <a:moveTo>
                    <a:pt x="1" y="0"/>
                  </a:moveTo>
                  <a:lnTo>
                    <a:pt x="3226"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7000;p115">
              <a:extLst>
                <a:ext uri="{FF2B5EF4-FFF2-40B4-BE49-F238E27FC236}">
                  <a16:creationId xmlns:a16="http://schemas.microsoft.com/office/drawing/2014/main" id="{A980F753-1BA8-448C-CDEB-A18C3E92B34C}"/>
                </a:ext>
              </a:extLst>
            </p:cNvPr>
            <p:cNvSpPr/>
            <p:nvPr/>
          </p:nvSpPr>
          <p:spPr>
            <a:xfrm>
              <a:off x="6262761" y="3496859"/>
              <a:ext cx="60431" cy="80"/>
            </a:xfrm>
            <a:custGeom>
              <a:avLst/>
              <a:gdLst/>
              <a:ahLst/>
              <a:cxnLst/>
              <a:rect l="l" t="t" r="r" b="b"/>
              <a:pathLst>
                <a:path w="757" h="1" fill="none" extrusionOk="0">
                  <a:moveTo>
                    <a:pt x="1" y="0"/>
                  </a:moveTo>
                  <a:lnTo>
                    <a:pt x="756"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7001;p115">
              <a:extLst>
                <a:ext uri="{FF2B5EF4-FFF2-40B4-BE49-F238E27FC236}">
                  <a16:creationId xmlns:a16="http://schemas.microsoft.com/office/drawing/2014/main" id="{C99A1976-990C-A4EB-2F12-F1D6BBDEB0C9}"/>
                </a:ext>
              </a:extLst>
            </p:cNvPr>
            <p:cNvSpPr/>
            <p:nvPr/>
          </p:nvSpPr>
          <p:spPr>
            <a:xfrm>
              <a:off x="6308024" y="2900378"/>
              <a:ext cx="256893" cy="80"/>
            </a:xfrm>
            <a:custGeom>
              <a:avLst/>
              <a:gdLst/>
              <a:ahLst/>
              <a:cxnLst/>
              <a:rect l="l" t="t" r="r" b="b"/>
              <a:pathLst>
                <a:path w="3218" h="1" fill="none" extrusionOk="0">
                  <a:moveTo>
                    <a:pt x="0" y="0"/>
                  </a:moveTo>
                  <a:lnTo>
                    <a:pt x="3217"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7002;p115">
              <a:extLst>
                <a:ext uri="{FF2B5EF4-FFF2-40B4-BE49-F238E27FC236}">
                  <a16:creationId xmlns:a16="http://schemas.microsoft.com/office/drawing/2014/main" id="{C15828D3-5EE4-8DE1-C7E2-E4DAE7FEC243}"/>
                </a:ext>
              </a:extLst>
            </p:cNvPr>
            <p:cNvSpPr/>
            <p:nvPr/>
          </p:nvSpPr>
          <p:spPr>
            <a:xfrm>
              <a:off x="6223884" y="2900378"/>
              <a:ext cx="60351" cy="80"/>
            </a:xfrm>
            <a:custGeom>
              <a:avLst/>
              <a:gdLst/>
              <a:ahLst/>
              <a:cxnLst/>
              <a:rect l="l" t="t" r="r" b="b"/>
              <a:pathLst>
                <a:path w="756" h="1" fill="none" extrusionOk="0">
                  <a:moveTo>
                    <a:pt x="0" y="0"/>
                  </a:moveTo>
                  <a:lnTo>
                    <a:pt x="755"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7003;p115">
              <a:extLst>
                <a:ext uri="{FF2B5EF4-FFF2-40B4-BE49-F238E27FC236}">
                  <a16:creationId xmlns:a16="http://schemas.microsoft.com/office/drawing/2014/main" id="{90B05CFD-63B3-924A-C1A5-A1031769C5B9}"/>
                </a:ext>
              </a:extLst>
            </p:cNvPr>
            <p:cNvSpPr/>
            <p:nvPr/>
          </p:nvSpPr>
          <p:spPr>
            <a:xfrm>
              <a:off x="6177424" y="3496859"/>
              <a:ext cx="60990" cy="80"/>
            </a:xfrm>
            <a:custGeom>
              <a:avLst/>
              <a:gdLst/>
              <a:ahLst/>
              <a:cxnLst/>
              <a:rect l="l" t="t" r="r" b="b"/>
              <a:pathLst>
                <a:path w="764" h="1" fill="none" extrusionOk="0">
                  <a:moveTo>
                    <a:pt x="0" y="0"/>
                  </a:moveTo>
                  <a:lnTo>
                    <a:pt x="763"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7004;p115">
              <a:extLst>
                <a:ext uri="{FF2B5EF4-FFF2-40B4-BE49-F238E27FC236}">
                  <a16:creationId xmlns:a16="http://schemas.microsoft.com/office/drawing/2014/main" id="{654639F7-E21F-599C-F972-1B35B12452E9}"/>
                </a:ext>
              </a:extLst>
            </p:cNvPr>
            <p:cNvSpPr/>
            <p:nvPr/>
          </p:nvSpPr>
          <p:spPr>
            <a:xfrm>
              <a:off x="4301364" y="2787978"/>
              <a:ext cx="256813" cy="80"/>
            </a:xfrm>
            <a:custGeom>
              <a:avLst/>
              <a:gdLst/>
              <a:ahLst/>
              <a:cxnLst/>
              <a:rect l="l" t="t" r="r" b="b"/>
              <a:pathLst>
                <a:path w="3217" h="1" fill="none" extrusionOk="0">
                  <a:moveTo>
                    <a:pt x="0" y="0"/>
                  </a:moveTo>
                  <a:lnTo>
                    <a:pt x="3217"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7005;p115">
              <a:extLst>
                <a:ext uri="{FF2B5EF4-FFF2-40B4-BE49-F238E27FC236}">
                  <a16:creationId xmlns:a16="http://schemas.microsoft.com/office/drawing/2014/main" id="{87109E56-C921-6A99-9CDC-605B073D8967}"/>
                </a:ext>
              </a:extLst>
            </p:cNvPr>
            <p:cNvSpPr/>
            <p:nvPr/>
          </p:nvSpPr>
          <p:spPr>
            <a:xfrm>
              <a:off x="5020862" y="3000164"/>
              <a:ext cx="256893" cy="80"/>
            </a:xfrm>
            <a:custGeom>
              <a:avLst/>
              <a:gdLst/>
              <a:ahLst/>
              <a:cxnLst/>
              <a:rect l="l" t="t" r="r" b="b"/>
              <a:pathLst>
                <a:path w="3218" h="1" fill="none" extrusionOk="0">
                  <a:moveTo>
                    <a:pt x="1" y="1"/>
                  </a:moveTo>
                  <a:lnTo>
                    <a:pt x="3218" y="1"/>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7006;p115">
              <a:extLst>
                <a:ext uri="{FF2B5EF4-FFF2-40B4-BE49-F238E27FC236}">
                  <a16:creationId xmlns:a16="http://schemas.microsoft.com/office/drawing/2014/main" id="{9990941A-B723-D275-ADFA-2557511EBE2A}"/>
                </a:ext>
              </a:extLst>
            </p:cNvPr>
            <p:cNvSpPr/>
            <p:nvPr/>
          </p:nvSpPr>
          <p:spPr>
            <a:xfrm>
              <a:off x="5256916" y="3049817"/>
              <a:ext cx="60431" cy="80"/>
            </a:xfrm>
            <a:custGeom>
              <a:avLst/>
              <a:gdLst/>
              <a:ahLst/>
              <a:cxnLst/>
              <a:rect l="l" t="t" r="r" b="b"/>
              <a:pathLst>
                <a:path w="757" h="1" fill="none" extrusionOk="0">
                  <a:moveTo>
                    <a:pt x="1" y="0"/>
                  </a:moveTo>
                  <a:lnTo>
                    <a:pt x="756"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7007;p115">
              <a:extLst>
                <a:ext uri="{FF2B5EF4-FFF2-40B4-BE49-F238E27FC236}">
                  <a16:creationId xmlns:a16="http://schemas.microsoft.com/office/drawing/2014/main" id="{BFE8AE38-43BF-CA83-3FB2-D5661125F2A1}"/>
                </a:ext>
              </a:extLst>
            </p:cNvPr>
            <p:cNvSpPr/>
            <p:nvPr/>
          </p:nvSpPr>
          <p:spPr>
            <a:xfrm>
              <a:off x="5135736" y="2355386"/>
              <a:ext cx="428368" cy="428927"/>
            </a:xfrm>
            <a:custGeom>
              <a:avLst/>
              <a:gdLst/>
              <a:ahLst/>
              <a:cxnLst/>
              <a:rect l="l" t="t" r="r" b="b"/>
              <a:pathLst>
                <a:path w="5366" h="5373" extrusionOk="0">
                  <a:moveTo>
                    <a:pt x="2683" y="0"/>
                  </a:moveTo>
                  <a:cubicBezTo>
                    <a:pt x="1204" y="0"/>
                    <a:pt x="1" y="1204"/>
                    <a:pt x="1" y="2690"/>
                  </a:cubicBezTo>
                  <a:cubicBezTo>
                    <a:pt x="1" y="4169"/>
                    <a:pt x="1204" y="5372"/>
                    <a:pt x="2683" y="5372"/>
                  </a:cubicBezTo>
                  <a:cubicBezTo>
                    <a:pt x="4162" y="5372"/>
                    <a:pt x="5365" y="4169"/>
                    <a:pt x="5365" y="2690"/>
                  </a:cubicBezTo>
                  <a:cubicBezTo>
                    <a:pt x="5365" y="1204"/>
                    <a:pt x="4162" y="0"/>
                    <a:pt x="2683" y="0"/>
                  </a:cubicBezTo>
                  <a:close/>
                </a:path>
              </a:pathLst>
            </a:custGeom>
            <a:solidFill>
              <a:srgbClr val="8791FF"/>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7008;p115">
              <a:extLst>
                <a:ext uri="{FF2B5EF4-FFF2-40B4-BE49-F238E27FC236}">
                  <a16:creationId xmlns:a16="http://schemas.microsoft.com/office/drawing/2014/main" id="{CDAB9CAA-A5D4-E7BC-7A9B-1E81571E27EB}"/>
                </a:ext>
              </a:extLst>
            </p:cNvPr>
            <p:cNvSpPr/>
            <p:nvPr/>
          </p:nvSpPr>
          <p:spPr>
            <a:xfrm>
              <a:off x="5159605" y="2379255"/>
              <a:ext cx="380629" cy="381188"/>
            </a:xfrm>
            <a:custGeom>
              <a:avLst/>
              <a:gdLst/>
              <a:ahLst/>
              <a:cxnLst/>
              <a:rect l="l" t="t" r="r" b="b"/>
              <a:pathLst>
                <a:path w="4768" h="4775" extrusionOk="0">
                  <a:moveTo>
                    <a:pt x="2384" y="0"/>
                  </a:moveTo>
                  <a:cubicBezTo>
                    <a:pt x="1071" y="0"/>
                    <a:pt x="1" y="1070"/>
                    <a:pt x="1" y="2391"/>
                  </a:cubicBezTo>
                  <a:cubicBezTo>
                    <a:pt x="1" y="3705"/>
                    <a:pt x="1071" y="4774"/>
                    <a:pt x="2384" y="4774"/>
                  </a:cubicBezTo>
                  <a:cubicBezTo>
                    <a:pt x="3697" y="4774"/>
                    <a:pt x="4767" y="3705"/>
                    <a:pt x="4767" y="2391"/>
                  </a:cubicBezTo>
                  <a:cubicBezTo>
                    <a:pt x="4767" y="1070"/>
                    <a:pt x="3697" y="0"/>
                    <a:pt x="2384" y="0"/>
                  </a:cubicBezTo>
                  <a:close/>
                </a:path>
              </a:pathLst>
            </a:custGeom>
            <a:solidFill>
              <a:srgbClr val="F4DC90"/>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7009;p115">
              <a:extLst>
                <a:ext uri="{FF2B5EF4-FFF2-40B4-BE49-F238E27FC236}">
                  <a16:creationId xmlns:a16="http://schemas.microsoft.com/office/drawing/2014/main" id="{B40D0BE0-BF62-F0FA-7FE6-CCD530C3A679}"/>
                </a:ext>
              </a:extLst>
            </p:cNvPr>
            <p:cNvSpPr/>
            <p:nvPr/>
          </p:nvSpPr>
          <p:spPr>
            <a:xfrm>
              <a:off x="5349837" y="2475289"/>
              <a:ext cx="98031" cy="94918"/>
            </a:xfrm>
            <a:custGeom>
              <a:avLst/>
              <a:gdLst/>
              <a:ahLst/>
              <a:cxnLst/>
              <a:rect l="l" t="t" r="r" b="b"/>
              <a:pathLst>
                <a:path w="1228" h="1189" extrusionOk="0">
                  <a:moveTo>
                    <a:pt x="1" y="1188"/>
                  </a:moveTo>
                  <a:lnTo>
                    <a:pt x="1228" y="1"/>
                  </a:lnTo>
                </a:path>
              </a:pathLst>
            </a:custGeom>
            <a:solidFill>
              <a:srgbClr val="FFFB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7010;p115">
              <a:extLst>
                <a:ext uri="{FF2B5EF4-FFF2-40B4-BE49-F238E27FC236}">
                  <a16:creationId xmlns:a16="http://schemas.microsoft.com/office/drawing/2014/main" id="{FFFCCD04-8BA6-FAF9-C048-1C569A14B9A1}"/>
                </a:ext>
              </a:extLst>
            </p:cNvPr>
            <p:cNvSpPr/>
            <p:nvPr/>
          </p:nvSpPr>
          <p:spPr>
            <a:xfrm>
              <a:off x="5349837" y="2475289"/>
              <a:ext cx="98031" cy="94918"/>
            </a:xfrm>
            <a:custGeom>
              <a:avLst/>
              <a:gdLst/>
              <a:ahLst/>
              <a:cxnLst/>
              <a:rect l="l" t="t" r="r" b="b"/>
              <a:pathLst>
                <a:path w="1228" h="1189" fill="none" extrusionOk="0">
                  <a:moveTo>
                    <a:pt x="1" y="1188"/>
                  </a:moveTo>
                  <a:lnTo>
                    <a:pt x="1228" y="1"/>
                  </a:lnTo>
                </a:path>
              </a:pathLst>
            </a:custGeom>
            <a:noFill/>
            <a:ln w="4925" cap="rnd"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7011;p115">
              <a:extLst>
                <a:ext uri="{FF2B5EF4-FFF2-40B4-BE49-F238E27FC236}">
                  <a16:creationId xmlns:a16="http://schemas.microsoft.com/office/drawing/2014/main" id="{AD86A77E-D42F-FDC0-8C33-582E1CB81554}"/>
                </a:ext>
              </a:extLst>
            </p:cNvPr>
            <p:cNvSpPr/>
            <p:nvPr/>
          </p:nvSpPr>
          <p:spPr>
            <a:xfrm>
              <a:off x="5349837" y="2570125"/>
              <a:ext cx="80" cy="167723"/>
            </a:xfrm>
            <a:custGeom>
              <a:avLst/>
              <a:gdLst/>
              <a:ahLst/>
              <a:cxnLst/>
              <a:rect l="l" t="t" r="r" b="b"/>
              <a:pathLst>
                <a:path w="1" h="2101" fill="none" extrusionOk="0">
                  <a:moveTo>
                    <a:pt x="1" y="0"/>
                  </a:moveTo>
                  <a:lnTo>
                    <a:pt x="1" y="2100"/>
                  </a:lnTo>
                </a:path>
              </a:pathLst>
            </a:custGeom>
            <a:noFill/>
            <a:ln w="2550" cap="rnd" cmpd="sng">
              <a:solidFill>
                <a:srgbClr val="F5979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7012;p115">
              <a:extLst>
                <a:ext uri="{FF2B5EF4-FFF2-40B4-BE49-F238E27FC236}">
                  <a16:creationId xmlns:a16="http://schemas.microsoft.com/office/drawing/2014/main" id="{5EE57BF0-476C-EC6B-BFF9-FE6F53E24907}"/>
                </a:ext>
              </a:extLst>
            </p:cNvPr>
            <p:cNvSpPr/>
            <p:nvPr/>
          </p:nvSpPr>
          <p:spPr>
            <a:xfrm>
              <a:off x="5336665" y="2393624"/>
              <a:ext cx="22672" cy="19159"/>
            </a:xfrm>
            <a:custGeom>
              <a:avLst/>
              <a:gdLst/>
              <a:ahLst/>
              <a:cxnLst/>
              <a:rect l="l" t="t" r="r" b="b"/>
              <a:pathLst>
                <a:path w="284" h="240" extrusionOk="0">
                  <a:moveTo>
                    <a:pt x="178" y="0"/>
                  </a:moveTo>
                  <a:cubicBezTo>
                    <a:pt x="174" y="0"/>
                    <a:pt x="170" y="1"/>
                    <a:pt x="166" y="1"/>
                  </a:cubicBezTo>
                  <a:cubicBezTo>
                    <a:pt x="56" y="1"/>
                    <a:pt x="1" y="127"/>
                    <a:pt x="79" y="206"/>
                  </a:cubicBezTo>
                  <a:cubicBezTo>
                    <a:pt x="105" y="229"/>
                    <a:pt x="136" y="239"/>
                    <a:pt x="165" y="239"/>
                  </a:cubicBezTo>
                  <a:cubicBezTo>
                    <a:pt x="227" y="239"/>
                    <a:pt x="284" y="193"/>
                    <a:pt x="284" y="119"/>
                  </a:cubicBezTo>
                  <a:cubicBezTo>
                    <a:pt x="284" y="53"/>
                    <a:pt x="236" y="0"/>
                    <a:pt x="178" y="0"/>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7013;p115">
              <a:extLst>
                <a:ext uri="{FF2B5EF4-FFF2-40B4-BE49-F238E27FC236}">
                  <a16:creationId xmlns:a16="http://schemas.microsoft.com/office/drawing/2014/main" id="{3DA7B0E7-D10F-B2DA-A188-4349611D7773}"/>
                </a:ext>
              </a:extLst>
            </p:cNvPr>
            <p:cNvSpPr/>
            <p:nvPr/>
          </p:nvSpPr>
          <p:spPr>
            <a:xfrm>
              <a:off x="5506861" y="2560067"/>
              <a:ext cx="19558" cy="19558"/>
            </a:xfrm>
            <a:custGeom>
              <a:avLst/>
              <a:gdLst/>
              <a:ahLst/>
              <a:cxnLst/>
              <a:rect l="l" t="t" r="r" b="b"/>
              <a:pathLst>
                <a:path w="245" h="245" extrusionOk="0">
                  <a:moveTo>
                    <a:pt x="126" y="0"/>
                  </a:moveTo>
                  <a:cubicBezTo>
                    <a:pt x="55" y="0"/>
                    <a:pt x="0" y="55"/>
                    <a:pt x="0" y="126"/>
                  </a:cubicBezTo>
                  <a:cubicBezTo>
                    <a:pt x="0" y="189"/>
                    <a:pt x="55" y="244"/>
                    <a:pt x="126" y="244"/>
                  </a:cubicBezTo>
                  <a:cubicBezTo>
                    <a:pt x="189" y="244"/>
                    <a:pt x="244" y="189"/>
                    <a:pt x="244" y="126"/>
                  </a:cubicBezTo>
                  <a:cubicBezTo>
                    <a:pt x="244" y="55"/>
                    <a:pt x="189" y="0"/>
                    <a:pt x="126" y="0"/>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7014;p115">
              <a:extLst>
                <a:ext uri="{FF2B5EF4-FFF2-40B4-BE49-F238E27FC236}">
                  <a16:creationId xmlns:a16="http://schemas.microsoft.com/office/drawing/2014/main" id="{0023C959-B3E5-5445-E2BD-1F80E489D225}"/>
                </a:ext>
              </a:extLst>
            </p:cNvPr>
            <p:cNvSpPr/>
            <p:nvPr/>
          </p:nvSpPr>
          <p:spPr>
            <a:xfrm>
              <a:off x="5340497" y="2727069"/>
              <a:ext cx="22672" cy="19558"/>
            </a:xfrm>
            <a:custGeom>
              <a:avLst/>
              <a:gdLst/>
              <a:ahLst/>
              <a:cxnLst/>
              <a:rect l="l" t="t" r="r" b="b"/>
              <a:pathLst>
                <a:path w="284" h="245" extrusionOk="0">
                  <a:moveTo>
                    <a:pt x="122" y="0"/>
                  </a:moveTo>
                  <a:cubicBezTo>
                    <a:pt x="60" y="0"/>
                    <a:pt x="0" y="48"/>
                    <a:pt x="0" y="118"/>
                  </a:cubicBezTo>
                  <a:cubicBezTo>
                    <a:pt x="0" y="189"/>
                    <a:pt x="55" y="244"/>
                    <a:pt x="118" y="244"/>
                  </a:cubicBezTo>
                  <a:cubicBezTo>
                    <a:pt x="228" y="244"/>
                    <a:pt x="283" y="111"/>
                    <a:pt x="205" y="32"/>
                  </a:cubicBezTo>
                  <a:cubicBezTo>
                    <a:pt x="180" y="10"/>
                    <a:pt x="151" y="0"/>
                    <a:pt x="122" y="0"/>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7015;p115">
              <a:extLst>
                <a:ext uri="{FF2B5EF4-FFF2-40B4-BE49-F238E27FC236}">
                  <a16:creationId xmlns:a16="http://schemas.microsoft.com/office/drawing/2014/main" id="{37D289A0-1227-687D-184D-901843C87A34}"/>
                </a:ext>
              </a:extLst>
            </p:cNvPr>
            <p:cNvSpPr/>
            <p:nvPr/>
          </p:nvSpPr>
          <p:spPr>
            <a:xfrm>
              <a:off x="5173415" y="2560067"/>
              <a:ext cx="19558" cy="19558"/>
            </a:xfrm>
            <a:custGeom>
              <a:avLst/>
              <a:gdLst/>
              <a:ahLst/>
              <a:cxnLst/>
              <a:rect l="l" t="t" r="r" b="b"/>
              <a:pathLst>
                <a:path w="245" h="245" extrusionOk="0">
                  <a:moveTo>
                    <a:pt x="119" y="0"/>
                  </a:moveTo>
                  <a:cubicBezTo>
                    <a:pt x="56" y="0"/>
                    <a:pt x="1" y="55"/>
                    <a:pt x="1" y="126"/>
                  </a:cubicBezTo>
                  <a:cubicBezTo>
                    <a:pt x="1" y="189"/>
                    <a:pt x="56" y="244"/>
                    <a:pt x="119" y="244"/>
                  </a:cubicBezTo>
                  <a:cubicBezTo>
                    <a:pt x="190" y="244"/>
                    <a:pt x="245" y="189"/>
                    <a:pt x="245" y="126"/>
                  </a:cubicBezTo>
                  <a:cubicBezTo>
                    <a:pt x="245" y="55"/>
                    <a:pt x="190" y="0"/>
                    <a:pt x="119" y="0"/>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7016;p115">
              <a:extLst>
                <a:ext uri="{FF2B5EF4-FFF2-40B4-BE49-F238E27FC236}">
                  <a16:creationId xmlns:a16="http://schemas.microsoft.com/office/drawing/2014/main" id="{E6263244-1C7F-1388-BE17-7E3FA023BAAD}"/>
                </a:ext>
              </a:extLst>
            </p:cNvPr>
            <p:cNvSpPr/>
            <p:nvPr/>
          </p:nvSpPr>
          <p:spPr>
            <a:xfrm>
              <a:off x="4774749" y="3098752"/>
              <a:ext cx="307745" cy="227994"/>
            </a:xfrm>
            <a:custGeom>
              <a:avLst/>
              <a:gdLst/>
              <a:ahLst/>
              <a:cxnLst/>
              <a:rect l="l" t="t" r="r" b="b"/>
              <a:pathLst>
                <a:path w="3855" h="2856" extrusionOk="0">
                  <a:moveTo>
                    <a:pt x="0" y="1"/>
                  </a:moveTo>
                  <a:lnTo>
                    <a:pt x="0" y="2856"/>
                  </a:lnTo>
                  <a:lnTo>
                    <a:pt x="3854" y="2856"/>
                  </a:lnTo>
                  <a:lnTo>
                    <a:pt x="3854" y="1"/>
                  </a:lnTo>
                  <a:close/>
                </a:path>
              </a:pathLst>
            </a:custGeom>
            <a:solidFill>
              <a:srgbClr val="FFFBEB"/>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7017;p115">
              <a:extLst>
                <a:ext uri="{FF2B5EF4-FFF2-40B4-BE49-F238E27FC236}">
                  <a16:creationId xmlns:a16="http://schemas.microsoft.com/office/drawing/2014/main" id="{87C1D193-23C4-6EF6-5BAE-315F388CDB5B}"/>
                </a:ext>
              </a:extLst>
            </p:cNvPr>
            <p:cNvSpPr/>
            <p:nvPr/>
          </p:nvSpPr>
          <p:spPr>
            <a:xfrm>
              <a:off x="4797341" y="3121982"/>
              <a:ext cx="262561" cy="181533"/>
            </a:xfrm>
            <a:custGeom>
              <a:avLst/>
              <a:gdLst/>
              <a:ahLst/>
              <a:cxnLst/>
              <a:rect l="l" t="t" r="r" b="b"/>
              <a:pathLst>
                <a:path w="3289" h="2274" extrusionOk="0">
                  <a:moveTo>
                    <a:pt x="1" y="1"/>
                  </a:moveTo>
                  <a:lnTo>
                    <a:pt x="1" y="2274"/>
                  </a:lnTo>
                  <a:lnTo>
                    <a:pt x="3288" y="2274"/>
                  </a:lnTo>
                  <a:lnTo>
                    <a:pt x="3288" y="1"/>
                  </a:ln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7018;p115">
              <a:extLst>
                <a:ext uri="{FF2B5EF4-FFF2-40B4-BE49-F238E27FC236}">
                  <a16:creationId xmlns:a16="http://schemas.microsoft.com/office/drawing/2014/main" id="{57D51238-B64A-2567-6FC6-A95EC03D03ED}"/>
                </a:ext>
              </a:extLst>
            </p:cNvPr>
            <p:cNvSpPr/>
            <p:nvPr/>
          </p:nvSpPr>
          <p:spPr>
            <a:xfrm>
              <a:off x="4797341" y="3222487"/>
              <a:ext cx="262561" cy="81027"/>
            </a:xfrm>
            <a:custGeom>
              <a:avLst/>
              <a:gdLst/>
              <a:ahLst/>
              <a:cxnLst/>
              <a:rect l="l" t="t" r="r" b="b"/>
              <a:pathLst>
                <a:path w="3289" h="1015" extrusionOk="0">
                  <a:moveTo>
                    <a:pt x="1007" y="0"/>
                  </a:moveTo>
                  <a:lnTo>
                    <a:pt x="1" y="1015"/>
                  </a:lnTo>
                  <a:lnTo>
                    <a:pt x="3288" y="1015"/>
                  </a:lnTo>
                  <a:lnTo>
                    <a:pt x="2211" y="0"/>
                  </a:lnTo>
                  <a:lnTo>
                    <a:pt x="1644" y="503"/>
                  </a:lnTo>
                  <a:lnTo>
                    <a:pt x="1007" y="0"/>
                  </a:lnTo>
                  <a:close/>
                </a:path>
              </a:pathLst>
            </a:custGeom>
            <a:solidFill>
              <a:srgbClr val="4C4C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7019;p115">
              <a:extLst>
                <a:ext uri="{FF2B5EF4-FFF2-40B4-BE49-F238E27FC236}">
                  <a16:creationId xmlns:a16="http://schemas.microsoft.com/office/drawing/2014/main" id="{6A419011-140B-BBD4-BD7D-F9CBA8CBD119}"/>
                </a:ext>
              </a:extLst>
            </p:cNvPr>
            <p:cNvSpPr/>
            <p:nvPr/>
          </p:nvSpPr>
          <p:spPr>
            <a:xfrm>
              <a:off x="4959314" y="3150881"/>
              <a:ext cx="49095" cy="41991"/>
            </a:xfrm>
            <a:custGeom>
              <a:avLst/>
              <a:gdLst/>
              <a:ahLst/>
              <a:cxnLst/>
              <a:rect l="l" t="t" r="r" b="b"/>
              <a:pathLst>
                <a:path w="615" h="526" extrusionOk="0">
                  <a:moveTo>
                    <a:pt x="355" y="0"/>
                  </a:moveTo>
                  <a:cubicBezTo>
                    <a:pt x="119" y="0"/>
                    <a:pt x="1" y="284"/>
                    <a:pt x="166" y="449"/>
                  </a:cubicBezTo>
                  <a:cubicBezTo>
                    <a:pt x="219" y="502"/>
                    <a:pt x="285" y="526"/>
                    <a:pt x="350" y="526"/>
                  </a:cubicBezTo>
                  <a:cubicBezTo>
                    <a:pt x="485" y="526"/>
                    <a:pt x="614" y="422"/>
                    <a:pt x="614" y="268"/>
                  </a:cubicBezTo>
                  <a:cubicBezTo>
                    <a:pt x="614" y="118"/>
                    <a:pt x="496" y="0"/>
                    <a:pt x="355" y="0"/>
                  </a:cubicBez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7020;p115">
              <a:extLst>
                <a:ext uri="{FF2B5EF4-FFF2-40B4-BE49-F238E27FC236}">
                  <a16:creationId xmlns:a16="http://schemas.microsoft.com/office/drawing/2014/main" id="{35B45FA7-952B-28C4-6234-81250CF330FC}"/>
                </a:ext>
              </a:extLst>
            </p:cNvPr>
            <p:cNvSpPr/>
            <p:nvPr/>
          </p:nvSpPr>
          <p:spPr>
            <a:xfrm>
              <a:off x="5857230" y="3030339"/>
              <a:ext cx="338479" cy="336563"/>
            </a:xfrm>
            <a:custGeom>
              <a:avLst/>
              <a:gdLst/>
              <a:ahLst/>
              <a:cxnLst/>
              <a:rect l="l" t="t" r="r" b="b"/>
              <a:pathLst>
                <a:path w="4240" h="4216" extrusionOk="0">
                  <a:moveTo>
                    <a:pt x="3878" y="0"/>
                  </a:moveTo>
                  <a:lnTo>
                    <a:pt x="0" y="3846"/>
                  </a:lnTo>
                  <a:lnTo>
                    <a:pt x="362" y="4216"/>
                  </a:lnTo>
                  <a:lnTo>
                    <a:pt x="4239" y="370"/>
                  </a:lnTo>
                  <a:lnTo>
                    <a:pt x="3878" y="0"/>
                  </a:lnTo>
                  <a:close/>
                </a:path>
              </a:pathLst>
            </a:custGeom>
            <a:solidFill>
              <a:srgbClr val="AFAFAF"/>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7021;p115">
              <a:extLst>
                <a:ext uri="{FF2B5EF4-FFF2-40B4-BE49-F238E27FC236}">
                  <a16:creationId xmlns:a16="http://schemas.microsoft.com/office/drawing/2014/main" id="{316665E2-1C7D-1248-51DA-883C0FA2F8F4}"/>
                </a:ext>
              </a:extLst>
            </p:cNvPr>
            <p:cNvSpPr/>
            <p:nvPr/>
          </p:nvSpPr>
          <p:spPr>
            <a:xfrm>
              <a:off x="5828970" y="3343029"/>
              <a:ext cx="52129" cy="51570"/>
            </a:xfrm>
            <a:custGeom>
              <a:avLst/>
              <a:gdLst/>
              <a:ahLst/>
              <a:cxnLst/>
              <a:rect l="l" t="t" r="r" b="b"/>
              <a:pathLst>
                <a:path w="653" h="646" extrusionOk="0">
                  <a:moveTo>
                    <a:pt x="291" y="0"/>
                  </a:moveTo>
                  <a:lnTo>
                    <a:pt x="0" y="645"/>
                  </a:lnTo>
                  <a:lnTo>
                    <a:pt x="653" y="362"/>
                  </a:lnTo>
                  <a:lnTo>
                    <a:pt x="291" y="0"/>
                  </a:lnTo>
                  <a:close/>
                </a:path>
              </a:pathLst>
            </a:custGeom>
            <a:solidFill>
              <a:srgbClr val="AFAFAF"/>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7022;p115">
              <a:extLst>
                <a:ext uri="{FF2B5EF4-FFF2-40B4-BE49-F238E27FC236}">
                  <a16:creationId xmlns:a16="http://schemas.microsoft.com/office/drawing/2014/main" id="{2B1E3BA4-F9D5-7F13-7886-91A412776C84}"/>
                </a:ext>
              </a:extLst>
            </p:cNvPr>
            <p:cNvSpPr/>
            <p:nvPr/>
          </p:nvSpPr>
          <p:spPr>
            <a:xfrm>
              <a:off x="3882581" y="4134133"/>
              <a:ext cx="3067867" cy="80"/>
            </a:xfrm>
            <a:custGeom>
              <a:avLst/>
              <a:gdLst/>
              <a:ahLst/>
              <a:cxnLst/>
              <a:rect l="l" t="t" r="r" b="b"/>
              <a:pathLst>
                <a:path w="38430" h="1" fill="none" extrusionOk="0">
                  <a:moveTo>
                    <a:pt x="0" y="0"/>
                  </a:moveTo>
                  <a:lnTo>
                    <a:pt x="38429"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7023;p115">
              <a:extLst>
                <a:ext uri="{FF2B5EF4-FFF2-40B4-BE49-F238E27FC236}">
                  <a16:creationId xmlns:a16="http://schemas.microsoft.com/office/drawing/2014/main" id="{4A765121-FDAF-1845-2C5D-B854AD86BACA}"/>
                </a:ext>
              </a:extLst>
            </p:cNvPr>
            <p:cNvSpPr/>
            <p:nvPr/>
          </p:nvSpPr>
          <p:spPr>
            <a:xfrm>
              <a:off x="5506861" y="2900378"/>
              <a:ext cx="114955" cy="136908"/>
            </a:xfrm>
            <a:custGeom>
              <a:avLst/>
              <a:gdLst/>
              <a:ahLst/>
              <a:cxnLst/>
              <a:rect l="l" t="t" r="r" b="b"/>
              <a:pathLst>
                <a:path w="1440" h="1715" extrusionOk="0">
                  <a:moveTo>
                    <a:pt x="24" y="0"/>
                  </a:moveTo>
                  <a:lnTo>
                    <a:pt x="0" y="401"/>
                  </a:lnTo>
                  <a:lnTo>
                    <a:pt x="55" y="401"/>
                  </a:lnTo>
                  <a:cubicBezTo>
                    <a:pt x="55" y="338"/>
                    <a:pt x="79" y="276"/>
                    <a:pt x="110" y="220"/>
                  </a:cubicBezTo>
                  <a:cubicBezTo>
                    <a:pt x="142" y="181"/>
                    <a:pt x="181" y="150"/>
                    <a:pt x="221" y="126"/>
                  </a:cubicBezTo>
                  <a:cubicBezTo>
                    <a:pt x="276" y="110"/>
                    <a:pt x="338" y="110"/>
                    <a:pt x="394" y="110"/>
                  </a:cubicBezTo>
                  <a:lnTo>
                    <a:pt x="598" y="110"/>
                  </a:lnTo>
                  <a:lnTo>
                    <a:pt x="598" y="1416"/>
                  </a:lnTo>
                  <a:cubicBezTo>
                    <a:pt x="606" y="1479"/>
                    <a:pt x="598" y="1542"/>
                    <a:pt x="574" y="1597"/>
                  </a:cubicBezTo>
                  <a:cubicBezTo>
                    <a:pt x="535" y="1644"/>
                    <a:pt x="480" y="1668"/>
                    <a:pt x="417" y="1668"/>
                  </a:cubicBezTo>
                  <a:lnTo>
                    <a:pt x="354" y="1668"/>
                  </a:lnTo>
                  <a:lnTo>
                    <a:pt x="354" y="1715"/>
                  </a:lnTo>
                  <a:lnTo>
                    <a:pt x="1086" y="1715"/>
                  </a:lnTo>
                  <a:lnTo>
                    <a:pt x="1086" y="1668"/>
                  </a:lnTo>
                  <a:lnTo>
                    <a:pt x="1015" y="1668"/>
                  </a:lnTo>
                  <a:cubicBezTo>
                    <a:pt x="960" y="1668"/>
                    <a:pt x="913" y="1652"/>
                    <a:pt x="873" y="1613"/>
                  </a:cubicBezTo>
                  <a:cubicBezTo>
                    <a:pt x="842" y="1550"/>
                    <a:pt x="826" y="1479"/>
                    <a:pt x="834" y="1416"/>
                  </a:cubicBezTo>
                  <a:lnTo>
                    <a:pt x="834" y="110"/>
                  </a:lnTo>
                  <a:lnTo>
                    <a:pt x="1078" y="110"/>
                  </a:lnTo>
                  <a:cubicBezTo>
                    <a:pt x="1133" y="110"/>
                    <a:pt x="1196" y="118"/>
                    <a:pt x="1251" y="142"/>
                  </a:cubicBezTo>
                  <a:cubicBezTo>
                    <a:pt x="1290" y="173"/>
                    <a:pt x="1330" y="205"/>
                    <a:pt x="1353" y="252"/>
                  </a:cubicBezTo>
                  <a:cubicBezTo>
                    <a:pt x="1369" y="299"/>
                    <a:pt x="1385" y="354"/>
                    <a:pt x="1392" y="401"/>
                  </a:cubicBezTo>
                  <a:lnTo>
                    <a:pt x="1440" y="401"/>
                  </a:lnTo>
                  <a:lnTo>
                    <a:pt x="1416" y="0"/>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7024;p115">
              <a:extLst>
                <a:ext uri="{FF2B5EF4-FFF2-40B4-BE49-F238E27FC236}">
                  <a16:creationId xmlns:a16="http://schemas.microsoft.com/office/drawing/2014/main" id="{E53B9704-A0EE-8C1A-2A41-FC98DB2884DE}"/>
                </a:ext>
              </a:extLst>
            </p:cNvPr>
            <p:cNvSpPr/>
            <p:nvPr/>
          </p:nvSpPr>
          <p:spPr>
            <a:xfrm>
              <a:off x="5484269" y="2877147"/>
              <a:ext cx="160778" cy="183370"/>
            </a:xfrm>
            <a:custGeom>
              <a:avLst/>
              <a:gdLst/>
              <a:ahLst/>
              <a:cxnLst/>
              <a:rect l="l" t="t" r="r" b="b"/>
              <a:pathLst>
                <a:path w="2014" h="2297" fill="none" extrusionOk="0">
                  <a:moveTo>
                    <a:pt x="0" y="0"/>
                  </a:moveTo>
                  <a:lnTo>
                    <a:pt x="2014" y="0"/>
                  </a:lnTo>
                  <a:lnTo>
                    <a:pt x="2014" y="2297"/>
                  </a:lnTo>
                  <a:lnTo>
                    <a:pt x="0" y="2297"/>
                  </a:lnTo>
                  <a:close/>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7025;p115">
              <a:extLst>
                <a:ext uri="{FF2B5EF4-FFF2-40B4-BE49-F238E27FC236}">
                  <a16:creationId xmlns:a16="http://schemas.microsoft.com/office/drawing/2014/main" id="{C3824EC1-4F27-39B3-0731-A77FD16749F5}"/>
                </a:ext>
              </a:extLst>
            </p:cNvPr>
            <p:cNvSpPr/>
            <p:nvPr/>
          </p:nvSpPr>
          <p:spPr>
            <a:xfrm>
              <a:off x="5475488" y="3051653"/>
              <a:ext cx="17004" cy="17642"/>
            </a:xfrm>
            <a:custGeom>
              <a:avLst/>
              <a:gdLst/>
              <a:ahLst/>
              <a:cxnLst/>
              <a:rect l="l" t="t" r="r" b="b"/>
              <a:pathLst>
                <a:path w="213" h="221" extrusionOk="0">
                  <a:moveTo>
                    <a:pt x="0" y="1"/>
                  </a:moveTo>
                  <a:lnTo>
                    <a:pt x="0" y="221"/>
                  </a:lnTo>
                  <a:lnTo>
                    <a:pt x="212" y="221"/>
                  </a:lnTo>
                  <a:lnTo>
                    <a:pt x="212" y="1"/>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7026;p115">
              <a:extLst>
                <a:ext uri="{FF2B5EF4-FFF2-40B4-BE49-F238E27FC236}">
                  <a16:creationId xmlns:a16="http://schemas.microsoft.com/office/drawing/2014/main" id="{B805629D-AE24-B5C7-1976-89957EEC13E8}"/>
                </a:ext>
              </a:extLst>
            </p:cNvPr>
            <p:cNvSpPr/>
            <p:nvPr/>
          </p:nvSpPr>
          <p:spPr>
            <a:xfrm>
              <a:off x="5475488" y="2868366"/>
              <a:ext cx="17004" cy="17642"/>
            </a:xfrm>
            <a:custGeom>
              <a:avLst/>
              <a:gdLst/>
              <a:ahLst/>
              <a:cxnLst/>
              <a:rect l="l" t="t" r="r" b="b"/>
              <a:pathLst>
                <a:path w="213" h="221" extrusionOk="0">
                  <a:moveTo>
                    <a:pt x="0" y="0"/>
                  </a:moveTo>
                  <a:lnTo>
                    <a:pt x="0" y="220"/>
                  </a:lnTo>
                  <a:lnTo>
                    <a:pt x="212" y="220"/>
                  </a:lnTo>
                  <a:lnTo>
                    <a:pt x="212" y="0"/>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7027;p115">
              <a:extLst>
                <a:ext uri="{FF2B5EF4-FFF2-40B4-BE49-F238E27FC236}">
                  <a16:creationId xmlns:a16="http://schemas.microsoft.com/office/drawing/2014/main" id="{C1A914BB-30C0-4C09-0480-C635A9533B51}"/>
                </a:ext>
              </a:extLst>
            </p:cNvPr>
            <p:cNvSpPr/>
            <p:nvPr/>
          </p:nvSpPr>
          <p:spPr>
            <a:xfrm>
              <a:off x="5636183" y="2868366"/>
              <a:ext cx="17004" cy="17642"/>
            </a:xfrm>
            <a:custGeom>
              <a:avLst/>
              <a:gdLst/>
              <a:ahLst/>
              <a:cxnLst/>
              <a:rect l="l" t="t" r="r" b="b"/>
              <a:pathLst>
                <a:path w="213" h="221" extrusionOk="0">
                  <a:moveTo>
                    <a:pt x="1" y="0"/>
                  </a:moveTo>
                  <a:lnTo>
                    <a:pt x="1" y="220"/>
                  </a:lnTo>
                  <a:lnTo>
                    <a:pt x="213" y="220"/>
                  </a:lnTo>
                  <a:lnTo>
                    <a:pt x="213" y="0"/>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7028;p115">
              <a:extLst>
                <a:ext uri="{FF2B5EF4-FFF2-40B4-BE49-F238E27FC236}">
                  <a16:creationId xmlns:a16="http://schemas.microsoft.com/office/drawing/2014/main" id="{8B336AF9-3607-D1AB-52F7-EB83A158A7C2}"/>
                </a:ext>
              </a:extLst>
            </p:cNvPr>
            <p:cNvSpPr/>
            <p:nvPr/>
          </p:nvSpPr>
          <p:spPr>
            <a:xfrm>
              <a:off x="5636183" y="3051653"/>
              <a:ext cx="17004" cy="17642"/>
            </a:xfrm>
            <a:custGeom>
              <a:avLst/>
              <a:gdLst/>
              <a:ahLst/>
              <a:cxnLst/>
              <a:rect l="l" t="t" r="r" b="b"/>
              <a:pathLst>
                <a:path w="213" h="221" extrusionOk="0">
                  <a:moveTo>
                    <a:pt x="1" y="1"/>
                  </a:moveTo>
                  <a:lnTo>
                    <a:pt x="1" y="221"/>
                  </a:lnTo>
                  <a:lnTo>
                    <a:pt x="213" y="221"/>
                  </a:lnTo>
                  <a:lnTo>
                    <a:pt x="213" y="1"/>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7029;p115">
              <a:extLst>
                <a:ext uri="{FF2B5EF4-FFF2-40B4-BE49-F238E27FC236}">
                  <a16:creationId xmlns:a16="http://schemas.microsoft.com/office/drawing/2014/main" id="{380080DF-B1EC-89C0-5445-D735440777D5}"/>
                </a:ext>
              </a:extLst>
            </p:cNvPr>
            <p:cNvSpPr/>
            <p:nvPr/>
          </p:nvSpPr>
          <p:spPr>
            <a:xfrm>
              <a:off x="4533666" y="2948035"/>
              <a:ext cx="140102" cy="140740"/>
            </a:xfrm>
            <a:custGeom>
              <a:avLst/>
              <a:gdLst/>
              <a:ahLst/>
              <a:cxnLst/>
              <a:rect l="l" t="t" r="r" b="b"/>
              <a:pathLst>
                <a:path w="1755" h="1763" extrusionOk="0">
                  <a:moveTo>
                    <a:pt x="0" y="1"/>
                  </a:moveTo>
                  <a:lnTo>
                    <a:pt x="795" y="1763"/>
                  </a:lnTo>
                  <a:lnTo>
                    <a:pt x="1109" y="1299"/>
                  </a:lnTo>
                  <a:lnTo>
                    <a:pt x="1503" y="1700"/>
                  </a:lnTo>
                  <a:lnTo>
                    <a:pt x="1691" y="1511"/>
                  </a:lnTo>
                  <a:lnTo>
                    <a:pt x="1298" y="1110"/>
                  </a:lnTo>
                  <a:lnTo>
                    <a:pt x="1754" y="803"/>
                  </a:lnTo>
                  <a:lnTo>
                    <a:pt x="0" y="1"/>
                  </a:lnTo>
                  <a:close/>
                </a:path>
              </a:pathLst>
            </a:custGeom>
            <a:solidFill>
              <a:srgbClr val="F4DC90"/>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7030;p115">
              <a:extLst>
                <a:ext uri="{FF2B5EF4-FFF2-40B4-BE49-F238E27FC236}">
                  <a16:creationId xmlns:a16="http://schemas.microsoft.com/office/drawing/2014/main" id="{8A1F16A8-AF71-78B3-9588-9295DC95A82D}"/>
                </a:ext>
              </a:extLst>
            </p:cNvPr>
            <p:cNvSpPr/>
            <p:nvPr/>
          </p:nvSpPr>
          <p:spPr>
            <a:xfrm>
              <a:off x="4774749" y="2597108"/>
              <a:ext cx="219213" cy="180256"/>
            </a:xfrm>
            <a:custGeom>
              <a:avLst/>
              <a:gdLst/>
              <a:ahLst/>
              <a:cxnLst/>
              <a:rect l="l" t="t" r="r" b="b"/>
              <a:pathLst>
                <a:path w="2746" h="2258" extrusionOk="0">
                  <a:moveTo>
                    <a:pt x="0" y="0"/>
                  </a:moveTo>
                  <a:lnTo>
                    <a:pt x="0" y="1495"/>
                  </a:lnTo>
                  <a:lnTo>
                    <a:pt x="653" y="2258"/>
                  </a:lnTo>
                  <a:lnTo>
                    <a:pt x="2745" y="2258"/>
                  </a:lnTo>
                  <a:lnTo>
                    <a:pt x="2745" y="0"/>
                  </a:lnTo>
                  <a:close/>
                </a:path>
              </a:pathLst>
            </a:custGeom>
            <a:solidFill>
              <a:srgbClr val="00CFBE"/>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7031;p115">
              <a:extLst>
                <a:ext uri="{FF2B5EF4-FFF2-40B4-BE49-F238E27FC236}">
                  <a16:creationId xmlns:a16="http://schemas.microsoft.com/office/drawing/2014/main" id="{98949624-C2BF-DC38-C482-7867A00B91AB}"/>
                </a:ext>
              </a:extLst>
            </p:cNvPr>
            <p:cNvSpPr/>
            <p:nvPr/>
          </p:nvSpPr>
          <p:spPr>
            <a:xfrm>
              <a:off x="4774749" y="2716372"/>
              <a:ext cx="52209" cy="60990"/>
            </a:xfrm>
            <a:custGeom>
              <a:avLst/>
              <a:gdLst/>
              <a:ahLst/>
              <a:cxnLst/>
              <a:rect l="l" t="t" r="r" b="b"/>
              <a:pathLst>
                <a:path w="654" h="764" extrusionOk="0">
                  <a:moveTo>
                    <a:pt x="0" y="1"/>
                  </a:moveTo>
                  <a:lnTo>
                    <a:pt x="653" y="764"/>
                  </a:lnTo>
                  <a:lnTo>
                    <a:pt x="653" y="1"/>
                  </a:lnTo>
                  <a:close/>
                </a:path>
              </a:pathLst>
            </a:custGeom>
            <a:solidFill>
              <a:srgbClr val="D3E8ED"/>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7032;p115">
              <a:extLst>
                <a:ext uri="{FF2B5EF4-FFF2-40B4-BE49-F238E27FC236}">
                  <a16:creationId xmlns:a16="http://schemas.microsoft.com/office/drawing/2014/main" id="{F9D4F4F8-63D0-49A4-EDEC-BE150D9B79F8}"/>
                </a:ext>
              </a:extLst>
            </p:cNvPr>
            <p:cNvSpPr/>
            <p:nvPr/>
          </p:nvSpPr>
          <p:spPr>
            <a:xfrm>
              <a:off x="4806761" y="2620338"/>
              <a:ext cx="155190" cy="13252"/>
            </a:xfrm>
            <a:custGeom>
              <a:avLst/>
              <a:gdLst/>
              <a:ahLst/>
              <a:cxnLst/>
              <a:rect l="l" t="t" r="r" b="b"/>
              <a:pathLst>
                <a:path w="1944" h="166" extrusionOk="0">
                  <a:moveTo>
                    <a:pt x="1" y="0"/>
                  </a:moveTo>
                  <a:lnTo>
                    <a:pt x="1" y="166"/>
                  </a:lnTo>
                  <a:lnTo>
                    <a:pt x="1943" y="166"/>
                  </a:lnTo>
                  <a:lnTo>
                    <a:pt x="1943" y="0"/>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7033;p115">
              <a:extLst>
                <a:ext uri="{FF2B5EF4-FFF2-40B4-BE49-F238E27FC236}">
                  <a16:creationId xmlns:a16="http://schemas.microsoft.com/office/drawing/2014/main" id="{AE7FFEB9-8378-8722-ADD8-5B8619EAEC7D}"/>
                </a:ext>
              </a:extLst>
            </p:cNvPr>
            <p:cNvSpPr/>
            <p:nvPr/>
          </p:nvSpPr>
          <p:spPr>
            <a:xfrm>
              <a:off x="4806761" y="2652349"/>
              <a:ext cx="155190" cy="12613"/>
            </a:xfrm>
            <a:custGeom>
              <a:avLst/>
              <a:gdLst/>
              <a:ahLst/>
              <a:cxnLst/>
              <a:rect l="l" t="t" r="r" b="b"/>
              <a:pathLst>
                <a:path w="1944" h="158" extrusionOk="0">
                  <a:moveTo>
                    <a:pt x="1" y="1"/>
                  </a:moveTo>
                  <a:lnTo>
                    <a:pt x="1" y="158"/>
                  </a:lnTo>
                  <a:lnTo>
                    <a:pt x="1943" y="158"/>
                  </a:lnTo>
                  <a:lnTo>
                    <a:pt x="1943" y="1"/>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7034;p115">
              <a:extLst>
                <a:ext uri="{FF2B5EF4-FFF2-40B4-BE49-F238E27FC236}">
                  <a16:creationId xmlns:a16="http://schemas.microsoft.com/office/drawing/2014/main" id="{95375CF6-1669-3847-F17F-C25EA95367AC}"/>
                </a:ext>
              </a:extLst>
            </p:cNvPr>
            <p:cNvSpPr/>
            <p:nvPr/>
          </p:nvSpPr>
          <p:spPr>
            <a:xfrm>
              <a:off x="4806761" y="2683722"/>
              <a:ext cx="155190" cy="12693"/>
            </a:xfrm>
            <a:custGeom>
              <a:avLst/>
              <a:gdLst/>
              <a:ahLst/>
              <a:cxnLst/>
              <a:rect l="l" t="t" r="r" b="b"/>
              <a:pathLst>
                <a:path w="1944" h="159" extrusionOk="0">
                  <a:moveTo>
                    <a:pt x="1" y="1"/>
                  </a:moveTo>
                  <a:lnTo>
                    <a:pt x="1" y="158"/>
                  </a:lnTo>
                  <a:lnTo>
                    <a:pt x="1943" y="158"/>
                  </a:lnTo>
                  <a:lnTo>
                    <a:pt x="1943" y="1"/>
                  </a:ln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4" name="Google Shape;2707;p71">
            <a:extLst>
              <a:ext uri="{FF2B5EF4-FFF2-40B4-BE49-F238E27FC236}">
                <a16:creationId xmlns:a16="http://schemas.microsoft.com/office/drawing/2014/main" id="{E71F7458-2A60-00D7-939F-0EB68CCB00D7}"/>
              </a:ext>
            </a:extLst>
          </p:cNvPr>
          <p:cNvSpPr/>
          <p:nvPr/>
        </p:nvSpPr>
        <p:spPr>
          <a:xfrm>
            <a:off x="734579" y="1825732"/>
            <a:ext cx="3092342" cy="879005"/>
          </a:xfrm>
          <a:prstGeom prst="roundRect">
            <a:avLst>
              <a:gd name="adj" fmla="val 40748"/>
            </a:avLst>
          </a:prstGeom>
          <a:solidFill>
            <a:srgbClr val="F9CAD2"/>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45" name="Google Shape;2709;p71">
            <a:extLst>
              <a:ext uri="{FF2B5EF4-FFF2-40B4-BE49-F238E27FC236}">
                <a16:creationId xmlns:a16="http://schemas.microsoft.com/office/drawing/2014/main" id="{EA633C65-856B-A664-E1E2-5F540FC19E14}"/>
              </a:ext>
            </a:extLst>
          </p:cNvPr>
          <p:cNvSpPr txBox="1"/>
          <p:nvPr/>
        </p:nvSpPr>
        <p:spPr>
          <a:xfrm>
            <a:off x="-480701" y="1814895"/>
            <a:ext cx="5512372" cy="1009050"/>
          </a:xfrm>
          <a:prstGeom prst="rect">
            <a:avLst/>
          </a:prstGeom>
          <a:noFill/>
          <a:ln>
            <a:noFill/>
          </a:ln>
        </p:spPr>
        <p:txBody>
          <a:bodyPr spcFirstLastPara="1" wrap="square" lIns="0" tIns="0" rIns="0" bIns="0" anchor="ctr" anchorCtr="0">
            <a:noAutofit/>
          </a:bodyPr>
          <a:lstStyle/>
          <a:p>
            <a:pPr algn="ctr">
              <a:buClr>
                <a:srgbClr val="000000"/>
              </a:buClr>
              <a:buFont typeface="Arial"/>
              <a:buNone/>
            </a:pPr>
            <a:r>
              <a:rPr lang="en-US" sz="4800" kern="0" dirty="0">
                <a:solidFill>
                  <a:srgbClr val="5863E0"/>
                </a:solidFill>
                <a:latin typeface="Bebas Neue"/>
                <a:ea typeface="Bebas Neue"/>
                <a:cs typeface="Bebas Neue"/>
                <a:sym typeface="Bebas Neue"/>
              </a:rPr>
              <a:t>LOGIN </a:t>
            </a:r>
          </a:p>
        </p:txBody>
      </p:sp>
      <p:sp>
        <p:nvSpPr>
          <p:cNvPr id="47" name="Google Shape;2707;p71">
            <a:extLst>
              <a:ext uri="{FF2B5EF4-FFF2-40B4-BE49-F238E27FC236}">
                <a16:creationId xmlns:a16="http://schemas.microsoft.com/office/drawing/2014/main" id="{EE067297-2C9B-4F3D-9131-C24D8DBCECE8}"/>
              </a:ext>
            </a:extLst>
          </p:cNvPr>
          <p:cNvSpPr/>
          <p:nvPr/>
        </p:nvSpPr>
        <p:spPr>
          <a:xfrm>
            <a:off x="612567" y="5399197"/>
            <a:ext cx="3392554" cy="964340"/>
          </a:xfrm>
          <a:prstGeom prst="roundRect">
            <a:avLst>
              <a:gd name="adj" fmla="val 40748"/>
            </a:avLst>
          </a:prstGeom>
          <a:solidFill>
            <a:srgbClr val="F9CAD2"/>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49" name="Google Shape;2709;p71">
            <a:extLst>
              <a:ext uri="{FF2B5EF4-FFF2-40B4-BE49-F238E27FC236}">
                <a16:creationId xmlns:a16="http://schemas.microsoft.com/office/drawing/2014/main" id="{7FA9906B-F459-8FF9-DBFE-381B25DC04DA}"/>
              </a:ext>
            </a:extLst>
          </p:cNvPr>
          <p:cNvSpPr txBox="1"/>
          <p:nvPr/>
        </p:nvSpPr>
        <p:spPr>
          <a:xfrm>
            <a:off x="-139438" y="5471788"/>
            <a:ext cx="4926637" cy="852225"/>
          </a:xfrm>
          <a:prstGeom prst="rect">
            <a:avLst/>
          </a:prstGeom>
          <a:noFill/>
          <a:ln>
            <a:noFill/>
          </a:ln>
        </p:spPr>
        <p:txBody>
          <a:bodyPr spcFirstLastPara="1" wrap="square" lIns="0" tIns="0" rIns="0" bIns="0" anchor="ctr" anchorCtr="0">
            <a:noAutofit/>
          </a:bodyPr>
          <a:lstStyle/>
          <a:p>
            <a:pPr algn="ctr">
              <a:buClr>
                <a:srgbClr val="000000"/>
              </a:buClr>
              <a:buFont typeface="Arial"/>
              <a:buNone/>
            </a:pPr>
            <a:r>
              <a:rPr lang="en-US" sz="4000" kern="0" dirty="0">
                <a:solidFill>
                  <a:srgbClr val="5863E0"/>
                </a:solidFill>
                <a:latin typeface="Bebas Neue"/>
                <a:ea typeface="Bebas Neue"/>
                <a:cs typeface="Bebas Neue"/>
                <a:sym typeface="Bebas Neue"/>
              </a:rPr>
              <a:t>FORGET PASSWORD</a:t>
            </a:r>
          </a:p>
        </p:txBody>
      </p:sp>
    </p:spTree>
    <p:extLst>
      <p:ext uri="{BB962C8B-B14F-4D97-AF65-F5344CB8AC3E}">
        <p14:creationId xmlns:p14="http://schemas.microsoft.com/office/powerpoint/2010/main" val="27577685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randombar(horizontal)">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p:cTn id="18" dur="1000" fill="hold"/>
                                        <p:tgtEl>
                                          <p:spTgt spid="45"/>
                                        </p:tgtEl>
                                        <p:attrNameLst>
                                          <p:attrName>ppt_w</p:attrName>
                                        </p:attrNameLst>
                                      </p:cBhvr>
                                      <p:tavLst>
                                        <p:tav tm="0">
                                          <p:val>
                                            <p:fltVal val="0"/>
                                          </p:val>
                                        </p:tav>
                                        <p:tav tm="100000">
                                          <p:val>
                                            <p:strVal val="#ppt_w"/>
                                          </p:val>
                                        </p:tav>
                                      </p:tavLst>
                                    </p:anim>
                                    <p:anim calcmode="lin" valueType="num">
                                      <p:cBhvr>
                                        <p:cTn id="19" dur="1000" fill="hold"/>
                                        <p:tgtEl>
                                          <p:spTgt spid="45"/>
                                        </p:tgtEl>
                                        <p:attrNameLst>
                                          <p:attrName>ppt_h</p:attrName>
                                        </p:attrNameLst>
                                      </p:cBhvr>
                                      <p:tavLst>
                                        <p:tav tm="0">
                                          <p:val>
                                            <p:fltVal val="0"/>
                                          </p:val>
                                        </p:tav>
                                        <p:tav tm="100000">
                                          <p:val>
                                            <p:strVal val="#ppt_h"/>
                                          </p:val>
                                        </p:tav>
                                      </p:tavLst>
                                    </p:anim>
                                    <p:anim calcmode="lin" valueType="num">
                                      <p:cBhvr>
                                        <p:cTn id="20" dur="1000" fill="hold"/>
                                        <p:tgtEl>
                                          <p:spTgt spid="45"/>
                                        </p:tgtEl>
                                        <p:attrNameLst>
                                          <p:attrName>style.rotation</p:attrName>
                                        </p:attrNameLst>
                                      </p:cBhvr>
                                      <p:tavLst>
                                        <p:tav tm="0">
                                          <p:val>
                                            <p:fltVal val="90"/>
                                          </p:val>
                                        </p:tav>
                                        <p:tav tm="100000">
                                          <p:val>
                                            <p:fltVal val="0"/>
                                          </p:val>
                                        </p:tav>
                                      </p:tavLst>
                                    </p:anim>
                                    <p:animEffect transition="in" filter="fade">
                                      <p:cBhvr>
                                        <p:cTn id="21" dur="1000"/>
                                        <p:tgtEl>
                                          <p:spTgt spid="45"/>
                                        </p:tgtEl>
                                      </p:cBhvr>
                                    </p:animEffect>
                                  </p:childTnLst>
                                </p:cTn>
                              </p:par>
                              <p:par>
                                <p:cTn id="22" presetID="31"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p:cTn id="24" dur="1000" fill="hold"/>
                                        <p:tgtEl>
                                          <p:spTgt spid="46"/>
                                        </p:tgtEl>
                                        <p:attrNameLst>
                                          <p:attrName>ppt_w</p:attrName>
                                        </p:attrNameLst>
                                      </p:cBhvr>
                                      <p:tavLst>
                                        <p:tav tm="0">
                                          <p:val>
                                            <p:fltVal val="0"/>
                                          </p:val>
                                        </p:tav>
                                        <p:tav tm="100000">
                                          <p:val>
                                            <p:strVal val="#ppt_w"/>
                                          </p:val>
                                        </p:tav>
                                      </p:tavLst>
                                    </p:anim>
                                    <p:anim calcmode="lin" valueType="num">
                                      <p:cBhvr>
                                        <p:cTn id="25" dur="1000" fill="hold"/>
                                        <p:tgtEl>
                                          <p:spTgt spid="46"/>
                                        </p:tgtEl>
                                        <p:attrNameLst>
                                          <p:attrName>ppt_h</p:attrName>
                                        </p:attrNameLst>
                                      </p:cBhvr>
                                      <p:tavLst>
                                        <p:tav tm="0">
                                          <p:val>
                                            <p:fltVal val="0"/>
                                          </p:val>
                                        </p:tav>
                                        <p:tav tm="100000">
                                          <p:val>
                                            <p:strVal val="#ppt_h"/>
                                          </p:val>
                                        </p:tav>
                                      </p:tavLst>
                                    </p:anim>
                                    <p:anim calcmode="lin" valueType="num">
                                      <p:cBhvr>
                                        <p:cTn id="26" dur="1000" fill="hold"/>
                                        <p:tgtEl>
                                          <p:spTgt spid="46"/>
                                        </p:tgtEl>
                                        <p:attrNameLst>
                                          <p:attrName>style.rotation</p:attrName>
                                        </p:attrNameLst>
                                      </p:cBhvr>
                                      <p:tavLst>
                                        <p:tav tm="0">
                                          <p:val>
                                            <p:fltVal val="90"/>
                                          </p:val>
                                        </p:tav>
                                        <p:tav tm="100000">
                                          <p:val>
                                            <p:fltVal val="0"/>
                                          </p:val>
                                        </p:tav>
                                      </p:tavLst>
                                    </p:anim>
                                    <p:animEffect transition="in" filter="fade">
                                      <p:cBhvr>
                                        <p:cTn id="27" dur="1000"/>
                                        <p:tgtEl>
                                          <p:spTgt spid="46"/>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1000" fill="hold"/>
                                        <p:tgtEl>
                                          <p:spTgt spid="44"/>
                                        </p:tgtEl>
                                        <p:attrNameLst>
                                          <p:attrName>ppt_w</p:attrName>
                                        </p:attrNameLst>
                                      </p:cBhvr>
                                      <p:tavLst>
                                        <p:tav tm="0">
                                          <p:val>
                                            <p:fltVal val="0"/>
                                          </p:val>
                                        </p:tav>
                                        <p:tav tm="100000">
                                          <p:val>
                                            <p:strVal val="#ppt_w"/>
                                          </p:val>
                                        </p:tav>
                                      </p:tavLst>
                                    </p:anim>
                                    <p:anim calcmode="lin" valueType="num">
                                      <p:cBhvr>
                                        <p:cTn id="31" dur="1000" fill="hold"/>
                                        <p:tgtEl>
                                          <p:spTgt spid="44"/>
                                        </p:tgtEl>
                                        <p:attrNameLst>
                                          <p:attrName>ppt_h</p:attrName>
                                        </p:attrNameLst>
                                      </p:cBhvr>
                                      <p:tavLst>
                                        <p:tav tm="0">
                                          <p:val>
                                            <p:fltVal val="0"/>
                                          </p:val>
                                        </p:tav>
                                        <p:tav tm="100000">
                                          <p:val>
                                            <p:strVal val="#ppt_h"/>
                                          </p:val>
                                        </p:tav>
                                      </p:tavLst>
                                    </p:anim>
                                    <p:anim calcmode="lin" valueType="num">
                                      <p:cBhvr>
                                        <p:cTn id="32" dur="1000" fill="hold"/>
                                        <p:tgtEl>
                                          <p:spTgt spid="44"/>
                                        </p:tgtEl>
                                        <p:attrNameLst>
                                          <p:attrName>style.rotation</p:attrName>
                                        </p:attrNameLst>
                                      </p:cBhvr>
                                      <p:tavLst>
                                        <p:tav tm="0">
                                          <p:val>
                                            <p:fltVal val="90"/>
                                          </p:val>
                                        </p:tav>
                                        <p:tav tm="100000">
                                          <p:val>
                                            <p:fltVal val="0"/>
                                          </p:val>
                                        </p:tav>
                                      </p:tavLst>
                                    </p:anim>
                                    <p:animEffect transition="in" filter="fade">
                                      <p:cBhvr>
                                        <p:cTn id="33" dur="10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239"/>
                                        </p:tgtEl>
                                        <p:attrNameLst>
                                          <p:attrName>style.visibility</p:attrName>
                                        </p:attrNameLst>
                                      </p:cBhvr>
                                      <p:to>
                                        <p:strVal val="visible"/>
                                      </p:to>
                                    </p:set>
                                    <p:animEffect transition="in" filter="circle(in)">
                                      <p:cBhvr>
                                        <p:cTn id="38" dur="2000"/>
                                        <p:tgtEl>
                                          <p:spTgt spid="239"/>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238"/>
                                        </p:tgtEl>
                                        <p:attrNameLst>
                                          <p:attrName>style.visibility</p:attrName>
                                        </p:attrNameLst>
                                      </p:cBhvr>
                                      <p:to>
                                        <p:strVal val="visible"/>
                                      </p:to>
                                    </p:set>
                                    <p:animEffect transition="in" filter="circle(in)">
                                      <p:cBhvr>
                                        <p:cTn id="43" dur="2000"/>
                                        <p:tgtEl>
                                          <p:spTgt spid="238"/>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randombar(horizontal)">
                                      <p:cBhvr>
                                        <p:cTn id="48" dur="500"/>
                                        <p:tgtEl>
                                          <p:spTgt spid="49"/>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randombar(horizontal)">
                                      <p:cBhvr>
                                        <p:cTn id="51" dur="500"/>
                                        <p:tgtEl>
                                          <p:spTgt spid="47"/>
                                        </p:tgtEl>
                                      </p:cBhvr>
                                    </p:animEffect>
                                  </p:childTnLst>
                                </p:cTn>
                              </p:par>
                              <p:par>
                                <p:cTn id="52" presetID="14" presetClass="entr" presetSubtype="10" fill="hold"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randombar(horizontal)">
                                      <p:cBhvr>
                                        <p:cTn id="5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animBg="1"/>
      <p:bldP spid="44" grpId="0" animBg="1"/>
      <p:bldP spid="45" grpId="0"/>
      <p:bldP spid="47" grpId="0" animBg="1"/>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07;p71">
            <a:extLst>
              <a:ext uri="{FF2B5EF4-FFF2-40B4-BE49-F238E27FC236}">
                <a16:creationId xmlns:a16="http://schemas.microsoft.com/office/drawing/2014/main" id="{73161B16-B5A4-A877-17D7-147AFE81E1E8}"/>
              </a:ext>
            </a:extLst>
          </p:cNvPr>
          <p:cNvSpPr/>
          <p:nvPr/>
        </p:nvSpPr>
        <p:spPr>
          <a:xfrm>
            <a:off x="601918" y="2241600"/>
            <a:ext cx="3000988" cy="853037"/>
          </a:xfrm>
          <a:prstGeom prst="roundRect">
            <a:avLst>
              <a:gd name="adj" fmla="val 40748"/>
            </a:avLst>
          </a:prstGeom>
          <a:solidFill>
            <a:srgbClr val="F9CAD2"/>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4" name="Google Shape;2709;p71">
            <a:extLst>
              <a:ext uri="{FF2B5EF4-FFF2-40B4-BE49-F238E27FC236}">
                <a16:creationId xmlns:a16="http://schemas.microsoft.com/office/drawing/2014/main" id="{1BC8ED73-8C87-FC23-F805-CDDC0E436456}"/>
              </a:ext>
            </a:extLst>
          </p:cNvPr>
          <p:cNvSpPr txBox="1"/>
          <p:nvPr/>
        </p:nvSpPr>
        <p:spPr>
          <a:xfrm>
            <a:off x="-647246" y="2184134"/>
            <a:ext cx="5512372" cy="1009050"/>
          </a:xfrm>
          <a:prstGeom prst="rect">
            <a:avLst/>
          </a:prstGeom>
          <a:noFill/>
          <a:ln>
            <a:noFill/>
          </a:ln>
        </p:spPr>
        <p:txBody>
          <a:bodyPr spcFirstLastPara="1" wrap="square" lIns="0" tIns="0" rIns="0" bIns="0" anchor="ctr" anchorCtr="0">
            <a:noAutofit/>
          </a:bodyPr>
          <a:lstStyle/>
          <a:p>
            <a:pPr algn="ctr">
              <a:buClr>
                <a:srgbClr val="000000"/>
              </a:buClr>
              <a:buFont typeface="Arial"/>
              <a:buNone/>
            </a:pPr>
            <a:r>
              <a:rPr lang="en-US" sz="4400" kern="0" dirty="0">
                <a:solidFill>
                  <a:srgbClr val="5863E0"/>
                </a:solidFill>
                <a:latin typeface="Bebas Neue"/>
                <a:ea typeface="Bebas Neue"/>
                <a:cs typeface="Bebas Neue"/>
                <a:sym typeface="Bebas Neue"/>
              </a:rPr>
              <a:t>Home page</a:t>
            </a:r>
          </a:p>
        </p:txBody>
      </p:sp>
      <p:grpSp>
        <p:nvGrpSpPr>
          <p:cNvPr id="6" name="Google Shape;1980;p63">
            <a:extLst>
              <a:ext uri="{FF2B5EF4-FFF2-40B4-BE49-F238E27FC236}">
                <a16:creationId xmlns:a16="http://schemas.microsoft.com/office/drawing/2014/main" id="{CEC2841D-9514-8A19-AC78-364B6E584B11}"/>
              </a:ext>
            </a:extLst>
          </p:cNvPr>
          <p:cNvGrpSpPr/>
          <p:nvPr/>
        </p:nvGrpSpPr>
        <p:grpSpPr>
          <a:xfrm>
            <a:off x="2804734" y="394235"/>
            <a:ext cx="6557041" cy="800821"/>
            <a:chOff x="4572000" y="496501"/>
            <a:chExt cx="3846900" cy="469800"/>
          </a:xfrm>
        </p:grpSpPr>
        <p:sp>
          <p:nvSpPr>
            <p:cNvPr id="7" name="Google Shape;1981;p63">
              <a:extLst>
                <a:ext uri="{FF2B5EF4-FFF2-40B4-BE49-F238E27FC236}">
                  <a16:creationId xmlns:a16="http://schemas.microsoft.com/office/drawing/2014/main" id="{CB576D4E-D7F7-2D59-3238-E222E24AD133}"/>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UI &amp; UX  for project</a:t>
              </a:r>
            </a:p>
          </p:txBody>
        </p:sp>
        <p:grpSp>
          <p:nvGrpSpPr>
            <p:cNvPr id="8" name="Google Shape;1982;p63">
              <a:extLst>
                <a:ext uri="{FF2B5EF4-FFF2-40B4-BE49-F238E27FC236}">
                  <a16:creationId xmlns:a16="http://schemas.microsoft.com/office/drawing/2014/main" id="{D64A0B49-C018-C5EA-18DF-3D8D19BCBF41}"/>
                </a:ext>
              </a:extLst>
            </p:cNvPr>
            <p:cNvGrpSpPr/>
            <p:nvPr/>
          </p:nvGrpSpPr>
          <p:grpSpPr>
            <a:xfrm>
              <a:off x="7631947" y="671363"/>
              <a:ext cx="636814" cy="120078"/>
              <a:chOff x="8209059" y="198000"/>
              <a:chExt cx="636814" cy="120078"/>
            </a:xfrm>
          </p:grpSpPr>
          <p:sp>
            <p:nvSpPr>
              <p:cNvPr id="9" name="Google Shape;1983;p63">
                <a:extLst>
                  <a:ext uri="{FF2B5EF4-FFF2-40B4-BE49-F238E27FC236}">
                    <a16:creationId xmlns:a16="http://schemas.microsoft.com/office/drawing/2014/main" id="{ACED01EC-932D-F1CB-7FA6-417C150FAF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984;p63">
                <a:extLst>
                  <a:ext uri="{FF2B5EF4-FFF2-40B4-BE49-F238E27FC236}">
                    <a16:creationId xmlns:a16="http://schemas.microsoft.com/office/drawing/2014/main" id="{3FB84986-2CB6-BF0B-2B03-807457F555A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985;p63">
                <a:extLst>
                  <a:ext uri="{FF2B5EF4-FFF2-40B4-BE49-F238E27FC236}">
                    <a16:creationId xmlns:a16="http://schemas.microsoft.com/office/drawing/2014/main" id="{E3869DD4-E6C0-A9E2-2777-421472F7455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 name="Google Shape;5259;p112">
            <a:extLst>
              <a:ext uri="{FF2B5EF4-FFF2-40B4-BE49-F238E27FC236}">
                <a16:creationId xmlns:a16="http://schemas.microsoft.com/office/drawing/2014/main" id="{23D87C1F-FCA6-CB8F-1ADE-FCCA38036A69}"/>
              </a:ext>
            </a:extLst>
          </p:cNvPr>
          <p:cNvGrpSpPr/>
          <p:nvPr/>
        </p:nvGrpSpPr>
        <p:grpSpPr>
          <a:xfrm>
            <a:off x="1594193" y="538772"/>
            <a:ext cx="686557" cy="572699"/>
            <a:chOff x="1334725" y="2969100"/>
            <a:chExt cx="387425" cy="323175"/>
          </a:xfrm>
        </p:grpSpPr>
        <p:sp>
          <p:nvSpPr>
            <p:cNvPr id="13" name="Google Shape;5260;p112">
              <a:extLst>
                <a:ext uri="{FF2B5EF4-FFF2-40B4-BE49-F238E27FC236}">
                  <a16:creationId xmlns:a16="http://schemas.microsoft.com/office/drawing/2014/main" id="{BA428B82-1FB8-4C0D-CC2C-99C0523D3EAA}"/>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61;p112">
              <a:extLst>
                <a:ext uri="{FF2B5EF4-FFF2-40B4-BE49-F238E27FC236}">
                  <a16:creationId xmlns:a16="http://schemas.microsoft.com/office/drawing/2014/main" id="{FFF14C9A-1371-C4D5-A610-8CF2C18F4002}"/>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62;p112">
              <a:extLst>
                <a:ext uri="{FF2B5EF4-FFF2-40B4-BE49-F238E27FC236}">
                  <a16:creationId xmlns:a16="http://schemas.microsoft.com/office/drawing/2014/main" id="{03FFD470-A1C4-A72B-E7AA-5C0B58838E3D}"/>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63;p112">
              <a:extLst>
                <a:ext uri="{FF2B5EF4-FFF2-40B4-BE49-F238E27FC236}">
                  <a16:creationId xmlns:a16="http://schemas.microsoft.com/office/drawing/2014/main" id="{57871BEF-02A3-682A-6249-15FCEF920C42}"/>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64;p112">
              <a:extLst>
                <a:ext uri="{FF2B5EF4-FFF2-40B4-BE49-F238E27FC236}">
                  <a16:creationId xmlns:a16="http://schemas.microsoft.com/office/drawing/2014/main" id="{79AA7280-D0A7-D43C-A589-023A78F126A1}"/>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65;p112">
              <a:extLst>
                <a:ext uri="{FF2B5EF4-FFF2-40B4-BE49-F238E27FC236}">
                  <a16:creationId xmlns:a16="http://schemas.microsoft.com/office/drawing/2014/main" id="{18085C8E-802C-16DC-81FE-674137878A58}"/>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66;p112">
              <a:extLst>
                <a:ext uri="{FF2B5EF4-FFF2-40B4-BE49-F238E27FC236}">
                  <a16:creationId xmlns:a16="http://schemas.microsoft.com/office/drawing/2014/main" id="{89FA1A0C-B29F-DFED-1D82-404C60A31863}"/>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67;p112">
              <a:extLst>
                <a:ext uri="{FF2B5EF4-FFF2-40B4-BE49-F238E27FC236}">
                  <a16:creationId xmlns:a16="http://schemas.microsoft.com/office/drawing/2014/main" id="{B988F4FF-8D44-0F3C-CB33-A21E2EBE6352}"/>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68;p112">
              <a:extLst>
                <a:ext uri="{FF2B5EF4-FFF2-40B4-BE49-F238E27FC236}">
                  <a16:creationId xmlns:a16="http://schemas.microsoft.com/office/drawing/2014/main" id="{CC8C75C8-7DAE-F1B9-FB90-74FC800BDA1F}"/>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9;p112">
              <a:extLst>
                <a:ext uri="{FF2B5EF4-FFF2-40B4-BE49-F238E27FC236}">
                  <a16:creationId xmlns:a16="http://schemas.microsoft.com/office/drawing/2014/main" id="{76856C08-6ED5-7D98-655F-5CD920C56305}"/>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0;p112">
              <a:extLst>
                <a:ext uri="{FF2B5EF4-FFF2-40B4-BE49-F238E27FC236}">
                  <a16:creationId xmlns:a16="http://schemas.microsoft.com/office/drawing/2014/main" id="{2149AA01-371A-A791-245C-392E7AEF07E9}"/>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1;p112">
              <a:extLst>
                <a:ext uri="{FF2B5EF4-FFF2-40B4-BE49-F238E27FC236}">
                  <a16:creationId xmlns:a16="http://schemas.microsoft.com/office/drawing/2014/main" id="{CBD0C019-2A27-7EF7-98CE-6C2C04E8CEA0}"/>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72;p112">
              <a:extLst>
                <a:ext uri="{FF2B5EF4-FFF2-40B4-BE49-F238E27FC236}">
                  <a16:creationId xmlns:a16="http://schemas.microsoft.com/office/drawing/2014/main" id="{3A221B6D-4921-BED0-907A-F9F57D5BA198}"/>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73;p112">
              <a:extLst>
                <a:ext uri="{FF2B5EF4-FFF2-40B4-BE49-F238E27FC236}">
                  <a16:creationId xmlns:a16="http://schemas.microsoft.com/office/drawing/2014/main" id="{2B8CCBE7-1995-D3B9-F9A9-19D2080A0C30}"/>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74;p112">
              <a:extLst>
                <a:ext uri="{FF2B5EF4-FFF2-40B4-BE49-F238E27FC236}">
                  <a16:creationId xmlns:a16="http://schemas.microsoft.com/office/drawing/2014/main" id="{2F3E933B-C82B-B803-6ADF-C48FA363450F}"/>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75;p112">
              <a:extLst>
                <a:ext uri="{FF2B5EF4-FFF2-40B4-BE49-F238E27FC236}">
                  <a16:creationId xmlns:a16="http://schemas.microsoft.com/office/drawing/2014/main" id="{9E764D59-90F3-8684-4925-ECEA3AD0C8DE}"/>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76;p112">
              <a:extLst>
                <a:ext uri="{FF2B5EF4-FFF2-40B4-BE49-F238E27FC236}">
                  <a16:creationId xmlns:a16="http://schemas.microsoft.com/office/drawing/2014/main" id="{317A7D24-D9A5-F70F-4967-17EF8A083DDE}"/>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77;p112">
              <a:extLst>
                <a:ext uri="{FF2B5EF4-FFF2-40B4-BE49-F238E27FC236}">
                  <a16:creationId xmlns:a16="http://schemas.microsoft.com/office/drawing/2014/main" id="{4A2310D2-4413-4ABC-77E3-737A7898A9E2}"/>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78;p112">
              <a:extLst>
                <a:ext uri="{FF2B5EF4-FFF2-40B4-BE49-F238E27FC236}">
                  <a16:creationId xmlns:a16="http://schemas.microsoft.com/office/drawing/2014/main" id="{84E7BB30-7A81-15EE-6236-A09D77158F50}"/>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79;p112">
              <a:extLst>
                <a:ext uri="{FF2B5EF4-FFF2-40B4-BE49-F238E27FC236}">
                  <a16:creationId xmlns:a16="http://schemas.microsoft.com/office/drawing/2014/main" id="{FBA84DEE-73EC-7541-82DF-26794FABAA62}"/>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80;p112">
              <a:extLst>
                <a:ext uri="{FF2B5EF4-FFF2-40B4-BE49-F238E27FC236}">
                  <a16:creationId xmlns:a16="http://schemas.microsoft.com/office/drawing/2014/main" id="{DDFDD900-D3DB-C19F-492D-D5BF3C6F9FCD}"/>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81;p112">
              <a:extLst>
                <a:ext uri="{FF2B5EF4-FFF2-40B4-BE49-F238E27FC236}">
                  <a16:creationId xmlns:a16="http://schemas.microsoft.com/office/drawing/2014/main" id="{6184637A-2BF5-EA53-4FB8-E54A31958359}"/>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5937;p112">
            <a:extLst>
              <a:ext uri="{FF2B5EF4-FFF2-40B4-BE49-F238E27FC236}">
                <a16:creationId xmlns:a16="http://schemas.microsoft.com/office/drawing/2014/main" id="{A1C01A63-92A9-5713-39C0-1089F70FD0A3}"/>
              </a:ext>
            </a:extLst>
          </p:cNvPr>
          <p:cNvGrpSpPr/>
          <p:nvPr/>
        </p:nvGrpSpPr>
        <p:grpSpPr>
          <a:xfrm>
            <a:off x="10028543" y="582209"/>
            <a:ext cx="597244" cy="488122"/>
            <a:chOff x="2419975" y="1894800"/>
            <a:chExt cx="386975" cy="337675"/>
          </a:xfrm>
        </p:grpSpPr>
        <p:sp>
          <p:nvSpPr>
            <p:cNvPr id="36" name="Google Shape;5938;p112">
              <a:extLst>
                <a:ext uri="{FF2B5EF4-FFF2-40B4-BE49-F238E27FC236}">
                  <a16:creationId xmlns:a16="http://schemas.microsoft.com/office/drawing/2014/main" id="{FE62EFA7-4D8C-D125-E9EE-888446DFB0C1}"/>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39;p112">
              <a:extLst>
                <a:ext uri="{FF2B5EF4-FFF2-40B4-BE49-F238E27FC236}">
                  <a16:creationId xmlns:a16="http://schemas.microsoft.com/office/drawing/2014/main" id="{39E9501F-7E70-9C0E-0043-F631944A1EA4}"/>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40;p112">
              <a:extLst>
                <a:ext uri="{FF2B5EF4-FFF2-40B4-BE49-F238E27FC236}">
                  <a16:creationId xmlns:a16="http://schemas.microsoft.com/office/drawing/2014/main" id="{457171E4-70C2-5742-4D8F-B067EDF9C2F3}"/>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41;p112">
              <a:extLst>
                <a:ext uri="{FF2B5EF4-FFF2-40B4-BE49-F238E27FC236}">
                  <a16:creationId xmlns:a16="http://schemas.microsoft.com/office/drawing/2014/main" id="{1C7819B4-C90B-8F8E-9779-D0B0AFA09176}"/>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42;p112">
              <a:extLst>
                <a:ext uri="{FF2B5EF4-FFF2-40B4-BE49-F238E27FC236}">
                  <a16:creationId xmlns:a16="http://schemas.microsoft.com/office/drawing/2014/main" id="{EF3C5718-9746-6F54-9F2C-CA4C2E12DF66}"/>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43;p112">
              <a:extLst>
                <a:ext uri="{FF2B5EF4-FFF2-40B4-BE49-F238E27FC236}">
                  <a16:creationId xmlns:a16="http://schemas.microsoft.com/office/drawing/2014/main" id="{39671BBB-80BB-9B94-5013-25A17BC98802}"/>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44;p112">
              <a:extLst>
                <a:ext uri="{FF2B5EF4-FFF2-40B4-BE49-F238E27FC236}">
                  <a16:creationId xmlns:a16="http://schemas.microsoft.com/office/drawing/2014/main" id="{AAACDAB9-8926-0CEC-6F15-34E4E39750F9}"/>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45;p112">
              <a:extLst>
                <a:ext uri="{FF2B5EF4-FFF2-40B4-BE49-F238E27FC236}">
                  <a16:creationId xmlns:a16="http://schemas.microsoft.com/office/drawing/2014/main" id="{42CAAD9E-FB40-054F-7989-A913FFE5B7DC}"/>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46;p112">
              <a:extLst>
                <a:ext uri="{FF2B5EF4-FFF2-40B4-BE49-F238E27FC236}">
                  <a16:creationId xmlns:a16="http://schemas.microsoft.com/office/drawing/2014/main" id="{11FD2662-8D40-B30A-1463-9D94364D2B82}"/>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47;p112">
              <a:extLst>
                <a:ext uri="{FF2B5EF4-FFF2-40B4-BE49-F238E27FC236}">
                  <a16:creationId xmlns:a16="http://schemas.microsoft.com/office/drawing/2014/main" id="{8EEBF820-94F9-B23A-CDD8-17FA7C0E2DE1}"/>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48;p112">
              <a:extLst>
                <a:ext uri="{FF2B5EF4-FFF2-40B4-BE49-F238E27FC236}">
                  <a16:creationId xmlns:a16="http://schemas.microsoft.com/office/drawing/2014/main" id="{232AF884-1EE7-5A03-BE53-137B497F6DC4}"/>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49;p112">
              <a:extLst>
                <a:ext uri="{FF2B5EF4-FFF2-40B4-BE49-F238E27FC236}">
                  <a16:creationId xmlns:a16="http://schemas.microsoft.com/office/drawing/2014/main" id="{5029668A-3593-8B04-68D0-F23AA645E500}"/>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1016;p39">
            <a:extLst>
              <a:ext uri="{FF2B5EF4-FFF2-40B4-BE49-F238E27FC236}">
                <a16:creationId xmlns:a16="http://schemas.microsoft.com/office/drawing/2014/main" id="{40D40DB0-3A99-02F3-E04C-055FC5465507}"/>
              </a:ext>
            </a:extLst>
          </p:cNvPr>
          <p:cNvGrpSpPr/>
          <p:nvPr/>
        </p:nvGrpSpPr>
        <p:grpSpPr>
          <a:xfrm>
            <a:off x="8938602" y="1961791"/>
            <a:ext cx="2138195" cy="4279237"/>
            <a:chOff x="3659451" y="1079400"/>
            <a:chExt cx="1825096" cy="3652622"/>
          </a:xfrm>
        </p:grpSpPr>
        <p:sp>
          <p:nvSpPr>
            <p:cNvPr id="296" name="Google Shape;1017;p39">
              <a:extLst>
                <a:ext uri="{FF2B5EF4-FFF2-40B4-BE49-F238E27FC236}">
                  <a16:creationId xmlns:a16="http://schemas.microsoft.com/office/drawing/2014/main" id="{99370F69-1774-3344-C264-4CA63EC8489A}"/>
                </a:ext>
              </a:extLst>
            </p:cNvPr>
            <p:cNvSpPr/>
            <p:nvPr/>
          </p:nvSpPr>
          <p:spPr>
            <a:xfrm>
              <a:off x="5399727" y="4649687"/>
              <a:ext cx="41" cy="538"/>
            </a:xfrm>
            <a:custGeom>
              <a:avLst/>
              <a:gdLst/>
              <a:ahLst/>
              <a:cxnLst/>
              <a:rect l="l" t="t" r="r" b="b"/>
              <a:pathLst>
                <a:path w="1" h="13" extrusionOk="0">
                  <a:moveTo>
                    <a:pt x="1" y="13"/>
                  </a:moveTo>
                  <a:lnTo>
                    <a:pt x="1" y="1"/>
                  </a:lnTo>
                  <a:lnTo>
                    <a:pt x="1" y="13"/>
                  </a:lnTo>
                  <a:close/>
                </a:path>
              </a:pathLst>
            </a:custGeom>
            <a:solidFill>
              <a:srgbClr val="C6D2E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1018;p39">
              <a:extLst>
                <a:ext uri="{FF2B5EF4-FFF2-40B4-BE49-F238E27FC236}">
                  <a16:creationId xmlns:a16="http://schemas.microsoft.com/office/drawing/2014/main" id="{213574DB-6A35-43E3-55AA-E5BA2F8F0087}"/>
                </a:ext>
              </a:extLst>
            </p:cNvPr>
            <p:cNvSpPr/>
            <p:nvPr/>
          </p:nvSpPr>
          <p:spPr>
            <a:xfrm>
              <a:off x="5090218" y="4551622"/>
              <a:ext cx="394329" cy="180399"/>
            </a:xfrm>
            <a:custGeom>
              <a:avLst/>
              <a:gdLst/>
              <a:ahLst/>
              <a:cxnLst/>
              <a:rect l="l" t="t" r="r" b="b"/>
              <a:pathLst>
                <a:path w="9526" h="4358" extrusionOk="0">
                  <a:moveTo>
                    <a:pt x="2132" y="0"/>
                  </a:moveTo>
                  <a:cubicBezTo>
                    <a:pt x="1763" y="12"/>
                    <a:pt x="1382" y="72"/>
                    <a:pt x="1012" y="179"/>
                  </a:cubicBezTo>
                  <a:cubicBezTo>
                    <a:pt x="762" y="250"/>
                    <a:pt x="524" y="381"/>
                    <a:pt x="322" y="560"/>
                  </a:cubicBezTo>
                  <a:lnTo>
                    <a:pt x="322" y="536"/>
                  </a:lnTo>
                  <a:lnTo>
                    <a:pt x="322" y="500"/>
                  </a:lnTo>
                  <a:cubicBezTo>
                    <a:pt x="322" y="465"/>
                    <a:pt x="310" y="441"/>
                    <a:pt x="286" y="417"/>
                  </a:cubicBezTo>
                  <a:cubicBezTo>
                    <a:pt x="262" y="393"/>
                    <a:pt x="227" y="381"/>
                    <a:pt x="203" y="381"/>
                  </a:cubicBezTo>
                  <a:cubicBezTo>
                    <a:pt x="167" y="381"/>
                    <a:pt x="131" y="393"/>
                    <a:pt x="108" y="417"/>
                  </a:cubicBezTo>
                  <a:cubicBezTo>
                    <a:pt x="84" y="441"/>
                    <a:pt x="72" y="465"/>
                    <a:pt x="72" y="500"/>
                  </a:cubicBezTo>
                  <a:cubicBezTo>
                    <a:pt x="48" y="691"/>
                    <a:pt x="36" y="893"/>
                    <a:pt x="24" y="1072"/>
                  </a:cubicBezTo>
                  <a:cubicBezTo>
                    <a:pt x="24" y="1084"/>
                    <a:pt x="12" y="1108"/>
                    <a:pt x="12" y="1131"/>
                  </a:cubicBezTo>
                  <a:cubicBezTo>
                    <a:pt x="0" y="1215"/>
                    <a:pt x="0" y="1310"/>
                    <a:pt x="12" y="1393"/>
                  </a:cubicBezTo>
                  <a:cubicBezTo>
                    <a:pt x="12" y="1441"/>
                    <a:pt x="24" y="1477"/>
                    <a:pt x="36" y="1524"/>
                  </a:cubicBezTo>
                  <a:cubicBezTo>
                    <a:pt x="36" y="1572"/>
                    <a:pt x="36" y="1620"/>
                    <a:pt x="48" y="1667"/>
                  </a:cubicBezTo>
                  <a:cubicBezTo>
                    <a:pt x="84" y="2060"/>
                    <a:pt x="191" y="2441"/>
                    <a:pt x="393" y="2786"/>
                  </a:cubicBezTo>
                  <a:cubicBezTo>
                    <a:pt x="393" y="2786"/>
                    <a:pt x="393" y="2798"/>
                    <a:pt x="393" y="2798"/>
                  </a:cubicBezTo>
                  <a:lnTo>
                    <a:pt x="405" y="2834"/>
                  </a:lnTo>
                  <a:lnTo>
                    <a:pt x="429" y="2846"/>
                  </a:lnTo>
                  <a:lnTo>
                    <a:pt x="572" y="2929"/>
                  </a:lnTo>
                  <a:lnTo>
                    <a:pt x="834" y="3048"/>
                  </a:lnTo>
                  <a:cubicBezTo>
                    <a:pt x="2167" y="3572"/>
                    <a:pt x="3537" y="3953"/>
                    <a:pt x="4953" y="4203"/>
                  </a:cubicBezTo>
                  <a:cubicBezTo>
                    <a:pt x="5596" y="4310"/>
                    <a:pt x="6251" y="4358"/>
                    <a:pt x="6906" y="4358"/>
                  </a:cubicBezTo>
                  <a:lnTo>
                    <a:pt x="7263" y="4358"/>
                  </a:lnTo>
                  <a:cubicBezTo>
                    <a:pt x="7585" y="4358"/>
                    <a:pt x="7918" y="4322"/>
                    <a:pt x="8240" y="4263"/>
                  </a:cubicBezTo>
                  <a:cubicBezTo>
                    <a:pt x="8490" y="4215"/>
                    <a:pt x="8740" y="4120"/>
                    <a:pt x="8966" y="4013"/>
                  </a:cubicBezTo>
                  <a:cubicBezTo>
                    <a:pt x="9133" y="3929"/>
                    <a:pt x="9275" y="3810"/>
                    <a:pt x="9383" y="3667"/>
                  </a:cubicBezTo>
                  <a:cubicBezTo>
                    <a:pt x="9478" y="3536"/>
                    <a:pt x="9525" y="3370"/>
                    <a:pt x="9490" y="3203"/>
                  </a:cubicBezTo>
                  <a:cubicBezTo>
                    <a:pt x="9454" y="3001"/>
                    <a:pt x="9359" y="2834"/>
                    <a:pt x="9216" y="2691"/>
                  </a:cubicBezTo>
                  <a:cubicBezTo>
                    <a:pt x="8990" y="2465"/>
                    <a:pt x="8728" y="2274"/>
                    <a:pt x="8442" y="2120"/>
                  </a:cubicBezTo>
                  <a:cubicBezTo>
                    <a:pt x="7751" y="1727"/>
                    <a:pt x="7037" y="1370"/>
                    <a:pt x="6299" y="1060"/>
                  </a:cubicBezTo>
                  <a:cubicBezTo>
                    <a:pt x="5989" y="929"/>
                    <a:pt x="5680" y="786"/>
                    <a:pt x="5370" y="643"/>
                  </a:cubicBezTo>
                  <a:cubicBezTo>
                    <a:pt x="5358" y="619"/>
                    <a:pt x="5346" y="596"/>
                    <a:pt x="5323" y="584"/>
                  </a:cubicBezTo>
                  <a:cubicBezTo>
                    <a:pt x="5073" y="441"/>
                    <a:pt x="4799" y="334"/>
                    <a:pt x="4525" y="262"/>
                  </a:cubicBezTo>
                  <a:cubicBezTo>
                    <a:pt x="4144" y="155"/>
                    <a:pt x="3763" y="96"/>
                    <a:pt x="3382" y="48"/>
                  </a:cubicBezTo>
                  <a:cubicBezTo>
                    <a:pt x="3084" y="12"/>
                    <a:pt x="2787" y="0"/>
                    <a:pt x="2489" y="0"/>
                  </a:cubicBezTo>
                  <a:cubicBezTo>
                    <a:pt x="2370" y="0"/>
                    <a:pt x="2251" y="0"/>
                    <a:pt x="2144" y="12"/>
                  </a:cubicBezTo>
                  <a:lnTo>
                    <a:pt x="2132" y="0"/>
                  </a:lnTo>
                  <a:close/>
                </a:path>
              </a:pathLst>
            </a:custGeom>
            <a:solidFill>
              <a:srgbClr val="C1ADA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1019;p39">
              <a:extLst>
                <a:ext uri="{FF2B5EF4-FFF2-40B4-BE49-F238E27FC236}">
                  <a16:creationId xmlns:a16="http://schemas.microsoft.com/office/drawing/2014/main" id="{FFB4F8D1-2821-AF74-5B93-2F507BE649EF}"/>
                </a:ext>
              </a:extLst>
            </p:cNvPr>
            <p:cNvSpPr/>
            <p:nvPr/>
          </p:nvSpPr>
          <p:spPr>
            <a:xfrm>
              <a:off x="5096138" y="4629486"/>
              <a:ext cx="388409" cy="102535"/>
            </a:xfrm>
            <a:custGeom>
              <a:avLst/>
              <a:gdLst/>
              <a:ahLst/>
              <a:cxnLst/>
              <a:rect l="l" t="t" r="r" b="b"/>
              <a:pathLst>
                <a:path w="9383" h="2477" extrusionOk="0">
                  <a:moveTo>
                    <a:pt x="7894" y="1"/>
                  </a:moveTo>
                  <a:lnTo>
                    <a:pt x="7870" y="12"/>
                  </a:lnTo>
                  <a:cubicBezTo>
                    <a:pt x="7823" y="48"/>
                    <a:pt x="7763" y="84"/>
                    <a:pt x="7727" y="120"/>
                  </a:cubicBezTo>
                  <a:cubicBezTo>
                    <a:pt x="7656" y="179"/>
                    <a:pt x="7585" y="239"/>
                    <a:pt x="7525" y="298"/>
                  </a:cubicBezTo>
                  <a:cubicBezTo>
                    <a:pt x="7466" y="358"/>
                    <a:pt x="7394" y="429"/>
                    <a:pt x="7346" y="501"/>
                  </a:cubicBezTo>
                  <a:cubicBezTo>
                    <a:pt x="7287" y="572"/>
                    <a:pt x="7239" y="643"/>
                    <a:pt x="7192" y="727"/>
                  </a:cubicBezTo>
                  <a:cubicBezTo>
                    <a:pt x="7156" y="798"/>
                    <a:pt x="7108" y="870"/>
                    <a:pt x="7085" y="953"/>
                  </a:cubicBezTo>
                  <a:lnTo>
                    <a:pt x="7085" y="965"/>
                  </a:lnTo>
                  <a:cubicBezTo>
                    <a:pt x="7061" y="1013"/>
                    <a:pt x="7049" y="1048"/>
                    <a:pt x="7037" y="1096"/>
                  </a:cubicBezTo>
                  <a:cubicBezTo>
                    <a:pt x="7025" y="1108"/>
                    <a:pt x="7025" y="1132"/>
                    <a:pt x="7013" y="1143"/>
                  </a:cubicBezTo>
                  <a:cubicBezTo>
                    <a:pt x="6977" y="1215"/>
                    <a:pt x="6954" y="1298"/>
                    <a:pt x="6930" y="1370"/>
                  </a:cubicBezTo>
                  <a:cubicBezTo>
                    <a:pt x="6918" y="1417"/>
                    <a:pt x="6906" y="1477"/>
                    <a:pt x="6906" y="1524"/>
                  </a:cubicBezTo>
                  <a:cubicBezTo>
                    <a:pt x="6870" y="1655"/>
                    <a:pt x="6858" y="1786"/>
                    <a:pt x="6846" y="1929"/>
                  </a:cubicBezTo>
                  <a:cubicBezTo>
                    <a:pt x="5632" y="1846"/>
                    <a:pt x="4418" y="1644"/>
                    <a:pt x="3239" y="1346"/>
                  </a:cubicBezTo>
                  <a:cubicBezTo>
                    <a:pt x="2655" y="1203"/>
                    <a:pt x="2084" y="1024"/>
                    <a:pt x="1512" y="834"/>
                  </a:cubicBezTo>
                  <a:cubicBezTo>
                    <a:pt x="1000" y="667"/>
                    <a:pt x="500" y="477"/>
                    <a:pt x="0" y="286"/>
                  </a:cubicBezTo>
                  <a:lnTo>
                    <a:pt x="0" y="286"/>
                  </a:lnTo>
                  <a:cubicBezTo>
                    <a:pt x="60" y="501"/>
                    <a:pt x="143" y="703"/>
                    <a:pt x="250" y="905"/>
                  </a:cubicBezTo>
                  <a:lnTo>
                    <a:pt x="262" y="941"/>
                  </a:lnTo>
                  <a:lnTo>
                    <a:pt x="286" y="953"/>
                  </a:lnTo>
                  <a:lnTo>
                    <a:pt x="405" y="1024"/>
                  </a:lnTo>
                  <a:lnTo>
                    <a:pt x="441" y="1048"/>
                  </a:lnTo>
                  <a:lnTo>
                    <a:pt x="703" y="1167"/>
                  </a:lnTo>
                  <a:cubicBezTo>
                    <a:pt x="2036" y="1691"/>
                    <a:pt x="3406" y="2072"/>
                    <a:pt x="4810" y="2322"/>
                  </a:cubicBezTo>
                  <a:cubicBezTo>
                    <a:pt x="5453" y="2429"/>
                    <a:pt x="6108" y="2477"/>
                    <a:pt x="6763" y="2477"/>
                  </a:cubicBezTo>
                  <a:lnTo>
                    <a:pt x="7120" y="2477"/>
                  </a:lnTo>
                  <a:cubicBezTo>
                    <a:pt x="7454" y="2465"/>
                    <a:pt x="7775" y="2429"/>
                    <a:pt x="8097" y="2370"/>
                  </a:cubicBezTo>
                  <a:cubicBezTo>
                    <a:pt x="8347" y="2322"/>
                    <a:pt x="8597" y="2239"/>
                    <a:pt x="8823" y="2120"/>
                  </a:cubicBezTo>
                  <a:cubicBezTo>
                    <a:pt x="8990" y="2036"/>
                    <a:pt x="9132" y="1929"/>
                    <a:pt x="9240" y="1786"/>
                  </a:cubicBezTo>
                  <a:cubicBezTo>
                    <a:pt x="9335" y="1644"/>
                    <a:pt x="9382" y="1477"/>
                    <a:pt x="9359" y="1310"/>
                  </a:cubicBezTo>
                  <a:cubicBezTo>
                    <a:pt x="9311" y="1120"/>
                    <a:pt x="9216" y="941"/>
                    <a:pt x="9073" y="810"/>
                  </a:cubicBezTo>
                  <a:cubicBezTo>
                    <a:pt x="8847" y="584"/>
                    <a:pt x="8585" y="382"/>
                    <a:pt x="8299" y="239"/>
                  </a:cubicBezTo>
                  <a:cubicBezTo>
                    <a:pt x="8168" y="155"/>
                    <a:pt x="8037" y="84"/>
                    <a:pt x="7894" y="1"/>
                  </a:cubicBezTo>
                  <a:close/>
                </a:path>
              </a:pathLst>
            </a:custGeom>
            <a:solidFill>
              <a:srgbClr val="2D24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1020;p39">
              <a:extLst>
                <a:ext uri="{FF2B5EF4-FFF2-40B4-BE49-F238E27FC236}">
                  <a16:creationId xmlns:a16="http://schemas.microsoft.com/office/drawing/2014/main" id="{D2D09E05-33C1-BA09-DC88-CCFAC5635739}"/>
                </a:ext>
              </a:extLst>
            </p:cNvPr>
            <p:cNvSpPr/>
            <p:nvPr/>
          </p:nvSpPr>
          <p:spPr>
            <a:xfrm>
              <a:off x="5415001" y="4634909"/>
              <a:ext cx="538" cy="41"/>
            </a:xfrm>
            <a:custGeom>
              <a:avLst/>
              <a:gdLst/>
              <a:ahLst/>
              <a:cxnLst/>
              <a:rect l="l" t="t" r="r" b="b"/>
              <a:pathLst>
                <a:path w="13" h="1" extrusionOk="0">
                  <a:moveTo>
                    <a:pt x="1" y="0"/>
                  </a:moveTo>
                  <a:lnTo>
                    <a:pt x="13" y="0"/>
                  </a:lnTo>
                  <a:lnTo>
                    <a:pt x="13" y="0"/>
                  </a:lnTo>
                  <a:close/>
                </a:path>
              </a:pathLst>
            </a:custGeom>
            <a:solidFill>
              <a:srgbClr val="0E22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1021;p39">
              <a:extLst>
                <a:ext uri="{FF2B5EF4-FFF2-40B4-BE49-F238E27FC236}">
                  <a16:creationId xmlns:a16="http://schemas.microsoft.com/office/drawing/2014/main" id="{D9CDFE15-1DC8-1EE3-9BE3-12FFF77CE3D8}"/>
                </a:ext>
              </a:extLst>
            </p:cNvPr>
            <p:cNvSpPr/>
            <p:nvPr/>
          </p:nvSpPr>
          <p:spPr>
            <a:xfrm>
              <a:off x="5313957" y="4584655"/>
              <a:ext cx="34565" cy="32743"/>
            </a:xfrm>
            <a:custGeom>
              <a:avLst/>
              <a:gdLst/>
              <a:ahLst/>
              <a:cxnLst/>
              <a:rect l="l" t="t" r="r" b="b"/>
              <a:pathLst>
                <a:path w="835" h="791" extrusionOk="0">
                  <a:moveTo>
                    <a:pt x="691" y="0"/>
                  </a:moveTo>
                  <a:cubicBezTo>
                    <a:pt x="668" y="0"/>
                    <a:pt x="644" y="12"/>
                    <a:pt x="632" y="24"/>
                  </a:cubicBezTo>
                  <a:cubicBezTo>
                    <a:pt x="513" y="95"/>
                    <a:pt x="406" y="167"/>
                    <a:pt x="310" y="262"/>
                  </a:cubicBezTo>
                  <a:cubicBezTo>
                    <a:pt x="203" y="357"/>
                    <a:pt x="120" y="476"/>
                    <a:pt x="37" y="607"/>
                  </a:cubicBezTo>
                  <a:cubicBezTo>
                    <a:pt x="1" y="667"/>
                    <a:pt x="25" y="738"/>
                    <a:pt x="84" y="774"/>
                  </a:cubicBezTo>
                  <a:cubicBezTo>
                    <a:pt x="103" y="785"/>
                    <a:pt x="125" y="791"/>
                    <a:pt x="146" y="791"/>
                  </a:cubicBezTo>
                  <a:cubicBezTo>
                    <a:pt x="192" y="791"/>
                    <a:pt x="239" y="767"/>
                    <a:pt x="263" y="726"/>
                  </a:cubicBezTo>
                  <a:cubicBezTo>
                    <a:pt x="287" y="679"/>
                    <a:pt x="310" y="643"/>
                    <a:pt x="346" y="595"/>
                  </a:cubicBezTo>
                  <a:cubicBezTo>
                    <a:pt x="418" y="512"/>
                    <a:pt x="501" y="417"/>
                    <a:pt x="596" y="345"/>
                  </a:cubicBezTo>
                  <a:cubicBezTo>
                    <a:pt x="656" y="310"/>
                    <a:pt x="703" y="274"/>
                    <a:pt x="763" y="238"/>
                  </a:cubicBezTo>
                  <a:cubicBezTo>
                    <a:pt x="822" y="202"/>
                    <a:pt x="834" y="131"/>
                    <a:pt x="799" y="60"/>
                  </a:cubicBezTo>
                  <a:cubicBezTo>
                    <a:pt x="775" y="24"/>
                    <a:pt x="739" y="0"/>
                    <a:pt x="691" y="0"/>
                  </a:cubicBezTo>
                  <a:close/>
                </a:path>
              </a:pathLst>
            </a:custGeom>
            <a:solidFill>
              <a:srgbClr val="2D24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1022;p39">
              <a:extLst>
                <a:ext uri="{FF2B5EF4-FFF2-40B4-BE49-F238E27FC236}">
                  <a16:creationId xmlns:a16="http://schemas.microsoft.com/office/drawing/2014/main" id="{FE60FF67-CC78-A378-4FA1-A872792E9557}"/>
                </a:ext>
              </a:extLst>
            </p:cNvPr>
            <p:cNvSpPr/>
            <p:nvPr/>
          </p:nvSpPr>
          <p:spPr>
            <a:xfrm>
              <a:off x="5334654" y="4595004"/>
              <a:ext cx="33571" cy="32743"/>
            </a:xfrm>
            <a:custGeom>
              <a:avLst/>
              <a:gdLst/>
              <a:ahLst/>
              <a:cxnLst/>
              <a:rect l="l" t="t" r="r" b="b"/>
              <a:pathLst>
                <a:path w="811" h="791" extrusionOk="0">
                  <a:moveTo>
                    <a:pt x="680" y="0"/>
                  </a:moveTo>
                  <a:cubicBezTo>
                    <a:pt x="644" y="0"/>
                    <a:pt x="620" y="12"/>
                    <a:pt x="596" y="36"/>
                  </a:cubicBezTo>
                  <a:cubicBezTo>
                    <a:pt x="501" y="107"/>
                    <a:pt x="394" y="191"/>
                    <a:pt x="299" y="286"/>
                  </a:cubicBezTo>
                  <a:cubicBezTo>
                    <a:pt x="203" y="381"/>
                    <a:pt x="120" y="488"/>
                    <a:pt x="37" y="607"/>
                  </a:cubicBezTo>
                  <a:cubicBezTo>
                    <a:pt x="1" y="667"/>
                    <a:pt x="25" y="738"/>
                    <a:pt x="84" y="774"/>
                  </a:cubicBezTo>
                  <a:cubicBezTo>
                    <a:pt x="103" y="785"/>
                    <a:pt x="125" y="791"/>
                    <a:pt x="147" y="791"/>
                  </a:cubicBezTo>
                  <a:cubicBezTo>
                    <a:pt x="192" y="791"/>
                    <a:pt x="239" y="767"/>
                    <a:pt x="263" y="726"/>
                  </a:cubicBezTo>
                  <a:cubicBezTo>
                    <a:pt x="287" y="691"/>
                    <a:pt x="299" y="667"/>
                    <a:pt x="322" y="631"/>
                  </a:cubicBezTo>
                  <a:cubicBezTo>
                    <a:pt x="453" y="476"/>
                    <a:pt x="608" y="333"/>
                    <a:pt x="775" y="214"/>
                  </a:cubicBezTo>
                  <a:cubicBezTo>
                    <a:pt x="799" y="191"/>
                    <a:pt x="811" y="155"/>
                    <a:pt x="811" y="119"/>
                  </a:cubicBezTo>
                  <a:cubicBezTo>
                    <a:pt x="811" y="83"/>
                    <a:pt x="799" y="60"/>
                    <a:pt x="775" y="36"/>
                  </a:cubicBezTo>
                  <a:cubicBezTo>
                    <a:pt x="751" y="12"/>
                    <a:pt x="715" y="0"/>
                    <a:pt x="680" y="0"/>
                  </a:cubicBezTo>
                  <a:close/>
                </a:path>
              </a:pathLst>
            </a:custGeom>
            <a:solidFill>
              <a:srgbClr val="2D24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1023;p39">
              <a:extLst>
                <a:ext uri="{FF2B5EF4-FFF2-40B4-BE49-F238E27FC236}">
                  <a16:creationId xmlns:a16="http://schemas.microsoft.com/office/drawing/2014/main" id="{5D843BBC-0031-53F5-202A-75D5801CA4B4}"/>
                </a:ext>
              </a:extLst>
            </p:cNvPr>
            <p:cNvSpPr/>
            <p:nvPr/>
          </p:nvSpPr>
          <p:spPr>
            <a:xfrm>
              <a:off x="5357256" y="4605353"/>
              <a:ext cx="34151" cy="36883"/>
            </a:xfrm>
            <a:custGeom>
              <a:avLst/>
              <a:gdLst/>
              <a:ahLst/>
              <a:cxnLst/>
              <a:rect l="l" t="t" r="r" b="b"/>
              <a:pathLst>
                <a:path w="825" h="891" extrusionOk="0">
                  <a:moveTo>
                    <a:pt x="693" y="0"/>
                  </a:moveTo>
                  <a:cubicBezTo>
                    <a:pt x="657" y="0"/>
                    <a:pt x="622" y="12"/>
                    <a:pt x="598" y="36"/>
                  </a:cubicBezTo>
                  <a:cubicBezTo>
                    <a:pt x="372" y="226"/>
                    <a:pt x="181" y="453"/>
                    <a:pt x="50" y="714"/>
                  </a:cubicBezTo>
                  <a:cubicBezTo>
                    <a:pt x="1" y="805"/>
                    <a:pt x="77" y="890"/>
                    <a:pt x="160" y="890"/>
                  </a:cubicBezTo>
                  <a:cubicBezTo>
                    <a:pt x="197" y="890"/>
                    <a:pt x="235" y="874"/>
                    <a:pt x="265" y="834"/>
                  </a:cubicBezTo>
                  <a:cubicBezTo>
                    <a:pt x="312" y="738"/>
                    <a:pt x="372" y="655"/>
                    <a:pt x="431" y="572"/>
                  </a:cubicBezTo>
                  <a:cubicBezTo>
                    <a:pt x="538" y="441"/>
                    <a:pt x="646" y="322"/>
                    <a:pt x="777" y="214"/>
                  </a:cubicBezTo>
                  <a:cubicBezTo>
                    <a:pt x="824" y="167"/>
                    <a:pt x="824" y="83"/>
                    <a:pt x="777" y="36"/>
                  </a:cubicBezTo>
                  <a:cubicBezTo>
                    <a:pt x="753" y="12"/>
                    <a:pt x="729" y="0"/>
                    <a:pt x="693" y="0"/>
                  </a:cubicBezTo>
                  <a:close/>
                </a:path>
              </a:pathLst>
            </a:custGeom>
            <a:solidFill>
              <a:srgbClr val="2D24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1024;p39">
              <a:extLst>
                <a:ext uri="{FF2B5EF4-FFF2-40B4-BE49-F238E27FC236}">
                  <a16:creationId xmlns:a16="http://schemas.microsoft.com/office/drawing/2014/main" id="{DB8A72C4-7F56-7496-C03F-679F779DD9E4}"/>
                </a:ext>
              </a:extLst>
            </p:cNvPr>
            <p:cNvSpPr/>
            <p:nvPr/>
          </p:nvSpPr>
          <p:spPr>
            <a:xfrm>
              <a:off x="4370654" y="4519085"/>
              <a:ext cx="393335" cy="180441"/>
            </a:xfrm>
            <a:custGeom>
              <a:avLst/>
              <a:gdLst/>
              <a:ahLst/>
              <a:cxnLst/>
              <a:rect l="l" t="t" r="r" b="b"/>
              <a:pathLst>
                <a:path w="9502" h="4359" extrusionOk="0">
                  <a:moveTo>
                    <a:pt x="7037" y="1"/>
                  </a:moveTo>
                  <a:cubicBezTo>
                    <a:pt x="6727" y="1"/>
                    <a:pt x="6430" y="12"/>
                    <a:pt x="6144" y="48"/>
                  </a:cubicBezTo>
                  <a:cubicBezTo>
                    <a:pt x="5751" y="84"/>
                    <a:pt x="5370" y="155"/>
                    <a:pt x="4989" y="262"/>
                  </a:cubicBezTo>
                  <a:cubicBezTo>
                    <a:pt x="4715" y="322"/>
                    <a:pt x="4441" y="429"/>
                    <a:pt x="4191" y="584"/>
                  </a:cubicBezTo>
                  <a:cubicBezTo>
                    <a:pt x="4168" y="596"/>
                    <a:pt x="4156" y="620"/>
                    <a:pt x="4144" y="643"/>
                  </a:cubicBezTo>
                  <a:cubicBezTo>
                    <a:pt x="3834" y="786"/>
                    <a:pt x="3525" y="917"/>
                    <a:pt x="3227" y="1060"/>
                  </a:cubicBezTo>
                  <a:cubicBezTo>
                    <a:pt x="2489" y="1370"/>
                    <a:pt x="1774" y="1727"/>
                    <a:pt x="1072" y="2132"/>
                  </a:cubicBezTo>
                  <a:cubicBezTo>
                    <a:pt x="798" y="2275"/>
                    <a:pt x="536" y="2465"/>
                    <a:pt x="310" y="2691"/>
                  </a:cubicBezTo>
                  <a:cubicBezTo>
                    <a:pt x="167" y="2834"/>
                    <a:pt x="72" y="3013"/>
                    <a:pt x="24" y="3203"/>
                  </a:cubicBezTo>
                  <a:cubicBezTo>
                    <a:pt x="0" y="3370"/>
                    <a:pt x="36" y="3537"/>
                    <a:pt x="143" y="3680"/>
                  </a:cubicBezTo>
                  <a:cubicBezTo>
                    <a:pt x="250" y="3810"/>
                    <a:pt x="393" y="3930"/>
                    <a:pt x="560" y="4013"/>
                  </a:cubicBezTo>
                  <a:cubicBezTo>
                    <a:pt x="786" y="4132"/>
                    <a:pt x="1036" y="4215"/>
                    <a:pt x="1286" y="4263"/>
                  </a:cubicBezTo>
                  <a:cubicBezTo>
                    <a:pt x="1608" y="4322"/>
                    <a:pt x="1929" y="4358"/>
                    <a:pt x="2263" y="4358"/>
                  </a:cubicBezTo>
                  <a:lnTo>
                    <a:pt x="2620" y="4358"/>
                  </a:lnTo>
                  <a:cubicBezTo>
                    <a:pt x="3275" y="4358"/>
                    <a:pt x="3929" y="4311"/>
                    <a:pt x="4572" y="4203"/>
                  </a:cubicBezTo>
                  <a:cubicBezTo>
                    <a:pt x="5977" y="3953"/>
                    <a:pt x="7346" y="3572"/>
                    <a:pt x="8668" y="3049"/>
                  </a:cubicBezTo>
                  <a:lnTo>
                    <a:pt x="8930" y="2929"/>
                  </a:lnTo>
                  <a:lnTo>
                    <a:pt x="9085" y="2846"/>
                  </a:lnTo>
                  <a:lnTo>
                    <a:pt x="9097" y="2834"/>
                  </a:lnTo>
                  <a:cubicBezTo>
                    <a:pt x="9109" y="2822"/>
                    <a:pt x="9109" y="2810"/>
                    <a:pt x="9121" y="2798"/>
                  </a:cubicBezTo>
                  <a:lnTo>
                    <a:pt x="9121" y="2787"/>
                  </a:lnTo>
                  <a:cubicBezTo>
                    <a:pt x="9311" y="2441"/>
                    <a:pt x="9418" y="2060"/>
                    <a:pt x="9454" y="1667"/>
                  </a:cubicBezTo>
                  <a:cubicBezTo>
                    <a:pt x="9466" y="1620"/>
                    <a:pt x="9466" y="1572"/>
                    <a:pt x="9466" y="1536"/>
                  </a:cubicBezTo>
                  <a:cubicBezTo>
                    <a:pt x="9478" y="1489"/>
                    <a:pt x="9490" y="1441"/>
                    <a:pt x="9490" y="1394"/>
                  </a:cubicBezTo>
                  <a:cubicBezTo>
                    <a:pt x="9502" y="1310"/>
                    <a:pt x="9502" y="1227"/>
                    <a:pt x="9490" y="1132"/>
                  </a:cubicBezTo>
                  <a:cubicBezTo>
                    <a:pt x="9490" y="1108"/>
                    <a:pt x="9478" y="1096"/>
                    <a:pt x="9478" y="1072"/>
                  </a:cubicBezTo>
                  <a:cubicBezTo>
                    <a:pt x="9478" y="893"/>
                    <a:pt x="9454" y="703"/>
                    <a:pt x="9430" y="501"/>
                  </a:cubicBezTo>
                  <a:cubicBezTo>
                    <a:pt x="9430" y="477"/>
                    <a:pt x="9418" y="441"/>
                    <a:pt x="9394" y="417"/>
                  </a:cubicBezTo>
                  <a:cubicBezTo>
                    <a:pt x="9371" y="393"/>
                    <a:pt x="9335" y="382"/>
                    <a:pt x="9311" y="382"/>
                  </a:cubicBezTo>
                  <a:cubicBezTo>
                    <a:pt x="9275" y="382"/>
                    <a:pt x="9240" y="393"/>
                    <a:pt x="9216" y="417"/>
                  </a:cubicBezTo>
                  <a:cubicBezTo>
                    <a:pt x="9192" y="441"/>
                    <a:pt x="9180" y="465"/>
                    <a:pt x="9180" y="501"/>
                  </a:cubicBezTo>
                  <a:lnTo>
                    <a:pt x="9180" y="536"/>
                  </a:lnTo>
                  <a:lnTo>
                    <a:pt x="9192" y="560"/>
                  </a:lnTo>
                  <a:cubicBezTo>
                    <a:pt x="8990" y="382"/>
                    <a:pt x="8751" y="251"/>
                    <a:pt x="8489" y="179"/>
                  </a:cubicBezTo>
                  <a:cubicBezTo>
                    <a:pt x="8132" y="72"/>
                    <a:pt x="7751" y="12"/>
                    <a:pt x="7382" y="1"/>
                  </a:cubicBezTo>
                  <a:close/>
                </a:path>
              </a:pathLst>
            </a:custGeom>
            <a:solidFill>
              <a:srgbClr val="C1ADA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1025;p39">
              <a:extLst>
                <a:ext uri="{FF2B5EF4-FFF2-40B4-BE49-F238E27FC236}">
                  <a16:creationId xmlns:a16="http://schemas.microsoft.com/office/drawing/2014/main" id="{31075B3D-E69C-B8BB-58DF-10D8C8804EE4}"/>
                </a:ext>
              </a:extLst>
            </p:cNvPr>
            <p:cNvSpPr/>
            <p:nvPr/>
          </p:nvSpPr>
          <p:spPr>
            <a:xfrm>
              <a:off x="4370654" y="4597446"/>
              <a:ext cx="387913" cy="102577"/>
            </a:xfrm>
            <a:custGeom>
              <a:avLst/>
              <a:gdLst/>
              <a:ahLst/>
              <a:cxnLst/>
              <a:rect l="l" t="t" r="r" b="b"/>
              <a:pathLst>
                <a:path w="9371" h="2478" extrusionOk="0">
                  <a:moveTo>
                    <a:pt x="1477" y="1"/>
                  </a:moveTo>
                  <a:cubicBezTo>
                    <a:pt x="1346" y="72"/>
                    <a:pt x="1203" y="143"/>
                    <a:pt x="1072" y="227"/>
                  </a:cubicBezTo>
                  <a:cubicBezTo>
                    <a:pt x="786" y="382"/>
                    <a:pt x="536" y="572"/>
                    <a:pt x="310" y="798"/>
                  </a:cubicBezTo>
                  <a:cubicBezTo>
                    <a:pt x="167" y="941"/>
                    <a:pt x="60" y="1108"/>
                    <a:pt x="24" y="1310"/>
                  </a:cubicBezTo>
                  <a:cubicBezTo>
                    <a:pt x="0" y="1477"/>
                    <a:pt x="36" y="1644"/>
                    <a:pt x="131" y="1787"/>
                  </a:cubicBezTo>
                  <a:cubicBezTo>
                    <a:pt x="250" y="1929"/>
                    <a:pt x="393" y="2048"/>
                    <a:pt x="548" y="2120"/>
                  </a:cubicBezTo>
                  <a:cubicBezTo>
                    <a:pt x="786" y="2239"/>
                    <a:pt x="1036" y="2322"/>
                    <a:pt x="1286" y="2370"/>
                  </a:cubicBezTo>
                  <a:cubicBezTo>
                    <a:pt x="1608" y="2429"/>
                    <a:pt x="1929" y="2465"/>
                    <a:pt x="2251" y="2477"/>
                  </a:cubicBezTo>
                  <a:lnTo>
                    <a:pt x="2620" y="2477"/>
                  </a:lnTo>
                  <a:cubicBezTo>
                    <a:pt x="3275" y="2477"/>
                    <a:pt x="3929" y="2418"/>
                    <a:pt x="4572" y="2322"/>
                  </a:cubicBezTo>
                  <a:cubicBezTo>
                    <a:pt x="5977" y="2072"/>
                    <a:pt x="7346" y="1679"/>
                    <a:pt x="8668" y="1167"/>
                  </a:cubicBezTo>
                  <a:lnTo>
                    <a:pt x="8930" y="1036"/>
                  </a:lnTo>
                  <a:lnTo>
                    <a:pt x="8978" y="1013"/>
                  </a:lnTo>
                  <a:lnTo>
                    <a:pt x="9097" y="953"/>
                  </a:lnTo>
                  <a:lnTo>
                    <a:pt x="9109" y="929"/>
                  </a:lnTo>
                  <a:lnTo>
                    <a:pt x="9121" y="894"/>
                  </a:lnTo>
                  <a:cubicBezTo>
                    <a:pt x="9240" y="703"/>
                    <a:pt x="9323" y="489"/>
                    <a:pt x="9371" y="274"/>
                  </a:cubicBezTo>
                  <a:lnTo>
                    <a:pt x="9371" y="274"/>
                  </a:lnTo>
                  <a:cubicBezTo>
                    <a:pt x="8870" y="477"/>
                    <a:pt x="8370" y="655"/>
                    <a:pt x="7858" y="834"/>
                  </a:cubicBezTo>
                  <a:cubicBezTo>
                    <a:pt x="7299" y="1025"/>
                    <a:pt x="6715" y="1191"/>
                    <a:pt x="6144" y="1346"/>
                  </a:cubicBezTo>
                  <a:cubicBezTo>
                    <a:pt x="4953" y="1644"/>
                    <a:pt x="3751" y="1834"/>
                    <a:pt x="2524" y="1917"/>
                  </a:cubicBezTo>
                  <a:cubicBezTo>
                    <a:pt x="2513" y="1787"/>
                    <a:pt x="2501" y="1644"/>
                    <a:pt x="2465" y="1513"/>
                  </a:cubicBezTo>
                  <a:cubicBezTo>
                    <a:pt x="2465" y="1465"/>
                    <a:pt x="2453" y="1417"/>
                    <a:pt x="2441" y="1370"/>
                  </a:cubicBezTo>
                  <a:cubicBezTo>
                    <a:pt x="2417" y="1286"/>
                    <a:pt x="2393" y="1215"/>
                    <a:pt x="2358" y="1144"/>
                  </a:cubicBezTo>
                  <a:cubicBezTo>
                    <a:pt x="2358" y="1120"/>
                    <a:pt x="2346" y="1108"/>
                    <a:pt x="2334" y="1096"/>
                  </a:cubicBezTo>
                  <a:cubicBezTo>
                    <a:pt x="2322" y="1048"/>
                    <a:pt x="2310" y="1001"/>
                    <a:pt x="2298" y="965"/>
                  </a:cubicBezTo>
                  <a:lnTo>
                    <a:pt x="2298" y="953"/>
                  </a:lnTo>
                  <a:cubicBezTo>
                    <a:pt x="2263" y="870"/>
                    <a:pt x="2227" y="786"/>
                    <a:pt x="2179" y="715"/>
                  </a:cubicBezTo>
                  <a:cubicBezTo>
                    <a:pt x="2132" y="644"/>
                    <a:pt x="2084" y="572"/>
                    <a:pt x="2036" y="501"/>
                  </a:cubicBezTo>
                  <a:cubicBezTo>
                    <a:pt x="1977" y="429"/>
                    <a:pt x="1917" y="358"/>
                    <a:pt x="1858" y="298"/>
                  </a:cubicBezTo>
                  <a:cubicBezTo>
                    <a:pt x="1786" y="227"/>
                    <a:pt x="1727" y="167"/>
                    <a:pt x="1655" y="120"/>
                  </a:cubicBezTo>
                  <a:cubicBezTo>
                    <a:pt x="1596" y="84"/>
                    <a:pt x="1548" y="48"/>
                    <a:pt x="1501" y="13"/>
                  </a:cubicBezTo>
                  <a:lnTo>
                    <a:pt x="1477" y="1"/>
                  </a:lnTo>
                  <a:close/>
                </a:path>
              </a:pathLst>
            </a:custGeom>
            <a:solidFill>
              <a:srgbClr val="2D24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1026;p39">
              <a:extLst>
                <a:ext uri="{FF2B5EF4-FFF2-40B4-BE49-F238E27FC236}">
                  <a16:creationId xmlns:a16="http://schemas.microsoft.com/office/drawing/2014/main" id="{442509C5-E060-0100-FC90-ECBF3E696D01}"/>
                </a:ext>
              </a:extLst>
            </p:cNvPr>
            <p:cNvSpPr/>
            <p:nvPr/>
          </p:nvSpPr>
          <p:spPr>
            <a:xfrm>
              <a:off x="4506180" y="4552119"/>
              <a:ext cx="34068" cy="32743"/>
            </a:xfrm>
            <a:custGeom>
              <a:avLst/>
              <a:gdLst/>
              <a:ahLst/>
              <a:cxnLst/>
              <a:rect l="l" t="t" r="r" b="b"/>
              <a:pathLst>
                <a:path w="823" h="791" extrusionOk="0">
                  <a:moveTo>
                    <a:pt x="143" y="0"/>
                  </a:moveTo>
                  <a:cubicBezTo>
                    <a:pt x="96" y="0"/>
                    <a:pt x="48" y="24"/>
                    <a:pt x="24" y="72"/>
                  </a:cubicBezTo>
                  <a:cubicBezTo>
                    <a:pt x="1" y="131"/>
                    <a:pt x="12" y="203"/>
                    <a:pt x="72" y="238"/>
                  </a:cubicBezTo>
                  <a:cubicBezTo>
                    <a:pt x="132" y="274"/>
                    <a:pt x="179" y="310"/>
                    <a:pt x="239" y="346"/>
                  </a:cubicBezTo>
                  <a:cubicBezTo>
                    <a:pt x="322" y="429"/>
                    <a:pt x="417" y="512"/>
                    <a:pt x="489" y="607"/>
                  </a:cubicBezTo>
                  <a:cubicBezTo>
                    <a:pt x="524" y="643"/>
                    <a:pt x="548" y="691"/>
                    <a:pt x="572" y="727"/>
                  </a:cubicBezTo>
                  <a:cubicBezTo>
                    <a:pt x="596" y="767"/>
                    <a:pt x="637" y="791"/>
                    <a:pt x="683" y="791"/>
                  </a:cubicBezTo>
                  <a:cubicBezTo>
                    <a:pt x="705" y="791"/>
                    <a:pt x="728" y="786"/>
                    <a:pt x="751" y="774"/>
                  </a:cubicBezTo>
                  <a:cubicBezTo>
                    <a:pt x="810" y="738"/>
                    <a:pt x="822" y="667"/>
                    <a:pt x="798" y="607"/>
                  </a:cubicBezTo>
                  <a:cubicBezTo>
                    <a:pt x="715" y="476"/>
                    <a:pt x="620" y="357"/>
                    <a:pt x="524" y="262"/>
                  </a:cubicBezTo>
                  <a:cubicBezTo>
                    <a:pt x="417" y="167"/>
                    <a:pt x="310" y="95"/>
                    <a:pt x="203" y="24"/>
                  </a:cubicBezTo>
                  <a:cubicBezTo>
                    <a:pt x="179" y="12"/>
                    <a:pt x="155" y="12"/>
                    <a:pt x="143" y="0"/>
                  </a:cubicBezTo>
                  <a:close/>
                </a:path>
              </a:pathLst>
            </a:custGeom>
            <a:solidFill>
              <a:srgbClr val="2D24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1027;p39">
              <a:extLst>
                <a:ext uri="{FF2B5EF4-FFF2-40B4-BE49-F238E27FC236}">
                  <a16:creationId xmlns:a16="http://schemas.microsoft.com/office/drawing/2014/main" id="{987DE860-CC36-5B30-3BF8-5488D44F619D}"/>
                </a:ext>
              </a:extLst>
            </p:cNvPr>
            <p:cNvSpPr/>
            <p:nvPr/>
          </p:nvSpPr>
          <p:spPr>
            <a:xfrm>
              <a:off x="4486476" y="4562468"/>
              <a:ext cx="33033" cy="32743"/>
            </a:xfrm>
            <a:custGeom>
              <a:avLst/>
              <a:gdLst/>
              <a:ahLst/>
              <a:cxnLst/>
              <a:rect l="l" t="t" r="r" b="b"/>
              <a:pathLst>
                <a:path w="798" h="791" extrusionOk="0">
                  <a:moveTo>
                    <a:pt x="131" y="0"/>
                  </a:moveTo>
                  <a:cubicBezTo>
                    <a:pt x="96" y="0"/>
                    <a:pt x="60" y="12"/>
                    <a:pt x="36" y="36"/>
                  </a:cubicBezTo>
                  <a:cubicBezTo>
                    <a:pt x="12" y="60"/>
                    <a:pt x="0" y="96"/>
                    <a:pt x="0" y="119"/>
                  </a:cubicBezTo>
                  <a:cubicBezTo>
                    <a:pt x="0" y="155"/>
                    <a:pt x="12" y="191"/>
                    <a:pt x="36" y="215"/>
                  </a:cubicBezTo>
                  <a:cubicBezTo>
                    <a:pt x="203" y="334"/>
                    <a:pt x="357" y="477"/>
                    <a:pt x="488" y="643"/>
                  </a:cubicBezTo>
                  <a:cubicBezTo>
                    <a:pt x="512" y="667"/>
                    <a:pt x="524" y="703"/>
                    <a:pt x="548" y="727"/>
                  </a:cubicBezTo>
                  <a:cubicBezTo>
                    <a:pt x="572" y="767"/>
                    <a:pt x="613" y="791"/>
                    <a:pt x="655" y="791"/>
                  </a:cubicBezTo>
                  <a:cubicBezTo>
                    <a:pt x="675" y="791"/>
                    <a:pt x="696" y="786"/>
                    <a:pt x="715" y="774"/>
                  </a:cubicBezTo>
                  <a:cubicBezTo>
                    <a:pt x="786" y="750"/>
                    <a:pt x="798" y="667"/>
                    <a:pt x="774" y="607"/>
                  </a:cubicBezTo>
                  <a:cubicBezTo>
                    <a:pt x="691" y="488"/>
                    <a:pt x="608" y="381"/>
                    <a:pt x="500" y="286"/>
                  </a:cubicBezTo>
                  <a:cubicBezTo>
                    <a:pt x="405" y="203"/>
                    <a:pt x="310" y="119"/>
                    <a:pt x="203" y="36"/>
                  </a:cubicBezTo>
                  <a:lnTo>
                    <a:pt x="215" y="36"/>
                  </a:lnTo>
                  <a:cubicBezTo>
                    <a:pt x="191" y="12"/>
                    <a:pt x="167" y="0"/>
                    <a:pt x="131" y="0"/>
                  </a:cubicBezTo>
                  <a:close/>
                </a:path>
              </a:pathLst>
            </a:custGeom>
            <a:solidFill>
              <a:srgbClr val="2D24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1028;p39">
              <a:extLst>
                <a:ext uri="{FF2B5EF4-FFF2-40B4-BE49-F238E27FC236}">
                  <a16:creationId xmlns:a16="http://schemas.microsoft.com/office/drawing/2014/main" id="{3B6F801E-9481-D61B-95B0-E45C8B9E8789}"/>
                </a:ext>
              </a:extLst>
            </p:cNvPr>
            <p:cNvSpPr/>
            <p:nvPr/>
          </p:nvSpPr>
          <p:spPr>
            <a:xfrm>
              <a:off x="4462798" y="4572816"/>
              <a:ext cx="34606" cy="36966"/>
            </a:xfrm>
            <a:custGeom>
              <a:avLst/>
              <a:gdLst/>
              <a:ahLst/>
              <a:cxnLst/>
              <a:rect l="l" t="t" r="r" b="b"/>
              <a:pathLst>
                <a:path w="836" h="893" extrusionOk="0">
                  <a:moveTo>
                    <a:pt x="144" y="0"/>
                  </a:moveTo>
                  <a:cubicBezTo>
                    <a:pt x="108" y="0"/>
                    <a:pt x="84" y="12"/>
                    <a:pt x="60" y="36"/>
                  </a:cubicBezTo>
                  <a:cubicBezTo>
                    <a:pt x="1" y="84"/>
                    <a:pt x="1" y="167"/>
                    <a:pt x="60" y="215"/>
                  </a:cubicBezTo>
                  <a:cubicBezTo>
                    <a:pt x="179" y="322"/>
                    <a:pt x="298" y="441"/>
                    <a:pt x="406" y="572"/>
                  </a:cubicBezTo>
                  <a:cubicBezTo>
                    <a:pt x="465" y="655"/>
                    <a:pt x="525" y="750"/>
                    <a:pt x="572" y="834"/>
                  </a:cubicBezTo>
                  <a:cubicBezTo>
                    <a:pt x="599" y="875"/>
                    <a:pt x="637" y="893"/>
                    <a:pt x="675" y="893"/>
                  </a:cubicBezTo>
                  <a:cubicBezTo>
                    <a:pt x="757" y="893"/>
                    <a:pt x="835" y="812"/>
                    <a:pt x="787" y="715"/>
                  </a:cubicBezTo>
                  <a:cubicBezTo>
                    <a:pt x="644" y="453"/>
                    <a:pt x="453" y="227"/>
                    <a:pt x="239" y="36"/>
                  </a:cubicBezTo>
                  <a:cubicBezTo>
                    <a:pt x="215" y="24"/>
                    <a:pt x="179" y="0"/>
                    <a:pt x="144" y="0"/>
                  </a:cubicBezTo>
                  <a:close/>
                </a:path>
              </a:pathLst>
            </a:custGeom>
            <a:solidFill>
              <a:srgbClr val="2D24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1029;p39">
              <a:extLst>
                <a:ext uri="{FF2B5EF4-FFF2-40B4-BE49-F238E27FC236}">
                  <a16:creationId xmlns:a16="http://schemas.microsoft.com/office/drawing/2014/main" id="{1E375F3B-BFAF-E197-88B8-5B5031B922DD}"/>
                </a:ext>
              </a:extLst>
            </p:cNvPr>
            <p:cNvSpPr/>
            <p:nvPr/>
          </p:nvSpPr>
          <p:spPr>
            <a:xfrm>
              <a:off x="5034542" y="1235666"/>
              <a:ext cx="200103" cy="354383"/>
            </a:xfrm>
            <a:custGeom>
              <a:avLst/>
              <a:gdLst/>
              <a:ahLst/>
              <a:cxnLst/>
              <a:rect l="l" t="t" r="r" b="b"/>
              <a:pathLst>
                <a:path w="4834" h="8561" extrusionOk="0">
                  <a:moveTo>
                    <a:pt x="3429" y="0"/>
                  </a:moveTo>
                  <a:cubicBezTo>
                    <a:pt x="3393" y="0"/>
                    <a:pt x="3358" y="12"/>
                    <a:pt x="3334" y="24"/>
                  </a:cubicBezTo>
                  <a:cubicBezTo>
                    <a:pt x="3310" y="48"/>
                    <a:pt x="3298" y="84"/>
                    <a:pt x="3298" y="119"/>
                  </a:cubicBezTo>
                  <a:cubicBezTo>
                    <a:pt x="3298" y="155"/>
                    <a:pt x="3310" y="191"/>
                    <a:pt x="3334" y="215"/>
                  </a:cubicBezTo>
                  <a:cubicBezTo>
                    <a:pt x="3370" y="250"/>
                    <a:pt x="3405" y="286"/>
                    <a:pt x="3441" y="322"/>
                  </a:cubicBezTo>
                  <a:lnTo>
                    <a:pt x="3358" y="322"/>
                  </a:lnTo>
                  <a:cubicBezTo>
                    <a:pt x="3286" y="322"/>
                    <a:pt x="3215" y="334"/>
                    <a:pt x="3143" y="334"/>
                  </a:cubicBezTo>
                  <a:cubicBezTo>
                    <a:pt x="2989" y="357"/>
                    <a:pt x="2834" y="393"/>
                    <a:pt x="2691" y="453"/>
                  </a:cubicBezTo>
                  <a:cubicBezTo>
                    <a:pt x="2441" y="548"/>
                    <a:pt x="2203" y="679"/>
                    <a:pt x="2000" y="846"/>
                  </a:cubicBezTo>
                  <a:cubicBezTo>
                    <a:pt x="1786" y="1012"/>
                    <a:pt x="1607" y="1203"/>
                    <a:pt x="1453" y="1417"/>
                  </a:cubicBezTo>
                  <a:cubicBezTo>
                    <a:pt x="1286" y="1631"/>
                    <a:pt x="1143" y="1858"/>
                    <a:pt x="1024" y="2108"/>
                  </a:cubicBezTo>
                  <a:cubicBezTo>
                    <a:pt x="774" y="2584"/>
                    <a:pt x="583" y="3096"/>
                    <a:pt x="452" y="3620"/>
                  </a:cubicBezTo>
                  <a:cubicBezTo>
                    <a:pt x="333" y="4036"/>
                    <a:pt x="238" y="4441"/>
                    <a:pt x="167" y="4822"/>
                  </a:cubicBezTo>
                  <a:cubicBezTo>
                    <a:pt x="71" y="5299"/>
                    <a:pt x="24" y="5775"/>
                    <a:pt x="24" y="6263"/>
                  </a:cubicBezTo>
                  <a:cubicBezTo>
                    <a:pt x="0" y="6715"/>
                    <a:pt x="83" y="7180"/>
                    <a:pt x="250" y="7608"/>
                  </a:cubicBezTo>
                  <a:cubicBezTo>
                    <a:pt x="333" y="7787"/>
                    <a:pt x="452" y="7965"/>
                    <a:pt x="595" y="8108"/>
                  </a:cubicBezTo>
                  <a:cubicBezTo>
                    <a:pt x="750" y="8263"/>
                    <a:pt x="941" y="8382"/>
                    <a:pt x="1143" y="8454"/>
                  </a:cubicBezTo>
                  <a:cubicBezTo>
                    <a:pt x="1274" y="8501"/>
                    <a:pt x="1405" y="8537"/>
                    <a:pt x="1548" y="8549"/>
                  </a:cubicBezTo>
                  <a:cubicBezTo>
                    <a:pt x="1595" y="8549"/>
                    <a:pt x="1655" y="8561"/>
                    <a:pt x="1703" y="8561"/>
                  </a:cubicBezTo>
                  <a:cubicBezTo>
                    <a:pt x="1798" y="8561"/>
                    <a:pt x="1881" y="8549"/>
                    <a:pt x="1965" y="8537"/>
                  </a:cubicBezTo>
                  <a:cubicBezTo>
                    <a:pt x="2238" y="8489"/>
                    <a:pt x="2500" y="8394"/>
                    <a:pt x="2727" y="8239"/>
                  </a:cubicBezTo>
                  <a:cubicBezTo>
                    <a:pt x="2965" y="8085"/>
                    <a:pt x="3191" y="7894"/>
                    <a:pt x="3381" y="7680"/>
                  </a:cubicBezTo>
                  <a:cubicBezTo>
                    <a:pt x="3572" y="7465"/>
                    <a:pt x="3751" y="7239"/>
                    <a:pt x="3905" y="6989"/>
                  </a:cubicBezTo>
                  <a:cubicBezTo>
                    <a:pt x="4048" y="6763"/>
                    <a:pt x="4167" y="6513"/>
                    <a:pt x="4274" y="6263"/>
                  </a:cubicBezTo>
                  <a:cubicBezTo>
                    <a:pt x="4393" y="5977"/>
                    <a:pt x="4489" y="5691"/>
                    <a:pt x="4572" y="5394"/>
                  </a:cubicBezTo>
                  <a:cubicBezTo>
                    <a:pt x="4739" y="4798"/>
                    <a:pt x="4822" y="4191"/>
                    <a:pt x="4822" y="3572"/>
                  </a:cubicBezTo>
                  <a:cubicBezTo>
                    <a:pt x="4834" y="2965"/>
                    <a:pt x="4751" y="2370"/>
                    <a:pt x="4560" y="1786"/>
                  </a:cubicBezTo>
                  <a:cubicBezTo>
                    <a:pt x="4358" y="1131"/>
                    <a:pt x="4001" y="536"/>
                    <a:pt x="3524" y="36"/>
                  </a:cubicBezTo>
                  <a:cubicBezTo>
                    <a:pt x="3500" y="12"/>
                    <a:pt x="3465" y="0"/>
                    <a:pt x="3429" y="0"/>
                  </a:cubicBezTo>
                  <a:close/>
                </a:path>
              </a:pathLst>
            </a:custGeom>
            <a:solidFill>
              <a:srgbClr val="142D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1030;p39">
              <a:extLst>
                <a:ext uri="{FF2B5EF4-FFF2-40B4-BE49-F238E27FC236}">
                  <a16:creationId xmlns:a16="http://schemas.microsoft.com/office/drawing/2014/main" id="{401B97D0-BE87-F0F2-7E46-02EC182A1863}"/>
                </a:ext>
              </a:extLst>
            </p:cNvPr>
            <p:cNvSpPr/>
            <p:nvPr/>
          </p:nvSpPr>
          <p:spPr>
            <a:xfrm>
              <a:off x="5047333" y="1317463"/>
              <a:ext cx="187312" cy="272089"/>
            </a:xfrm>
            <a:custGeom>
              <a:avLst/>
              <a:gdLst/>
              <a:ahLst/>
              <a:cxnLst/>
              <a:rect l="l" t="t" r="r" b="b"/>
              <a:pathLst>
                <a:path w="4525" h="6573" extrusionOk="0">
                  <a:moveTo>
                    <a:pt x="4311" y="1"/>
                  </a:moveTo>
                  <a:lnTo>
                    <a:pt x="4311" y="48"/>
                  </a:lnTo>
                  <a:cubicBezTo>
                    <a:pt x="4334" y="382"/>
                    <a:pt x="4323" y="727"/>
                    <a:pt x="4275" y="1060"/>
                  </a:cubicBezTo>
                  <a:cubicBezTo>
                    <a:pt x="4215" y="1394"/>
                    <a:pt x="4132" y="1727"/>
                    <a:pt x="4001" y="2049"/>
                  </a:cubicBezTo>
                  <a:cubicBezTo>
                    <a:pt x="3870" y="2358"/>
                    <a:pt x="3715" y="2668"/>
                    <a:pt x="3525" y="2953"/>
                  </a:cubicBezTo>
                  <a:cubicBezTo>
                    <a:pt x="3144" y="3525"/>
                    <a:pt x="2691" y="4025"/>
                    <a:pt x="2168" y="4442"/>
                  </a:cubicBezTo>
                  <a:cubicBezTo>
                    <a:pt x="1918" y="4644"/>
                    <a:pt x="1656" y="4823"/>
                    <a:pt x="1382" y="5001"/>
                  </a:cubicBezTo>
                  <a:cubicBezTo>
                    <a:pt x="1108" y="5168"/>
                    <a:pt x="834" y="5335"/>
                    <a:pt x="536" y="5489"/>
                  </a:cubicBezTo>
                  <a:cubicBezTo>
                    <a:pt x="358" y="5585"/>
                    <a:pt x="179" y="5668"/>
                    <a:pt x="1" y="5763"/>
                  </a:cubicBezTo>
                  <a:cubicBezTo>
                    <a:pt x="72" y="5894"/>
                    <a:pt x="167" y="6013"/>
                    <a:pt x="274" y="6132"/>
                  </a:cubicBezTo>
                  <a:cubicBezTo>
                    <a:pt x="429" y="6275"/>
                    <a:pt x="620" y="6394"/>
                    <a:pt x="822" y="6466"/>
                  </a:cubicBezTo>
                  <a:cubicBezTo>
                    <a:pt x="953" y="6513"/>
                    <a:pt x="1084" y="6549"/>
                    <a:pt x="1227" y="6561"/>
                  </a:cubicBezTo>
                  <a:cubicBezTo>
                    <a:pt x="1275" y="6573"/>
                    <a:pt x="1334" y="6573"/>
                    <a:pt x="1382" y="6573"/>
                  </a:cubicBezTo>
                  <a:cubicBezTo>
                    <a:pt x="1751" y="6573"/>
                    <a:pt x="2108" y="6466"/>
                    <a:pt x="2406" y="6263"/>
                  </a:cubicBezTo>
                  <a:cubicBezTo>
                    <a:pt x="2656" y="6109"/>
                    <a:pt x="2870" y="5918"/>
                    <a:pt x="3072" y="5704"/>
                  </a:cubicBezTo>
                  <a:cubicBezTo>
                    <a:pt x="3263" y="5489"/>
                    <a:pt x="3442" y="5263"/>
                    <a:pt x="3584" y="5013"/>
                  </a:cubicBezTo>
                  <a:cubicBezTo>
                    <a:pt x="3727" y="4775"/>
                    <a:pt x="3858" y="4537"/>
                    <a:pt x="3965" y="4287"/>
                  </a:cubicBezTo>
                  <a:cubicBezTo>
                    <a:pt x="4073" y="4001"/>
                    <a:pt x="4180" y="3715"/>
                    <a:pt x="4263" y="3418"/>
                  </a:cubicBezTo>
                  <a:cubicBezTo>
                    <a:pt x="4418" y="2822"/>
                    <a:pt x="4513" y="2203"/>
                    <a:pt x="4513" y="1596"/>
                  </a:cubicBezTo>
                  <a:cubicBezTo>
                    <a:pt x="4525" y="1060"/>
                    <a:pt x="4454" y="525"/>
                    <a:pt x="4311" y="1"/>
                  </a:cubicBezTo>
                  <a:close/>
                </a:path>
              </a:pathLst>
            </a:custGeom>
            <a:solidFill>
              <a:srgbClr val="0E22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1031;p39">
              <a:extLst>
                <a:ext uri="{FF2B5EF4-FFF2-40B4-BE49-F238E27FC236}">
                  <a16:creationId xmlns:a16="http://schemas.microsoft.com/office/drawing/2014/main" id="{D725FE63-9D6D-D314-AD4B-C86CE7BF4374}"/>
                </a:ext>
              </a:extLst>
            </p:cNvPr>
            <p:cNvSpPr/>
            <p:nvPr/>
          </p:nvSpPr>
          <p:spPr>
            <a:xfrm>
              <a:off x="5049320" y="1549607"/>
              <a:ext cx="41" cy="41"/>
            </a:xfrm>
            <a:custGeom>
              <a:avLst/>
              <a:gdLst/>
              <a:ahLst/>
              <a:cxnLst/>
              <a:rect l="l" t="t" r="r" b="b"/>
              <a:pathLst>
                <a:path w="1" h="1" extrusionOk="0">
                  <a:moveTo>
                    <a:pt x="0" y="0"/>
                  </a:moveTo>
                  <a:lnTo>
                    <a:pt x="0" y="0"/>
                  </a:lnTo>
                  <a:lnTo>
                    <a:pt x="0" y="0"/>
                  </a:lnTo>
                  <a:close/>
                </a:path>
              </a:pathLst>
            </a:custGeom>
            <a:solidFill>
              <a:srgbClr val="0E22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1032;p39">
              <a:extLst>
                <a:ext uri="{FF2B5EF4-FFF2-40B4-BE49-F238E27FC236}">
                  <a16:creationId xmlns:a16="http://schemas.microsoft.com/office/drawing/2014/main" id="{6EE79DCE-0A4D-7E59-162F-6C95D9CE5183}"/>
                </a:ext>
              </a:extLst>
            </p:cNvPr>
            <p:cNvSpPr/>
            <p:nvPr/>
          </p:nvSpPr>
          <p:spPr>
            <a:xfrm>
              <a:off x="4619519" y="1187358"/>
              <a:ext cx="128697" cy="243030"/>
            </a:xfrm>
            <a:custGeom>
              <a:avLst/>
              <a:gdLst/>
              <a:ahLst/>
              <a:cxnLst/>
              <a:rect l="l" t="t" r="r" b="b"/>
              <a:pathLst>
                <a:path w="3109" h="5871" extrusionOk="0">
                  <a:moveTo>
                    <a:pt x="2096" y="0"/>
                  </a:moveTo>
                  <a:cubicBezTo>
                    <a:pt x="2099" y="0"/>
                    <a:pt x="2101" y="0"/>
                    <a:pt x="2103" y="1"/>
                  </a:cubicBezTo>
                  <a:lnTo>
                    <a:pt x="2103" y="1"/>
                  </a:lnTo>
                  <a:cubicBezTo>
                    <a:pt x="2105" y="0"/>
                    <a:pt x="2107" y="0"/>
                    <a:pt x="2108" y="0"/>
                  </a:cubicBezTo>
                  <a:close/>
                  <a:moveTo>
                    <a:pt x="2103" y="1"/>
                  </a:moveTo>
                  <a:cubicBezTo>
                    <a:pt x="2081" y="2"/>
                    <a:pt x="2059" y="12"/>
                    <a:pt x="2037" y="12"/>
                  </a:cubicBezTo>
                  <a:cubicBezTo>
                    <a:pt x="1608" y="250"/>
                    <a:pt x="1239" y="584"/>
                    <a:pt x="953" y="989"/>
                  </a:cubicBezTo>
                  <a:cubicBezTo>
                    <a:pt x="632" y="1429"/>
                    <a:pt x="382" y="1917"/>
                    <a:pt x="227" y="2429"/>
                  </a:cubicBezTo>
                  <a:cubicBezTo>
                    <a:pt x="144" y="2691"/>
                    <a:pt x="84" y="2953"/>
                    <a:pt x="49" y="3227"/>
                  </a:cubicBezTo>
                  <a:cubicBezTo>
                    <a:pt x="13" y="3489"/>
                    <a:pt x="1" y="3751"/>
                    <a:pt x="13" y="4013"/>
                  </a:cubicBezTo>
                  <a:cubicBezTo>
                    <a:pt x="25" y="4513"/>
                    <a:pt x="180" y="4989"/>
                    <a:pt x="453" y="5406"/>
                  </a:cubicBezTo>
                  <a:cubicBezTo>
                    <a:pt x="561" y="5573"/>
                    <a:pt x="703" y="5704"/>
                    <a:pt x="870" y="5799"/>
                  </a:cubicBezTo>
                  <a:cubicBezTo>
                    <a:pt x="953" y="5846"/>
                    <a:pt x="1049" y="5870"/>
                    <a:pt x="1144" y="5870"/>
                  </a:cubicBezTo>
                  <a:cubicBezTo>
                    <a:pt x="1204" y="5870"/>
                    <a:pt x="1251" y="5858"/>
                    <a:pt x="1311" y="5846"/>
                  </a:cubicBezTo>
                  <a:cubicBezTo>
                    <a:pt x="1454" y="5799"/>
                    <a:pt x="1585" y="5704"/>
                    <a:pt x="1692" y="5596"/>
                  </a:cubicBezTo>
                  <a:cubicBezTo>
                    <a:pt x="1823" y="5453"/>
                    <a:pt x="1942" y="5311"/>
                    <a:pt x="2025" y="5144"/>
                  </a:cubicBezTo>
                  <a:cubicBezTo>
                    <a:pt x="2132" y="4965"/>
                    <a:pt x="2227" y="4775"/>
                    <a:pt x="2311" y="4584"/>
                  </a:cubicBezTo>
                  <a:cubicBezTo>
                    <a:pt x="2382" y="4406"/>
                    <a:pt x="2466" y="4215"/>
                    <a:pt x="2537" y="3989"/>
                  </a:cubicBezTo>
                  <a:cubicBezTo>
                    <a:pt x="2597" y="3810"/>
                    <a:pt x="2656" y="3632"/>
                    <a:pt x="2704" y="3453"/>
                  </a:cubicBezTo>
                  <a:cubicBezTo>
                    <a:pt x="2739" y="3310"/>
                    <a:pt x="2775" y="3179"/>
                    <a:pt x="2811" y="3037"/>
                  </a:cubicBezTo>
                  <a:lnTo>
                    <a:pt x="2847" y="2894"/>
                  </a:lnTo>
                  <a:lnTo>
                    <a:pt x="2847" y="2870"/>
                  </a:lnTo>
                  <a:cubicBezTo>
                    <a:pt x="2894" y="2644"/>
                    <a:pt x="2954" y="2417"/>
                    <a:pt x="2989" y="2191"/>
                  </a:cubicBezTo>
                  <a:cubicBezTo>
                    <a:pt x="3061" y="1870"/>
                    <a:pt x="3097" y="1536"/>
                    <a:pt x="3097" y="1203"/>
                  </a:cubicBezTo>
                  <a:cubicBezTo>
                    <a:pt x="3109" y="917"/>
                    <a:pt x="3025" y="643"/>
                    <a:pt x="2870" y="405"/>
                  </a:cubicBezTo>
                  <a:cubicBezTo>
                    <a:pt x="2811" y="346"/>
                    <a:pt x="2763" y="286"/>
                    <a:pt x="2692" y="239"/>
                  </a:cubicBezTo>
                  <a:cubicBezTo>
                    <a:pt x="2656" y="215"/>
                    <a:pt x="2620" y="191"/>
                    <a:pt x="2573" y="167"/>
                  </a:cubicBezTo>
                  <a:cubicBezTo>
                    <a:pt x="2466" y="131"/>
                    <a:pt x="2347" y="108"/>
                    <a:pt x="2239" y="108"/>
                  </a:cubicBezTo>
                  <a:cubicBezTo>
                    <a:pt x="2227" y="96"/>
                    <a:pt x="2227" y="84"/>
                    <a:pt x="2216" y="84"/>
                  </a:cubicBezTo>
                  <a:cubicBezTo>
                    <a:pt x="2193" y="38"/>
                    <a:pt x="2148" y="4"/>
                    <a:pt x="2103" y="1"/>
                  </a:cubicBezTo>
                  <a:close/>
                </a:path>
              </a:pathLst>
            </a:custGeom>
            <a:solidFill>
              <a:srgbClr val="0E22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1033;p39">
              <a:extLst>
                <a:ext uri="{FF2B5EF4-FFF2-40B4-BE49-F238E27FC236}">
                  <a16:creationId xmlns:a16="http://schemas.microsoft.com/office/drawing/2014/main" id="{537F32B2-034A-9925-B22E-0D6E9C3078A2}"/>
                </a:ext>
              </a:extLst>
            </p:cNvPr>
            <p:cNvSpPr/>
            <p:nvPr/>
          </p:nvSpPr>
          <p:spPr>
            <a:xfrm>
              <a:off x="4696430" y="1648624"/>
              <a:ext cx="286867" cy="340639"/>
            </a:xfrm>
            <a:custGeom>
              <a:avLst/>
              <a:gdLst/>
              <a:ahLst/>
              <a:cxnLst/>
              <a:rect l="l" t="t" r="r" b="b"/>
              <a:pathLst>
                <a:path w="6930" h="8229" extrusionOk="0">
                  <a:moveTo>
                    <a:pt x="5327" y="1"/>
                  </a:moveTo>
                  <a:cubicBezTo>
                    <a:pt x="5309" y="1"/>
                    <a:pt x="5292" y="1"/>
                    <a:pt x="5275" y="2"/>
                  </a:cubicBezTo>
                  <a:lnTo>
                    <a:pt x="5275" y="14"/>
                  </a:lnTo>
                  <a:lnTo>
                    <a:pt x="5084" y="14"/>
                  </a:lnTo>
                  <a:cubicBezTo>
                    <a:pt x="4680" y="61"/>
                    <a:pt x="4287" y="168"/>
                    <a:pt x="3929" y="335"/>
                  </a:cubicBezTo>
                  <a:cubicBezTo>
                    <a:pt x="3572" y="490"/>
                    <a:pt x="3239" y="704"/>
                    <a:pt x="2941" y="966"/>
                  </a:cubicBezTo>
                  <a:cubicBezTo>
                    <a:pt x="2905" y="1014"/>
                    <a:pt x="2858" y="1049"/>
                    <a:pt x="2822" y="1097"/>
                  </a:cubicBezTo>
                  <a:cubicBezTo>
                    <a:pt x="2822" y="1061"/>
                    <a:pt x="2822" y="1014"/>
                    <a:pt x="2786" y="990"/>
                  </a:cubicBezTo>
                  <a:cubicBezTo>
                    <a:pt x="2762" y="961"/>
                    <a:pt x="2729" y="948"/>
                    <a:pt x="2696" y="948"/>
                  </a:cubicBezTo>
                  <a:cubicBezTo>
                    <a:pt x="2633" y="948"/>
                    <a:pt x="2572" y="995"/>
                    <a:pt x="2572" y="1073"/>
                  </a:cubicBezTo>
                  <a:cubicBezTo>
                    <a:pt x="2572" y="1145"/>
                    <a:pt x="2572" y="1216"/>
                    <a:pt x="2548" y="1288"/>
                  </a:cubicBezTo>
                  <a:cubicBezTo>
                    <a:pt x="2513" y="1573"/>
                    <a:pt x="2429" y="1847"/>
                    <a:pt x="2322" y="2109"/>
                  </a:cubicBezTo>
                  <a:cubicBezTo>
                    <a:pt x="2155" y="2466"/>
                    <a:pt x="1965" y="2800"/>
                    <a:pt x="1727" y="3109"/>
                  </a:cubicBezTo>
                  <a:cubicBezTo>
                    <a:pt x="1536" y="3359"/>
                    <a:pt x="1310" y="3585"/>
                    <a:pt x="1072" y="3776"/>
                  </a:cubicBezTo>
                  <a:cubicBezTo>
                    <a:pt x="953" y="3859"/>
                    <a:pt x="846" y="3931"/>
                    <a:pt x="715" y="3990"/>
                  </a:cubicBezTo>
                  <a:cubicBezTo>
                    <a:pt x="667" y="3990"/>
                    <a:pt x="631" y="4014"/>
                    <a:pt x="608" y="4062"/>
                  </a:cubicBezTo>
                  <a:cubicBezTo>
                    <a:pt x="465" y="4312"/>
                    <a:pt x="346" y="4586"/>
                    <a:pt x="250" y="4859"/>
                  </a:cubicBezTo>
                  <a:cubicBezTo>
                    <a:pt x="155" y="5109"/>
                    <a:pt x="96" y="5371"/>
                    <a:pt x="72" y="5633"/>
                  </a:cubicBezTo>
                  <a:cubicBezTo>
                    <a:pt x="0" y="6074"/>
                    <a:pt x="60" y="6526"/>
                    <a:pt x="215" y="6955"/>
                  </a:cubicBezTo>
                  <a:cubicBezTo>
                    <a:pt x="298" y="7145"/>
                    <a:pt x="393" y="7324"/>
                    <a:pt x="524" y="7479"/>
                  </a:cubicBezTo>
                  <a:cubicBezTo>
                    <a:pt x="655" y="7634"/>
                    <a:pt x="810" y="7765"/>
                    <a:pt x="977" y="7884"/>
                  </a:cubicBezTo>
                  <a:cubicBezTo>
                    <a:pt x="1155" y="7991"/>
                    <a:pt x="1346" y="8086"/>
                    <a:pt x="1548" y="8134"/>
                  </a:cubicBezTo>
                  <a:cubicBezTo>
                    <a:pt x="1786" y="8193"/>
                    <a:pt x="2013" y="8229"/>
                    <a:pt x="2251" y="8229"/>
                  </a:cubicBezTo>
                  <a:lnTo>
                    <a:pt x="2310" y="8229"/>
                  </a:lnTo>
                  <a:cubicBezTo>
                    <a:pt x="2536" y="8229"/>
                    <a:pt x="2763" y="8205"/>
                    <a:pt x="2989" y="8169"/>
                  </a:cubicBezTo>
                  <a:cubicBezTo>
                    <a:pt x="3275" y="8110"/>
                    <a:pt x="3548" y="8026"/>
                    <a:pt x="3810" y="7931"/>
                  </a:cubicBezTo>
                  <a:cubicBezTo>
                    <a:pt x="4084" y="7836"/>
                    <a:pt x="4334" y="7717"/>
                    <a:pt x="4584" y="7574"/>
                  </a:cubicBezTo>
                  <a:cubicBezTo>
                    <a:pt x="4822" y="7443"/>
                    <a:pt x="5049" y="7288"/>
                    <a:pt x="5263" y="7122"/>
                  </a:cubicBezTo>
                  <a:cubicBezTo>
                    <a:pt x="5692" y="6788"/>
                    <a:pt x="6061" y="6371"/>
                    <a:pt x="6346" y="5907"/>
                  </a:cubicBezTo>
                  <a:cubicBezTo>
                    <a:pt x="6489" y="5669"/>
                    <a:pt x="6608" y="5431"/>
                    <a:pt x="6692" y="5169"/>
                  </a:cubicBezTo>
                  <a:cubicBezTo>
                    <a:pt x="6739" y="5026"/>
                    <a:pt x="6775" y="4883"/>
                    <a:pt x="6811" y="4752"/>
                  </a:cubicBezTo>
                  <a:cubicBezTo>
                    <a:pt x="6835" y="4669"/>
                    <a:pt x="6846" y="4597"/>
                    <a:pt x="6858" y="4526"/>
                  </a:cubicBezTo>
                  <a:cubicBezTo>
                    <a:pt x="6894" y="4502"/>
                    <a:pt x="6918" y="4466"/>
                    <a:pt x="6930" y="4431"/>
                  </a:cubicBezTo>
                  <a:cubicBezTo>
                    <a:pt x="6930" y="4407"/>
                    <a:pt x="6930" y="4371"/>
                    <a:pt x="6906" y="4347"/>
                  </a:cubicBezTo>
                  <a:lnTo>
                    <a:pt x="6882" y="4288"/>
                  </a:lnTo>
                  <a:cubicBezTo>
                    <a:pt x="6870" y="4276"/>
                    <a:pt x="6858" y="4252"/>
                    <a:pt x="6858" y="4240"/>
                  </a:cubicBezTo>
                  <a:cubicBezTo>
                    <a:pt x="6787" y="4133"/>
                    <a:pt x="6727" y="4014"/>
                    <a:pt x="6680" y="3907"/>
                  </a:cubicBezTo>
                  <a:lnTo>
                    <a:pt x="6680" y="3895"/>
                  </a:lnTo>
                  <a:lnTo>
                    <a:pt x="6680" y="3883"/>
                  </a:lnTo>
                  <a:cubicBezTo>
                    <a:pt x="6549" y="3550"/>
                    <a:pt x="6465" y="3204"/>
                    <a:pt x="6418" y="2859"/>
                  </a:cubicBezTo>
                  <a:cubicBezTo>
                    <a:pt x="6358" y="2395"/>
                    <a:pt x="6358" y="1919"/>
                    <a:pt x="6418" y="1454"/>
                  </a:cubicBezTo>
                  <a:cubicBezTo>
                    <a:pt x="6454" y="1216"/>
                    <a:pt x="6501" y="990"/>
                    <a:pt x="6573" y="764"/>
                  </a:cubicBezTo>
                  <a:cubicBezTo>
                    <a:pt x="6573" y="728"/>
                    <a:pt x="6573" y="692"/>
                    <a:pt x="6561" y="668"/>
                  </a:cubicBezTo>
                  <a:cubicBezTo>
                    <a:pt x="6537" y="633"/>
                    <a:pt x="6513" y="609"/>
                    <a:pt x="6477" y="597"/>
                  </a:cubicBezTo>
                  <a:lnTo>
                    <a:pt x="6442" y="597"/>
                  </a:lnTo>
                  <a:cubicBezTo>
                    <a:pt x="6394" y="597"/>
                    <a:pt x="6358" y="621"/>
                    <a:pt x="6334" y="668"/>
                  </a:cubicBezTo>
                  <a:cubicBezTo>
                    <a:pt x="6334" y="645"/>
                    <a:pt x="6323" y="621"/>
                    <a:pt x="6311" y="609"/>
                  </a:cubicBezTo>
                  <a:cubicBezTo>
                    <a:pt x="6263" y="454"/>
                    <a:pt x="6156" y="323"/>
                    <a:pt x="6037" y="216"/>
                  </a:cubicBezTo>
                  <a:cubicBezTo>
                    <a:pt x="5825" y="82"/>
                    <a:pt x="5582" y="1"/>
                    <a:pt x="5327" y="1"/>
                  </a:cubicBezTo>
                  <a:close/>
                </a:path>
              </a:pathLst>
            </a:custGeom>
            <a:solidFill>
              <a:srgbClr val="FE8E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1034;p39">
              <a:extLst>
                <a:ext uri="{FF2B5EF4-FFF2-40B4-BE49-F238E27FC236}">
                  <a16:creationId xmlns:a16="http://schemas.microsoft.com/office/drawing/2014/main" id="{F262526C-86BA-3691-AB05-9F898D341D53}"/>
                </a:ext>
              </a:extLst>
            </p:cNvPr>
            <p:cNvSpPr/>
            <p:nvPr/>
          </p:nvSpPr>
          <p:spPr>
            <a:xfrm>
              <a:off x="4587976" y="1357865"/>
              <a:ext cx="107503" cy="157301"/>
            </a:xfrm>
            <a:custGeom>
              <a:avLst/>
              <a:gdLst/>
              <a:ahLst/>
              <a:cxnLst/>
              <a:rect l="l" t="t" r="r" b="b"/>
              <a:pathLst>
                <a:path w="2597" h="3800" extrusionOk="0">
                  <a:moveTo>
                    <a:pt x="1346" y="1"/>
                  </a:moveTo>
                  <a:cubicBezTo>
                    <a:pt x="1251" y="1"/>
                    <a:pt x="1156" y="13"/>
                    <a:pt x="1061" y="37"/>
                  </a:cubicBezTo>
                  <a:cubicBezTo>
                    <a:pt x="930" y="72"/>
                    <a:pt x="799" y="144"/>
                    <a:pt x="692" y="227"/>
                  </a:cubicBezTo>
                  <a:cubicBezTo>
                    <a:pt x="572" y="311"/>
                    <a:pt x="465" y="418"/>
                    <a:pt x="370" y="549"/>
                  </a:cubicBezTo>
                  <a:cubicBezTo>
                    <a:pt x="203" y="787"/>
                    <a:pt x="96" y="1061"/>
                    <a:pt x="49" y="1346"/>
                  </a:cubicBezTo>
                  <a:cubicBezTo>
                    <a:pt x="1" y="1668"/>
                    <a:pt x="1" y="2001"/>
                    <a:pt x="49" y="2323"/>
                  </a:cubicBezTo>
                  <a:cubicBezTo>
                    <a:pt x="96" y="2644"/>
                    <a:pt x="203" y="2942"/>
                    <a:pt x="370" y="3216"/>
                  </a:cubicBezTo>
                  <a:cubicBezTo>
                    <a:pt x="453" y="3347"/>
                    <a:pt x="549" y="3454"/>
                    <a:pt x="656" y="3561"/>
                  </a:cubicBezTo>
                  <a:cubicBezTo>
                    <a:pt x="775" y="3656"/>
                    <a:pt x="906" y="3740"/>
                    <a:pt x="1049" y="3787"/>
                  </a:cubicBezTo>
                  <a:cubicBezTo>
                    <a:pt x="1061" y="3799"/>
                    <a:pt x="1073" y="3799"/>
                    <a:pt x="1096" y="3799"/>
                  </a:cubicBezTo>
                  <a:cubicBezTo>
                    <a:pt x="1144" y="3787"/>
                    <a:pt x="1204" y="3751"/>
                    <a:pt x="1215" y="3692"/>
                  </a:cubicBezTo>
                  <a:cubicBezTo>
                    <a:pt x="1215" y="3680"/>
                    <a:pt x="1215" y="3680"/>
                    <a:pt x="1215" y="3668"/>
                  </a:cubicBezTo>
                  <a:cubicBezTo>
                    <a:pt x="1275" y="3668"/>
                    <a:pt x="1323" y="3656"/>
                    <a:pt x="1370" y="3632"/>
                  </a:cubicBezTo>
                  <a:cubicBezTo>
                    <a:pt x="1489" y="3597"/>
                    <a:pt x="1596" y="3537"/>
                    <a:pt x="1692" y="3466"/>
                  </a:cubicBezTo>
                  <a:cubicBezTo>
                    <a:pt x="1894" y="3323"/>
                    <a:pt x="2073" y="3132"/>
                    <a:pt x="2192" y="2918"/>
                  </a:cubicBezTo>
                  <a:cubicBezTo>
                    <a:pt x="2335" y="2692"/>
                    <a:pt x="2442" y="2454"/>
                    <a:pt x="2501" y="2204"/>
                  </a:cubicBezTo>
                  <a:cubicBezTo>
                    <a:pt x="2573" y="1966"/>
                    <a:pt x="2597" y="1727"/>
                    <a:pt x="2597" y="1489"/>
                  </a:cubicBezTo>
                  <a:cubicBezTo>
                    <a:pt x="2573" y="1204"/>
                    <a:pt x="2489" y="918"/>
                    <a:pt x="2347" y="668"/>
                  </a:cubicBezTo>
                  <a:cubicBezTo>
                    <a:pt x="2216" y="430"/>
                    <a:pt x="2025" y="239"/>
                    <a:pt x="1799" y="120"/>
                  </a:cubicBezTo>
                  <a:cubicBezTo>
                    <a:pt x="1692" y="61"/>
                    <a:pt x="1573" y="25"/>
                    <a:pt x="1454" y="13"/>
                  </a:cubicBezTo>
                  <a:cubicBezTo>
                    <a:pt x="1436" y="7"/>
                    <a:pt x="1418" y="4"/>
                    <a:pt x="1400" y="4"/>
                  </a:cubicBezTo>
                  <a:cubicBezTo>
                    <a:pt x="1382" y="4"/>
                    <a:pt x="1364" y="7"/>
                    <a:pt x="1346" y="13"/>
                  </a:cubicBezTo>
                  <a:lnTo>
                    <a:pt x="1346" y="1"/>
                  </a:lnTo>
                  <a:close/>
                </a:path>
              </a:pathLst>
            </a:custGeom>
            <a:solidFill>
              <a:srgbClr val="FE8E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1035;p39">
              <a:extLst>
                <a:ext uri="{FF2B5EF4-FFF2-40B4-BE49-F238E27FC236}">
                  <a16:creationId xmlns:a16="http://schemas.microsoft.com/office/drawing/2014/main" id="{04A0B83E-E50B-6693-1DEE-F730FBAB6152}"/>
                </a:ext>
              </a:extLst>
            </p:cNvPr>
            <p:cNvSpPr/>
            <p:nvPr/>
          </p:nvSpPr>
          <p:spPr>
            <a:xfrm>
              <a:off x="4783649" y="1649121"/>
              <a:ext cx="183877" cy="107420"/>
            </a:xfrm>
            <a:custGeom>
              <a:avLst/>
              <a:gdLst/>
              <a:ahLst/>
              <a:cxnLst/>
              <a:rect l="l" t="t" r="r" b="b"/>
              <a:pathLst>
                <a:path w="4442" h="2595" extrusionOk="0">
                  <a:moveTo>
                    <a:pt x="3212" y="0"/>
                  </a:moveTo>
                  <a:cubicBezTo>
                    <a:pt x="3193" y="0"/>
                    <a:pt x="3175" y="1"/>
                    <a:pt x="3156" y="2"/>
                  </a:cubicBezTo>
                  <a:lnTo>
                    <a:pt x="2977" y="2"/>
                  </a:lnTo>
                  <a:cubicBezTo>
                    <a:pt x="2573" y="37"/>
                    <a:pt x="2180" y="144"/>
                    <a:pt x="1822" y="323"/>
                  </a:cubicBezTo>
                  <a:cubicBezTo>
                    <a:pt x="1453" y="478"/>
                    <a:pt x="1120" y="692"/>
                    <a:pt x="834" y="954"/>
                  </a:cubicBezTo>
                  <a:cubicBezTo>
                    <a:pt x="787" y="990"/>
                    <a:pt x="751" y="1037"/>
                    <a:pt x="715" y="1073"/>
                  </a:cubicBezTo>
                  <a:cubicBezTo>
                    <a:pt x="727" y="1037"/>
                    <a:pt x="715" y="1002"/>
                    <a:pt x="691" y="966"/>
                  </a:cubicBezTo>
                  <a:cubicBezTo>
                    <a:pt x="665" y="939"/>
                    <a:pt x="630" y="927"/>
                    <a:pt x="596" y="927"/>
                  </a:cubicBezTo>
                  <a:cubicBezTo>
                    <a:pt x="524" y="927"/>
                    <a:pt x="453" y="980"/>
                    <a:pt x="453" y="1061"/>
                  </a:cubicBezTo>
                  <a:cubicBezTo>
                    <a:pt x="453" y="1133"/>
                    <a:pt x="453" y="1204"/>
                    <a:pt x="441" y="1276"/>
                  </a:cubicBezTo>
                  <a:cubicBezTo>
                    <a:pt x="394" y="1549"/>
                    <a:pt x="322" y="1835"/>
                    <a:pt x="203" y="2097"/>
                  </a:cubicBezTo>
                  <a:cubicBezTo>
                    <a:pt x="144" y="2228"/>
                    <a:pt x="72" y="2371"/>
                    <a:pt x="1" y="2502"/>
                  </a:cubicBezTo>
                  <a:cubicBezTo>
                    <a:pt x="203" y="2549"/>
                    <a:pt x="406" y="2573"/>
                    <a:pt x="608" y="2585"/>
                  </a:cubicBezTo>
                  <a:cubicBezTo>
                    <a:pt x="703" y="2591"/>
                    <a:pt x="798" y="2594"/>
                    <a:pt x="894" y="2594"/>
                  </a:cubicBezTo>
                  <a:cubicBezTo>
                    <a:pt x="989" y="2594"/>
                    <a:pt x="1084" y="2591"/>
                    <a:pt x="1179" y="2585"/>
                  </a:cubicBezTo>
                  <a:lnTo>
                    <a:pt x="1191" y="2585"/>
                  </a:lnTo>
                  <a:cubicBezTo>
                    <a:pt x="1394" y="2573"/>
                    <a:pt x="1596" y="2549"/>
                    <a:pt x="1787" y="2502"/>
                  </a:cubicBezTo>
                  <a:cubicBezTo>
                    <a:pt x="1989" y="2466"/>
                    <a:pt x="2192" y="2407"/>
                    <a:pt x="2382" y="2335"/>
                  </a:cubicBezTo>
                  <a:lnTo>
                    <a:pt x="2382" y="2335"/>
                  </a:lnTo>
                  <a:lnTo>
                    <a:pt x="2370" y="2347"/>
                  </a:lnTo>
                  <a:cubicBezTo>
                    <a:pt x="2537" y="2288"/>
                    <a:pt x="2715" y="2216"/>
                    <a:pt x="2882" y="2133"/>
                  </a:cubicBezTo>
                  <a:cubicBezTo>
                    <a:pt x="3037" y="2049"/>
                    <a:pt x="3192" y="1966"/>
                    <a:pt x="3346" y="1859"/>
                  </a:cubicBezTo>
                  <a:lnTo>
                    <a:pt x="3346" y="1859"/>
                  </a:lnTo>
                  <a:lnTo>
                    <a:pt x="3335" y="1871"/>
                  </a:lnTo>
                  <a:cubicBezTo>
                    <a:pt x="3465" y="1776"/>
                    <a:pt x="3596" y="1680"/>
                    <a:pt x="3716" y="1585"/>
                  </a:cubicBezTo>
                  <a:cubicBezTo>
                    <a:pt x="3835" y="1478"/>
                    <a:pt x="3942" y="1371"/>
                    <a:pt x="4049" y="1252"/>
                  </a:cubicBezTo>
                  <a:cubicBezTo>
                    <a:pt x="4204" y="1085"/>
                    <a:pt x="4335" y="906"/>
                    <a:pt x="4442" y="716"/>
                  </a:cubicBezTo>
                  <a:cubicBezTo>
                    <a:pt x="4442" y="692"/>
                    <a:pt x="4442" y="680"/>
                    <a:pt x="4430" y="668"/>
                  </a:cubicBezTo>
                  <a:cubicBezTo>
                    <a:pt x="4418" y="633"/>
                    <a:pt x="4382" y="609"/>
                    <a:pt x="4347" y="597"/>
                  </a:cubicBezTo>
                  <a:lnTo>
                    <a:pt x="4311" y="597"/>
                  </a:lnTo>
                  <a:cubicBezTo>
                    <a:pt x="4263" y="597"/>
                    <a:pt x="4216" y="621"/>
                    <a:pt x="4192" y="668"/>
                  </a:cubicBezTo>
                  <a:cubicBezTo>
                    <a:pt x="4204" y="644"/>
                    <a:pt x="4204" y="633"/>
                    <a:pt x="4192" y="609"/>
                  </a:cubicBezTo>
                  <a:cubicBezTo>
                    <a:pt x="4132" y="454"/>
                    <a:pt x="4037" y="323"/>
                    <a:pt x="3906" y="216"/>
                  </a:cubicBezTo>
                  <a:cubicBezTo>
                    <a:pt x="3707" y="72"/>
                    <a:pt x="3457" y="0"/>
                    <a:pt x="3212" y="0"/>
                  </a:cubicBezTo>
                  <a:close/>
                </a:path>
              </a:pathLst>
            </a:custGeom>
            <a:solidFill>
              <a:srgbClr val="CC614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1036;p39">
              <a:extLst>
                <a:ext uri="{FF2B5EF4-FFF2-40B4-BE49-F238E27FC236}">
                  <a16:creationId xmlns:a16="http://schemas.microsoft.com/office/drawing/2014/main" id="{C11A1DA1-F351-AC26-1CBC-309FF7F31AB2}"/>
                </a:ext>
              </a:extLst>
            </p:cNvPr>
            <p:cNvSpPr/>
            <p:nvPr/>
          </p:nvSpPr>
          <p:spPr>
            <a:xfrm>
              <a:off x="4952208" y="1700906"/>
              <a:ext cx="41" cy="41"/>
            </a:xfrm>
            <a:custGeom>
              <a:avLst/>
              <a:gdLst/>
              <a:ahLst/>
              <a:cxnLst/>
              <a:rect l="l" t="t" r="r" b="b"/>
              <a:pathLst>
                <a:path w="1" h="1" extrusionOk="0">
                  <a:moveTo>
                    <a:pt x="1" y="1"/>
                  </a:moveTo>
                  <a:close/>
                </a:path>
              </a:pathLst>
            </a:custGeom>
            <a:solidFill>
              <a:srgbClr val="FCA26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1037;p39">
              <a:extLst>
                <a:ext uri="{FF2B5EF4-FFF2-40B4-BE49-F238E27FC236}">
                  <a16:creationId xmlns:a16="http://schemas.microsoft.com/office/drawing/2014/main" id="{BD6C4028-8F83-0574-7097-EA419C392313}"/>
                </a:ext>
              </a:extLst>
            </p:cNvPr>
            <p:cNvSpPr/>
            <p:nvPr/>
          </p:nvSpPr>
          <p:spPr>
            <a:xfrm>
              <a:off x="4783649" y="1753147"/>
              <a:ext cx="538" cy="41"/>
            </a:xfrm>
            <a:custGeom>
              <a:avLst/>
              <a:gdLst/>
              <a:ahLst/>
              <a:cxnLst/>
              <a:rect l="l" t="t" r="r" b="b"/>
              <a:pathLst>
                <a:path w="13" h="1" extrusionOk="0">
                  <a:moveTo>
                    <a:pt x="1" y="1"/>
                  </a:moveTo>
                  <a:lnTo>
                    <a:pt x="13" y="1"/>
                  </a:lnTo>
                  <a:close/>
                </a:path>
              </a:pathLst>
            </a:custGeom>
            <a:solidFill>
              <a:srgbClr val="FCA26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1038;p39">
              <a:extLst>
                <a:ext uri="{FF2B5EF4-FFF2-40B4-BE49-F238E27FC236}">
                  <a16:creationId xmlns:a16="http://schemas.microsoft.com/office/drawing/2014/main" id="{80EA18DB-1EC2-C6FA-0590-56358F5FB5DB}"/>
                </a:ext>
              </a:extLst>
            </p:cNvPr>
            <p:cNvSpPr/>
            <p:nvPr/>
          </p:nvSpPr>
          <p:spPr>
            <a:xfrm>
              <a:off x="4623989" y="1184874"/>
              <a:ext cx="527869" cy="538259"/>
            </a:xfrm>
            <a:custGeom>
              <a:avLst/>
              <a:gdLst/>
              <a:ahLst/>
              <a:cxnLst/>
              <a:rect l="l" t="t" r="r" b="b"/>
              <a:pathLst>
                <a:path w="12752" h="13003" extrusionOk="0">
                  <a:moveTo>
                    <a:pt x="5858" y="1"/>
                  </a:moveTo>
                  <a:cubicBezTo>
                    <a:pt x="5596" y="1"/>
                    <a:pt x="5322" y="1"/>
                    <a:pt x="5060" y="13"/>
                  </a:cubicBezTo>
                  <a:cubicBezTo>
                    <a:pt x="4560" y="37"/>
                    <a:pt x="4048" y="84"/>
                    <a:pt x="3489" y="156"/>
                  </a:cubicBezTo>
                  <a:lnTo>
                    <a:pt x="3334" y="168"/>
                  </a:lnTo>
                  <a:lnTo>
                    <a:pt x="3286" y="179"/>
                  </a:lnTo>
                  <a:lnTo>
                    <a:pt x="3227" y="179"/>
                  </a:lnTo>
                  <a:lnTo>
                    <a:pt x="3167" y="191"/>
                  </a:lnTo>
                  <a:lnTo>
                    <a:pt x="3131" y="191"/>
                  </a:lnTo>
                  <a:cubicBezTo>
                    <a:pt x="2953" y="203"/>
                    <a:pt x="2762" y="239"/>
                    <a:pt x="2584" y="287"/>
                  </a:cubicBezTo>
                  <a:cubicBezTo>
                    <a:pt x="2560" y="287"/>
                    <a:pt x="2548" y="299"/>
                    <a:pt x="2524" y="322"/>
                  </a:cubicBezTo>
                  <a:cubicBezTo>
                    <a:pt x="2500" y="322"/>
                    <a:pt x="2489" y="322"/>
                    <a:pt x="2465" y="334"/>
                  </a:cubicBezTo>
                  <a:cubicBezTo>
                    <a:pt x="2358" y="418"/>
                    <a:pt x="2239" y="501"/>
                    <a:pt x="2143" y="596"/>
                  </a:cubicBezTo>
                  <a:cubicBezTo>
                    <a:pt x="2036" y="691"/>
                    <a:pt x="1941" y="799"/>
                    <a:pt x="1858" y="918"/>
                  </a:cubicBezTo>
                  <a:cubicBezTo>
                    <a:pt x="1691" y="1144"/>
                    <a:pt x="1560" y="1394"/>
                    <a:pt x="1465" y="1656"/>
                  </a:cubicBezTo>
                  <a:cubicBezTo>
                    <a:pt x="1274" y="2192"/>
                    <a:pt x="1143" y="2763"/>
                    <a:pt x="1072" y="3335"/>
                  </a:cubicBezTo>
                  <a:lnTo>
                    <a:pt x="1060" y="3430"/>
                  </a:lnTo>
                  <a:cubicBezTo>
                    <a:pt x="1012" y="3680"/>
                    <a:pt x="976" y="3930"/>
                    <a:pt x="929" y="4180"/>
                  </a:cubicBezTo>
                  <a:cubicBezTo>
                    <a:pt x="845" y="4549"/>
                    <a:pt x="738" y="4930"/>
                    <a:pt x="631" y="5275"/>
                  </a:cubicBezTo>
                  <a:lnTo>
                    <a:pt x="536" y="5561"/>
                  </a:lnTo>
                  <a:cubicBezTo>
                    <a:pt x="334" y="6180"/>
                    <a:pt x="167" y="6811"/>
                    <a:pt x="60" y="7466"/>
                  </a:cubicBezTo>
                  <a:cubicBezTo>
                    <a:pt x="12" y="7776"/>
                    <a:pt x="0" y="8097"/>
                    <a:pt x="12" y="8407"/>
                  </a:cubicBezTo>
                  <a:cubicBezTo>
                    <a:pt x="24" y="8692"/>
                    <a:pt x="60" y="8966"/>
                    <a:pt x="119" y="9252"/>
                  </a:cubicBezTo>
                  <a:cubicBezTo>
                    <a:pt x="250" y="9764"/>
                    <a:pt x="464" y="10252"/>
                    <a:pt x="762" y="10693"/>
                  </a:cubicBezTo>
                  <a:cubicBezTo>
                    <a:pt x="905" y="10895"/>
                    <a:pt x="1072" y="11097"/>
                    <a:pt x="1250" y="11288"/>
                  </a:cubicBezTo>
                  <a:cubicBezTo>
                    <a:pt x="1441" y="11467"/>
                    <a:pt x="1631" y="11645"/>
                    <a:pt x="1846" y="11800"/>
                  </a:cubicBezTo>
                  <a:cubicBezTo>
                    <a:pt x="2274" y="12110"/>
                    <a:pt x="2750" y="12371"/>
                    <a:pt x="3251" y="12550"/>
                  </a:cubicBezTo>
                  <a:cubicBezTo>
                    <a:pt x="4013" y="12848"/>
                    <a:pt x="4822" y="13002"/>
                    <a:pt x="5644" y="13002"/>
                  </a:cubicBezTo>
                  <a:cubicBezTo>
                    <a:pt x="5965" y="12991"/>
                    <a:pt x="6287" y="12979"/>
                    <a:pt x="6608" y="12931"/>
                  </a:cubicBezTo>
                  <a:cubicBezTo>
                    <a:pt x="6906" y="12895"/>
                    <a:pt x="7203" y="12836"/>
                    <a:pt x="7501" y="12752"/>
                  </a:cubicBezTo>
                  <a:cubicBezTo>
                    <a:pt x="7787" y="12681"/>
                    <a:pt x="8061" y="12574"/>
                    <a:pt x="8323" y="12443"/>
                  </a:cubicBezTo>
                  <a:cubicBezTo>
                    <a:pt x="8858" y="12193"/>
                    <a:pt x="9335" y="11824"/>
                    <a:pt x="9728" y="11371"/>
                  </a:cubicBezTo>
                  <a:cubicBezTo>
                    <a:pt x="9847" y="11228"/>
                    <a:pt x="9954" y="11086"/>
                    <a:pt x="10061" y="10931"/>
                  </a:cubicBezTo>
                  <a:cubicBezTo>
                    <a:pt x="10073" y="10907"/>
                    <a:pt x="10073" y="10883"/>
                    <a:pt x="10073" y="10871"/>
                  </a:cubicBezTo>
                  <a:cubicBezTo>
                    <a:pt x="10168" y="10883"/>
                    <a:pt x="10263" y="10883"/>
                    <a:pt x="10359" y="10883"/>
                  </a:cubicBezTo>
                  <a:cubicBezTo>
                    <a:pt x="10454" y="10883"/>
                    <a:pt x="10537" y="10883"/>
                    <a:pt x="10621" y="10871"/>
                  </a:cubicBezTo>
                  <a:cubicBezTo>
                    <a:pt x="11073" y="10824"/>
                    <a:pt x="11502" y="10681"/>
                    <a:pt x="11883" y="10431"/>
                  </a:cubicBezTo>
                  <a:cubicBezTo>
                    <a:pt x="12049" y="10312"/>
                    <a:pt x="12192" y="10169"/>
                    <a:pt x="12323" y="10002"/>
                  </a:cubicBezTo>
                  <a:cubicBezTo>
                    <a:pt x="12442" y="9847"/>
                    <a:pt x="12537" y="9681"/>
                    <a:pt x="12609" y="9502"/>
                  </a:cubicBezTo>
                  <a:cubicBezTo>
                    <a:pt x="12728" y="9169"/>
                    <a:pt x="12752" y="8800"/>
                    <a:pt x="12668" y="8454"/>
                  </a:cubicBezTo>
                  <a:cubicBezTo>
                    <a:pt x="12609" y="8133"/>
                    <a:pt x="12454" y="7835"/>
                    <a:pt x="12228" y="7585"/>
                  </a:cubicBezTo>
                  <a:cubicBezTo>
                    <a:pt x="12109" y="7478"/>
                    <a:pt x="11978" y="7383"/>
                    <a:pt x="11835" y="7311"/>
                  </a:cubicBezTo>
                  <a:cubicBezTo>
                    <a:pt x="11668" y="7240"/>
                    <a:pt x="11502" y="7204"/>
                    <a:pt x="11323" y="7204"/>
                  </a:cubicBezTo>
                  <a:cubicBezTo>
                    <a:pt x="11144" y="7204"/>
                    <a:pt x="10966" y="7240"/>
                    <a:pt x="10799" y="7311"/>
                  </a:cubicBezTo>
                  <a:lnTo>
                    <a:pt x="10763" y="7323"/>
                  </a:lnTo>
                  <a:cubicBezTo>
                    <a:pt x="10918" y="7085"/>
                    <a:pt x="11061" y="6835"/>
                    <a:pt x="11192" y="6585"/>
                  </a:cubicBezTo>
                  <a:cubicBezTo>
                    <a:pt x="11442" y="6097"/>
                    <a:pt x="11644" y="5585"/>
                    <a:pt x="11787" y="5049"/>
                  </a:cubicBezTo>
                  <a:cubicBezTo>
                    <a:pt x="11918" y="4537"/>
                    <a:pt x="11990" y="4001"/>
                    <a:pt x="11966" y="3466"/>
                  </a:cubicBezTo>
                  <a:cubicBezTo>
                    <a:pt x="11954" y="2966"/>
                    <a:pt x="11811" y="2477"/>
                    <a:pt x="11573" y="2049"/>
                  </a:cubicBezTo>
                  <a:cubicBezTo>
                    <a:pt x="11442" y="1834"/>
                    <a:pt x="11275" y="1644"/>
                    <a:pt x="11085" y="1477"/>
                  </a:cubicBezTo>
                  <a:cubicBezTo>
                    <a:pt x="10978" y="1394"/>
                    <a:pt x="10882" y="1311"/>
                    <a:pt x="10763" y="1227"/>
                  </a:cubicBezTo>
                  <a:cubicBezTo>
                    <a:pt x="10644" y="1144"/>
                    <a:pt x="10525" y="1061"/>
                    <a:pt x="10394" y="989"/>
                  </a:cubicBezTo>
                  <a:cubicBezTo>
                    <a:pt x="9882" y="691"/>
                    <a:pt x="9335" y="477"/>
                    <a:pt x="8763" y="334"/>
                  </a:cubicBezTo>
                  <a:cubicBezTo>
                    <a:pt x="8156" y="191"/>
                    <a:pt x="7549" y="84"/>
                    <a:pt x="6930" y="49"/>
                  </a:cubicBezTo>
                  <a:cubicBezTo>
                    <a:pt x="6584" y="25"/>
                    <a:pt x="6239" y="1"/>
                    <a:pt x="5858" y="1"/>
                  </a:cubicBezTo>
                  <a:close/>
                </a:path>
              </a:pathLst>
            </a:custGeom>
            <a:solidFill>
              <a:srgbClr val="FE8E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1039;p39">
              <a:extLst>
                <a:ext uri="{FF2B5EF4-FFF2-40B4-BE49-F238E27FC236}">
                  <a16:creationId xmlns:a16="http://schemas.microsoft.com/office/drawing/2014/main" id="{1091254A-610D-856D-CE43-B37D37136FBA}"/>
                </a:ext>
              </a:extLst>
            </p:cNvPr>
            <p:cNvSpPr/>
            <p:nvPr/>
          </p:nvSpPr>
          <p:spPr>
            <a:xfrm>
              <a:off x="5047830" y="1519554"/>
              <a:ext cx="40940" cy="84487"/>
            </a:xfrm>
            <a:custGeom>
              <a:avLst/>
              <a:gdLst/>
              <a:ahLst/>
              <a:cxnLst/>
              <a:rect l="l" t="t" r="r" b="b"/>
              <a:pathLst>
                <a:path w="989" h="2041" extrusionOk="0">
                  <a:moveTo>
                    <a:pt x="822" y="0"/>
                  </a:moveTo>
                  <a:cubicBezTo>
                    <a:pt x="786" y="12"/>
                    <a:pt x="751" y="48"/>
                    <a:pt x="763" y="95"/>
                  </a:cubicBezTo>
                  <a:cubicBezTo>
                    <a:pt x="774" y="179"/>
                    <a:pt x="798" y="250"/>
                    <a:pt x="798" y="334"/>
                  </a:cubicBezTo>
                  <a:cubicBezTo>
                    <a:pt x="810" y="405"/>
                    <a:pt x="810" y="476"/>
                    <a:pt x="798" y="548"/>
                  </a:cubicBezTo>
                  <a:cubicBezTo>
                    <a:pt x="798" y="631"/>
                    <a:pt x="786" y="726"/>
                    <a:pt x="763" y="810"/>
                  </a:cubicBezTo>
                  <a:cubicBezTo>
                    <a:pt x="751" y="893"/>
                    <a:pt x="727" y="977"/>
                    <a:pt x="703" y="1060"/>
                  </a:cubicBezTo>
                  <a:cubicBezTo>
                    <a:pt x="679" y="1143"/>
                    <a:pt x="643" y="1215"/>
                    <a:pt x="596" y="1298"/>
                  </a:cubicBezTo>
                  <a:cubicBezTo>
                    <a:pt x="536" y="1429"/>
                    <a:pt x="453" y="1548"/>
                    <a:pt x="370" y="1655"/>
                  </a:cubicBezTo>
                  <a:cubicBezTo>
                    <a:pt x="298" y="1727"/>
                    <a:pt x="215" y="1798"/>
                    <a:pt x="131" y="1869"/>
                  </a:cubicBezTo>
                  <a:lnTo>
                    <a:pt x="143" y="1858"/>
                  </a:lnTo>
                  <a:lnTo>
                    <a:pt x="143" y="1858"/>
                  </a:lnTo>
                  <a:cubicBezTo>
                    <a:pt x="108" y="1881"/>
                    <a:pt x="84" y="1905"/>
                    <a:pt x="36" y="1917"/>
                  </a:cubicBezTo>
                  <a:cubicBezTo>
                    <a:pt x="12" y="1941"/>
                    <a:pt x="1" y="1977"/>
                    <a:pt x="12" y="2012"/>
                  </a:cubicBezTo>
                  <a:cubicBezTo>
                    <a:pt x="21" y="2030"/>
                    <a:pt x="49" y="2041"/>
                    <a:pt x="73" y="2041"/>
                  </a:cubicBezTo>
                  <a:cubicBezTo>
                    <a:pt x="81" y="2041"/>
                    <a:pt x="89" y="2039"/>
                    <a:pt x="96" y="2036"/>
                  </a:cubicBezTo>
                  <a:cubicBezTo>
                    <a:pt x="262" y="1941"/>
                    <a:pt x="405" y="1822"/>
                    <a:pt x="524" y="1691"/>
                  </a:cubicBezTo>
                  <a:cubicBezTo>
                    <a:pt x="655" y="1536"/>
                    <a:pt x="763" y="1358"/>
                    <a:pt x="834" y="1179"/>
                  </a:cubicBezTo>
                  <a:cubicBezTo>
                    <a:pt x="917" y="988"/>
                    <a:pt x="965" y="798"/>
                    <a:pt x="989" y="596"/>
                  </a:cubicBezTo>
                  <a:cubicBezTo>
                    <a:pt x="989" y="500"/>
                    <a:pt x="989" y="405"/>
                    <a:pt x="989" y="310"/>
                  </a:cubicBezTo>
                  <a:cubicBezTo>
                    <a:pt x="977" y="215"/>
                    <a:pt x="953" y="131"/>
                    <a:pt x="917" y="48"/>
                  </a:cubicBezTo>
                  <a:cubicBezTo>
                    <a:pt x="905" y="12"/>
                    <a:pt x="870" y="0"/>
                    <a:pt x="846" y="0"/>
                  </a:cubicBezTo>
                  <a:close/>
                </a:path>
              </a:pathLst>
            </a:custGeom>
            <a:solidFill>
              <a:srgbClr val="CC614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1040;p39">
              <a:extLst>
                <a:ext uri="{FF2B5EF4-FFF2-40B4-BE49-F238E27FC236}">
                  <a16:creationId xmlns:a16="http://schemas.microsoft.com/office/drawing/2014/main" id="{D1996F28-CA1F-568B-3829-AC108D002103}"/>
                </a:ext>
              </a:extLst>
            </p:cNvPr>
            <p:cNvSpPr/>
            <p:nvPr/>
          </p:nvSpPr>
          <p:spPr>
            <a:xfrm>
              <a:off x="5080366" y="1516574"/>
              <a:ext cx="58698" cy="31129"/>
            </a:xfrm>
            <a:custGeom>
              <a:avLst/>
              <a:gdLst/>
              <a:ahLst/>
              <a:cxnLst/>
              <a:rect l="l" t="t" r="r" b="b"/>
              <a:pathLst>
                <a:path w="1418" h="752" extrusionOk="0">
                  <a:moveTo>
                    <a:pt x="298" y="1"/>
                  </a:moveTo>
                  <a:cubicBezTo>
                    <a:pt x="215" y="13"/>
                    <a:pt x="143" y="25"/>
                    <a:pt x="72" y="48"/>
                  </a:cubicBezTo>
                  <a:cubicBezTo>
                    <a:pt x="48" y="48"/>
                    <a:pt x="36" y="72"/>
                    <a:pt x="24" y="84"/>
                  </a:cubicBezTo>
                  <a:cubicBezTo>
                    <a:pt x="0" y="108"/>
                    <a:pt x="0" y="132"/>
                    <a:pt x="12" y="156"/>
                  </a:cubicBezTo>
                  <a:cubicBezTo>
                    <a:pt x="12" y="193"/>
                    <a:pt x="56" y="223"/>
                    <a:pt x="98" y="223"/>
                  </a:cubicBezTo>
                  <a:cubicBezTo>
                    <a:pt x="109" y="223"/>
                    <a:pt x="121" y="220"/>
                    <a:pt x="131" y="215"/>
                  </a:cubicBezTo>
                  <a:cubicBezTo>
                    <a:pt x="167" y="191"/>
                    <a:pt x="191" y="179"/>
                    <a:pt x="227" y="167"/>
                  </a:cubicBezTo>
                  <a:lnTo>
                    <a:pt x="286" y="144"/>
                  </a:lnTo>
                  <a:cubicBezTo>
                    <a:pt x="322" y="144"/>
                    <a:pt x="358" y="132"/>
                    <a:pt x="393" y="132"/>
                  </a:cubicBezTo>
                  <a:lnTo>
                    <a:pt x="488" y="132"/>
                  </a:lnTo>
                  <a:cubicBezTo>
                    <a:pt x="512" y="132"/>
                    <a:pt x="548" y="132"/>
                    <a:pt x="584" y="144"/>
                  </a:cubicBezTo>
                  <a:cubicBezTo>
                    <a:pt x="619" y="144"/>
                    <a:pt x="643" y="156"/>
                    <a:pt x="679" y="167"/>
                  </a:cubicBezTo>
                  <a:cubicBezTo>
                    <a:pt x="715" y="179"/>
                    <a:pt x="750" y="191"/>
                    <a:pt x="774" y="215"/>
                  </a:cubicBezTo>
                  <a:cubicBezTo>
                    <a:pt x="810" y="227"/>
                    <a:pt x="858" y="251"/>
                    <a:pt x="893" y="275"/>
                  </a:cubicBezTo>
                  <a:cubicBezTo>
                    <a:pt x="929" y="298"/>
                    <a:pt x="965" y="322"/>
                    <a:pt x="1000" y="358"/>
                  </a:cubicBezTo>
                  <a:cubicBezTo>
                    <a:pt x="1036" y="382"/>
                    <a:pt x="1072" y="417"/>
                    <a:pt x="1108" y="453"/>
                  </a:cubicBezTo>
                  <a:cubicBezTo>
                    <a:pt x="1143" y="489"/>
                    <a:pt x="1179" y="537"/>
                    <a:pt x="1215" y="584"/>
                  </a:cubicBezTo>
                  <a:lnTo>
                    <a:pt x="1215" y="596"/>
                  </a:lnTo>
                  <a:cubicBezTo>
                    <a:pt x="1250" y="632"/>
                    <a:pt x="1274" y="679"/>
                    <a:pt x="1286" y="715"/>
                  </a:cubicBezTo>
                  <a:cubicBezTo>
                    <a:pt x="1302" y="738"/>
                    <a:pt x="1322" y="751"/>
                    <a:pt x="1341" y="751"/>
                  </a:cubicBezTo>
                  <a:cubicBezTo>
                    <a:pt x="1351" y="751"/>
                    <a:pt x="1361" y="747"/>
                    <a:pt x="1370" y="739"/>
                  </a:cubicBezTo>
                  <a:cubicBezTo>
                    <a:pt x="1405" y="727"/>
                    <a:pt x="1417" y="691"/>
                    <a:pt x="1405" y="656"/>
                  </a:cubicBezTo>
                  <a:cubicBezTo>
                    <a:pt x="1346" y="548"/>
                    <a:pt x="1262" y="441"/>
                    <a:pt x="1179" y="346"/>
                  </a:cubicBezTo>
                  <a:cubicBezTo>
                    <a:pt x="1084" y="239"/>
                    <a:pt x="965" y="156"/>
                    <a:pt x="846" y="96"/>
                  </a:cubicBezTo>
                  <a:cubicBezTo>
                    <a:pt x="739" y="48"/>
                    <a:pt x="619" y="13"/>
                    <a:pt x="500" y="1"/>
                  </a:cubicBezTo>
                  <a:close/>
                </a:path>
              </a:pathLst>
            </a:custGeom>
            <a:solidFill>
              <a:srgbClr val="CC614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1041;p39">
              <a:extLst>
                <a:ext uri="{FF2B5EF4-FFF2-40B4-BE49-F238E27FC236}">
                  <a16:creationId xmlns:a16="http://schemas.microsoft.com/office/drawing/2014/main" id="{E6ADC48A-B5ED-8709-66A8-14E32E102F56}"/>
                </a:ext>
              </a:extLst>
            </p:cNvPr>
            <p:cNvSpPr/>
            <p:nvPr/>
          </p:nvSpPr>
          <p:spPr>
            <a:xfrm>
              <a:off x="5305098" y="4538790"/>
              <a:ext cx="17303" cy="32164"/>
            </a:xfrm>
            <a:custGeom>
              <a:avLst/>
              <a:gdLst/>
              <a:ahLst/>
              <a:cxnLst/>
              <a:rect l="l" t="t" r="r" b="b"/>
              <a:pathLst>
                <a:path w="418" h="777" extrusionOk="0">
                  <a:moveTo>
                    <a:pt x="108" y="1"/>
                  </a:moveTo>
                  <a:cubicBezTo>
                    <a:pt x="36" y="25"/>
                    <a:pt x="1" y="96"/>
                    <a:pt x="24" y="156"/>
                  </a:cubicBezTo>
                  <a:cubicBezTo>
                    <a:pt x="72" y="334"/>
                    <a:pt x="120" y="513"/>
                    <a:pt x="167" y="691"/>
                  </a:cubicBezTo>
                  <a:cubicBezTo>
                    <a:pt x="188" y="743"/>
                    <a:pt x="236" y="777"/>
                    <a:pt x="295" y="777"/>
                  </a:cubicBezTo>
                  <a:cubicBezTo>
                    <a:pt x="304" y="777"/>
                    <a:pt x="313" y="776"/>
                    <a:pt x="322" y="775"/>
                  </a:cubicBezTo>
                  <a:cubicBezTo>
                    <a:pt x="382" y="751"/>
                    <a:pt x="417" y="679"/>
                    <a:pt x="405" y="620"/>
                  </a:cubicBezTo>
                  <a:cubicBezTo>
                    <a:pt x="358" y="441"/>
                    <a:pt x="310" y="263"/>
                    <a:pt x="251" y="84"/>
                  </a:cubicBezTo>
                  <a:cubicBezTo>
                    <a:pt x="239" y="36"/>
                    <a:pt x="191" y="1"/>
                    <a:pt x="132" y="1"/>
                  </a:cubicBezTo>
                  <a:close/>
                </a:path>
              </a:pathLst>
            </a:custGeom>
            <a:solidFill>
              <a:srgbClr val="1429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1042;p39">
              <a:extLst>
                <a:ext uri="{FF2B5EF4-FFF2-40B4-BE49-F238E27FC236}">
                  <a16:creationId xmlns:a16="http://schemas.microsoft.com/office/drawing/2014/main" id="{B2754BDD-E2DB-F373-D716-4CF1B33414BB}"/>
                </a:ext>
              </a:extLst>
            </p:cNvPr>
            <p:cNvSpPr/>
            <p:nvPr/>
          </p:nvSpPr>
          <p:spPr>
            <a:xfrm>
              <a:off x="4461349" y="2773371"/>
              <a:ext cx="867474" cy="1859588"/>
            </a:xfrm>
            <a:custGeom>
              <a:avLst/>
              <a:gdLst/>
              <a:ahLst/>
              <a:cxnLst/>
              <a:rect l="l" t="t" r="r" b="b"/>
              <a:pathLst>
                <a:path w="20956" h="44923" extrusionOk="0">
                  <a:moveTo>
                    <a:pt x="20624" y="42682"/>
                  </a:moveTo>
                  <a:cubicBezTo>
                    <a:pt x="20647" y="42925"/>
                    <a:pt x="20670" y="43168"/>
                    <a:pt x="20693" y="43411"/>
                  </a:cubicBezTo>
                  <a:lnTo>
                    <a:pt x="20693" y="43423"/>
                  </a:lnTo>
                  <a:cubicBezTo>
                    <a:pt x="20670" y="43168"/>
                    <a:pt x="20647" y="42925"/>
                    <a:pt x="20624" y="42682"/>
                  </a:cubicBezTo>
                  <a:close/>
                  <a:moveTo>
                    <a:pt x="8084" y="1"/>
                  </a:moveTo>
                  <a:cubicBezTo>
                    <a:pt x="7299" y="1"/>
                    <a:pt x="6489" y="36"/>
                    <a:pt x="5703" y="108"/>
                  </a:cubicBezTo>
                  <a:cubicBezTo>
                    <a:pt x="5322" y="144"/>
                    <a:pt x="5025" y="167"/>
                    <a:pt x="4751" y="215"/>
                  </a:cubicBezTo>
                  <a:cubicBezTo>
                    <a:pt x="4513" y="239"/>
                    <a:pt x="4274" y="286"/>
                    <a:pt x="4024" y="346"/>
                  </a:cubicBezTo>
                  <a:cubicBezTo>
                    <a:pt x="3501" y="453"/>
                    <a:pt x="2977" y="632"/>
                    <a:pt x="2477" y="846"/>
                  </a:cubicBezTo>
                  <a:cubicBezTo>
                    <a:pt x="2012" y="1048"/>
                    <a:pt x="1596" y="1310"/>
                    <a:pt x="1215" y="1632"/>
                  </a:cubicBezTo>
                  <a:cubicBezTo>
                    <a:pt x="1036" y="1787"/>
                    <a:pt x="869" y="1965"/>
                    <a:pt x="738" y="2156"/>
                  </a:cubicBezTo>
                  <a:cubicBezTo>
                    <a:pt x="691" y="2215"/>
                    <a:pt x="643" y="2287"/>
                    <a:pt x="607" y="2346"/>
                  </a:cubicBezTo>
                  <a:lnTo>
                    <a:pt x="619" y="2096"/>
                  </a:lnTo>
                  <a:cubicBezTo>
                    <a:pt x="619" y="2072"/>
                    <a:pt x="607" y="2037"/>
                    <a:pt x="583" y="2013"/>
                  </a:cubicBezTo>
                  <a:cubicBezTo>
                    <a:pt x="560" y="1989"/>
                    <a:pt x="524" y="1977"/>
                    <a:pt x="488" y="1977"/>
                  </a:cubicBezTo>
                  <a:cubicBezTo>
                    <a:pt x="417" y="1977"/>
                    <a:pt x="369" y="2025"/>
                    <a:pt x="369" y="2096"/>
                  </a:cubicBezTo>
                  <a:cubicBezTo>
                    <a:pt x="119" y="7347"/>
                    <a:pt x="0" y="12681"/>
                    <a:pt x="24" y="17943"/>
                  </a:cubicBezTo>
                  <a:cubicBezTo>
                    <a:pt x="36" y="23242"/>
                    <a:pt x="202" y="28599"/>
                    <a:pt x="500" y="33862"/>
                  </a:cubicBezTo>
                  <a:cubicBezTo>
                    <a:pt x="583" y="35362"/>
                    <a:pt x="679" y="36874"/>
                    <a:pt x="798" y="38363"/>
                  </a:cubicBezTo>
                  <a:cubicBezTo>
                    <a:pt x="857" y="39101"/>
                    <a:pt x="905" y="39839"/>
                    <a:pt x="964" y="40565"/>
                  </a:cubicBezTo>
                  <a:cubicBezTo>
                    <a:pt x="1000" y="40934"/>
                    <a:pt x="1024" y="41303"/>
                    <a:pt x="1060" y="41661"/>
                  </a:cubicBezTo>
                  <a:cubicBezTo>
                    <a:pt x="1084" y="41958"/>
                    <a:pt x="1119" y="42363"/>
                    <a:pt x="1179" y="42756"/>
                  </a:cubicBezTo>
                  <a:cubicBezTo>
                    <a:pt x="1191" y="42780"/>
                    <a:pt x="1203" y="42804"/>
                    <a:pt x="1215" y="42827"/>
                  </a:cubicBezTo>
                  <a:cubicBezTo>
                    <a:pt x="1226" y="42875"/>
                    <a:pt x="1262" y="42923"/>
                    <a:pt x="1310" y="42935"/>
                  </a:cubicBezTo>
                  <a:cubicBezTo>
                    <a:pt x="2262" y="43208"/>
                    <a:pt x="3250" y="43351"/>
                    <a:pt x="4251" y="43375"/>
                  </a:cubicBezTo>
                  <a:cubicBezTo>
                    <a:pt x="5441" y="43375"/>
                    <a:pt x="6477" y="43101"/>
                    <a:pt x="7346" y="42565"/>
                  </a:cubicBezTo>
                  <a:cubicBezTo>
                    <a:pt x="7358" y="42577"/>
                    <a:pt x="7370" y="42577"/>
                    <a:pt x="7394" y="42589"/>
                  </a:cubicBezTo>
                  <a:cubicBezTo>
                    <a:pt x="7465" y="42589"/>
                    <a:pt x="7525" y="42530"/>
                    <a:pt x="7525" y="42458"/>
                  </a:cubicBezTo>
                  <a:cubicBezTo>
                    <a:pt x="7537" y="41922"/>
                    <a:pt x="7561" y="41375"/>
                    <a:pt x="7572" y="40827"/>
                  </a:cubicBezTo>
                  <a:cubicBezTo>
                    <a:pt x="7584" y="40256"/>
                    <a:pt x="7596" y="39696"/>
                    <a:pt x="7608" y="39136"/>
                  </a:cubicBezTo>
                  <a:cubicBezTo>
                    <a:pt x="7632" y="38017"/>
                    <a:pt x="7644" y="36898"/>
                    <a:pt x="7656" y="35767"/>
                  </a:cubicBezTo>
                  <a:cubicBezTo>
                    <a:pt x="7668" y="33826"/>
                    <a:pt x="7680" y="31755"/>
                    <a:pt x="7668" y="29028"/>
                  </a:cubicBezTo>
                  <a:cubicBezTo>
                    <a:pt x="7668" y="27706"/>
                    <a:pt x="7668" y="26373"/>
                    <a:pt x="7656" y="25051"/>
                  </a:cubicBezTo>
                  <a:cubicBezTo>
                    <a:pt x="7632" y="21932"/>
                    <a:pt x="7620" y="18705"/>
                    <a:pt x="7644" y="15526"/>
                  </a:cubicBezTo>
                  <a:cubicBezTo>
                    <a:pt x="7656" y="13455"/>
                    <a:pt x="7680" y="11585"/>
                    <a:pt x="7727" y="9823"/>
                  </a:cubicBezTo>
                  <a:cubicBezTo>
                    <a:pt x="7751" y="9335"/>
                    <a:pt x="7787" y="8847"/>
                    <a:pt x="7799" y="8359"/>
                  </a:cubicBezTo>
                  <a:lnTo>
                    <a:pt x="7811" y="8192"/>
                  </a:lnTo>
                  <a:cubicBezTo>
                    <a:pt x="7882" y="8180"/>
                    <a:pt x="7965" y="8180"/>
                    <a:pt x="8037" y="8168"/>
                  </a:cubicBezTo>
                  <a:cubicBezTo>
                    <a:pt x="8573" y="11133"/>
                    <a:pt x="9085" y="14157"/>
                    <a:pt x="9585" y="17074"/>
                  </a:cubicBezTo>
                  <a:cubicBezTo>
                    <a:pt x="9882" y="18824"/>
                    <a:pt x="10180" y="20575"/>
                    <a:pt x="10478" y="22313"/>
                  </a:cubicBezTo>
                  <a:cubicBezTo>
                    <a:pt x="10942" y="25039"/>
                    <a:pt x="11347" y="27290"/>
                    <a:pt x="11752" y="29421"/>
                  </a:cubicBezTo>
                  <a:cubicBezTo>
                    <a:pt x="11990" y="30623"/>
                    <a:pt x="12216" y="31826"/>
                    <a:pt x="12454" y="32969"/>
                  </a:cubicBezTo>
                  <a:cubicBezTo>
                    <a:pt x="12692" y="34124"/>
                    <a:pt x="12942" y="35291"/>
                    <a:pt x="13204" y="36481"/>
                  </a:cubicBezTo>
                  <a:lnTo>
                    <a:pt x="13442" y="37589"/>
                  </a:lnTo>
                  <a:cubicBezTo>
                    <a:pt x="13954" y="39863"/>
                    <a:pt x="14490" y="42208"/>
                    <a:pt x="14859" y="44554"/>
                  </a:cubicBezTo>
                  <a:cubicBezTo>
                    <a:pt x="14871" y="44578"/>
                    <a:pt x="14895" y="44613"/>
                    <a:pt x="14919" y="44625"/>
                  </a:cubicBezTo>
                  <a:cubicBezTo>
                    <a:pt x="14942" y="44649"/>
                    <a:pt x="14966" y="44673"/>
                    <a:pt x="14990" y="44673"/>
                  </a:cubicBezTo>
                  <a:cubicBezTo>
                    <a:pt x="15478" y="44816"/>
                    <a:pt x="15978" y="44899"/>
                    <a:pt x="16478" y="44923"/>
                  </a:cubicBezTo>
                  <a:lnTo>
                    <a:pt x="16764" y="44923"/>
                  </a:lnTo>
                  <a:cubicBezTo>
                    <a:pt x="17193" y="44923"/>
                    <a:pt x="17621" y="44875"/>
                    <a:pt x="18050" y="44804"/>
                  </a:cubicBezTo>
                  <a:cubicBezTo>
                    <a:pt x="18562" y="44709"/>
                    <a:pt x="19074" y="44566"/>
                    <a:pt x="19550" y="44363"/>
                  </a:cubicBezTo>
                  <a:cubicBezTo>
                    <a:pt x="19788" y="44256"/>
                    <a:pt x="20014" y="44149"/>
                    <a:pt x="20241" y="44018"/>
                  </a:cubicBezTo>
                  <a:cubicBezTo>
                    <a:pt x="20467" y="43887"/>
                    <a:pt x="20681" y="43744"/>
                    <a:pt x="20896" y="43577"/>
                  </a:cubicBezTo>
                  <a:cubicBezTo>
                    <a:pt x="20907" y="43554"/>
                    <a:pt x="20919" y="43530"/>
                    <a:pt x="20931" y="43494"/>
                  </a:cubicBezTo>
                  <a:cubicBezTo>
                    <a:pt x="20943" y="43470"/>
                    <a:pt x="20955" y="43446"/>
                    <a:pt x="20955" y="43411"/>
                  </a:cubicBezTo>
                  <a:cubicBezTo>
                    <a:pt x="20765" y="41506"/>
                    <a:pt x="20562" y="39601"/>
                    <a:pt x="20348" y="37696"/>
                  </a:cubicBezTo>
                  <a:lnTo>
                    <a:pt x="20086" y="35255"/>
                  </a:lnTo>
                  <a:cubicBezTo>
                    <a:pt x="19943" y="33898"/>
                    <a:pt x="19800" y="32540"/>
                    <a:pt x="19669" y="31183"/>
                  </a:cubicBezTo>
                  <a:cubicBezTo>
                    <a:pt x="19526" y="29826"/>
                    <a:pt x="19395" y="28480"/>
                    <a:pt x="19276" y="27159"/>
                  </a:cubicBezTo>
                  <a:cubicBezTo>
                    <a:pt x="19122" y="25504"/>
                    <a:pt x="18979" y="23861"/>
                    <a:pt x="18836" y="22206"/>
                  </a:cubicBezTo>
                  <a:cubicBezTo>
                    <a:pt x="18502" y="18527"/>
                    <a:pt x="18157" y="14729"/>
                    <a:pt x="17764" y="10990"/>
                  </a:cubicBezTo>
                  <a:cubicBezTo>
                    <a:pt x="17455" y="7978"/>
                    <a:pt x="17133" y="5263"/>
                    <a:pt x="16788" y="2703"/>
                  </a:cubicBezTo>
                  <a:cubicBezTo>
                    <a:pt x="16788" y="2691"/>
                    <a:pt x="16788" y="2680"/>
                    <a:pt x="16788" y="2668"/>
                  </a:cubicBezTo>
                  <a:cubicBezTo>
                    <a:pt x="16764" y="2549"/>
                    <a:pt x="16752" y="2430"/>
                    <a:pt x="16740" y="2310"/>
                  </a:cubicBezTo>
                  <a:lnTo>
                    <a:pt x="16740" y="2263"/>
                  </a:lnTo>
                  <a:cubicBezTo>
                    <a:pt x="16728" y="2239"/>
                    <a:pt x="16705" y="2203"/>
                    <a:pt x="16681" y="2191"/>
                  </a:cubicBezTo>
                  <a:cubicBezTo>
                    <a:pt x="16657" y="2179"/>
                    <a:pt x="16633" y="2168"/>
                    <a:pt x="16609" y="2168"/>
                  </a:cubicBezTo>
                  <a:lnTo>
                    <a:pt x="16574" y="2168"/>
                  </a:lnTo>
                  <a:cubicBezTo>
                    <a:pt x="16550" y="2179"/>
                    <a:pt x="16514" y="2203"/>
                    <a:pt x="16502" y="2227"/>
                  </a:cubicBezTo>
                  <a:cubicBezTo>
                    <a:pt x="16478" y="2263"/>
                    <a:pt x="16478" y="2299"/>
                    <a:pt x="16490" y="2334"/>
                  </a:cubicBezTo>
                  <a:lnTo>
                    <a:pt x="16490" y="2358"/>
                  </a:lnTo>
                  <a:lnTo>
                    <a:pt x="16490" y="2394"/>
                  </a:lnTo>
                  <a:cubicBezTo>
                    <a:pt x="16443" y="2299"/>
                    <a:pt x="16383" y="2203"/>
                    <a:pt x="16324" y="2120"/>
                  </a:cubicBezTo>
                  <a:cubicBezTo>
                    <a:pt x="16252" y="2013"/>
                    <a:pt x="16169" y="1906"/>
                    <a:pt x="16074" y="1810"/>
                  </a:cubicBezTo>
                  <a:cubicBezTo>
                    <a:pt x="15978" y="1715"/>
                    <a:pt x="15871" y="1620"/>
                    <a:pt x="15764" y="1537"/>
                  </a:cubicBezTo>
                  <a:cubicBezTo>
                    <a:pt x="15288" y="1191"/>
                    <a:pt x="14764" y="941"/>
                    <a:pt x="14204" y="798"/>
                  </a:cubicBezTo>
                  <a:cubicBezTo>
                    <a:pt x="13537" y="596"/>
                    <a:pt x="12859" y="441"/>
                    <a:pt x="12168" y="334"/>
                  </a:cubicBezTo>
                  <a:cubicBezTo>
                    <a:pt x="11490" y="215"/>
                    <a:pt x="10763" y="132"/>
                    <a:pt x="10013" y="72"/>
                  </a:cubicBezTo>
                  <a:cubicBezTo>
                    <a:pt x="9382" y="24"/>
                    <a:pt x="8727" y="1"/>
                    <a:pt x="8084" y="1"/>
                  </a:cubicBezTo>
                  <a:close/>
                </a:path>
              </a:pathLst>
            </a:custGeom>
            <a:solidFill>
              <a:srgbClr val="5A4F7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1043;p39">
              <a:extLst>
                <a:ext uri="{FF2B5EF4-FFF2-40B4-BE49-F238E27FC236}">
                  <a16:creationId xmlns:a16="http://schemas.microsoft.com/office/drawing/2014/main" id="{519AE8AE-7E3B-F27C-1770-A71FDCA36685}"/>
                </a:ext>
              </a:extLst>
            </p:cNvPr>
            <p:cNvSpPr/>
            <p:nvPr/>
          </p:nvSpPr>
          <p:spPr>
            <a:xfrm>
              <a:off x="5072460" y="2867006"/>
              <a:ext cx="215420" cy="1738383"/>
            </a:xfrm>
            <a:custGeom>
              <a:avLst/>
              <a:gdLst/>
              <a:ahLst/>
              <a:cxnLst/>
              <a:rect l="l" t="t" r="r" b="b"/>
              <a:pathLst>
                <a:path w="5204" h="41995" extrusionOk="0">
                  <a:moveTo>
                    <a:pt x="120" y="1"/>
                  </a:moveTo>
                  <a:cubicBezTo>
                    <a:pt x="84" y="1"/>
                    <a:pt x="60" y="25"/>
                    <a:pt x="37" y="48"/>
                  </a:cubicBezTo>
                  <a:cubicBezTo>
                    <a:pt x="13" y="60"/>
                    <a:pt x="1" y="96"/>
                    <a:pt x="1" y="132"/>
                  </a:cubicBezTo>
                  <a:cubicBezTo>
                    <a:pt x="608" y="5716"/>
                    <a:pt x="1346" y="11276"/>
                    <a:pt x="2073" y="16836"/>
                  </a:cubicBezTo>
                  <a:cubicBezTo>
                    <a:pt x="2799" y="22396"/>
                    <a:pt x="3501" y="27980"/>
                    <a:pt x="4061" y="33576"/>
                  </a:cubicBezTo>
                  <a:cubicBezTo>
                    <a:pt x="4132" y="34326"/>
                    <a:pt x="4204" y="35077"/>
                    <a:pt x="4275" y="35839"/>
                  </a:cubicBezTo>
                  <a:cubicBezTo>
                    <a:pt x="4347" y="36589"/>
                    <a:pt x="4430" y="37351"/>
                    <a:pt x="4513" y="38101"/>
                  </a:cubicBezTo>
                  <a:cubicBezTo>
                    <a:pt x="4656" y="39399"/>
                    <a:pt x="4811" y="40696"/>
                    <a:pt x="4966" y="41994"/>
                  </a:cubicBezTo>
                  <a:lnTo>
                    <a:pt x="5204" y="41887"/>
                  </a:lnTo>
                  <a:cubicBezTo>
                    <a:pt x="5061" y="40732"/>
                    <a:pt x="4930" y="39589"/>
                    <a:pt x="4799" y="38434"/>
                  </a:cubicBezTo>
                  <a:cubicBezTo>
                    <a:pt x="4644" y="37041"/>
                    <a:pt x="4501" y="35636"/>
                    <a:pt x="4370" y="34243"/>
                  </a:cubicBezTo>
                  <a:cubicBezTo>
                    <a:pt x="4108" y="31445"/>
                    <a:pt x="3787" y="28659"/>
                    <a:pt x="3454" y="25861"/>
                  </a:cubicBezTo>
                  <a:cubicBezTo>
                    <a:pt x="2787" y="20289"/>
                    <a:pt x="2037" y="14729"/>
                    <a:pt x="1322" y="9157"/>
                  </a:cubicBezTo>
                  <a:cubicBezTo>
                    <a:pt x="941" y="6156"/>
                    <a:pt x="584" y="3144"/>
                    <a:pt x="251" y="132"/>
                  </a:cubicBezTo>
                  <a:cubicBezTo>
                    <a:pt x="251" y="96"/>
                    <a:pt x="227" y="72"/>
                    <a:pt x="215" y="48"/>
                  </a:cubicBezTo>
                  <a:cubicBezTo>
                    <a:pt x="191" y="25"/>
                    <a:pt x="156" y="1"/>
                    <a:pt x="120" y="1"/>
                  </a:cubicBezTo>
                  <a:close/>
                </a:path>
              </a:pathLst>
            </a:custGeom>
            <a:solidFill>
              <a:srgbClr val="2D24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1044;p39">
              <a:extLst>
                <a:ext uri="{FF2B5EF4-FFF2-40B4-BE49-F238E27FC236}">
                  <a16:creationId xmlns:a16="http://schemas.microsoft.com/office/drawing/2014/main" id="{B2243141-B95F-ECCC-5011-27166B485857}"/>
                </a:ext>
              </a:extLst>
            </p:cNvPr>
            <p:cNvSpPr/>
            <p:nvPr/>
          </p:nvSpPr>
          <p:spPr>
            <a:xfrm>
              <a:off x="4686578" y="3083379"/>
              <a:ext cx="118307" cy="28149"/>
            </a:xfrm>
            <a:custGeom>
              <a:avLst/>
              <a:gdLst/>
              <a:ahLst/>
              <a:cxnLst/>
              <a:rect l="l" t="t" r="r" b="b"/>
              <a:pathLst>
                <a:path w="2858" h="680" extrusionOk="0">
                  <a:moveTo>
                    <a:pt x="131" y="1"/>
                  </a:moveTo>
                  <a:cubicBezTo>
                    <a:pt x="72" y="1"/>
                    <a:pt x="24" y="36"/>
                    <a:pt x="12" y="96"/>
                  </a:cubicBezTo>
                  <a:lnTo>
                    <a:pt x="12" y="108"/>
                  </a:lnTo>
                  <a:cubicBezTo>
                    <a:pt x="0" y="167"/>
                    <a:pt x="36" y="239"/>
                    <a:pt x="107" y="251"/>
                  </a:cubicBezTo>
                  <a:cubicBezTo>
                    <a:pt x="524" y="358"/>
                    <a:pt x="941" y="453"/>
                    <a:pt x="1369" y="525"/>
                  </a:cubicBezTo>
                  <a:cubicBezTo>
                    <a:pt x="1810" y="596"/>
                    <a:pt x="2239" y="656"/>
                    <a:pt x="2679" y="679"/>
                  </a:cubicBezTo>
                  <a:cubicBezTo>
                    <a:pt x="2858" y="679"/>
                    <a:pt x="2858" y="429"/>
                    <a:pt x="2679" y="429"/>
                  </a:cubicBezTo>
                  <a:cubicBezTo>
                    <a:pt x="2429" y="405"/>
                    <a:pt x="2179" y="382"/>
                    <a:pt x="1917" y="358"/>
                  </a:cubicBezTo>
                  <a:lnTo>
                    <a:pt x="1953" y="358"/>
                  </a:lnTo>
                  <a:cubicBezTo>
                    <a:pt x="1346" y="275"/>
                    <a:pt x="750" y="155"/>
                    <a:pt x="167" y="1"/>
                  </a:cubicBezTo>
                  <a:close/>
                </a:path>
              </a:pathLst>
            </a:custGeom>
            <a:solidFill>
              <a:srgbClr val="2D24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1045;p39">
              <a:extLst>
                <a:ext uri="{FF2B5EF4-FFF2-40B4-BE49-F238E27FC236}">
                  <a16:creationId xmlns:a16="http://schemas.microsoft.com/office/drawing/2014/main" id="{AD2E3BD8-EF46-B394-237A-CA629FE86C79}"/>
                </a:ext>
              </a:extLst>
            </p:cNvPr>
            <p:cNvSpPr/>
            <p:nvPr/>
          </p:nvSpPr>
          <p:spPr>
            <a:xfrm>
              <a:off x="4238066" y="1788664"/>
              <a:ext cx="958667" cy="1178930"/>
            </a:xfrm>
            <a:custGeom>
              <a:avLst/>
              <a:gdLst/>
              <a:ahLst/>
              <a:cxnLst/>
              <a:rect l="l" t="t" r="r" b="b"/>
              <a:pathLst>
                <a:path w="23159" h="28480" extrusionOk="0">
                  <a:moveTo>
                    <a:pt x="11692" y="0"/>
                  </a:moveTo>
                  <a:cubicBezTo>
                    <a:pt x="10466" y="12"/>
                    <a:pt x="9240" y="167"/>
                    <a:pt x="8049" y="488"/>
                  </a:cubicBezTo>
                  <a:cubicBezTo>
                    <a:pt x="6609" y="869"/>
                    <a:pt x="5204" y="1393"/>
                    <a:pt x="3846" y="2048"/>
                  </a:cubicBezTo>
                  <a:cubicBezTo>
                    <a:pt x="3263" y="2322"/>
                    <a:pt x="2656" y="2631"/>
                    <a:pt x="2001" y="2988"/>
                  </a:cubicBezTo>
                  <a:cubicBezTo>
                    <a:pt x="1334" y="3358"/>
                    <a:pt x="715" y="3727"/>
                    <a:pt x="179" y="4048"/>
                  </a:cubicBezTo>
                  <a:cubicBezTo>
                    <a:pt x="143" y="4060"/>
                    <a:pt x="120" y="4084"/>
                    <a:pt x="108" y="4120"/>
                  </a:cubicBezTo>
                  <a:cubicBezTo>
                    <a:pt x="84" y="4143"/>
                    <a:pt x="72" y="4179"/>
                    <a:pt x="72" y="4215"/>
                  </a:cubicBezTo>
                  <a:cubicBezTo>
                    <a:pt x="1" y="5013"/>
                    <a:pt x="24" y="5810"/>
                    <a:pt x="108" y="6620"/>
                  </a:cubicBezTo>
                  <a:cubicBezTo>
                    <a:pt x="143" y="6977"/>
                    <a:pt x="203" y="7370"/>
                    <a:pt x="286" y="7811"/>
                  </a:cubicBezTo>
                  <a:lnTo>
                    <a:pt x="310" y="7953"/>
                  </a:lnTo>
                  <a:cubicBezTo>
                    <a:pt x="322" y="8049"/>
                    <a:pt x="346" y="8144"/>
                    <a:pt x="358" y="8239"/>
                  </a:cubicBezTo>
                  <a:cubicBezTo>
                    <a:pt x="382" y="8382"/>
                    <a:pt x="405" y="8525"/>
                    <a:pt x="429" y="8668"/>
                  </a:cubicBezTo>
                  <a:cubicBezTo>
                    <a:pt x="477" y="8954"/>
                    <a:pt x="548" y="9227"/>
                    <a:pt x="655" y="9501"/>
                  </a:cubicBezTo>
                  <a:cubicBezTo>
                    <a:pt x="739" y="9751"/>
                    <a:pt x="894" y="9977"/>
                    <a:pt x="1096" y="10156"/>
                  </a:cubicBezTo>
                  <a:cubicBezTo>
                    <a:pt x="1179" y="10216"/>
                    <a:pt x="1263" y="10275"/>
                    <a:pt x="1358" y="10323"/>
                  </a:cubicBezTo>
                  <a:cubicBezTo>
                    <a:pt x="1465" y="10370"/>
                    <a:pt x="1572" y="10418"/>
                    <a:pt x="1679" y="10442"/>
                  </a:cubicBezTo>
                  <a:cubicBezTo>
                    <a:pt x="1870" y="10489"/>
                    <a:pt x="2048" y="10513"/>
                    <a:pt x="2239" y="10513"/>
                  </a:cubicBezTo>
                  <a:lnTo>
                    <a:pt x="2370" y="10513"/>
                  </a:lnTo>
                  <a:cubicBezTo>
                    <a:pt x="2739" y="10489"/>
                    <a:pt x="3120" y="10418"/>
                    <a:pt x="3477" y="10287"/>
                  </a:cubicBezTo>
                  <a:cubicBezTo>
                    <a:pt x="3870" y="10156"/>
                    <a:pt x="4251" y="9989"/>
                    <a:pt x="4620" y="9799"/>
                  </a:cubicBezTo>
                  <a:cubicBezTo>
                    <a:pt x="4965" y="9620"/>
                    <a:pt x="5299" y="9418"/>
                    <a:pt x="5620" y="9204"/>
                  </a:cubicBezTo>
                  <a:cubicBezTo>
                    <a:pt x="5751" y="9108"/>
                    <a:pt x="5882" y="9013"/>
                    <a:pt x="6013" y="8918"/>
                  </a:cubicBezTo>
                  <a:cubicBezTo>
                    <a:pt x="6097" y="8858"/>
                    <a:pt x="6168" y="8787"/>
                    <a:pt x="6251" y="8715"/>
                  </a:cubicBezTo>
                  <a:lnTo>
                    <a:pt x="6251" y="8715"/>
                  </a:lnTo>
                  <a:cubicBezTo>
                    <a:pt x="5858" y="10847"/>
                    <a:pt x="5585" y="12799"/>
                    <a:pt x="5382" y="14692"/>
                  </a:cubicBezTo>
                  <a:cubicBezTo>
                    <a:pt x="5013" y="17943"/>
                    <a:pt x="4930" y="21217"/>
                    <a:pt x="5132" y="24479"/>
                  </a:cubicBezTo>
                  <a:cubicBezTo>
                    <a:pt x="5180" y="25110"/>
                    <a:pt x="5239" y="25753"/>
                    <a:pt x="5311" y="26396"/>
                  </a:cubicBezTo>
                  <a:cubicBezTo>
                    <a:pt x="5311" y="26420"/>
                    <a:pt x="5323" y="26456"/>
                    <a:pt x="5346" y="26479"/>
                  </a:cubicBezTo>
                  <a:cubicBezTo>
                    <a:pt x="5358" y="26491"/>
                    <a:pt x="5370" y="26503"/>
                    <a:pt x="5382" y="26503"/>
                  </a:cubicBezTo>
                  <a:cubicBezTo>
                    <a:pt x="5394" y="26527"/>
                    <a:pt x="5406" y="26539"/>
                    <a:pt x="5430" y="26551"/>
                  </a:cubicBezTo>
                  <a:cubicBezTo>
                    <a:pt x="6097" y="26884"/>
                    <a:pt x="6799" y="27170"/>
                    <a:pt x="7513" y="27420"/>
                  </a:cubicBezTo>
                  <a:cubicBezTo>
                    <a:pt x="8204" y="27670"/>
                    <a:pt x="8930" y="27872"/>
                    <a:pt x="9657" y="28027"/>
                  </a:cubicBezTo>
                  <a:cubicBezTo>
                    <a:pt x="11061" y="28325"/>
                    <a:pt x="12502" y="28480"/>
                    <a:pt x="13943" y="28480"/>
                  </a:cubicBezTo>
                  <a:lnTo>
                    <a:pt x="14074" y="28480"/>
                  </a:lnTo>
                  <a:cubicBezTo>
                    <a:pt x="14788" y="28480"/>
                    <a:pt x="15562" y="28432"/>
                    <a:pt x="16336" y="28349"/>
                  </a:cubicBezTo>
                  <a:cubicBezTo>
                    <a:pt x="17086" y="28277"/>
                    <a:pt x="17753" y="28182"/>
                    <a:pt x="18372" y="28075"/>
                  </a:cubicBezTo>
                  <a:cubicBezTo>
                    <a:pt x="19051" y="27968"/>
                    <a:pt x="19729" y="27801"/>
                    <a:pt x="20384" y="27587"/>
                  </a:cubicBezTo>
                  <a:cubicBezTo>
                    <a:pt x="21039" y="27384"/>
                    <a:pt x="21658" y="27099"/>
                    <a:pt x="22230" y="26753"/>
                  </a:cubicBezTo>
                  <a:cubicBezTo>
                    <a:pt x="22372" y="26658"/>
                    <a:pt x="22503" y="26575"/>
                    <a:pt x="22634" y="26479"/>
                  </a:cubicBezTo>
                  <a:cubicBezTo>
                    <a:pt x="22825" y="26348"/>
                    <a:pt x="22968" y="26229"/>
                    <a:pt x="23111" y="26110"/>
                  </a:cubicBezTo>
                  <a:cubicBezTo>
                    <a:pt x="23146" y="26075"/>
                    <a:pt x="23158" y="26003"/>
                    <a:pt x="23134" y="25956"/>
                  </a:cubicBezTo>
                  <a:cubicBezTo>
                    <a:pt x="23134" y="25944"/>
                    <a:pt x="23134" y="25932"/>
                    <a:pt x="23134" y="25920"/>
                  </a:cubicBezTo>
                  <a:cubicBezTo>
                    <a:pt x="22884" y="24813"/>
                    <a:pt x="22611" y="23622"/>
                    <a:pt x="22360" y="22408"/>
                  </a:cubicBezTo>
                  <a:cubicBezTo>
                    <a:pt x="22110" y="21193"/>
                    <a:pt x="21908" y="20002"/>
                    <a:pt x="21753" y="18836"/>
                  </a:cubicBezTo>
                  <a:cubicBezTo>
                    <a:pt x="21456" y="16597"/>
                    <a:pt x="21277" y="14299"/>
                    <a:pt x="21110" y="12097"/>
                  </a:cubicBezTo>
                  <a:cubicBezTo>
                    <a:pt x="21039" y="11025"/>
                    <a:pt x="20956" y="9930"/>
                    <a:pt x="20860" y="8858"/>
                  </a:cubicBezTo>
                  <a:cubicBezTo>
                    <a:pt x="20825" y="8442"/>
                    <a:pt x="20777" y="8025"/>
                    <a:pt x="20741" y="7608"/>
                  </a:cubicBezTo>
                  <a:cubicBezTo>
                    <a:pt x="20706" y="7358"/>
                    <a:pt x="20682" y="7120"/>
                    <a:pt x="20670" y="6870"/>
                  </a:cubicBezTo>
                  <a:lnTo>
                    <a:pt x="20646" y="6703"/>
                  </a:lnTo>
                  <a:cubicBezTo>
                    <a:pt x="20610" y="6298"/>
                    <a:pt x="20575" y="5906"/>
                    <a:pt x="20527" y="5513"/>
                  </a:cubicBezTo>
                  <a:cubicBezTo>
                    <a:pt x="20467" y="4953"/>
                    <a:pt x="20384" y="4465"/>
                    <a:pt x="20289" y="4024"/>
                  </a:cubicBezTo>
                  <a:cubicBezTo>
                    <a:pt x="20194" y="3536"/>
                    <a:pt x="20051" y="3060"/>
                    <a:pt x="19860" y="2596"/>
                  </a:cubicBezTo>
                  <a:cubicBezTo>
                    <a:pt x="19670" y="2107"/>
                    <a:pt x="19384" y="1643"/>
                    <a:pt x="19027" y="1262"/>
                  </a:cubicBezTo>
                  <a:cubicBezTo>
                    <a:pt x="18860" y="1072"/>
                    <a:pt x="18670" y="917"/>
                    <a:pt x="18455" y="774"/>
                  </a:cubicBezTo>
                  <a:cubicBezTo>
                    <a:pt x="18241" y="643"/>
                    <a:pt x="18015" y="536"/>
                    <a:pt x="17777" y="464"/>
                  </a:cubicBezTo>
                  <a:cubicBezTo>
                    <a:pt x="17788" y="464"/>
                    <a:pt x="17788" y="452"/>
                    <a:pt x="17777" y="441"/>
                  </a:cubicBezTo>
                  <a:cubicBezTo>
                    <a:pt x="17777" y="405"/>
                    <a:pt x="17765" y="369"/>
                    <a:pt x="17741" y="357"/>
                  </a:cubicBezTo>
                  <a:cubicBezTo>
                    <a:pt x="17717" y="321"/>
                    <a:pt x="17681" y="310"/>
                    <a:pt x="17646" y="310"/>
                  </a:cubicBezTo>
                  <a:cubicBezTo>
                    <a:pt x="17610" y="310"/>
                    <a:pt x="17586" y="321"/>
                    <a:pt x="17562" y="357"/>
                  </a:cubicBezTo>
                  <a:cubicBezTo>
                    <a:pt x="17324" y="643"/>
                    <a:pt x="17074" y="929"/>
                    <a:pt x="16824" y="1203"/>
                  </a:cubicBezTo>
                  <a:cubicBezTo>
                    <a:pt x="16669" y="1381"/>
                    <a:pt x="16503" y="1560"/>
                    <a:pt x="16348" y="1726"/>
                  </a:cubicBezTo>
                  <a:cubicBezTo>
                    <a:pt x="15979" y="2131"/>
                    <a:pt x="15574" y="2500"/>
                    <a:pt x="15157" y="2846"/>
                  </a:cubicBezTo>
                  <a:cubicBezTo>
                    <a:pt x="14883" y="3060"/>
                    <a:pt x="14586" y="3250"/>
                    <a:pt x="14276" y="3393"/>
                  </a:cubicBezTo>
                  <a:cubicBezTo>
                    <a:pt x="14121" y="3453"/>
                    <a:pt x="13978" y="3489"/>
                    <a:pt x="13824" y="3512"/>
                  </a:cubicBezTo>
                  <a:cubicBezTo>
                    <a:pt x="13776" y="3524"/>
                    <a:pt x="13728" y="3524"/>
                    <a:pt x="13681" y="3524"/>
                  </a:cubicBezTo>
                  <a:lnTo>
                    <a:pt x="13538" y="3524"/>
                  </a:lnTo>
                  <a:cubicBezTo>
                    <a:pt x="13467" y="3512"/>
                    <a:pt x="13383" y="3489"/>
                    <a:pt x="13312" y="3465"/>
                  </a:cubicBezTo>
                  <a:cubicBezTo>
                    <a:pt x="13252" y="3441"/>
                    <a:pt x="13193" y="3405"/>
                    <a:pt x="13133" y="3358"/>
                  </a:cubicBezTo>
                  <a:cubicBezTo>
                    <a:pt x="13074" y="3310"/>
                    <a:pt x="13014" y="3250"/>
                    <a:pt x="12966" y="3191"/>
                  </a:cubicBezTo>
                  <a:cubicBezTo>
                    <a:pt x="12883" y="3084"/>
                    <a:pt x="12824" y="2965"/>
                    <a:pt x="12764" y="2834"/>
                  </a:cubicBezTo>
                  <a:lnTo>
                    <a:pt x="12764" y="2869"/>
                  </a:lnTo>
                  <a:cubicBezTo>
                    <a:pt x="12669" y="2596"/>
                    <a:pt x="12597" y="2322"/>
                    <a:pt x="12562" y="2036"/>
                  </a:cubicBezTo>
                  <a:cubicBezTo>
                    <a:pt x="12526" y="1691"/>
                    <a:pt x="12502" y="1357"/>
                    <a:pt x="12502" y="1024"/>
                  </a:cubicBezTo>
                  <a:lnTo>
                    <a:pt x="12502" y="500"/>
                  </a:lnTo>
                  <a:lnTo>
                    <a:pt x="12502" y="155"/>
                  </a:lnTo>
                  <a:cubicBezTo>
                    <a:pt x="12502" y="83"/>
                    <a:pt x="12443" y="24"/>
                    <a:pt x="12371" y="24"/>
                  </a:cubicBezTo>
                  <a:cubicBezTo>
                    <a:pt x="12359" y="24"/>
                    <a:pt x="12347" y="24"/>
                    <a:pt x="12335" y="36"/>
                  </a:cubicBezTo>
                  <a:cubicBezTo>
                    <a:pt x="12109" y="24"/>
                    <a:pt x="11883" y="12"/>
                    <a:pt x="11669" y="12"/>
                  </a:cubicBezTo>
                  <a:lnTo>
                    <a:pt x="11692" y="0"/>
                  </a:lnTo>
                  <a:close/>
                </a:path>
              </a:pathLst>
            </a:custGeom>
            <a:solidFill>
              <a:srgbClr val="D6CED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1046;p39">
              <a:extLst>
                <a:ext uri="{FF2B5EF4-FFF2-40B4-BE49-F238E27FC236}">
                  <a16:creationId xmlns:a16="http://schemas.microsoft.com/office/drawing/2014/main" id="{723C4E95-424C-C7C3-B630-2CBDDB46DF46}"/>
                </a:ext>
              </a:extLst>
            </p:cNvPr>
            <p:cNvSpPr/>
            <p:nvPr/>
          </p:nvSpPr>
          <p:spPr>
            <a:xfrm>
              <a:off x="4953202" y="1802945"/>
              <a:ext cx="436221" cy="458408"/>
            </a:xfrm>
            <a:custGeom>
              <a:avLst/>
              <a:gdLst/>
              <a:ahLst/>
              <a:cxnLst/>
              <a:rect l="l" t="t" r="r" b="b"/>
              <a:pathLst>
                <a:path w="10538" h="11074" extrusionOk="0">
                  <a:moveTo>
                    <a:pt x="453" y="0"/>
                  </a:moveTo>
                  <a:cubicBezTo>
                    <a:pt x="393" y="0"/>
                    <a:pt x="358" y="36"/>
                    <a:pt x="346" y="96"/>
                  </a:cubicBezTo>
                  <a:cubicBezTo>
                    <a:pt x="334" y="131"/>
                    <a:pt x="358" y="167"/>
                    <a:pt x="382" y="191"/>
                  </a:cubicBezTo>
                  <a:cubicBezTo>
                    <a:pt x="358" y="203"/>
                    <a:pt x="346" y="227"/>
                    <a:pt x="346" y="250"/>
                  </a:cubicBezTo>
                  <a:cubicBezTo>
                    <a:pt x="155" y="917"/>
                    <a:pt x="36" y="1608"/>
                    <a:pt x="12" y="2298"/>
                  </a:cubicBezTo>
                  <a:cubicBezTo>
                    <a:pt x="1" y="2905"/>
                    <a:pt x="60" y="3513"/>
                    <a:pt x="203" y="4108"/>
                  </a:cubicBezTo>
                  <a:cubicBezTo>
                    <a:pt x="501" y="5370"/>
                    <a:pt x="1155" y="6501"/>
                    <a:pt x="1691" y="7335"/>
                  </a:cubicBezTo>
                  <a:cubicBezTo>
                    <a:pt x="2025" y="7858"/>
                    <a:pt x="2370" y="8358"/>
                    <a:pt x="2763" y="8906"/>
                  </a:cubicBezTo>
                  <a:cubicBezTo>
                    <a:pt x="2965" y="9180"/>
                    <a:pt x="3156" y="9454"/>
                    <a:pt x="3346" y="9716"/>
                  </a:cubicBezTo>
                  <a:cubicBezTo>
                    <a:pt x="3513" y="9954"/>
                    <a:pt x="3691" y="10180"/>
                    <a:pt x="3882" y="10394"/>
                  </a:cubicBezTo>
                  <a:cubicBezTo>
                    <a:pt x="4037" y="10561"/>
                    <a:pt x="4203" y="10704"/>
                    <a:pt x="4394" y="10835"/>
                  </a:cubicBezTo>
                  <a:cubicBezTo>
                    <a:pt x="4561" y="10930"/>
                    <a:pt x="4751" y="11014"/>
                    <a:pt x="4942" y="11049"/>
                  </a:cubicBezTo>
                  <a:cubicBezTo>
                    <a:pt x="5061" y="11061"/>
                    <a:pt x="5180" y="11073"/>
                    <a:pt x="5299" y="11073"/>
                  </a:cubicBezTo>
                  <a:cubicBezTo>
                    <a:pt x="5692" y="11061"/>
                    <a:pt x="6073" y="10990"/>
                    <a:pt x="6442" y="10883"/>
                  </a:cubicBezTo>
                  <a:cubicBezTo>
                    <a:pt x="6549" y="10847"/>
                    <a:pt x="6656" y="10823"/>
                    <a:pt x="6763" y="10787"/>
                  </a:cubicBezTo>
                  <a:lnTo>
                    <a:pt x="6918" y="10740"/>
                  </a:lnTo>
                  <a:lnTo>
                    <a:pt x="7454" y="10597"/>
                  </a:lnTo>
                  <a:cubicBezTo>
                    <a:pt x="7763" y="10502"/>
                    <a:pt x="8144" y="10394"/>
                    <a:pt x="8502" y="10263"/>
                  </a:cubicBezTo>
                  <a:cubicBezTo>
                    <a:pt x="8847" y="10144"/>
                    <a:pt x="9168" y="9990"/>
                    <a:pt x="9478" y="9787"/>
                  </a:cubicBezTo>
                  <a:cubicBezTo>
                    <a:pt x="9549" y="9740"/>
                    <a:pt x="9621" y="9692"/>
                    <a:pt x="9680" y="9644"/>
                  </a:cubicBezTo>
                  <a:cubicBezTo>
                    <a:pt x="9752" y="9585"/>
                    <a:pt x="9811" y="9525"/>
                    <a:pt x="9871" y="9454"/>
                  </a:cubicBezTo>
                  <a:lnTo>
                    <a:pt x="9930" y="9394"/>
                  </a:lnTo>
                  <a:cubicBezTo>
                    <a:pt x="10002" y="9311"/>
                    <a:pt x="10073" y="9228"/>
                    <a:pt x="10145" y="9156"/>
                  </a:cubicBezTo>
                  <a:cubicBezTo>
                    <a:pt x="10157" y="9168"/>
                    <a:pt x="10168" y="9180"/>
                    <a:pt x="10180" y="9180"/>
                  </a:cubicBezTo>
                  <a:cubicBezTo>
                    <a:pt x="10216" y="9192"/>
                    <a:pt x="10240" y="9204"/>
                    <a:pt x="10288" y="9204"/>
                  </a:cubicBezTo>
                  <a:cubicBezTo>
                    <a:pt x="10383" y="9204"/>
                    <a:pt x="10466" y="9144"/>
                    <a:pt x="10514" y="9049"/>
                  </a:cubicBezTo>
                  <a:cubicBezTo>
                    <a:pt x="10538" y="8989"/>
                    <a:pt x="10538" y="8930"/>
                    <a:pt x="10514" y="8859"/>
                  </a:cubicBezTo>
                  <a:cubicBezTo>
                    <a:pt x="9883" y="7549"/>
                    <a:pt x="9121" y="6311"/>
                    <a:pt x="8240" y="5156"/>
                  </a:cubicBezTo>
                  <a:cubicBezTo>
                    <a:pt x="7799" y="4572"/>
                    <a:pt x="7311" y="4025"/>
                    <a:pt x="6799" y="3501"/>
                  </a:cubicBezTo>
                  <a:cubicBezTo>
                    <a:pt x="6323" y="3013"/>
                    <a:pt x="5811" y="2560"/>
                    <a:pt x="5263" y="2143"/>
                  </a:cubicBezTo>
                  <a:cubicBezTo>
                    <a:pt x="4549" y="1620"/>
                    <a:pt x="3787" y="1179"/>
                    <a:pt x="2989" y="822"/>
                  </a:cubicBezTo>
                  <a:cubicBezTo>
                    <a:pt x="2167" y="477"/>
                    <a:pt x="1334" y="203"/>
                    <a:pt x="465" y="0"/>
                  </a:cubicBezTo>
                  <a:close/>
                </a:path>
              </a:pathLst>
            </a:custGeom>
            <a:solidFill>
              <a:srgbClr val="D6CED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1047;p39">
              <a:extLst>
                <a:ext uri="{FF2B5EF4-FFF2-40B4-BE49-F238E27FC236}">
                  <a16:creationId xmlns:a16="http://schemas.microsoft.com/office/drawing/2014/main" id="{E5C10D10-5AB0-F3BD-7F86-C56076A82327}"/>
                </a:ext>
              </a:extLst>
            </p:cNvPr>
            <p:cNvSpPr/>
            <p:nvPr/>
          </p:nvSpPr>
          <p:spPr>
            <a:xfrm>
              <a:off x="4636780" y="2220373"/>
              <a:ext cx="794039" cy="504232"/>
            </a:xfrm>
            <a:custGeom>
              <a:avLst/>
              <a:gdLst/>
              <a:ahLst/>
              <a:cxnLst/>
              <a:rect l="l" t="t" r="r" b="b"/>
              <a:pathLst>
                <a:path w="19182" h="12181" extrusionOk="0">
                  <a:moveTo>
                    <a:pt x="18134" y="1"/>
                  </a:moveTo>
                  <a:cubicBezTo>
                    <a:pt x="18062" y="25"/>
                    <a:pt x="18027" y="84"/>
                    <a:pt x="18039" y="156"/>
                  </a:cubicBezTo>
                  <a:cubicBezTo>
                    <a:pt x="17729" y="96"/>
                    <a:pt x="17420" y="72"/>
                    <a:pt x="17110" y="72"/>
                  </a:cubicBezTo>
                  <a:lnTo>
                    <a:pt x="16884" y="72"/>
                  </a:lnTo>
                  <a:cubicBezTo>
                    <a:pt x="16348" y="96"/>
                    <a:pt x="15824" y="168"/>
                    <a:pt x="15300" y="299"/>
                  </a:cubicBezTo>
                  <a:cubicBezTo>
                    <a:pt x="14788" y="418"/>
                    <a:pt x="14288" y="608"/>
                    <a:pt x="13812" y="846"/>
                  </a:cubicBezTo>
                  <a:cubicBezTo>
                    <a:pt x="13490" y="1013"/>
                    <a:pt x="13193" y="1227"/>
                    <a:pt x="12919" y="1477"/>
                  </a:cubicBezTo>
                  <a:cubicBezTo>
                    <a:pt x="12919" y="1465"/>
                    <a:pt x="12919" y="1442"/>
                    <a:pt x="12919" y="1430"/>
                  </a:cubicBezTo>
                  <a:cubicBezTo>
                    <a:pt x="12907" y="1358"/>
                    <a:pt x="12848" y="1322"/>
                    <a:pt x="12788" y="1322"/>
                  </a:cubicBezTo>
                  <a:lnTo>
                    <a:pt x="12752" y="1322"/>
                  </a:lnTo>
                  <a:cubicBezTo>
                    <a:pt x="12693" y="1334"/>
                    <a:pt x="12645" y="1406"/>
                    <a:pt x="12657" y="1477"/>
                  </a:cubicBezTo>
                  <a:cubicBezTo>
                    <a:pt x="12657" y="1501"/>
                    <a:pt x="12669" y="1513"/>
                    <a:pt x="12669" y="1537"/>
                  </a:cubicBezTo>
                  <a:cubicBezTo>
                    <a:pt x="12673" y="1541"/>
                    <a:pt x="12674" y="1542"/>
                    <a:pt x="12674" y="1542"/>
                  </a:cubicBezTo>
                  <a:cubicBezTo>
                    <a:pt x="12673" y="1542"/>
                    <a:pt x="12665" y="1537"/>
                    <a:pt x="12657" y="1537"/>
                  </a:cubicBezTo>
                  <a:lnTo>
                    <a:pt x="12645" y="1537"/>
                  </a:lnTo>
                  <a:cubicBezTo>
                    <a:pt x="12621" y="1489"/>
                    <a:pt x="12574" y="1465"/>
                    <a:pt x="12526" y="1453"/>
                  </a:cubicBezTo>
                  <a:lnTo>
                    <a:pt x="12490" y="1453"/>
                  </a:lnTo>
                  <a:cubicBezTo>
                    <a:pt x="12419" y="1477"/>
                    <a:pt x="12383" y="1561"/>
                    <a:pt x="12407" y="1620"/>
                  </a:cubicBezTo>
                  <a:cubicBezTo>
                    <a:pt x="12502" y="1906"/>
                    <a:pt x="12598" y="2192"/>
                    <a:pt x="12717" y="2465"/>
                  </a:cubicBezTo>
                  <a:cubicBezTo>
                    <a:pt x="12812" y="2775"/>
                    <a:pt x="12907" y="3085"/>
                    <a:pt x="13026" y="3382"/>
                  </a:cubicBezTo>
                  <a:cubicBezTo>
                    <a:pt x="13193" y="3799"/>
                    <a:pt x="13371" y="4192"/>
                    <a:pt x="13574" y="4585"/>
                  </a:cubicBezTo>
                  <a:lnTo>
                    <a:pt x="13431" y="4740"/>
                  </a:lnTo>
                  <a:cubicBezTo>
                    <a:pt x="13288" y="4871"/>
                    <a:pt x="13157" y="5013"/>
                    <a:pt x="13014" y="5144"/>
                  </a:cubicBezTo>
                  <a:cubicBezTo>
                    <a:pt x="12776" y="5371"/>
                    <a:pt x="12514" y="5597"/>
                    <a:pt x="12228" y="5811"/>
                  </a:cubicBezTo>
                  <a:cubicBezTo>
                    <a:pt x="11800" y="6144"/>
                    <a:pt x="11347" y="6454"/>
                    <a:pt x="10871" y="6716"/>
                  </a:cubicBezTo>
                  <a:cubicBezTo>
                    <a:pt x="10383" y="7002"/>
                    <a:pt x="9883" y="7240"/>
                    <a:pt x="9371" y="7466"/>
                  </a:cubicBezTo>
                  <a:cubicBezTo>
                    <a:pt x="8073" y="7978"/>
                    <a:pt x="6752" y="8407"/>
                    <a:pt x="5394" y="8740"/>
                  </a:cubicBezTo>
                  <a:cubicBezTo>
                    <a:pt x="5287" y="8526"/>
                    <a:pt x="5156" y="8323"/>
                    <a:pt x="5001" y="8145"/>
                  </a:cubicBezTo>
                  <a:cubicBezTo>
                    <a:pt x="4811" y="7883"/>
                    <a:pt x="4585" y="7633"/>
                    <a:pt x="4335" y="7430"/>
                  </a:cubicBezTo>
                  <a:cubicBezTo>
                    <a:pt x="4216" y="7347"/>
                    <a:pt x="4108" y="7264"/>
                    <a:pt x="3977" y="7192"/>
                  </a:cubicBezTo>
                  <a:cubicBezTo>
                    <a:pt x="3930" y="7168"/>
                    <a:pt x="3870" y="7145"/>
                    <a:pt x="3823" y="7121"/>
                  </a:cubicBezTo>
                  <a:lnTo>
                    <a:pt x="3799" y="7109"/>
                  </a:lnTo>
                  <a:cubicBezTo>
                    <a:pt x="3727" y="7073"/>
                    <a:pt x="3644" y="7049"/>
                    <a:pt x="3573" y="7026"/>
                  </a:cubicBezTo>
                  <a:cubicBezTo>
                    <a:pt x="3489" y="6990"/>
                    <a:pt x="3394" y="6978"/>
                    <a:pt x="3299" y="6966"/>
                  </a:cubicBezTo>
                  <a:lnTo>
                    <a:pt x="3251" y="6966"/>
                  </a:lnTo>
                  <a:cubicBezTo>
                    <a:pt x="3192" y="6966"/>
                    <a:pt x="3132" y="6978"/>
                    <a:pt x="3084" y="7014"/>
                  </a:cubicBezTo>
                  <a:cubicBezTo>
                    <a:pt x="3037" y="7049"/>
                    <a:pt x="3001" y="7097"/>
                    <a:pt x="2989" y="7157"/>
                  </a:cubicBezTo>
                  <a:cubicBezTo>
                    <a:pt x="2977" y="7228"/>
                    <a:pt x="2989" y="7299"/>
                    <a:pt x="3013" y="7359"/>
                  </a:cubicBezTo>
                  <a:cubicBezTo>
                    <a:pt x="3037" y="7442"/>
                    <a:pt x="3084" y="7514"/>
                    <a:pt x="3132" y="7585"/>
                  </a:cubicBezTo>
                  <a:cubicBezTo>
                    <a:pt x="2858" y="7395"/>
                    <a:pt x="2584" y="7240"/>
                    <a:pt x="2299" y="7085"/>
                  </a:cubicBezTo>
                  <a:cubicBezTo>
                    <a:pt x="2144" y="7014"/>
                    <a:pt x="2001" y="6942"/>
                    <a:pt x="1810" y="6871"/>
                  </a:cubicBezTo>
                  <a:cubicBezTo>
                    <a:pt x="1620" y="6799"/>
                    <a:pt x="1465" y="6740"/>
                    <a:pt x="1322" y="6704"/>
                  </a:cubicBezTo>
                  <a:cubicBezTo>
                    <a:pt x="1203" y="6668"/>
                    <a:pt x="1096" y="6645"/>
                    <a:pt x="977" y="6621"/>
                  </a:cubicBezTo>
                  <a:cubicBezTo>
                    <a:pt x="941" y="6609"/>
                    <a:pt x="894" y="6609"/>
                    <a:pt x="846" y="6609"/>
                  </a:cubicBezTo>
                  <a:cubicBezTo>
                    <a:pt x="787" y="6609"/>
                    <a:pt x="727" y="6621"/>
                    <a:pt x="667" y="6645"/>
                  </a:cubicBezTo>
                  <a:cubicBezTo>
                    <a:pt x="596" y="6680"/>
                    <a:pt x="536" y="6752"/>
                    <a:pt x="525" y="6835"/>
                  </a:cubicBezTo>
                  <a:cubicBezTo>
                    <a:pt x="513" y="6883"/>
                    <a:pt x="513" y="6942"/>
                    <a:pt x="525" y="7002"/>
                  </a:cubicBezTo>
                  <a:cubicBezTo>
                    <a:pt x="536" y="7073"/>
                    <a:pt x="560" y="7157"/>
                    <a:pt x="584" y="7228"/>
                  </a:cubicBezTo>
                  <a:cubicBezTo>
                    <a:pt x="656" y="7359"/>
                    <a:pt x="739" y="7478"/>
                    <a:pt x="858" y="7585"/>
                  </a:cubicBezTo>
                  <a:cubicBezTo>
                    <a:pt x="751" y="7549"/>
                    <a:pt x="644" y="7526"/>
                    <a:pt x="536" y="7502"/>
                  </a:cubicBezTo>
                  <a:lnTo>
                    <a:pt x="417" y="7502"/>
                  </a:lnTo>
                  <a:cubicBezTo>
                    <a:pt x="322" y="7502"/>
                    <a:pt x="239" y="7514"/>
                    <a:pt x="155" y="7561"/>
                  </a:cubicBezTo>
                  <a:cubicBezTo>
                    <a:pt x="48" y="7633"/>
                    <a:pt x="1" y="7752"/>
                    <a:pt x="13" y="7883"/>
                  </a:cubicBezTo>
                  <a:cubicBezTo>
                    <a:pt x="36" y="8026"/>
                    <a:pt x="120" y="8157"/>
                    <a:pt x="227" y="8240"/>
                  </a:cubicBezTo>
                  <a:cubicBezTo>
                    <a:pt x="406" y="8395"/>
                    <a:pt x="596" y="8514"/>
                    <a:pt x="787" y="8621"/>
                  </a:cubicBezTo>
                  <a:cubicBezTo>
                    <a:pt x="929" y="8692"/>
                    <a:pt x="1060" y="8764"/>
                    <a:pt x="1203" y="8835"/>
                  </a:cubicBezTo>
                  <a:cubicBezTo>
                    <a:pt x="1144" y="8823"/>
                    <a:pt x="1084" y="8823"/>
                    <a:pt x="1037" y="8823"/>
                  </a:cubicBezTo>
                  <a:cubicBezTo>
                    <a:pt x="953" y="8823"/>
                    <a:pt x="882" y="8823"/>
                    <a:pt x="798" y="8835"/>
                  </a:cubicBezTo>
                  <a:cubicBezTo>
                    <a:pt x="691" y="8835"/>
                    <a:pt x="584" y="8847"/>
                    <a:pt x="489" y="8871"/>
                  </a:cubicBezTo>
                  <a:cubicBezTo>
                    <a:pt x="406" y="8883"/>
                    <a:pt x="334" y="8919"/>
                    <a:pt x="275" y="8954"/>
                  </a:cubicBezTo>
                  <a:cubicBezTo>
                    <a:pt x="215" y="8990"/>
                    <a:pt x="179" y="9026"/>
                    <a:pt x="155" y="9085"/>
                  </a:cubicBezTo>
                  <a:cubicBezTo>
                    <a:pt x="120" y="9145"/>
                    <a:pt x="120" y="9204"/>
                    <a:pt x="144" y="9276"/>
                  </a:cubicBezTo>
                  <a:cubicBezTo>
                    <a:pt x="155" y="9335"/>
                    <a:pt x="191" y="9383"/>
                    <a:pt x="227" y="9431"/>
                  </a:cubicBezTo>
                  <a:cubicBezTo>
                    <a:pt x="275" y="9490"/>
                    <a:pt x="322" y="9538"/>
                    <a:pt x="382" y="9585"/>
                  </a:cubicBezTo>
                  <a:cubicBezTo>
                    <a:pt x="513" y="9704"/>
                    <a:pt x="667" y="9812"/>
                    <a:pt x="834" y="9907"/>
                  </a:cubicBezTo>
                  <a:cubicBezTo>
                    <a:pt x="1179" y="10109"/>
                    <a:pt x="1537" y="10300"/>
                    <a:pt x="1906" y="10466"/>
                  </a:cubicBezTo>
                  <a:cubicBezTo>
                    <a:pt x="2406" y="10705"/>
                    <a:pt x="3001" y="10978"/>
                    <a:pt x="3608" y="11240"/>
                  </a:cubicBezTo>
                  <a:cubicBezTo>
                    <a:pt x="4335" y="11562"/>
                    <a:pt x="5097" y="11812"/>
                    <a:pt x="5870" y="11990"/>
                  </a:cubicBezTo>
                  <a:cubicBezTo>
                    <a:pt x="6502" y="12110"/>
                    <a:pt x="7156" y="12181"/>
                    <a:pt x="7811" y="12181"/>
                  </a:cubicBezTo>
                  <a:lnTo>
                    <a:pt x="8097" y="12181"/>
                  </a:lnTo>
                  <a:cubicBezTo>
                    <a:pt x="8609" y="12181"/>
                    <a:pt x="9145" y="12157"/>
                    <a:pt x="9680" y="12098"/>
                  </a:cubicBezTo>
                  <a:cubicBezTo>
                    <a:pt x="10978" y="11990"/>
                    <a:pt x="12276" y="11729"/>
                    <a:pt x="13514" y="11336"/>
                  </a:cubicBezTo>
                  <a:cubicBezTo>
                    <a:pt x="14122" y="11145"/>
                    <a:pt x="14717" y="10907"/>
                    <a:pt x="15288" y="10621"/>
                  </a:cubicBezTo>
                  <a:cubicBezTo>
                    <a:pt x="15824" y="10359"/>
                    <a:pt x="16336" y="10050"/>
                    <a:pt x="16824" y="9693"/>
                  </a:cubicBezTo>
                  <a:cubicBezTo>
                    <a:pt x="17062" y="9514"/>
                    <a:pt x="17300" y="9312"/>
                    <a:pt x="17515" y="9097"/>
                  </a:cubicBezTo>
                  <a:cubicBezTo>
                    <a:pt x="17717" y="8883"/>
                    <a:pt x="17920" y="8657"/>
                    <a:pt x="18086" y="8407"/>
                  </a:cubicBezTo>
                  <a:cubicBezTo>
                    <a:pt x="18420" y="7930"/>
                    <a:pt x="18670" y="7407"/>
                    <a:pt x="18848" y="6859"/>
                  </a:cubicBezTo>
                  <a:cubicBezTo>
                    <a:pt x="19015" y="6311"/>
                    <a:pt x="19122" y="5728"/>
                    <a:pt x="19158" y="5156"/>
                  </a:cubicBezTo>
                  <a:cubicBezTo>
                    <a:pt x="19182" y="4561"/>
                    <a:pt x="19170" y="3966"/>
                    <a:pt x="19086" y="3382"/>
                  </a:cubicBezTo>
                  <a:cubicBezTo>
                    <a:pt x="18967" y="2358"/>
                    <a:pt x="18729" y="1346"/>
                    <a:pt x="18384" y="370"/>
                  </a:cubicBezTo>
                  <a:cubicBezTo>
                    <a:pt x="18408" y="322"/>
                    <a:pt x="18384" y="263"/>
                    <a:pt x="18336" y="227"/>
                  </a:cubicBezTo>
                  <a:lnTo>
                    <a:pt x="18313" y="168"/>
                  </a:lnTo>
                  <a:lnTo>
                    <a:pt x="18289" y="96"/>
                  </a:lnTo>
                  <a:cubicBezTo>
                    <a:pt x="18277" y="48"/>
                    <a:pt x="18229" y="1"/>
                    <a:pt x="18170" y="1"/>
                  </a:cubicBezTo>
                  <a:close/>
                </a:path>
              </a:pathLst>
            </a:custGeom>
            <a:solidFill>
              <a:srgbClr val="FE8E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1048;p39">
              <a:extLst>
                <a:ext uri="{FF2B5EF4-FFF2-40B4-BE49-F238E27FC236}">
                  <a16:creationId xmlns:a16="http://schemas.microsoft.com/office/drawing/2014/main" id="{D4064986-ACA6-F059-406D-C5B642F7BC92}"/>
                </a:ext>
              </a:extLst>
            </p:cNvPr>
            <p:cNvSpPr/>
            <p:nvPr/>
          </p:nvSpPr>
          <p:spPr>
            <a:xfrm>
              <a:off x="4686081" y="2584112"/>
              <a:ext cx="57208" cy="29515"/>
            </a:xfrm>
            <a:custGeom>
              <a:avLst/>
              <a:gdLst/>
              <a:ahLst/>
              <a:cxnLst/>
              <a:rect l="l" t="t" r="r" b="b"/>
              <a:pathLst>
                <a:path w="1382" h="713" extrusionOk="0">
                  <a:moveTo>
                    <a:pt x="72" y="1"/>
                  </a:moveTo>
                  <a:cubicBezTo>
                    <a:pt x="48" y="1"/>
                    <a:pt x="24" y="24"/>
                    <a:pt x="12" y="60"/>
                  </a:cubicBezTo>
                  <a:lnTo>
                    <a:pt x="12" y="48"/>
                  </a:lnTo>
                  <a:lnTo>
                    <a:pt x="12" y="48"/>
                  </a:lnTo>
                  <a:cubicBezTo>
                    <a:pt x="0" y="84"/>
                    <a:pt x="24" y="120"/>
                    <a:pt x="60" y="132"/>
                  </a:cubicBezTo>
                  <a:lnTo>
                    <a:pt x="143" y="155"/>
                  </a:lnTo>
                  <a:cubicBezTo>
                    <a:pt x="250" y="179"/>
                    <a:pt x="346" y="215"/>
                    <a:pt x="429" y="251"/>
                  </a:cubicBezTo>
                  <a:cubicBezTo>
                    <a:pt x="536" y="298"/>
                    <a:pt x="631" y="346"/>
                    <a:pt x="727" y="394"/>
                  </a:cubicBezTo>
                  <a:cubicBezTo>
                    <a:pt x="917" y="489"/>
                    <a:pt x="1108" y="596"/>
                    <a:pt x="1286" y="703"/>
                  </a:cubicBezTo>
                  <a:cubicBezTo>
                    <a:pt x="1292" y="709"/>
                    <a:pt x="1301" y="712"/>
                    <a:pt x="1310" y="712"/>
                  </a:cubicBezTo>
                  <a:cubicBezTo>
                    <a:pt x="1319" y="712"/>
                    <a:pt x="1328" y="709"/>
                    <a:pt x="1334" y="703"/>
                  </a:cubicBezTo>
                  <a:cubicBezTo>
                    <a:pt x="1358" y="703"/>
                    <a:pt x="1370" y="691"/>
                    <a:pt x="1370" y="679"/>
                  </a:cubicBezTo>
                  <a:cubicBezTo>
                    <a:pt x="1381" y="656"/>
                    <a:pt x="1381" y="644"/>
                    <a:pt x="1370" y="620"/>
                  </a:cubicBezTo>
                  <a:cubicBezTo>
                    <a:pt x="1370" y="608"/>
                    <a:pt x="1358" y="596"/>
                    <a:pt x="1334" y="584"/>
                  </a:cubicBezTo>
                  <a:cubicBezTo>
                    <a:pt x="1143" y="465"/>
                    <a:pt x="941" y="358"/>
                    <a:pt x="739" y="251"/>
                  </a:cubicBezTo>
                  <a:cubicBezTo>
                    <a:pt x="631" y="191"/>
                    <a:pt x="524" y="144"/>
                    <a:pt x="405" y="96"/>
                  </a:cubicBezTo>
                  <a:cubicBezTo>
                    <a:pt x="298" y="60"/>
                    <a:pt x="203" y="24"/>
                    <a:pt x="84" y="1"/>
                  </a:cubicBezTo>
                  <a:close/>
                </a:path>
              </a:pathLst>
            </a:custGeom>
            <a:solidFill>
              <a:srgbClr val="CC614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1049;p39">
              <a:extLst>
                <a:ext uri="{FF2B5EF4-FFF2-40B4-BE49-F238E27FC236}">
                  <a16:creationId xmlns:a16="http://schemas.microsoft.com/office/drawing/2014/main" id="{7F7F3A95-044D-1F2B-4234-7F8BDEB90E58}"/>
                </a:ext>
              </a:extLst>
            </p:cNvPr>
            <p:cNvSpPr/>
            <p:nvPr/>
          </p:nvSpPr>
          <p:spPr>
            <a:xfrm>
              <a:off x="4675733" y="2533486"/>
              <a:ext cx="73476" cy="39325"/>
            </a:xfrm>
            <a:custGeom>
              <a:avLst/>
              <a:gdLst/>
              <a:ahLst/>
              <a:cxnLst/>
              <a:rect l="l" t="t" r="r" b="b"/>
              <a:pathLst>
                <a:path w="1775" h="950" extrusionOk="0">
                  <a:moveTo>
                    <a:pt x="60" y="0"/>
                  </a:moveTo>
                  <a:cubicBezTo>
                    <a:pt x="57" y="0"/>
                    <a:pt x="54" y="3"/>
                    <a:pt x="48" y="9"/>
                  </a:cubicBezTo>
                  <a:cubicBezTo>
                    <a:pt x="0" y="21"/>
                    <a:pt x="0" y="104"/>
                    <a:pt x="48" y="128"/>
                  </a:cubicBezTo>
                  <a:cubicBezTo>
                    <a:pt x="334" y="224"/>
                    <a:pt x="596" y="343"/>
                    <a:pt x="869" y="485"/>
                  </a:cubicBezTo>
                  <a:cubicBezTo>
                    <a:pt x="1000" y="557"/>
                    <a:pt x="1143" y="628"/>
                    <a:pt x="1286" y="712"/>
                  </a:cubicBezTo>
                  <a:cubicBezTo>
                    <a:pt x="1417" y="795"/>
                    <a:pt x="1548" y="866"/>
                    <a:pt x="1679" y="950"/>
                  </a:cubicBezTo>
                  <a:lnTo>
                    <a:pt x="1727" y="950"/>
                  </a:lnTo>
                  <a:cubicBezTo>
                    <a:pt x="1751" y="938"/>
                    <a:pt x="1762" y="926"/>
                    <a:pt x="1774" y="914"/>
                  </a:cubicBezTo>
                  <a:cubicBezTo>
                    <a:pt x="1774" y="902"/>
                    <a:pt x="1774" y="878"/>
                    <a:pt x="1774" y="866"/>
                  </a:cubicBezTo>
                  <a:cubicBezTo>
                    <a:pt x="1762" y="843"/>
                    <a:pt x="1751" y="831"/>
                    <a:pt x="1739" y="831"/>
                  </a:cubicBezTo>
                  <a:cubicBezTo>
                    <a:pt x="1608" y="759"/>
                    <a:pt x="1489" y="688"/>
                    <a:pt x="1370" y="616"/>
                  </a:cubicBezTo>
                  <a:cubicBezTo>
                    <a:pt x="1250" y="545"/>
                    <a:pt x="1096" y="462"/>
                    <a:pt x="953" y="390"/>
                  </a:cubicBezTo>
                  <a:cubicBezTo>
                    <a:pt x="679" y="235"/>
                    <a:pt x="393" y="104"/>
                    <a:pt x="96" y="9"/>
                  </a:cubicBezTo>
                  <a:cubicBezTo>
                    <a:pt x="96" y="3"/>
                    <a:pt x="93" y="0"/>
                    <a:pt x="88" y="0"/>
                  </a:cubicBezTo>
                  <a:cubicBezTo>
                    <a:pt x="84" y="0"/>
                    <a:pt x="78" y="3"/>
                    <a:pt x="72" y="9"/>
                  </a:cubicBezTo>
                  <a:cubicBezTo>
                    <a:pt x="66" y="3"/>
                    <a:pt x="63" y="0"/>
                    <a:pt x="60" y="0"/>
                  </a:cubicBezTo>
                  <a:close/>
                </a:path>
              </a:pathLst>
            </a:custGeom>
            <a:solidFill>
              <a:srgbClr val="CC614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1050;p39">
              <a:extLst>
                <a:ext uri="{FF2B5EF4-FFF2-40B4-BE49-F238E27FC236}">
                  <a16:creationId xmlns:a16="http://schemas.microsoft.com/office/drawing/2014/main" id="{386CAAB9-0588-EA69-98AC-892EE1C3D4AF}"/>
                </a:ext>
              </a:extLst>
            </p:cNvPr>
            <p:cNvSpPr/>
            <p:nvPr/>
          </p:nvSpPr>
          <p:spPr>
            <a:xfrm>
              <a:off x="5112406" y="2141516"/>
              <a:ext cx="311994" cy="175515"/>
            </a:xfrm>
            <a:custGeom>
              <a:avLst/>
              <a:gdLst/>
              <a:ahLst/>
              <a:cxnLst/>
              <a:rect l="l" t="t" r="r" b="b"/>
              <a:pathLst>
                <a:path w="7537" h="4240" extrusionOk="0">
                  <a:moveTo>
                    <a:pt x="6561" y="1"/>
                  </a:moveTo>
                  <a:lnTo>
                    <a:pt x="6561" y="13"/>
                  </a:lnTo>
                  <a:cubicBezTo>
                    <a:pt x="5418" y="144"/>
                    <a:pt x="4275" y="418"/>
                    <a:pt x="3191" y="810"/>
                  </a:cubicBezTo>
                  <a:cubicBezTo>
                    <a:pt x="2084" y="1203"/>
                    <a:pt x="1036" y="1727"/>
                    <a:pt x="72" y="2370"/>
                  </a:cubicBezTo>
                  <a:cubicBezTo>
                    <a:pt x="36" y="2370"/>
                    <a:pt x="24" y="2382"/>
                    <a:pt x="0" y="2406"/>
                  </a:cubicBezTo>
                  <a:cubicBezTo>
                    <a:pt x="60" y="2561"/>
                    <a:pt x="119" y="2727"/>
                    <a:pt x="191" y="2882"/>
                  </a:cubicBezTo>
                  <a:cubicBezTo>
                    <a:pt x="286" y="3108"/>
                    <a:pt x="381" y="3323"/>
                    <a:pt x="488" y="3537"/>
                  </a:cubicBezTo>
                  <a:cubicBezTo>
                    <a:pt x="488" y="3537"/>
                    <a:pt x="488" y="3525"/>
                    <a:pt x="488" y="3525"/>
                  </a:cubicBezTo>
                  <a:cubicBezTo>
                    <a:pt x="619" y="3763"/>
                    <a:pt x="750" y="4001"/>
                    <a:pt x="905" y="4239"/>
                  </a:cubicBezTo>
                  <a:cubicBezTo>
                    <a:pt x="1155" y="4109"/>
                    <a:pt x="1405" y="3989"/>
                    <a:pt x="1667" y="3882"/>
                  </a:cubicBezTo>
                  <a:lnTo>
                    <a:pt x="1703" y="3870"/>
                  </a:lnTo>
                  <a:cubicBezTo>
                    <a:pt x="2512" y="3537"/>
                    <a:pt x="3346" y="3275"/>
                    <a:pt x="4203" y="3085"/>
                  </a:cubicBezTo>
                  <a:cubicBezTo>
                    <a:pt x="4953" y="2918"/>
                    <a:pt x="5787" y="2763"/>
                    <a:pt x="6823" y="2632"/>
                  </a:cubicBezTo>
                  <a:cubicBezTo>
                    <a:pt x="7013" y="2608"/>
                    <a:pt x="7215" y="2573"/>
                    <a:pt x="7418" y="2549"/>
                  </a:cubicBezTo>
                  <a:cubicBezTo>
                    <a:pt x="7442" y="2549"/>
                    <a:pt x="7477" y="2537"/>
                    <a:pt x="7501" y="2513"/>
                  </a:cubicBezTo>
                  <a:cubicBezTo>
                    <a:pt x="7525" y="2489"/>
                    <a:pt x="7537" y="2454"/>
                    <a:pt x="7537" y="2430"/>
                  </a:cubicBezTo>
                  <a:cubicBezTo>
                    <a:pt x="7537" y="2406"/>
                    <a:pt x="7537" y="2394"/>
                    <a:pt x="7525" y="2370"/>
                  </a:cubicBezTo>
                  <a:cubicBezTo>
                    <a:pt x="7477" y="1965"/>
                    <a:pt x="7394" y="1549"/>
                    <a:pt x="7275" y="1156"/>
                  </a:cubicBezTo>
                  <a:cubicBezTo>
                    <a:pt x="7156" y="763"/>
                    <a:pt x="6977" y="394"/>
                    <a:pt x="6739" y="60"/>
                  </a:cubicBezTo>
                  <a:cubicBezTo>
                    <a:pt x="6715" y="25"/>
                    <a:pt x="6668" y="13"/>
                    <a:pt x="6632" y="13"/>
                  </a:cubicBezTo>
                  <a:cubicBezTo>
                    <a:pt x="6620" y="1"/>
                    <a:pt x="6608" y="1"/>
                    <a:pt x="6596" y="1"/>
                  </a:cubicBezTo>
                  <a:close/>
                </a:path>
              </a:pathLst>
            </a:custGeom>
            <a:solidFill>
              <a:srgbClr val="C1ADA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1051;p39">
              <a:extLst>
                <a:ext uri="{FF2B5EF4-FFF2-40B4-BE49-F238E27FC236}">
                  <a16:creationId xmlns:a16="http://schemas.microsoft.com/office/drawing/2014/main" id="{E268FB59-7B65-D1D4-4128-39B228C122B1}"/>
                </a:ext>
              </a:extLst>
            </p:cNvPr>
            <p:cNvSpPr/>
            <p:nvPr/>
          </p:nvSpPr>
          <p:spPr>
            <a:xfrm>
              <a:off x="5144942" y="2177529"/>
              <a:ext cx="213929" cy="73352"/>
            </a:xfrm>
            <a:custGeom>
              <a:avLst/>
              <a:gdLst/>
              <a:ahLst/>
              <a:cxnLst/>
              <a:rect l="l" t="t" r="r" b="b"/>
              <a:pathLst>
                <a:path w="5168" h="1772" extrusionOk="0">
                  <a:moveTo>
                    <a:pt x="5120" y="0"/>
                  </a:moveTo>
                  <a:cubicBezTo>
                    <a:pt x="4215" y="24"/>
                    <a:pt x="3322" y="179"/>
                    <a:pt x="2465" y="464"/>
                  </a:cubicBezTo>
                  <a:cubicBezTo>
                    <a:pt x="2048" y="607"/>
                    <a:pt x="1631" y="774"/>
                    <a:pt x="1226" y="964"/>
                  </a:cubicBezTo>
                  <a:cubicBezTo>
                    <a:pt x="810" y="1167"/>
                    <a:pt x="417" y="1393"/>
                    <a:pt x="48" y="1643"/>
                  </a:cubicBezTo>
                  <a:cubicBezTo>
                    <a:pt x="24" y="1655"/>
                    <a:pt x="12" y="1667"/>
                    <a:pt x="12" y="1679"/>
                  </a:cubicBezTo>
                  <a:cubicBezTo>
                    <a:pt x="0" y="1703"/>
                    <a:pt x="0" y="1715"/>
                    <a:pt x="12" y="1738"/>
                  </a:cubicBezTo>
                  <a:cubicBezTo>
                    <a:pt x="12" y="1750"/>
                    <a:pt x="24" y="1762"/>
                    <a:pt x="48" y="1762"/>
                  </a:cubicBezTo>
                  <a:cubicBezTo>
                    <a:pt x="54" y="1768"/>
                    <a:pt x="63" y="1771"/>
                    <a:pt x="71" y="1771"/>
                  </a:cubicBezTo>
                  <a:cubicBezTo>
                    <a:pt x="80" y="1771"/>
                    <a:pt x="89" y="1768"/>
                    <a:pt x="95" y="1762"/>
                  </a:cubicBezTo>
                  <a:cubicBezTo>
                    <a:pt x="762" y="1310"/>
                    <a:pt x="1488" y="941"/>
                    <a:pt x="2250" y="679"/>
                  </a:cubicBezTo>
                  <a:cubicBezTo>
                    <a:pt x="3024" y="393"/>
                    <a:pt x="3846" y="214"/>
                    <a:pt x="4679" y="143"/>
                  </a:cubicBezTo>
                  <a:lnTo>
                    <a:pt x="4655" y="143"/>
                  </a:lnTo>
                  <a:cubicBezTo>
                    <a:pt x="4810" y="143"/>
                    <a:pt x="4953" y="131"/>
                    <a:pt x="5108" y="131"/>
                  </a:cubicBezTo>
                  <a:cubicBezTo>
                    <a:pt x="5144" y="131"/>
                    <a:pt x="5167" y="107"/>
                    <a:pt x="5167" y="71"/>
                  </a:cubicBezTo>
                  <a:cubicBezTo>
                    <a:pt x="5167" y="36"/>
                    <a:pt x="5144" y="12"/>
                    <a:pt x="5120" y="0"/>
                  </a:cubicBezTo>
                  <a:close/>
                </a:path>
              </a:pathLst>
            </a:custGeom>
            <a:solidFill>
              <a:srgbClr val="D6CED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1052;p39">
              <a:extLst>
                <a:ext uri="{FF2B5EF4-FFF2-40B4-BE49-F238E27FC236}">
                  <a16:creationId xmlns:a16="http://schemas.microsoft.com/office/drawing/2014/main" id="{8FA64025-C399-AD1A-1C45-0FDE1C6243DF}"/>
                </a:ext>
              </a:extLst>
            </p:cNvPr>
            <p:cNvSpPr/>
            <p:nvPr/>
          </p:nvSpPr>
          <p:spPr>
            <a:xfrm>
              <a:off x="5210097" y="2210521"/>
              <a:ext cx="172907" cy="40029"/>
            </a:xfrm>
            <a:custGeom>
              <a:avLst/>
              <a:gdLst/>
              <a:ahLst/>
              <a:cxnLst/>
              <a:rect l="l" t="t" r="r" b="b"/>
              <a:pathLst>
                <a:path w="4177" h="967" extrusionOk="0">
                  <a:moveTo>
                    <a:pt x="4022" y="1"/>
                  </a:moveTo>
                  <a:cubicBezTo>
                    <a:pt x="3712" y="1"/>
                    <a:pt x="3403" y="25"/>
                    <a:pt x="3093" y="60"/>
                  </a:cubicBezTo>
                  <a:cubicBezTo>
                    <a:pt x="2748" y="108"/>
                    <a:pt x="2415" y="179"/>
                    <a:pt x="2069" y="263"/>
                  </a:cubicBezTo>
                  <a:cubicBezTo>
                    <a:pt x="1403" y="417"/>
                    <a:pt x="736" y="644"/>
                    <a:pt x="69" y="846"/>
                  </a:cubicBezTo>
                  <a:cubicBezTo>
                    <a:pt x="57" y="846"/>
                    <a:pt x="33" y="858"/>
                    <a:pt x="33" y="870"/>
                  </a:cubicBezTo>
                  <a:cubicBezTo>
                    <a:pt x="1" y="913"/>
                    <a:pt x="38" y="967"/>
                    <a:pt x="80" y="967"/>
                  </a:cubicBezTo>
                  <a:cubicBezTo>
                    <a:pt x="85" y="967"/>
                    <a:pt x="89" y="966"/>
                    <a:pt x="93" y="965"/>
                  </a:cubicBezTo>
                  <a:cubicBezTo>
                    <a:pt x="653" y="798"/>
                    <a:pt x="1212" y="620"/>
                    <a:pt x="1784" y="477"/>
                  </a:cubicBezTo>
                  <a:cubicBezTo>
                    <a:pt x="2069" y="394"/>
                    <a:pt x="2367" y="334"/>
                    <a:pt x="2653" y="275"/>
                  </a:cubicBezTo>
                  <a:cubicBezTo>
                    <a:pt x="2950" y="227"/>
                    <a:pt x="3248" y="191"/>
                    <a:pt x="3546" y="167"/>
                  </a:cubicBezTo>
                  <a:lnTo>
                    <a:pt x="3534" y="167"/>
                  </a:lnTo>
                  <a:cubicBezTo>
                    <a:pt x="3724" y="156"/>
                    <a:pt x="3915" y="144"/>
                    <a:pt x="4105" y="144"/>
                  </a:cubicBezTo>
                  <a:cubicBezTo>
                    <a:pt x="4141" y="144"/>
                    <a:pt x="4177" y="120"/>
                    <a:pt x="4177" y="72"/>
                  </a:cubicBezTo>
                  <a:cubicBezTo>
                    <a:pt x="4177" y="36"/>
                    <a:pt x="4153" y="1"/>
                    <a:pt x="4117" y="1"/>
                  </a:cubicBezTo>
                  <a:close/>
                </a:path>
              </a:pathLst>
            </a:custGeom>
            <a:solidFill>
              <a:srgbClr val="D6CED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1053;p39">
              <a:extLst>
                <a:ext uri="{FF2B5EF4-FFF2-40B4-BE49-F238E27FC236}">
                  <a16:creationId xmlns:a16="http://schemas.microsoft.com/office/drawing/2014/main" id="{169522D8-2137-5BF1-E6DF-6582160FC44D}"/>
                </a:ext>
              </a:extLst>
            </p:cNvPr>
            <p:cNvSpPr/>
            <p:nvPr/>
          </p:nvSpPr>
          <p:spPr>
            <a:xfrm>
              <a:off x="3659451" y="1633391"/>
              <a:ext cx="616123" cy="598365"/>
            </a:xfrm>
            <a:custGeom>
              <a:avLst/>
              <a:gdLst/>
              <a:ahLst/>
              <a:cxnLst/>
              <a:rect l="l" t="t" r="r" b="b"/>
              <a:pathLst>
                <a:path w="14884" h="14455" extrusionOk="0">
                  <a:moveTo>
                    <a:pt x="4418" y="1"/>
                  </a:moveTo>
                  <a:lnTo>
                    <a:pt x="4418" y="12"/>
                  </a:lnTo>
                  <a:lnTo>
                    <a:pt x="4323" y="12"/>
                  </a:lnTo>
                  <a:cubicBezTo>
                    <a:pt x="4239" y="36"/>
                    <a:pt x="4156" y="72"/>
                    <a:pt x="4096" y="143"/>
                  </a:cubicBezTo>
                  <a:cubicBezTo>
                    <a:pt x="3989" y="274"/>
                    <a:pt x="3930" y="453"/>
                    <a:pt x="3953" y="632"/>
                  </a:cubicBezTo>
                  <a:cubicBezTo>
                    <a:pt x="3953" y="739"/>
                    <a:pt x="3965" y="834"/>
                    <a:pt x="3989" y="941"/>
                  </a:cubicBezTo>
                  <a:cubicBezTo>
                    <a:pt x="4013" y="1048"/>
                    <a:pt x="4037" y="1167"/>
                    <a:pt x="4084" y="1275"/>
                  </a:cubicBezTo>
                  <a:cubicBezTo>
                    <a:pt x="4132" y="1405"/>
                    <a:pt x="4192" y="1536"/>
                    <a:pt x="4263" y="1667"/>
                  </a:cubicBezTo>
                  <a:lnTo>
                    <a:pt x="3906" y="1572"/>
                  </a:lnTo>
                  <a:lnTo>
                    <a:pt x="3608" y="1489"/>
                  </a:lnTo>
                  <a:cubicBezTo>
                    <a:pt x="3215" y="1382"/>
                    <a:pt x="2810" y="1275"/>
                    <a:pt x="2406" y="1191"/>
                  </a:cubicBezTo>
                  <a:cubicBezTo>
                    <a:pt x="2168" y="1144"/>
                    <a:pt x="1918" y="1108"/>
                    <a:pt x="1667" y="1096"/>
                  </a:cubicBezTo>
                  <a:lnTo>
                    <a:pt x="1346" y="1096"/>
                  </a:lnTo>
                  <a:cubicBezTo>
                    <a:pt x="1251" y="1096"/>
                    <a:pt x="1156" y="1108"/>
                    <a:pt x="1048" y="1144"/>
                  </a:cubicBezTo>
                  <a:cubicBezTo>
                    <a:pt x="977" y="1167"/>
                    <a:pt x="905" y="1203"/>
                    <a:pt x="834" y="1239"/>
                  </a:cubicBezTo>
                  <a:cubicBezTo>
                    <a:pt x="775" y="1275"/>
                    <a:pt x="727" y="1322"/>
                    <a:pt x="691" y="1370"/>
                  </a:cubicBezTo>
                  <a:cubicBezTo>
                    <a:pt x="620" y="1465"/>
                    <a:pt x="596" y="1584"/>
                    <a:pt x="644" y="1691"/>
                  </a:cubicBezTo>
                  <a:cubicBezTo>
                    <a:pt x="703" y="1798"/>
                    <a:pt x="775" y="1894"/>
                    <a:pt x="882" y="1953"/>
                  </a:cubicBezTo>
                  <a:cubicBezTo>
                    <a:pt x="1013" y="2048"/>
                    <a:pt x="1156" y="2132"/>
                    <a:pt x="1298" y="2191"/>
                  </a:cubicBezTo>
                  <a:cubicBezTo>
                    <a:pt x="1489" y="2287"/>
                    <a:pt x="1703" y="2370"/>
                    <a:pt x="1906" y="2441"/>
                  </a:cubicBezTo>
                  <a:cubicBezTo>
                    <a:pt x="1763" y="2418"/>
                    <a:pt x="1596" y="2406"/>
                    <a:pt x="1441" y="2394"/>
                  </a:cubicBezTo>
                  <a:cubicBezTo>
                    <a:pt x="1251" y="2382"/>
                    <a:pt x="1072" y="2370"/>
                    <a:pt x="905" y="2370"/>
                  </a:cubicBezTo>
                  <a:lnTo>
                    <a:pt x="822" y="2370"/>
                  </a:lnTo>
                  <a:cubicBezTo>
                    <a:pt x="655" y="2370"/>
                    <a:pt x="489" y="2394"/>
                    <a:pt x="334" y="2429"/>
                  </a:cubicBezTo>
                  <a:cubicBezTo>
                    <a:pt x="215" y="2453"/>
                    <a:pt x="120" y="2525"/>
                    <a:pt x="48" y="2632"/>
                  </a:cubicBezTo>
                  <a:cubicBezTo>
                    <a:pt x="24" y="2679"/>
                    <a:pt x="13" y="2739"/>
                    <a:pt x="13" y="2799"/>
                  </a:cubicBezTo>
                  <a:cubicBezTo>
                    <a:pt x="1" y="2858"/>
                    <a:pt x="13" y="2929"/>
                    <a:pt x="36" y="2989"/>
                  </a:cubicBezTo>
                  <a:cubicBezTo>
                    <a:pt x="60" y="3049"/>
                    <a:pt x="84" y="3096"/>
                    <a:pt x="120" y="3144"/>
                  </a:cubicBezTo>
                  <a:cubicBezTo>
                    <a:pt x="167" y="3191"/>
                    <a:pt x="215" y="3239"/>
                    <a:pt x="263" y="3287"/>
                  </a:cubicBezTo>
                  <a:cubicBezTo>
                    <a:pt x="310" y="3322"/>
                    <a:pt x="370" y="3358"/>
                    <a:pt x="429" y="3394"/>
                  </a:cubicBezTo>
                  <a:cubicBezTo>
                    <a:pt x="513" y="3441"/>
                    <a:pt x="584" y="3477"/>
                    <a:pt x="667" y="3513"/>
                  </a:cubicBezTo>
                  <a:cubicBezTo>
                    <a:pt x="846" y="3584"/>
                    <a:pt x="1025" y="3644"/>
                    <a:pt x="1203" y="3691"/>
                  </a:cubicBezTo>
                  <a:cubicBezTo>
                    <a:pt x="1310" y="3727"/>
                    <a:pt x="1417" y="3751"/>
                    <a:pt x="1525" y="3775"/>
                  </a:cubicBezTo>
                  <a:lnTo>
                    <a:pt x="1429" y="3775"/>
                  </a:lnTo>
                  <a:cubicBezTo>
                    <a:pt x="1275" y="3787"/>
                    <a:pt x="1108" y="3822"/>
                    <a:pt x="953" y="3882"/>
                  </a:cubicBezTo>
                  <a:cubicBezTo>
                    <a:pt x="834" y="3930"/>
                    <a:pt x="739" y="4013"/>
                    <a:pt x="679" y="4132"/>
                  </a:cubicBezTo>
                  <a:cubicBezTo>
                    <a:pt x="644" y="4263"/>
                    <a:pt x="679" y="4406"/>
                    <a:pt x="763" y="4513"/>
                  </a:cubicBezTo>
                  <a:cubicBezTo>
                    <a:pt x="798" y="4573"/>
                    <a:pt x="846" y="4620"/>
                    <a:pt x="905" y="4668"/>
                  </a:cubicBezTo>
                  <a:cubicBezTo>
                    <a:pt x="977" y="4715"/>
                    <a:pt x="1048" y="4763"/>
                    <a:pt x="1132" y="4799"/>
                  </a:cubicBezTo>
                  <a:cubicBezTo>
                    <a:pt x="1251" y="4846"/>
                    <a:pt x="1370" y="4882"/>
                    <a:pt x="1501" y="4918"/>
                  </a:cubicBezTo>
                  <a:cubicBezTo>
                    <a:pt x="1632" y="4954"/>
                    <a:pt x="1775" y="4977"/>
                    <a:pt x="1918" y="4989"/>
                  </a:cubicBezTo>
                  <a:cubicBezTo>
                    <a:pt x="2227" y="5037"/>
                    <a:pt x="2549" y="5049"/>
                    <a:pt x="2870" y="5061"/>
                  </a:cubicBezTo>
                  <a:lnTo>
                    <a:pt x="3084" y="5061"/>
                  </a:lnTo>
                  <a:cubicBezTo>
                    <a:pt x="3311" y="5061"/>
                    <a:pt x="3537" y="5061"/>
                    <a:pt x="3763" y="5049"/>
                  </a:cubicBezTo>
                  <a:lnTo>
                    <a:pt x="3965" y="5049"/>
                  </a:lnTo>
                  <a:cubicBezTo>
                    <a:pt x="4096" y="5049"/>
                    <a:pt x="4227" y="5037"/>
                    <a:pt x="4370" y="5037"/>
                  </a:cubicBezTo>
                  <a:cubicBezTo>
                    <a:pt x="5049" y="6358"/>
                    <a:pt x="5656" y="7418"/>
                    <a:pt x="6263" y="8371"/>
                  </a:cubicBezTo>
                  <a:cubicBezTo>
                    <a:pt x="6978" y="9490"/>
                    <a:pt x="7787" y="10538"/>
                    <a:pt x="8704" y="11490"/>
                  </a:cubicBezTo>
                  <a:cubicBezTo>
                    <a:pt x="9490" y="12300"/>
                    <a:pt x="10371" y="13002"/>
                    <a:pt x="11347" y="13574"/>
                  </a:cubicBezTo>
                  <a:cubicBezTo>
                    <a:pt x="11847" y="13883"/>
                    <a:pt x="12407" y="14121"/>
                    <a:pt x="12978" y="14288"/>
                  </a:cubicBezTo>
                  <a:cubicBezTo>
                    <a:pt x="13264" y="14359"/>
                    <a:pt x="13550" y="14407"/>
                    <a:pt x="13848" y="14443"/>
                  </a:cubicBezTo>
                  <a:cubicBezTo>
                    <a:pt x="13967" y="14443"/>
                    <a:pt x="14098" y="14455"/>
                    <a:pt x="14229" y="14455"/>
                  </a:cubicBezTo>
                  <a:cubicBezTo>
                    <a:pt x="14395" y="14455"/>
                    <a:pt x="14574" y="14443"/>
                    <a:pt x="14776" y="14431"/>
                  </a:cubicBezTo>
                  <a:cubicBezTo>
                    <a:pt x="14812" y="14419"/>
                    <a:pt x="14848" y="14395"/>
                    <a:pt x="14860" y="14371"/>
                  </a:cubicBezTo>
                  <a:cubicBezTo>
                    <a:pt x="14883" y="14336"/>
                    <a:pt x="14883" y="14300"/>
                    <a:pt x="14883" y="14276"/>
                  </a:cubicBezTo>
                  <a:cubicBezTo>
                    <a:pt x="14872" y="14240"/>
                    <a:pt x="14848" y="14205"/>
                    <a:pt x="14824" y="14193"/>
                  </a:cubicBezTo>
                  <a:cubicBezTo>
                    <a:pt x="14800" y="14181"/>
                    <a:pt x="14776" y="14169"/>
                    <a:pt x="14752" y="14169"/>
                  </a:cubicBezTo>
                  <a:lnTo>
                    <a:pt x="14729" y="14169"/>
                  </a:lnTo>
                  <a:cubicBezTo>
                    <a:pt x="14598" y="14181"/>
                    <a:pt x="14491" y="14193"/>
                    <a:pt x="14383" y="14193"/>
                  </a:cubicBezTo>
                  <a:cubicBezTo>
                    <a:pt x="14538" y="13847"/>
                    <a:pt x="14633" y="13478"/>
                    <a:pt x="14657" y="13097"/>
                  </a:cubicBezTo>
                  <a:cubicBezTo>
                    <a:pt x="14705" y="12609"/>
                    <a:pt x="14693" y="12121"/>
                    <a:pt x="14633" y="11645"/>
                  </a:cubicBezTo>
                  <a:cubicBezTo>
                    <a:pt x="14562" y="11145"/>
                    <a:pt x="14443" y="10657"/>
                    <a:pt x="14264" y="10180"/>
                  </a:cubicBezTo>
                  <a:cubicBezTo>
                    <a:pt x="14098" y="9752"/>
                    <a:pt x="13871" y="9335"/>
                    <a:pt x="13586" y="8978"/>
                  </a:cubicBezTo>
                  <a:cubicBezTo>
                    <a:pt x="13324" y="8633"/>
                    <a:pt x="12967" y="8371"/>
                    <a:pt x="12562" y="8228"/>
                  </a:cubicBezTo>
                  <a:cubicBezTo>
                    <a:pt x="12550" y="8222"/>
                    <a:pt x="12535" y="8219"/>
                    <a:pt x="12519" y="8219"/>
                  </a:cubicBezTo>
                  <a:cubicBezTo>
                    <a:pt x="12502" y="8219"/>
                    <a:pt x="12484" y="8222"/>
                    <a:pt x="12466" y="8228"/>
                  </a:cubicBezTo>
                  <a:cubicBezTo>
                    <a:pt x="12455" y="8228"/>
                    <a:pt x="12443" y="8240"/>
                    <a:pt x="12443" y="8240"/>
                  </a:cubicBezTo>
                  <a:cubicBezTo>
                    <a:pt x="12133" y="8037"/>
                    <a:pt x="11835" y="7811"/>
                    <a:pt x="11550" y="7597"/>
                  </a:cubicBezTo>
                  <a:cubicBezTo>
                    <a:pt x="10942" y="7120"/>
                    <a:pt x="10371" y="6620"/>
                    <a:pt x="9835" y="6085"/>
                  </a:cubicBezTo>
                  <a:cubicBezTo>
                    <a:pt x="9597" y="5847"/>
                    <a:pt x="9359" y="5596"/>
                    <a:pt x="9121" y="5335"/>
                  </a:cubicBezTo>
                  <a:cubicBezTo>
                    <a:pt x="8883" y="5085"/>
                    <a:pt x="8656" y="4811"/>
                    <a:pt x="8430" y="4549"/>
                  </a:cubicBezTo>
                  <a:lnTo>
                    <a:pt x="8383" y="4501"/>
                  </a:lnTo>
                  <a:lnTo>
                    <a:pt x="8228" y="4311"/>
                  </a:lnTo>
                  <a:cubicBezTo>
                    <a:pt x="7763" y="3775"/>
                    <a:pt x="7287" y="3215"/>
                    <a:pt x="6847" y="2656"/>
                  </a:cubicBezTo>
                  <a:cubicBezTo>
                    <a:pt x="6728" y="2501"/>
                    <a:pt x="6620" y="2358"/>
                    <a:pt x="6513" y="2203"/>
                  </a:cubicBezTo>
                  <a:cubicBezTo>
                    <a:pt x="6442" y="2108"/>
                    <a:pt x="6359" y="2001"/>
                    <a:pt x="6299" y="1894"/>
                  </a:cubicBezTo>
                  <a:lnTo>
                    <a:pt x="6287" y="1858"/>
                  </a:lnTo>
                  <a:lnTo>
                    <a:pt x="6120" y="1596"/>
                  </a:lnTo>
                  <a:cubicBezTo>
                    <a:pt x="6013" y="1417"/>
                    <a:pt x="5918" y="1251"/>
                    <a:pt x="5811" y="1084"/>
                  </a:cubicBezTo>
                  <a:cubicBezTo>
                    <a:pt x="5656" y="834"/>
                    <a:pt x="5466" y="608"/>
                    <a:pt x="5263" y="405"/>
                  </a:cubicBezTo>
                  <a:cubicBezTo>
                    <a:pt x="5168" y="322"/>
                    <a:pt x="5073" y="239"/>
                    <a:pt x="4966" y="179"/>
                  </a:cubicBezTo>
                  <a:cubicBezTo>
                    <a:pt x="4846" y="120"/>
                    <a:pt x="4739" y="72"/>
                    <a:pt x="4620" y="36"/>
                  </a:cubicBezTo>
                  <a:cubicBezTo>
                    <a:pt x="4549" y="12"/>
                    <a:pt x="4477" y="1"/>
                    <a:pt x="4418" y="1"/>
                  </a:cubicBezTo>
                  <a:close/>
                </a:path>
              </a:pathLst>
            </a:custGeom>
            <a:solidFill>
              <a:srgbClr val="FE8E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1054;p39">
              <a:extLst>
                <a:ext uri="{FF2B5EF4-FFF2-40B4-BE49-F238E27FC236}">
                  <a16:creationId xmlns:a16="http://schemas.microsoft.com/office/drawing/2014/main" id="{5A934AAE-97D6-B88E-B952-12AE139ADBC3}"/>
                </a:ext>
              </a:extLst>
            </p:cNvPr>
            <p:cNvSpPr/>
            <p:nvPr/>
          </p:nvSpPr>
          <p:spPr>
            <a:xfrm>
              <a:off x="3725020" y="1787670"/>
              <a:ext cx="75422" cy="12832"/>
            </a:xfrm>
            <a:custGeom>
              <a:avLst/>
              <a:gdLst/>
              <a:ahLst/>
              <a:cxnLst/>
              <a:rect l="l" t="t" r="r" b="b"/>
              <a:pathLst>
                <a:path w="1822" h="310" extrusionOk="0">
                  <a:moveTo>
                    <a:pt x="72" y="0"/>
                  </a:moveTo>
                  <a:cubicBezTo>
                    <a:pt x="48" y="0"/>
                    <a:pt x="12" y="24"/>
                    <a:pt x="12" y="48"/>
                  </a:cubicBezTo>
                  <a:cubicBezTo>
                    <a:pt x="0" y="84"/>
                    <a:pt x="24" y="119"/>
                    <a:pt x="60" y="119"/>
                  </a:cubicBezTo>
                  <a:cubicBezTo>
                    <a:pt x="607" y="155"/>
                    <a:pt x="1155" y="215"/>
                    <a:pt x="1703" y="310"/>
                  </a:cubicBezTo>
                  <a:cubicBezTo>
                    <a:pt x="1798" y="310"/>
                    <a:pt x="1822" y="167"/>
                    <a:pt x="1715" y="155"/>
                  </a:cubicBezTo>
                  <a:cubicBezTo>
                    <a:pt x="1453" y="107"/>
                    <a:pt x="1179" y="72"/>
                    <a:pt x="905" y="48"/>
                  </a:cubicBezTo>
                  <a:cubicBezTo>
                    <a:pt x="631" y="24"/>
                    <a:pt x="345" y="12"/>
                    <a:pt x="72" y="0"/>
                  </a:cubicBezTo>
                  <a:close/>
                </a:path>
              </a:pathLst>
            </a:custGeom>
            <a:solidFill>
              <a:srgbClr val="CC614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1055;p39">
              <a:extLst>
                <a:ext uri="{FF2B5EF4-FFF2-40B4-BE49-F238E27FC236}">
                  <a16:creationId xmlns:a16="http://schemas.microsoft.com/office/drawing/2014/main" id="{36DAF477-005B-687B-D778-4D0D8112277D}"/>
                </a:ext>
              </a:extLst>
            </p:cNvPr>
            <p:cNvSpPr/>
            <p:nvPr/>
          </p:nvSpPr>
          <p:spPr>
            <a:xfrm>
              <a:off x="3742240" y="1732946"/>
              <a:ext cx="62631" cy="16310"/>
            </a:xfrm>
            <a:custGeom>
              <a:avLst/>
              <a:gdLst/>
              <a:ahLst/>
              <a:cxnLst/>
              <a:rect l="l" t="t" r="r" b="b"/>
              <a:pathLst>
                <a:path w="1513" h="394" extrusionOk="0">
                  <a:moveTo>
                    <a:pt x="84" y="1"/>
                  </a:moveTo>
                  <a:cubicBezTo>
                    <a:pt x="48" y="1"/>
                    <a:pt x="25" y="24"/>
                    <a:pt x="13" y="60"/>
                  </a:cubicBezTo>
                  <a:cubicBezTo>
                    <a:pt x="1" y="84"/>
                    <a:pt x="25" y="120"/>
                    <a:pt x="60" y="120"/>
                  </a:cubicBezTo>
                  <a:cubicBezTo>
                    <a:pt x="513" y="179"/>
                    <a:pt x="953" y="263"/>
                    <a:pt x="1382" y="382"/>
                  </a:cubicBezTo>
                  <a:lnTo>
                    <a:pt x="1370" y="382"/>
                  </a:lnTo>
                  <a:lnTo>
                    <a:pt x="1418" y="394"/>
                  </a:lnTo>
                  <a:lnTo>
                    <a:pt x="1465" y="394"/>
                  </a:lnTo>
                  <a:cubicBezTo>
                    <a:pt x="1489" y="382"/>
                    <a:pt x="1501" y="370"/>
                    <a:pt x="1513" y="346"/>
                  </a:cubicBezTo>
                  <a:cubicBezTo>
                    <a:pt x="1513" y="334"/>
                    <a:pt x="1513" y="310"/>
                    <a:pt x="1513" y="298"/>
                  </a:cubicBezTo>
                  <a:cubicBezTo>
                    <a:pt x="1501" y="274"/>
                    <a:pt x="1477" y="251"/>
                    <a:pt x="1453" y="251"/>
                  </a:cubicBezTo>
                  <a:cubicBezTo>
                    <a:pt x="1227" y="203"/>
                    <a:pt x="1001" y="155"/>
                    <a:pt x="787" y="120"/>
                  </a:cubicBezTo>
                  <a:cubicBezTo>
                    <a:pt x="572" y="72"/>
                    <a:pt x="322" y="36"/>
                    <a:pt x="84" y="1"/>
                  </a:cubicBezTo>
                  <a:close/>
                </a:path>
              </a:pathLst>
            </a:custGeom>
            <a:solidFill>
              <a:srgbClr val="CC614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1056;p39">
              <a:extLst>
                <a:ext uri="{FF2B5EF4-FFF2-40B4-BE49-F238E27FC236}">
                  <a16:creationId xmlns:a16="http://schemas.microsoft.com/office/drawing/2014/main" id="{B266A3D6-A0B7-B99B-7E8D-2BCD90D5DB59}"/>
                </a:ext>
              </a:extLst>
            </p:cNvPr>
            <p:cNvSpPr/>
            <p:nvPr/>
          </p:nvSpPr>
          <p:spPr>
            <a:xfrm>
              <a:off x="4170551" y="1928621"/>
              <a:ext cx="175018" cy="313153"/>
            </a:xfrm>
            <a:custGeom>
              <a:avLst/>
              <a:gdLst/>
              <a:ahLst/>
              <a:cxnLst/>
              <a:rect l="l" t="t" r="r" b="b"/>
              <a:pathLst>
                <a:path w="4228" h="7565" extrusionOk="0">
                  <a:moveTo>
                    <a:pt x="2489" y="0"/>
                  </a:moveTo>
                  <a:lnTo>
                    <a:pt x="2501" y="12"/>
                  </a:lnTo>
                  <a:lnTo>
                    <a:pt x="2441" y="12"/>
                  </a:lnTo>
                  <a:cubicBezTo>
                    <a:pt x="2013" y="84"/>
                    <a:pt x="1596" y="191"/>
                    <a:pt x="1191" y="346"/>
                  </a:cubicBezTo>
                  <a:cubicBezTo>
                    <a:pt x="977" y="429"/>
                    <a:pt x="774" y="524"/>
                    <a:pt x="572" y="631"/>
                  </a:cubicBezTo>
                  <a:cubicBezTo>
                    <a:pt x="393" y="727"/>
                    <a:pt x="215" y="846"/>
                    <a:pt x="60" y="989"/>
                  </a:cubicBezTo>
                  <a:cubicBezTo>
                    <a:pt x="24" y="1024"/>
                    <a:pt x="0" y="1084"/>
                    <a:pt x="0" y="1131"/>
                  </a:cubicBezTo>
                  <a:cubicBezTo>
                    <a:pt x="143" y="2239"/>
                    <a:pt x="358" y="3334"/>
                    <a:pt x="667" y="4406"/>
                  </a:cubicBezTo>
                  <a:cubicBezTo>
                    <a:pt x="941" y="5477"/>
                    <a:pt x="1370" y="6513"/>
                    <a:pt x="1941" y="7466"/>
                  </a:cubicBezTo>
                  <a:cubicBezTo>
                    <a:pt x="1953" y="7489"/>
                    <a:pt x="1977" y="7513"/>
                    <a:pt x="2001" y="7513"/>
                  </a:cubicBezTo>
                  <a:cubicBezTo>
                    <a:pt x="2024" y="7537"/>
                    <a:pt x="2048" y="7549"/>
                    <a:pt x="2072" y="7549"/>
                  </a:cubicBezTo>
                  <a:cubicBezTo>
                    <a:pt x="2263" y="7549"/>
                    <a:pt x="2453" y="7561"/>
                    <a:pt x="2644" y="7561"/>
                  </a:cubicBezTo>
                  <a:cubicBezTo>
                    <a:pt x="2695" y="7563"/>
                    <a:pt x="2746" y="7564"/>
                    <a:pt x="2797" y="7564"/>
                  </a:cubicBezTo>
                  <a:cubicBezTo>
                    <a:pt x="3258" y="7564"/>
                    <a:pt x="3715" y="7468"/>
                    <a:pt x="4144" y="7275"/>
                  </a:cubicBezTo>
                  <a:cubicBezTo>
                    <a:pt x="4168" y="7263"/>
                    <a:pt x="4203" y="7239"/>
                    <a:pt x="4215" y="7204"/>
                  </a:cubicBezTo>
                  <a:cubicBezTo>
                    <a:pt x="4227" y="7180"/>
                    <a:pt x="4227" y="7144"/>
                    <a:pt x="4215" y="7108"/>
                  </a:cubicBezTo>
                  <a:lnTo>
                    <a:pt x="4203" y="7073"/>
                  </a:lnTo>
                  <a:cubicBezTo>
                    <a:pt x="3906" y="6358"/>
                    <a:pt x="3656" y="5608"/>
                    <a:pt x="3465" y="4858"/>
                  </a:cubicBezTo>
                  <a:cubicBezTo>
                    <a:pt x="3108" y="3465"/>
                    <a:pt x="2894" y="2001"/>
                    <a:pt x="2691" y="584"/>
                  </a:cubicBezTo>
                  <a:lnTo>
                    <a:pt x="2620" y="119"/>
                  </a:lnTo>
                  <a:cubicBezTo>
                    <a:pt x="2608" y="48"/>
                    <a:pt x="2560" y="0"/>
                    <a:pt x="2489" y="0"/>
                  </a:cubicBezTo>
                  <a:close/>
                </a:path>
              </a:pathLst>
            </a:custGeom>
            <a:solidFill>
              <a:srgbClr val="C1ADA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1057;p39">
              <a:extLst>
                <a:ext uri="{FF2B5EF4-FFF2-40B4-BE49-F238E27FC236}">
                  <a16:creationId xmlns:a16="http://schemas.microsoft.com/office/drawing/2014/main" id="{5F27D0B7-64DF-3E66-AB29-2EF43BC90964}"/>
                </a:ext>
              </a:extLst>
            </p:cNvPr>
            <p:cNvSpPr/>
            <p:nvPr/>
          </p:nvSpPr>
          <p:spPr>
            <a:xfrm>
              <a:off x="4197665" y="1987774"/>
              <a:ext cx="77905" cy="228211"/>
            </a:xfrm>
            <a:custGeom>
              <a:avLst/>
              <a:gdLst/>
              <a:ahLst/>
              <a:cxnLst/>
              <a:rect l="l" t="t" r="r" b="b"/>
              <a:pathLst>
                <a:path w="1882" h="5513" extrusionOk="0">
                  <a:moveTo>
                    <a:pt x="72" y="0"/>
                  </a:moveTo>
                  <a:lnTo>
                    <a:pt x="72" y="12"/>
                  </a:lnTo>
                  <a:cubicBezTo>
                    <a:pt x="48" y="12"/>
                    <a:pt x="36" y="24"/>
                    <a:pt x="24" y="36"/>
                  </a:cubicBezTo>
                  <a:cubicBezTo>
                    <a:pt x="12" y="48"/>
                    <a:pt x="0" y="72"/>
                    <a:pt x="0" y="83"/>
                  </a:cubicBezTo>
                  <a:cubicBezTo>
                    <a:pt x="60" y="572"/>
                    <a:pt x="131" y="1036"/>
                    <a:pt x="215" y="1477"/>
                  </a:cubicBezTo>
                  <a:cubicBezTo>
                    <a:pt x="310" y="1941"/>
                    <a:pt x="417" y="2405"/>
                    <a:pt x="560" y="2858"/>
                  </a:cubicBezTo>
                  <a:cubicBezTo>
                    <a:pt x="834" y="3774"/>
                    <a:pt x="1215" y="4655"/>
                    <a:pt x="1727" y="5477"/>
                  </a:cubicBezTo>
                  <a:cubicBezTo>
                    <a:pt x="1739" y="5501"/>
                    <a:pt x="1762" y="5513"/>
                    <a:pt x="1798" y="5513"/>
                  </a:cubicBezTo>
                  <a:cubicBezTo>
                    <a:pt x="1810" y="5513"/>
                    <a:pt x="1822" y="5513"/>
                    <a:pt x="1834" y="5501"/>
                  </a:cubicBezTo>
                  <a:cubicBezTo>
                    <a:pt x="1858" y="5489"/>
                    <a:pt x="1870" y="5465"/>
                    <a:pt x="1881" y="5441"/>
                  </a:cubicBezTo>
                  <a:cubicBezTo>
                    <a:pt x="1881" y="5429"/>
                    <a:pt x="1881" y="5406"/>
                    <a:pt x="1870" y="5382"/>
                  </a:cubicBezTo>
                  <a:cubicBezTo>
                    <a:pt x="1715" y="5132"/>
                    <a:pt x="1572" y="4882"/>
                    <a:pt x="1453" y="4644"/>
                  </a:cubicBezTo>
                  <a:cubicBezTo>
                    <a:pt x="1334" y="4405"/>
                    <a:pt x="1203" y="4144"/>
                    <a:pt x="1096" y="3870"/>
                  </a:cubicBezTo>
                  <a:cubicBezTo>
                    <a:pt x="988" y="3632"/>
                    <a:pt x="881" y="3346"/>
                    <a:pt x="786" y="3060"/>
                  </a:cubicBezTo>
                  <a:cubicBezTo>
                    <a:pt x="691" y="2774"/>
                    <a:pt x="607" y="2512"/>
                    <a:pt x="536" y="2203"/>
                  </a:cubicBezTo>
                  <a:cubicBezTo>
                    <a:pt x="381" y="1619"/>
                    <a:pt x="262" y="1024"/>
                    <a:pt x="179" y="417"/>
                  </a:cubicBezTo>
                  <a:cubicBezTo>
                    <a:pt x="167" y="310"/>
                    <a:pt x="155" y="191"/>
                    <a:pt x="143" y="72"/>
                  </a:cubicBezTo>
                  <a:cubicBezTo>
                    <a:pt x="143" y="60"/>
                    <a:pt x="131" y="36"/>
                    <a:pt x="119" y="24"/>
                  </a:cubicBezTo>
                  <a:cubicBezTo>
                    <a:pt x="107" y="12"/>
                    <a:pt x="95" y="0"/>
                    <a:pt x="72" y="0"/>
                  </a:cubicBezTo>
                  <a:close/>
                </a:path>
              </a:pathLst>
            </a:custGeom>
            <a:solidFill>
              <a:srgbClr val="D6CED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1058;p39">
              <a:extLst>
                <a:ext uri="{FF2B5EF4-FFF2-40B4-BE49-F238E27FC236}">
                  <a16:creationId xmlns:a16="http://schemas.microsoft.com/office/drawing/2014/main" id="{2B5C47B7-8A48-84B8-B359-60A2CB3B01F2}"/>
                </a:ext>
              </a:extLst>
            </p:cNvPr>
            <p:cNvSpPr/>
            <p:nvPr/>
          </p:nvSpPr>
          <p:spPr>
            <a:xfrm>
              <a:off x="4237073" y="1964593"/>
              <a:ext cx="42927" cy="187809"/>
            </a:xfrm>
            <a:custGeom>
              <a:avLst/>
              <a:gdLst/>
              <a:ahLst/>
              <a:cxnLst/>
              <a:rect l="l" t="t" r="r" b="b"/>
              <a:pathLst>
                <a:path w="1037" h="4537" extrusionOk="0">
                  <a:moveTo>
                    <a:pt x="72" y="1"/>
                  </a:moveTo>
                  <a:cubicBezTo>
                    <a:pt x="36" y="1"/>
                    <a:pt x="1" y="24"/>
                    <a:pt x="1" y="72"/>
                  </a:cubicBezTo>
                  <a:cubicBezTo>
                    <a:pt x="13" y="822"/>
                    <a:pt x="84" y="1572"/>
                    <a:pt x="227" y="2310"/>
                  </a:cubicBezTo>
                  <a:cubicBezTo>
                    <a:pt x="370" y="3072"/>
                    <a:pt x="596" y="3811"/>
                    <a:pt x="906" y="4513"/>
                  </a:cubicBezTo>
                  <a:cubicBezTo>
                    <a:pt x="906" y="4525"/>
                    <a:pt x="929" y="4537"/>
                    <a:pt x="941" y="4537"/>
                  </a:cubicBezTo>
                  <a:lnTo>
                    <a:pt x="989" y="4537"/>
                  </a:lnTo>
                  <a:cubicBezTo>
                    <a:pt x="1013" y="4537"/>
                    <a:pt x="1025" y="4513"/>
                    <a:pt x="1025" y="4501"/>
                  </a:cubicBezTo>
                  <a:cubicBezTo>
                    <a:pt x="1037" y="4489"/>
                    <a:pt x="1037" y="4465"/>
                    <a:pt x="1025" y="4453"/>
                  </a:cubicBezTo>
                  <a:lnTo>
                    <a:pt x="977" y="4323"/>
                  </a:lnTo>
                  <a:cubicBezTo>
                    <a:pt x="798" y="3906"/>
                    <a:pt x="656" y="3477"/>
                    <a:pt x="537" y="3049"/>
                  </a:cubicBezTo>
                  <a:cubicBezTo>
                    <a:pt x="417" y="2584"/>
                    <a:pt x="322" y="2120"/>
                    <a:pt x="263" y="1644"/>
                  </a:cubicBezTo>
                  <a:cubicBezTo>
                    <a:pt x="239" y="1417"/>
                    <a:pt x="203" y="1155"/>
                    <a:pt x="191" y="894"/>
                  </a:cubicBezTo>
                  <a:cubicBezTo>
                    <a:pt x="167" y="632"/>
                    <a:pt x="156" y="370"/>
                    <a:pt x="156" y="72"/>
                  </a:cubicBezTo>
                  <a:cubicBezTo>
                    <a:pt x="156" y="36"/>
                    <a:pt x="120" y="1"/>
                    <a:pt x="84" y="1"/>
                  </a:cubicBezTo>
                  <a:close/>
                </a:path>
              </a:pathLst>
            </a:custGeom>
            <a:solidFill>
              <a:srgbClr val="D6CED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1059;p39">
              <a:extLst>
                <a:ext uri="{FF2B5EF4-FFF2-40B4-BE49-F238E27FC236}">
                  <a16:creationId xmlns:a16="http://schemas.microsoft.com/office/drawing/2014/main" id="{A9494755-1F7C-80D3-95F2-51E296C468D8}"/>
                </a:ext>
              </a:extLst>
            </p:cNvPr>
            <p:cNvSpPr/>
            <p:nvPr/>
          </p:nvSpPr>
          <p:spPr>
            <a:xfrm>
              <a:off x="4661907" y="1799468"/>
              <a:ext cx="125261" cy="188844"/>
            </a:xfrm>
            <a:custGeom>
              <a:avLst/>
              <a:gdLst/>
              <a:ahLst/>
              <a:cxnLst/>
              <a:rect l="l" t="t" r="r" b="b"/>
              <a:pathLst>
                <a:path w="3026" h="4562" extrusionOk="0">
                  <a:moveTo>
                    <a:pt x="1537" y="1"/>
                  </a:moveTo>
                  <a:cubicBezTo>
                    <a:pt x="1513" y="1"/>
                    <a:pt x="1489" y="13"/>
                    <a:pt x="1489" y="37"/>
                  </a:cubicBezTo>
                  <a:lnTo>
                    <a:pt x="1489" y="25"/>
                  </a:lnTo>
                  <a:cubicBezTo>
                    <a:pt x="1072" y="715"/>
                    <a:pt x="715" y="1442"/>
                    <a:pt x="406" y="2180"/>
                  </a:cubicBezTo>
                  <a:cubicBezTo>
                    <a:pt x="310" y="2406"/>
                    <a:pt x="227" y="2620"/>
                    <a:pt x="168" y="2858"/>
                  </a:cubicBezTo>
                  <a:cubicBezTo>
                    <a:pt x="96" y="3049"/>
                    <a:pt x="49" y="3263"/>
                    <a:pt x="25" y="3466"/>
                  </a:cubicBezTo>
                  <a:cubicBezTo>
                    <a:pt x="1" y="3644"/>
                    <a:pt x="1" y="3811"/>
                    <a:pt x="25" y="3978"/>
                  </a:cubicBezTo>
                  <a:cubicBezTo>
                    <a:pt x="37" y="4049"/>
                    <a:pt x="60" y="4121"/>
                    <a:pt x="96" y="4192"/>
                  </a:cubicBezTo>
                  <a:cubicBezTo>
                    <a:pt x="132" y="4263"/>
                    <a:pt x="191" y="4347"/>
                    <a:pt x="263" y="4406"/>
                  </a:cubicBezTo>
                  <a:cubicBezTo>
                    <a:pt x="299" y="4430"/>
                    <a:pt x="334" y="4454"/>
                    <a:pt x="382" y="4478"/>
                  </a:cubicBezTo>
                  <a:cubicBezTo>
                    <a:pt x="430" y="4502"/>
                    <a:pt x="477" y="4525"/>
                    <a:pt x="525" y="4537"/>
                  </a:cubicBezTo>
                  <a:cubicBezTo>
                    <a:pt x="632" y="4561"/>
                    <a:pt x="739" y="4561"/>
                    <a:pt x="834" y="4561"/>
                  </a:cubicBezTo>
                  <a:cubicBezTo>
                    <a:pt x="953" y="4549"/>
                    <a:pt x="1072" y="4537"/>
                    <a:pt x="1180" y="4502"/>
                  </a:cubicBezTo>
                  <a:cubicBezTo>
                    <a:pt x="1311" y="4466"/>
                    <a:pt x="1442" y="4418"/>
                    <a:pt x="1573" y="4371"/>
                  </a:cubicBezTo>
                  <a:cubicBezTo>
                    <a:pt x="1823" y="4263"/>
                    <a:pt x="2073" y="4144"/>
                    <a:pt x="2311" y="4001"/>
                  </a:cubicBezTo>
                  <a:cubicBezTo>
                    <a:pt x="2418" y="3942"/>
                    <a:pt x="2525" y="3894"/>
                    <a:pt x="2620" y="3835"/>
                  </a:cubicBezTo>
                  <a:cubicBezTo>
                    <a:pt x="2727" y="3763"/>
                    <a:pt x="2787" y="3728"/>
                    <a:pt x="2882" y="3680"/>
                  </a:cubicBezTo>
                  <a:lnTo>
                    <a:pt x="2918" y="3656"/>
                  </a:lnTo>
                  <a:cubicBezTo>
                    <a:pt x="2966" y="3644"/>
                    <a:pt x="3001" y="3609"/>
                    <a:pt x="3013" y="3573"/>
                  </a:cubicBezTo>
                  <a:cubicBezTo>
                    <a:pt x="3025" y="3537"/>
                    <a:pt x="3025" y="3489"/>
                    <a:pt x="3013" y="3454"/>
                  </a:cubicBezTo>
                  <a:cubicBezTo>
                    <a:pt x="3001" y="3406"/>
                    <a:pt x="2966" y="3382"/>
                    <a:pt x="2930" y="3359"/>
                  </a:cubicBezTo>
                  <a:cubicBezTo>
                    <a:pt x="2912" y="3353"/>
                    <a:pt x="2891" y="3350"/>
                    <a:pt x="2869" y="3350"/>
                  </a:cubicBezTo>
                  <a:cubicBezTo>
                    <a:pt x="2847" y="3350"/>
                    <a:pt x="2823" y="3353"/>
                    <a:pt x="2799" y="3359"/>
                  </a:cubicBezTo>
                  <a:cubicBezTo>
                    <a:pt x="2501" y="3513"/>
                    <a:pt x="2227" y="3680"/>
                    <a:pt x="1930" y="3847"/>
                  </a:cubicBezTo>
                  <a:lnTo>
                    <a:pt x="1965" y="3823"/>
                  </a:lnTo>
                  <a:lnTo>
                    <a:pt x="1965" y="3823"/>
                  </a:lnTo>
                  <a:cubicBezTo>
                    <a:pt x="1668" y="4001"/>
                    <a:pt x="1346" y="4132"/>
                    <a:pt x="1013" y="4240"/>
                  </a:cubicBezTo>
                  <a:lnTo>
                    <a:pt x="1025" y="4240"/>
                  </a:lnTo>
                  <a:cubicBezTo>
                    <a:pt x="918" y="4263"/>
                    <a:pt x="811" y="4275"/>
                    <a:pt x="691" y="4275"/>
                  </a:cubicBezTo>
                  <a:cubicBezTo>
                    <a:pt x="644" y="4275"/>
                    <a:pt x="584" y="4275"/>
                    <a:pt x="537" y="4251"/>
                  </a:cubicBezTo>
                  <a:cubicBezTo>
                    <a:pt x="501" y="4251"/>
                    <a:pt x="465" y="4228"/>
                    <a:pt x="441" y="4216"/>
                  </a:cubicBezTo>
                  <a:cubicBezTo>
                    <a:pt x="418" y="4192"/>
                    <a:pt x="394" y="4180"/>
                    <a:pt x="358" y="4156"/>
                  </a:cubicBezTo>
                  <a:cubicBezTo>
                    <a:pt x="334" y="4121"/>
                    <a:pt x="310" y="4097"/>
                    <a:pt x="299" y="4061"/>
                  </a:cubicBezTo>
                  <a:cubicBezTo>
                    <a:pt x="275" y="4013"/>
                    <a:pt x="251" y="3966"/>
                    <a:pt x="239" y="3918"/>
                  </a:cubicBezTo>
                  <a:cubicBezTo>
                    <a:pt x="215" y="3823"/>
                    <a:pt x="215" y="3728"/>
                    <a:pt x="203" y="3632"/>
                  </a:cubicBezTo>
                  <a:cubicBezTo>
                    <a:pt x="227" y="3359"/>
                    <a:pt x="275" y="3073"/>
                    <a:pt x="358" y="2811"/>
                  </a:cubicBezTo>
                  <a:lnTo>
                    <a:pt x="358" y="2823"/>
                  </a:lnTo>
                  <a:cubicBezTo>
                    <a:pt x="525" y="2275"/>
                    <a:pt x="739" y="1727"/>
                    <a:pt x="1001" y="1215"/>
                  </a:cubicBezTo>
                  <a:cubicBezTo>
                    <a:pt x="1192" y="822"/>
                    <a:pt x="1394" y="453"/>
                    <a:pt x="1596" y="84"/>
                  </a:cubicBezTo>
                  <a:cubicBezTo>
                    <a:pt x="1608" y="49"/>
                    <a:pt x="1596" y="13"/>
                    <a:pt x="1561" y="1"/>
                  </a:cubicBezTo>
                  <a:close/>
                </a:path>
              </a:pathLst>
            </a:custGeom>
            <a:solidFill>
              <a:srgbClr val="C1ADA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1060;p39">
              <a:extLst>
                <a:ext uri="{FF2B5EF4-FFF2-40B4-BE49-F238E27FC236}">
                  <a16:creationId xmlns:a16="http://schemas.microsoft.com/office/drawing/2014/main" id="{759A74A6-53E2-19D8-A39A-6158A6E5C4BC}"/>
                </a:ext>
              </a:extLst>
            </p:cNvPr>
            <p:cNvSpPr/>
            <p:nvPr/>
          </p:nvSpPr>
          <p:spPr>
            <a:xfrm>
              <a:off x="4798924" y="1822649"/>
              <a:ext cx="186857" cy="210825"/>
            </a:xfrm>
            <a:custGeom>
              <a:avLst/>
              <a:gdLst/>
              <a:ahLst/>
              <a:cxnLst/>
              <a:rect l="l" t="t" r="r" b="b"/>
              <a:pathLst>
                <a:path w="4514" h="5093" extrusionOk="0">
                  <a:moveTo>
                    <a:pt x="4311" y="1"/>
                  </a:moveTo>
                  <a:cubicBezTo>
                    <a:pt x="4275" y="1"/>
                    <a:pt x="4251" y="24"/>
                    <a:pt x="4251" y="60"/>
                  </a:cubicBezTo>
                  <a:lnTo>
                    <a:pt x="4275" y="72"/>
                  </a:lnTo>
                  <a:cubicBezTo>
                    <a:pt x="4299" y="262"/>
                    <a:pt x="4311" y="441"/>
                    <a:pt x="4323" y="632"/>
                  </a:cubicBezTo>
                  <a:cubicBezTo>
                    <a:pt x="4347" y="882"/>
                    <a:pt x="4359" y="1132"/>
                    <a:pt x="4370" y="1382"/>
                  </a:cubicBezTo>
                  <a:cubicBezTo>
                    <a:pt x="4418" y="1977"/>
                    <a:pt x="4394" y="2572"/>
                    <a:pt x="4335" y="3156"/>
                  </a:cubicBezTo>
                  <a:lnTo>
                    <a:pt x="4335" y="3132"/>
                  </a:lnTo>
                  <a:cubicBezTo>
                    <a:pt x="4287" y="3453"/>
                    <a:pt x="4216" y="3763"/>
                    <a:pt x="4097" y="4049"/>
                  </a:cubicBezTo>
                  <a:cubicBezTo>
                    <a:pt x="4037" y="4192"/>
                    <a:pt x="3966" y="4323"/>
                    <a:pt x="3870" y="4442"/>
                  </a:cubicBezTo>
                  <a:cubicBezTo>
                    <a:pt x="3763" y="4596"/>
                    <a:pt x="3620" y="4704"/>
                    <a:pt x="3454" y="4775"/>
                  </a:cubicBezTo>
                  <a:cubicBezTo>
                    <a:pt x="3382" y="4811"/>
                    <a:pt x="3287" y="4834"/>
                    <a:pt x="3204" y="4846"/>
                  </a:cubicBezTo>
                  <a:lnTo>
                    <a:pt x="2942" y="4846"/>
                  </a:lnTo>
                  <a:cubicBezTo>
                    <a:pt x="2787" y="4823"/>
                    <a:pt x="2632" y="4775"/>
                    <a:pt x="2489" y="4715"/>
                  </a:cubicBezTo>
                  <a:lnTo>
                    <a:pt x="2501" y="4715"/>
                  </a:lnTo>
                  <a:cubicBezTo>
                    <a:pt x="2108" y="4525"/>
                    <a:pt x="1739" y="4299"/>
                    <a:pt x="1394" y="4013"/>
                  </a:cubicBezTo>
                  <a:cubicBezTo>
                    <a:pt x="1025" y="3727"/>
                    <a:pt x="668" y="3418"/>
                    <a:pt x="310" y="3108"/>
                  </a:cubicBezTo>
                  <a:cubicBezTo>
                    <a:pt x="275" y="3078"/>
                    <a:pt x="230" y="3063"/>
                    <a:pt x="187" y="3063"/>
                  </a:cubicBezTo>
                  <a:cubicBezTo>
                    <a:pt x="144" y="3063"/>
                    <a:pt x="102" y="3078"/>
                    <a:pt x="72" y="3108"/>
                  </a:cubicBezTo>
                  <a:cubicBezTo>
                    <a:pt x="1" y="3180"/>
                    <a:pt x="1" y="3287"/>
                    <a:pt x="72" y="3346"/>
                  </a:cubicBezTo>
                  <a:cubicBezTo>
                    <a:pt x="251" y="3513"/>
                    <a:pt x="429" y="3668"/>
                    <a:pt x="620" y="3822"/>
                  </a:cubicBezTo>
                  <a:cubicBezTo>
                    <a:pt x="834" y="4013"/>
                    <a:pt x="1061" y="4192"/>
                    <a:pt x="1311" y="4358"/>
                  </a:cubicBezTo>
                  <a:cubicBezTo>
                    <a:pt x="1549" y="4525"/>
                    <a:pt x="1787" y="4680"/>
                    <a:pt x="2049" y="4811"/>
                  </a:cubicBezTo>
                  <a:cubicBezTo>
                    <a:pt x="2275" y="4942"/>
                    <a:pt x="2525" y="5025"/>
                    <a:pt x="2775" y="5073"/>
                  </a:cubicBezTo>
                  <a:cubicBezTo>
                    <a:pt x="2855" y="5086"/>
                    <a:pt x="2934" y="5093"/>
                    <a:pt x="3012" y="5093"/>
                  </a:cubicBezTo>
                  <a:cubicBezTo>
                    <a:pt x="3141" y="5093"/>
                    <a:pt x="3268" y="5074"/>
                    <a:pt x="3394" y="5037"/>
                  </a:cubicBezTo>
                  <a:cubicBezTo>
                    <a:pt x="3561" y="4989"/>
                    <a:pt x="3704" y="4894"/>
                    <a:pt x="3823" y="4775"/>
                  </a:cubicBezTo>
                  <a:cubicBezTo>
                    <a:pt x="3954" y="4668"/>
                    <a:pt x="4049" y="4525"/>
                    <a:pt x="4120" y="4370"/>
                  </a:cubicBezTo>
                  <a:cubicBezTo>
                    <a:pt x="4216" y="4203"/>
                    <a:pt x="4275" y="4037"/>
                    <a:pt x="4323" y="3846"/>
                  </a:cubicBezTo>
                  <a:cubicBezTo>
                    <a:pt x="4406" y="3525"/>
                    <a:pt x="4454" y="3191"/>
                    <a:pt x="4478" y="2858"/>
                  </a:cubicBezTo>
                  <a:cubicBezTo>
                    <a:pt x="4501" y="2489"/>
                    <a:pt x="4513" y="2120"/>
                    <a:pt x="4490" y="1763"/>
                  </a:cubicBezTo>
                  <a:cubicBezTo>
                    <a:pt x="4490" y="1429"/>
                    <a:pt x="4466" y="1108"/>
                    <a:pt x="4442" y="786"/>
                  </a:cubicBezTo>
                  <a:cubicBezTo>
                    <a:pt x="4418" y="548"/>
                    <a:pt x="4394" y="298"/>
                    <a:pt x="4382" y="60"/>
                  </a:cubicBezTo>
                  <a:cubicBezTo>
                    <a:pt x="4370" y="24"/>
                    <a:pt x="4347" y="1"/>
                    <a:pt x="4311" y="1"/>
                  </a:cubicBezTo>
                  <a:close/>
                </a:path>
              </a:pathLst>
            </a:custGeom>
            <a:solidFill>
              <a:srgbClr val="C1ADA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1061;p39">
              <a:extLst>
                <a:ext uri="{FF2B5EF4-FFF2-40B4-BE49-F238E27FC236}">
                  <a16:creationId xmlns:a16="http://schemas.microsoft.com/office/drawing/2014/main" id="{5BC767D0-4041-DE8D-5DDB-F03782301F20}"/>
                </a:ext>
              </a:extLst>
            </p:cNvPr>
            <p:cNvSpPr/>
            <p:nvPr/>
          </p:nvSpPr>
          <p:spPr>
            <a:xfrm>
              <a:off x="4681156" y="1079400"/>
              <a:ext cx="517024" cy="436221"/>
            </a:xfrm>
            <a:custGeom>
              <a:avLst/>
              <a:gdLst/>
              <a:ahLst/>
              <a:cxnLst/>
              <a:rect l="l" t="t" r="r" b="b"/>
              <a:pathLst>
                <a:path w="12490" h="10538" extrusionOk="0">
                  <a:moveTo>
                    <a:pt x="4191" y="1"/>
                  </a:moveTo>
                  <a:cubicBezTo>
                    <a:pt x="4193" y="1"/>
                    <a:pt x="4195" y="1"/>
                    <a:pt x="4196" y="1"/>
                  </a:cubicBezTo>
                  <a:lnTo>
                    <a:pt x="4196" y="1"/>
                  </a:lnTo>
                  <a:cubicBezTo>
                    <a:pt x="4198" y="1"/>
                    <a:pt x="4201" y="1"/>
                    <a:pt x="4203" y="1"/>
                  </a:cubicBezTo>
                  <a:close/>
                  <a:moveTo>
                    <a:pt x="4196" y="1"/>
                  </a:moveTo>
                  <a:lnTo>
                    <a:pt x="4196" y="1"/>
                  </a:lnTo>
                  <a:cubicBezTo>
                    <a:pt x="3925" y="1"/>
                    <a:pt x="3653" y="13"/>
                    <a:pt x="3394" y="37"/>
                  </a:cubicBezTo>
                  <a:cubicBezTo>
                    <a:pt x="2965" y="72"/>
                    <a:pt x="2536" y="144"/>
                    <a:pt x="2120" y="251"/>
                  </a:cubicBezTo>
                  <a:cubicBezTo>
                    <a:pt x="1762" y="346"/>
                    <a:pt x="1405" y="489"/>
                    <a:pt x="1072" y="680"/>
                  </a:cubicBezTo>
                  <a:cubicBezTo>
                    <a:pt x="750" y="858"/>
                    <a:pt x="477" y="1120"/>
                    <a:pt x="262" y="1418"/>
                  </a:cubicBezTo>
                  <a:cubicBezTo>
                    <a:pt x="155" y="1584"/>
                    <a:pt x="72" y="1775"/>
                    <a:pt x="36" y="1965"/>
                  </a:cubicBezTo>
                  <a:cubicBezTo>
                    <a:pt x="0" y="2132"/>
                    <a:pt x="0" y="2311"/>
                    <a:pt x="48" y="2489"/>
                  </a:cubicBezTo>
                  <a:cubicBezTo>
                    <a:pt x="155" y="2835"/>
                    <a:pt x="357" y="3144"/>
                    <a:pt x="643" y="3382"/>
                  </a:cubicBezTo>
                  <a:cubicBezTo>
                    <a:pt x="798" y="3513"/>
                    <a:pt x="965" y="3644"/>
                    <a:pt x="1131" y="3751"/>
                  </a:cubicBezTo>
                  <a:cubicBezTo>
                    <a:pt x="1322" y="3870"/>
                    <a:pt x="1512" y="3990"/>
                    <a:pt x="1715" y="4097"/>
                  </a:cubicBezTo>
                  <a:cubicBezTo>
                    <a:pt x="2096" y="4287"/>
                    <a:pt x="2501" y="4454"/>
                    <a:pt x="2905" y="4597"/>
                  </a:cubicBezTo>
                  <a:cubicBezTo>
                    <a:pt x="3227" y="4716"/>
                    <a:pt x="3548" y="4811"/>
                    <a:pt x="3882" y="4894"/>
                  </a:cubicBezTo>
                  <a:cubicBezTo>
                    <a:pt x="4703" y="5085"/>
                    <a:pt x="5525" y="5192"/>
                    <a:pt x="6370" y="5216"/>
                  </a:cubicBezTo>
                  <a:lnTo>
                    <a:pt x="6668" y="5216"/>
                  </a:lnTo>
                  <a:cubicBezTo>
                    <a:pt x="7251" y="5216"/>
                    <a:pt x="7835" y="5168"/>
                    <a:pt x="8406" y="5061"/>
                  </a:cubicBezTo>
                  <a:lnTo>
                    <a:pt x="8406" y="5061"/>
                  </a:lnTo>
                  <a:cubicBezTo>
                    <a:pt x="8335" y="5168"/>
                    <a:pt x="8263" y="5287"/>
                    <a:pt x="8216" y="5406"/>
                  </a:cubicBezTo>
                  <a:cubicBezTo>
                    <a:pt x="8037" y="5740"/>
                    <a:pt x="7930" y="6097"/>
                    <a:pt x="7894" y="6466"/>
                  </a:cubicBezTo>
                  <a:cubicBezTo>
                    <a:pt x="7870" y="6621"/>
                    <a:pt x="7882" y="6788"/>
                    <a:pt x="7918" y="6942"/>
                  </a:cubicBezTo>
                  <a:cubicBezTo>
                    <a:pt x="7942" y="7085"/>
                    <a:pt x="8013" y="7216"/>
                    <a:pt x="8108" y="7335"/>
                  </a:cubicBezTo>
                  <a:cubicBezTo>
                    <a:pt x="8204" y="7442"/>
                    <a:pt x="8335" y="7526"/>
                    <a:pt x="8489" y="7561"/>
                  </a:cubicBezTo>
                  <a:cubicBezTo>
                    <a:pt x="8585" y="7585"/>
                    <a:pt x="8680" y="7597"/>
                    <a:pt x="8787" y="7597"/>
                  </a:cubicBezTo>
                  <a:lnTo>
                    <a:pt x="8859" y="7597"/>
                  </a:lnTo>
                  <a:cubicBezTo>
                    <a:pt x="8811" y="7692"/>
                    <a:pt x="8763" y="7788"/>
                    <a:pt x="8716" y="7895"/>
                  </a:cubicBezTo>
                  <a:cubicBezTo>
                    <a:pt x="8608" y="8121"/>
                    <a:pt x="8513" y="8347"/>
                    <a:pt x="8442" y="8573"/>
                  </a:cubicBezTo>
                  <a:cubicBezTo>
                    <a:pt x="8358" y="8812"/>
                    <a:pt x="8299" y="9062"/>
                    <a:pt x="8263" y="9312"/>
                  </a:cubicBezTo>
                  <a:cubicBezTo>
                    <a:pt x="8239" y="9526"/>
                    <a:pt x="8251" y="9752"/>
                    <a:pt x="8323" y="9966"/>
                  </a:cubicBezTo>
                  <a:cubicBezTo>
                    <a:pt x="8358" y="10062"/>
                    <a:pt x="8406" y="10145"/>
                    <a:pt x="8466" y="10228"/>
                  </a:cubicBezTo>
                  <a:cubicBezTo>
                    <a:pt x="8597" y="10371"/>
                    <a:pt x="8763" y="10478"/>
                    <a:pt x="8954" y="10526"/>
                  </a:cubicBezTo>
                  <a:cubicBezTo>
                    <a:pt x="9001" y="10526"/>
                    <a:pt x="9037" y="10538"/>
                    <a:pt x="9085" y="10538"/>
                  </a:cubicBezTo>
                  <a:lnTo>
                    <a:pt x="9204" y="10538"/>
                  </a:lnTo>
                  <a:cubicBezTo>
                    <a:pt x="9370" y="10514"/>
                    <a:pt x="9525" y="10443"/>
                    <a:pt x="9656" y="10336"/>
                  </a:cubicBezTo>
                  <a:cubicBezTo>
                    <a:pt x="9799" y="10228"/>
                    <a:pt x="9918" y="10086"/>
                    <a:pt x="10025" y="9931"/>
                  </a:cubicBezTo>
                  <a:cubicBezTo>
                    <a:pt x="10228" y="9633"/>
                    <a:pt x="10394" y="9312"/>
                    <a:pt x="10525" y="8966"/>
                  </a:cubicBezTo>
                  <a:cubicBezTo>
                    <a:pt x="10668" y="8645"/>
                    <a:pt x="10775" y="8300"/>
                    <a:pt x="10883" y="7966"/>
                  </a:cubicBezTo>
                  <a:cubicBezTo>
                    <a:pt x="10966" y="7645"/>
                    <a:pt x="11049" y="7323"/>
                    <a:pt x="11109" y="7002"/>
                  </a:cubicBezTo>
                  <a:cubicBezTo>
                    <a:pt x="11240" y="6335"/>
                    <a:pt x="11311" y="5656"/>
                    <a:pt x="11323" y="4978"/>
                  </a:cubicBezTo>
                  <a:cubicBezTo>
                    <a:pt x="11823" y="4871"/>
                    <a:pt x="12430" y="4609"/>
                    <a:pt x="12478" y="3990"/>
                  </a:cubicBezTo>
                  <a:cubicBezTo>
                    <a:pt x="12490" y="3811"/>
                    <a:pt x="12454" y="3620"/>
                    <a:pt x="12395" y="3454"/>
                  </a:cubicBezTo>
                  <a:cubicBezTo>
                    <a:pt x="12359" y="3347"/>
                    <a:pt x="12311" y="3251"/>
                    <a:pt x="12252" y="3156"/>
                  </a:cubicBezTo>
                  <a:cubicBezTo>
                    <a:pt x="12204" y="3061"/>
                    <a:pt x="12145" y="2966"/>
                    <a:pt x="12085" y="2870"/>
                  </a:cubicBezTo>
                  <a:cubicBezTo>
                    <a:pt x="11883" y="2597"/>
                    <a:pt x="11645" y="2346"/>
                    <a:pt x="11371" y="2144"/>
                  </a:cubicBezTo>
                  <a:cubicBezTo>
                    <a:pt x="11061" y="1894"/>
                    <a:pt x="10716" y="1680"/>
                    <a:pt x="10359" y="1489"/>
                  </a:cubicBezTo>
                  <a:cubicBezTo>
                    <a:pt x="9966" y="1275"/>
                    <a:pt x="9549" y="1096"/>
                    <a:pt x="9132" y="930"/>
                  </a:cubicBezTo>
                  <a:cubicBezTo>
                    <a:pt x="8668" y="763"/>
                    <a:pt x="8204" y="608"/>
                    <a:pt x="7727" y="489"/>
                  </a:cubicBezTo>
                  <a:cubicBezTo>
                    <a:pt x="7263" y="358"/>
                    <a:pt x="6763" y="263"/>
                    <a:pt x="6263" y="180"/>
                  </a:cubicBezTo>
                  <a:cubicBezTo>
                    <a:pt x="5775" y="96"/>
                    <a:pt x="5275" y="49"/>
                    <a:pt x="4787" y="13"/>
                  </a:cubicBezTo>
                  <a:cubicBezTo>
                    <a:pt x="4586" y="13"/>
                    <a:pt x="4385" y="1"/>
                    <a:pt x="4196" y="1"/>
                  </a:cubicBezTo>
                  <a:close/>
                </a:path>
              </a:pathLst>
            </a:custGeom>
            <a:solidFill>
              <a:srgbClr val="142D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1062;p39">
              <a:extLst>
                <a:ext uri="{FF2B5EF4-FFF2-40B4-BE49-F238E27FC236}">
                  <a16:creationId xmlns:a16="http://schemas.microsoft.com/office/drawing/2014/main" id="{75CE9EDB-25CA-AD02-3387-028C5097B136}"/>
                </a:ext>
              </a:extLst>
            </p:cNvPr>
            <p:cNvSpPr/>
            <p:nvPr/>
          </p:nvSpPr>
          <p:spPr>
            <a:xfrm>
              <a:off x="5043898" y="1260793"/>
              <a:ext cx="138011" cy="32081"/>
            </a:xfrm>
            <a:custGeom>
              <a:avLst/>
              <a:gdLst/>
              <a:ahLst/>
              <a:cxnLst/>
              <a:rect l="l" t="t" r="r" b="b"/>
              <a:pathLst>
                <a:path w="3334" h="775" extrusionOk="0">
                  <a:moveTo>
                    <a:pt x="3239" y="0"/>
                  </a:moveTo>
                  <a:cubicBezTo>
                    <a:pt x="3001" y="108"/>
                    <a:pt x="2751" y="191"/>
                    <a:pt x="2501" y="274"/>
                  </a:cubicBezTo>
                  <a:lnTo>
                    <a:pt x="2512" y="274"/>
                  </a:lnTo>
                  <a:cubicBezTo>
                    <a:pt x="2227" y="358"/>
                    <a:pt x="1953" y="417"/>
                    <a:pt x="1667" y="477"/>
                  </a:cubicBezTo>
                  <a:cubicBezTo>
                    <a:pt x="1369" y="524"/>
                    <a:pt x="1072" y="560"/>
                    <a:pt x="774" y="572"/>
                  </a:cubicBezTo>
                  <a:cubicBezTo>
                    <a:pt x="560" y="572"/>
                    <a:pt x="346" y="572"/>
                    <a:pt x="131" y="560"/>
                  </a:cubicBezTo>
                  <a:cubicBezTo>
                    <a:pt x="125" y="559"/>
                    <a:pt x="119" y="558"/>
                    <a:pt x="113" y="558"/>
                  </a:cubicBezTo>
                  <a:cubicBezTo>
                    <a:pt x="60" y="558"/>
                    <a:pt x="12" y="602"/>
                    <a:pt x="12" y="655"/>
                  </a:cubicBezTo>
                  <a:cubicBezTo>
                    <a:pt x="0" y="679"/>
                    <a:pt x="12" y="715"/>
                    <a:pt x="36" y="739"/>
                  </a:cubicBezTo>
                  <a:cubicBezTo>
                    <a:pt x="48" y="751"/>
                    <a:pt x="72" y="774"/>
                    <a:pt x="107" y="774"/>
                  </a:cubicBezTo>
                  <a:cubicBezTo>
                    <a:pt x="381" y="774"/>
                    <a:pt x="655" y="774"/>
                    <a:pt x="917" y="751"/>
                  </a:cubicBezTo>
                  <a:cubicBezTo>
                    <a:pt x="1191" y="715"/>
                    <a:pt x="1465" y="679"/>
                    <a:pt x="1739" y="620"/>
                  </a:cubicBezTo>
                  <a:cubicBezTo>
                    <a:pt x="2274" y="512"/>
                    <a:pt x="2798" y="334"/>
                    <a:pt x="3298" y="120"/>
                  </a:cubicBezTo>
                  <a:cubicBezTo>
                    <a:pt x="3322" y="108"/>
                    <a:pt x="3334" y="72"/>
                    <a:pt x="3322" y="36"/>
                  </a:cubicBezTo>
                  <a:cubicBezTo>
                    <a:pt x="3310" y="12"/>
                    <a:pt x="3298" y="0"/>
                    <a:pt x="3274" y="0"/>
                  </a:cubicBezTo>
                  <a:close/>
                </a:path>
              </a:pathLst>
            </a:custGeom>
            <a:solidFill>
              <a:srgbClr val="0E22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1063;p39">
              <a:extLst>
                <a:ext uri="{FF2B5EF4-FFF2-40B4-BE49-F238E27FC236}">
                  <a16:creationId xmlns:a16="http://schemas.microsoft.com/office/drawing/2014/main" id="{C8BFB33E-66F3-5C3E-C24C-AB56F16D5D17}"/>
                </a:ext>
              </a:extLst>
            </p:cNvPr>
            <p:cNvSpPr/>
            <p:nvPr/>
          </p:nvSpPr>
          <p:spPr>
            <a:xfrm>
              <a:off x="4764938" y="1521500"/>
              <a:ext cx="87757" cy="71075"/>
            </a:xfrm>
            <a:custGeom>
              <a:avLst/>
              <a:gdLst/>
              <a:ahLst/>
              <a:cxnLst/>
              <a:rect l="l" t="t" r="r" b="b"/>
              <a:pathLst>
                <a:path w="2120" h="1717" extrusionOk="0">
                  <a:moveTo>
                    <a:pt x="2072" y="1"/>
                  </a:moveTo>
                  <a:cubicBezTo>
                    <a:pt x="1703" y="132"/>
                    <a:pt x="1334" y="215"/>
                    <a:pt x="953" y="275"/>
                  </a:cubicBezTo>
                  <a:cubicBezTo>
                    <a:pt x="727" y="310"/>
                    <a:pt x="512" y="334"/>
                    <a:pt x="298" y="334"/>
                  </a:cubicBezTo>
                  <a:lnTo>
                    <a:pt x="215" y="334"/>
                  </a:lnTo>
                  <a:cubicBezTo>
                    <a:pt x="143" y="334"/>
                    <a:pt x="72" y="346"/>
                    <a:pt x="0" y="346"/>
                  </a:cubicBezTo>
                  <a:cubicBezTo>
                    <a:pt x="12" y="477"/>
                    <a:pt x="36" y="596"/>
                    <a:pt x="72" y="727"/>
                  </a:cubicBezTo>
                  <a:cubicBezTo>
                    <a:pt x="107" y="858"/>
                    <a:pt x="155" y="977"/>
                    <a:pt x="227" y="1096"/>
                  </a:cubicBezTo>
                  <a:cubicBezTo>
                    <a:pt x="286" y="1227"/>
                    <a:pt x="381" y="1358"/>
                    <a:pt x="488" y="1453"/>
                  </a:cubicBezTo>
                  <a:cubicBezTo>
                    <a:pt x="596" y="1561"/>
                    <a:pt x="727" y="1632"/>
                    <a:pt x="858" y="1680"/>
                  </a:cubicBezTo>
                  <a:cubicBezTo>
                    <a:pt x="917" y="1692"/>
                    <a:pt x="977" y="1703"/>
                    <a:pt x="1036" y="1715"/>
                  </a:cubicBezTo>
                  <a:cubicBezTo>
                    <a:pt x="1055" y="1716"/>
                    <a:pt x="1074" y="1717"/>
                    <a:pt x="1092" y="1717"/>
                  </a:cubicBezTo>
                  <a:cubicBezTo>
                    <a:pt x="1300" y="1717"/>
                    <a:pt x="1503" y="1656"/>
                    <a:pt x="1667" y="1525"/>
                  </a:cubicBezTo>
                  <a:cubicBezTo>
                    <a:pt x="1762" y="1430"/>
                    <a:pt x="1846" y="1322"/>
                    <a:pt x="1917" y="1215"/>
                  </a:cubicBezTo>
                  <a:cubicBezTo>
                    <a:pt x="1989" y="1084"/>
                    <a:pt x="2036" y="953"/>
                    <a:pt x="2072" y="822"/>
                  </a:cubicBezTo>
                  <a:cubicBezTo>
                    <a:pt x="2096" y="691"/>
                    <a:pt x="2120" y="549"/>
                    <a:pt x="2120" y="418"/>
                  </a:cubicBezTo>
                  <a:cubicBezTo>
                    <a:pt x="2120" y="287"/>
                    <a:pt x="2108" y="156"/>
                    <a:pt x="2084" y="25"/>
                  </a:cubicBezTo>
                  <a:cubicBezTo>
                    <a:pt x="2084" y="25"/>
                    <a:pt x="2084" y="13"/>
                    <a:pt x="20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1064;p39">
              <a:extLst>
                <a:ext uri="{FF2B5EF4-FFF2-40B4-BE49-F238E27FC236}">
                  <a16:creationId xmlns:a16="http://schemas.microsoft.com/office/drawing/2014/main" id="{2EAC5DF7-C912-BDB0-958E-74ABF55DA586}"/>
                </a:ext>
              </a:extLst>
            </p:cNvPr>
            <p:cNvSpPr/>
            <p:nvPr/>
          </p:nvSpPr>
          <p:spPr>
            <a:xfrm>
              <a:off x="4678175" y="1311047"/>
              <a:ext cx="81383" cy="38373"/>
            </a:xfrm>
            <a:custGeom>
              <a:avLst/>
              <a:gdLst/>
              <a:ahLst/>
              <a:cxnLst/>
              <a:rect l="l" t="t" r="r" b="b"/>
              <a:pathLst>
                <a:path w="1966" h="927" extrusionOk="0">
                  <a:moveTo>
                    <a:pt x="1239" y="1"/>
                  </a:moveTo>
                  <a:lnTo>
                    <a:pt x="1239" y="13"/>
                  </a:lnTo>
                  <a:cubicBezTo>
                    <a:pt x="1191" y="7"/>
                    <a:pt x="1144" y="4"/>
                    <a:pt x="1095" y="4"/>
                  </a:cubicBezTo>
                  <a:cubicBezTo>
                    <a:pt x="1046" y="4"/>
                    <a:pt x="995" y="7"/>
                    <a:pt x="941" y="13"/>
                  </a:cubicBezTo>
                  <a:cubicBezTo>
                    <a:pt x="572" y="37"/>
                    <a:pt x="227" y="156"/>
                    <a:pt x="84" y="334"/>
                  </a:cubicBezTo>
                  <a:cubicBezTo>
                    <a:pt x="25" y="382"/>
                    <a:pt x="1" y="453"/>
                    <a:pt x="1" y="525"/>
                  </a:cubicBezTo>
                  <a:cubicBezTo>
                    <a:pt x="13" y="727"/>
                    <a:pt x="298" y="882"/>
                    <a:pt x="703" y="918"/>
                  </a:cubicBezTo>
                  <a:cubicBezTo>
                    <a:pt x="751" y="924"/>
                    <a:pt x="802" y="927"/>
                    <a:pt x="852" y="927"/>
                  </a:cubicBezTo>
                  <a:cubicBezTo>
                    <a:pt x="903" y="927"/>
                    <a:pt x="953" y="924"/>
                    <a:pt x="1001" y="918"/>
                  </a:cubicBezTo>
                  <a:cubicBezTo>
                    <a:pt x="1537" y="882"/>
                    <a:pt x="1965" y="644"/>
                    <a:pt x="1942" y="394"/>
                  </a:cubicBezTo>
                  <a:cubicBezTo>
                    <a:pt x="1930" y="191"/>
                    <a:pt x="1656" y="37"/>
                    <a:pt x="1239" y="1"/>
                  </a:cubicBezTo>
                  <a:close/>
                </a:path>
              </a:pathLst>
            </a:custGeom>
            <a:solidFill>
              <a:srgbClr val="142D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1065;p39">
              <a:extLst>
                <a:ext uri="{FF2B5EF4-FFF2-40B4-BE49-F238E27FC236}">
                  <a16:creationId xmlns:a16="http://schemas.microsoft.com/office/drawing/2014/main" id="{1AF1845F-6947-7DA9-69B5-30914A704167}"/>
                </a:ext>
              </a:extLst>
            </p:cNvPr>
            <p:cNvSpPr/>
            <p:nvPr/>
          </p:nvSpPr>
          <p:spPr>
            <a:xfrm>
              <a:off x="4897526" y="1359769"/>
              <a:ext cx="82335" cy="54434"/>
            </a:xfrm>
            <a:custGeom>
              <a:avLst/>
              <a:gdLst/>
              <a:ahLst/>
              <a:cxnLst/>
              <a:rect l="l" t="t" r="r" b="b"/>
              <a:pathLst>
                <a:path w="1989" h="1315" extrusionOk="0">
                  <a:moveTo>
                    <a:pt x="435" y="1"/>
                  </a:moveTo>
                  <a:cubicBezTo>
                    <a:pt x="244" y="1"/>
                    <a:pt x="113" y="50"/>
                    <a:pt x="60" y="157"/>
                  </a:cubicBezTo>
                  <a:cubicBezTo>
                    <a:pt x="0" y="265"/>
                    <a:pt x="36" y="431"/>
                    <a:pt x="155" y="598"/>
                  </a:cubicBezTo>
                  <a:cubicBezTo>
                    <a:pt x="464" y="991"/>
                    <a:pt x="917" y="1241"/>
                    <a:pt x="1417" y="1312"/>
                  </a:cubicBezTo>
                  <a:cubicBezTo>
                    <a:pt x="1439" y="1313"/>
                    <a:pt x="1461" y="1314"/>
                    <a:pt x="1482" y="1314"/>
                  </a:cubicBezTo>
                  <a:cubicBezTo>
                    <a:pt x="1673" y="1314"/>
                    <a:pt x="1804" y="1265"/>
                    <a:pt x="1857" y="1158"/>
                  </a:cubicBezTo>
                  <a:cubicBezTo>
                    <a:pt x="1988" y="931"/>
                    <a:pt x="1691" y="515"/>
                    <a:pt x="1203" y="241"/>
                  </a:cubicBezTo>
                  <a:cubicBezTo>
                    <a:pt x="988" y="110"/>
                    <a:pt x="750" y="38"/>
                    <a:pt x="512" y="15"/>
                  </a:cubicBezTo>
                  <a:lnTo>
                    <a:pt x="500" y="3"/>
                  </a:lnTo>
                  <a:cubicBezTo>
                    <a:pt x="478" y="1"/>
                    <a:pt x="456" y="1"/>
                    <a:pt x="435" y="1"/>
                  </a:cubicBezTo>
                  <a:close/>
                </a:path>
              </a:pathLst>
            </a:custGeom>
            <a:solidFill>
              <a:srgbClr val="142D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1066;p39">
              <a:extLst>
                <a:ext uri="{FF2B5EF4-FFF2-40B4-BE49-F238E27FC236}">
                  <a16:creationId xmlns:a16="http://schemas.microsoft.com/office/drawing/2014/main" id="{18DD323D-C088-B469-6CB0-48D16A43D0F8}"/>
                </a:ext>
              </a:extLst>
            </p:cNvPr>
            <p:cNvSpPr/>
            <p:nvPr/>
          </p:nvSpPr>
          <p:spPr>
            <a:xfrm>
              <a:off x="4888626" y="1444132"/>
              <a:ext cx="25168" cy="47853"/>
            </a:xfrm>
            <a:custGeom>
              <a:avLst/>
              <a:gdLst/>
              <a:ahLst/>
              <a:cxnLst/>
              <a:rect l="l" t="t" r="r" b="b"/>
              <a:pathLst>
                <a:path w="608" h="1156" extrusionOk="0">
                  <a:moveTo>
                    <a:pt x="394" y="0"/>
                  </a:moveTo>
                  <a:cubicBezTo>
                    <a:pt x="243" y="0"/>
                    <a:pt x="95" y="223"/>
                    <a:pt x="37" y="524"/>
                  </a:cubicBezTo>
                  <a:cubicBezTo>
                    <a:pt x="1" y="667"/>
                    <a:pt x="1" y="810"/>
                    <a:pt x="37" y="953"/>
                  </a:cubicBezTo>
                  <a:cubicBezTo>
                    <a:pt x="60" y="1072"/>
                    <a:pt x="132" y="1144"/>
                    <a:pt x="203" y="1155"/>
                  </a:cubicBezTo>
                  <a:cubicBezTo>
                    <a:pt x="207" y="1156"/>
                    <a:pt x="211" y="1156"/>
                    <a:pt x="215" y="1156"/>
                  </a:cubicBezTo>
                  <a:cubicBezTo>
                    <a:pt x="366" y="1156"/>
                    <a:pt x="514" y="933"/>
                    <a:pt x="572" y="632"/>
                  </a:cubicBezTo>
                  <a:cubicBezTo>
                    <a:pt x="608" y="489"/>
                    <a:pt x="608" y="346"/>
                    <a:pt x="572" y="203"/>
                  </a:cubicBezTo>
                  <a:cubicBezTo>
                    <a:pt x="548" y="84"/>
                    <a:pt x="489" y="12"/>
                    <a:pt x="418" y="1"/>
                  </a:cubicBezTo>
                  <a:lnTo>
                    <a:pt x="406" y="1"/>
                  </a:lnTo>
                  <a:cubicBezTo>
                    <a:pt x="402" y="0"/>
                    <a:pt x="398" y="0"/>
                    <a:pt x="394" y="0"/>
                  </a:cubicBezTo>
                  <a:close/>
                </a:path>
              </a:pathLst>
            </a:custGeom>
            <a:solidFill>
              <a:srgbClr val="142D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1067;p39">
              <a:extLst>
                <a:ext uri="{FF2B5EF4-FFF2-40B4-BE49-F238E27FC236}">
                  <a16:creationId xmlns:a16="http://schemas.microsoft.com/office/drawing/2014/main" id="{EE9F429C-6FFE-B283-83A3-039CEBDA0FB4}"/>
                </a:ext>
              </a:extLst>
            </p:cNvPr>
            <p:cNvSpPr/>
            <p:nvPr/>
          </p:nvSpPr>
          <p:spPr>
            <a:xfrm>
              <a:off x="4702846" y="1397314"/>
              <a:ext cx="27114" cy="48349"/>
            </a:xfrm>
            <a:custGeom>
              <a:avLst/>
              <a:gdLst/>
              <a:ahLst/>
              <a:cxnLst/>
              <a:rect l="l" t="t" r="r" b="b"/>
              <a:pathLst>
                <a:path w="655" h="1168" extrusionOk="0">
                  <a:moveTo>
                    <a:pt x="407" y="0"/>
                  </a:moveTo>
                  <a:cubicBezTo>
                    <a:pt x="266" y="0"/>
                    <a:pt x="106" y="234"/>
                    <a:pt x="48" y="536"/>
                  </a:cubicBezTo>
                  <a:cubicBezTo>
                    <a:pt x="0" y="715"/>
                    <a:pt x="24" y="905"/>
                    <a:pt x="107" y="1084"/>
                  </a:cubicBezTo>
                  <a:cubicBezTo>
                    <a:pt x="131" y="1120"/>
                    <a:pt x="179" y="1155"/>
                    <a:pt x="226" y="1167"/>
                  </a:cubicBezTo>
                  <a:cubicBezTo>
                    <a:pt x="230" y="1168"/>
                    <a:pt x="234" y="1168"/>
                    <a:pt x="237" y="1168"/>
                  </a:cubicBezTo>
                  <a:cubicBezTo>
                    <a:pt x="378" y="1168"/>
                    <a:pt x="537" y="945"/>
                    <a:pt x="595" y="632"/>
                  </a:cubicBezTo>
                  <a:cubicBezTo>
                    <a:pt x="655" y="322"/>
                    <a:pt x="584" y="36"/>
                    <a:pt x="429" y="0"/>
                  </a:cubicBezTo>
                  <a:lnTo>
                    <a:pt x="417" y="0"/>
                  </a:lnTo>
                  <a:cubicBezTo>
                    <a:pt x="413" y="0"/>
                    <a:pt x="410" y="0"/>
                    <a:pt x="407" y="0"/>
                  </a:cubicBezTo>
                  <a:close/>
                </a:path>
              </a:pathLst>
            </a:custGeom>
            <a:solidFill>
              <a:srgbClr val="142D3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1068;p39">
              <a:extLst>
                <a:ext uri="{FF2B5EF4-FFF2-40B4-BE49-F238E27FC236}">
                  <a16:creationId xmlns:a16="http://schemas.microsoft.com/office/drawing/2014/main" id="{A5DA4BE8-4313-736A-8F68-038F315432A6}"/>
                </a:ext>
              </a:extLst>
            </p:cNvPr>
            <p:cNvSpPr/>
            <p:nvPr/>
          </p:nvSpPr>
          <p:spPr>
            <a:xfrm>
              <a:off x="4748670" y="1379556"/>
              <a:ext cx="61140" cy="125261"/>
            </a:xfrm>
            <a:custGeom>
              <a:avLst/>
              <a:gdLst/>
              <a:ahLst/>
              <a:cxnLst/>
              <a:rect l="l" t="t" r="r" b="b"/>
              <a:pathLst>
                <a:path w="1477" h="3026" extrusionOk="0">
                  <a:moveTo>
                    <a:pt x="1417" y="1"/>
                  </a:moveTo>
                  <a:cubicBezTo>
                    <a:pt x="1393" y="1"/>
                    <a:pt x="1370" y="13"/>
                    <a:pt x="1370" y="37"/>
                  </a:cubicBezTo>
                  <a:cubicBezTo>
                    <a:pt x="1334" y="263"/>
                    <a:pt x="1310" y="489"/>
                    <a:pt x="1286" y="691"/>
                  </a:cubicBezTo>
                  <a:cubicBezTo>
                    <a:pt x="1251" y="989"/>
                    <a:pt x="1215" y="1311"/>
                    <a:pt x="1143" y="1620"/>
                  </a:cubicBezTo>
                  <a:lnTo>
                    <a:pt x="1143" y="1644"/>
                  </a:lnTo>
                  <a:lnTo>
                    <a:pt x="1143" y="1692"/>
                  </a:lnTo>
                  <a:cubicBezTo>
                    <a:pt x="1060" y="1608"/>
                    <a:pt x="965" y="1549"/>
                    <a:pt x="858" y="1501"/>
                  </a:cubicBezTo>
                  <a:cubicBezTo>
                    <a:pt x="786" y="1465"/>
                    <a:pt x="715" y="1442"/>
                    <a:pt x="631" y="1442"/>
                  </a:cubicBezTo>
                  <a:lnTo>
                    <a:pt x="536" y="1442"/>
                  </a:lnTo>
                  <a:cubicBezTo>
                    <a:pt x="441" y="1442"/>
                    <a:pt x="358" y="1477"/>
                    <a:pt x="274" y="1537"/>
                  </a:cubicBezTo>
                  <a:cubicBezTo>
                    <a:pt x="203" y="1596"/>
                    <a:pt x="131" y="1668"/>
                    <a:pt x="96" y="1751"/>
                  </a:cubicBezTo>
                  <a:cubicBezTo>
                    <a:pt x="48" y="1846"/>
                    <a:pt x="24" y="1953"/>
                    <a:pt x="12" y="2049"/>
                  </a:cubicBezTo>
                  <a:cubicBezTo>
                    <a:pt x="0" y="2168"/>
                    <a:pt x="24" y="2275"/>
                    <a:pt x="48" y="2382"/>
                  </a:cubicBezTo>
                  <a:cubicBezTo>
                    <a:pt x="72" y="2442"/>
                    <a:pt x="96" y="2501"/>
                    <a:pt x="131" y="2561"/>
                  </a:cubicBezTo>
                  <a:cubicBezTo>
                    <a:pt x="155" y="2620"/>
                    <a:pt x="191" y="2680"/>
                    <a:pt x="227" y="2727"/>
                  </a:cubicBezTo>
                  <a:cubicBezTo>
                    <a:pt x="322" y="2835"/>
                    <a:pt x="441" y="2930"/>
                    <a:pt x="560" y="3001"/>
                  </a:cubicBezTo>
                  <a:cubicBezTo>
                    <a:pt x="584" y="3013"/>
                    <a:pt x="596" y="3025"/>
                    <a:pt x="620" y="3025"/>
                  </a:cubicBezTo>
                  <a:lnTo>
                    <a:pt x="643" y="3025"/>
                  </a:lnTo>
                  <a:cubicBezTo>
                    <a:pt x="679" y="3025"/>
                    <a:pt x="703" y="3001"/>
                    <a:pt x="727" y="2977"/>
                  </a:cubicBezTo>
                  <a:cubicBezTo>
                    <a:pt x="739" y="2954"/>
                    <a:pt x="751" y="2918"/>
                    <a:pt x="739" y="2894"/>
                  </a:cubicBezTo>
                  <a:cubicBezTo>
                    <a:pt x="739" y="2858"/>
                    <a:pt x="715" y="2835"/>
                    <a:pt x="691" y="2823"/>
                  </a:cubicBezTo>
                  <a:cubicBezTo>
                    <a:pt x="620" y="2775"/>
                    <a:pt x="548" y="2727"/>
                    <a:pt x="489" y="2668"/>
                  </a:cubicBezTo>
                  <a:cubicBezTo>
                    <a:pt x="429" y="2608"/>
                    <a:pt x="381" y="2549"/>
                    <a:pt x="346" y="2489"/>
                  </a:cubicBezTo>
                  <a:cubicBezTo>
                    <a:pt x="298" y="2430"/>
                    <a:pt x="274" y="2370"/>
                    <a:pt x="250" y="2299"/>
                  </a:cubicBezTo>
                  <a:cubicBezTo>
                    <a:pt x="227" y="2239"/>
                    <a:pt x="227" y="2180"/>
                    <a:pt x="215" y="2120"/>
                  </a:cubicBezTo>
                  <a:cubicBezTo>
                    <a:pt x="215" y="2061"/>
                    <a:pt x="215" y="2001"/>
                    <a:pt x="227" y="1942"/>
                  </a:cubicBezTo>
                  <a:cubicBezTo>
                    <a:pt x="239" y="1894"/>
                    <a:pt x="262" y="1846"/>
                    <a:pt x="274" y="1799"/>
                  </a:cubicBezTo>
                  <a:cubicBezTo>
                    <a:pt x="298" y="1775"/>
                    <a:pt x="322" y="1739"/>
                    <a:pt x="346" y="1715"/>
                  </a:cubicBezTo>
                  <a:cubicBezTo>
                    <a:pt x="370" y="1692"/>
                    <a:pt x="393" y="1668"/>
                    <a:pt x="417" y="1644"/>
                  </a:cubicBezTo>
                  <a:cubicBezTo>
                    <a:pt x="441" y="1632"/>
                    <a:pt x="477" y="1620"/>
                    <a:pt x="500" y="1608"/>
                  </a:cubicBezTo>
                  <a:cubicBezTo>
                    <a:pt x="536" y="1596"/>
                    <a:pt x="560" y="1596"/>
                    <a:pt x="596" y="1584"/>
                  </a:cubicBezTo>
                  <a:lnTo>
                    <a:pt x="655" y="1584"/>
                  </a:lnTo>
                  <a:lnTo>
                    <a:pt x="727" y="1596"/>
                  </a:lnTo>
                  <a:cubicBezTo>
                    <a:pt x="786" y="1620"/>
                    <a:pt x="858" y="1644"/>
                    <a:pt x="917" y="1668"/>
                  </a:cubicBezTo>
                  <a:cubicBezTo>
                    <a:pt x="953" y="1692"/>
                    <a:pt x="989" y="1715"/>
                    <a:pt x="1024" y="1739"/>
                  </a:cubicBezTo>
                  <a:cubicBezTo>
                    <a:pt x="1060" y="1763"/>
                    <a:pt x="1096" y="1799"/>
                    <a:pt x="1143" y="1834"/>
                  </a:cubicBezTo>
                  <a:cubicBezTo>
                    <a:pt x="1155" y="1834"/>
                    <a:pt x="1167" y="1846"/>
                    <a:pt x="1167" y="1846"/>
                  </a:cubicBezTo>
                  <a:lnTo>
                    <a:pt x="1203" y="1846"/>
                  </a:lnTo>
                  <a:cubicBezTo>
                    <a:pt x="1215" y="1834"/>
                    <a:pt x="1227" y="1811"/>
                    <a:pt x="1227" y="1799"/>
                  </a:cubicBezTo>
                  <a:lnTo>
                    <a:pt x="1239" y="1715"/>
                  </a:lnTo>
                  <a:cubicBezTo>
                    <a:pt x="1262" y="1608"/>
                    <a:pt x="1286" y="1489"/>
                    <a:pt x="1298" y="1370"/>
                  </a:cubicBezTo>
                  <a:cubicBezTo>
                    <a:pt x="1322" y="1227"/>
                    <a:pt x="1346" y="1084"/>
                    <a:pt x="1358" y="930"/>
                  </a:cubicBezTo>
                  <a:lnTo>
                    <a:pt x="1382" y="763"/>
                  </a:lnTo>
                  <a:cubicBezTo>
                    <a:pt x="1405" y="537"/>
                    <a:pt x="1429" y="287"/>
                    <a:pt x="1465" y="60"/>
                  </a:cubicBezTo>
                  <a:cubicBezTo>
                    <a:pt x="1477" y="48"/>
                    <a:pt x="1477" y="37"/>
                    <a:pt x="1465" y="25"/>
                  </a:cubicBezTo>
                  <a:cubicBezTo>
                    <a:pt x="1465" y="25"/>
                    <a:pt x="1453" y="13"/>
                    <a:pt x="1441" y="13"/>
                  </a:cubicBezTo>
                  <a:lnTo>
                    <a:pt x="1417" y="1"/>
                  </a:lnTo>
                  <a:close/>
                </a:path>
              </a:pathLst>
            </a:custGeom>
            <a:solidFill>
              <a:srgbClr val="CC614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48" name="Google Shape;7197;p116">
            <a:extLst>
              <a:ext uri="{FF2B5EF4-FFF2-40B4-BE49-F238E27FC236}">
                <a16:creationId xmlns:a16="http://schemas.microsoft.com/office/drawing/2014/main" id="{A340FDB0-02AD-DA63-6289-9BFCE0C8E496}"/>
              </a:ext>
            </a:extLst>
          </p:cNvPr>
          <p:cNvGrpSpPr/>
          <p:nvPr/>
        </p:nvGrpSpPr>
        <p:grpSpPr>
          <a:xfrm>
            <a:off x="521735" y="3364284"/>
            <a:ext cx="3317206" cy="3131368"/>
            <a:chOff x="6265001" y="2054335"/>
            <a:chExt cx="1993842" cy="1882142"/>
          </a:xfrm>
        </p:grpSpPr>
        <p:sp>
          <p:nvSpPr>
            <p:cNvPr id="349" name="Google Shape;7198;p116">
              <a:extLst>
                <a:ext uri="{FF2B5EF4-FFF2-40B4-BE49-F238E27FC236}">
                  <a16:creationId xmlns:a16="http://schemas.microsoft.com/office/drawing/2014/main" id="{DA0475C8-4D3D-1B73-F93E-48D184D25227}"/>
                </a:ext>
              </a:extLst>
            </p:cNvPr>
            <p:cNvSpPr/>
            <p:nvPr/>
          </p:nvSpPr>
          <p:spPr>
            <a:xfrm>
              <a:off x="7378166" y="2752826"/>
              <a:ext cx="191474" cy="192952"/>
            </a:xfrm>
            <a:custGeom>
              <a:avLst/>
              <a:gdLst/>
              <a:ahLst/>
              <a:cxnLst/>
              <a:rect l="l" t="t" r="r" b="b"/>
              <a:pathLst>
                <a:path w="7904" h="7965" extrusionOk="0">
                  <a:moveTo>
                    <a:pt x="7904" y="0"/>
                  </a:moveTo>
                  <a:lnTo>
                    <a:pt x="3387" y="1029"/>
                  </a:lnTo>
                  <a:lnTo>
                    <a:pt x="2722" y="6795"/>
                  </a:lnTo>
                  <a:lnTo>
                    <a:pt x="0" y="7239"/>
                  </a:lnTo>
                  <a:lnTo>
                    <a:pt x="0" y="7965"/>
                  </a:lnTo>
                  <a:lnTo>
                    <a:pt x="7682" y="7965"/>
                  </a:lnTo>
                  <a:lnTo>
                    <a:pt x="7904" y="0"/>
                  </a:lnTo>
                  <a:close/>
                </a:path>
              </a:pathLst>
            </a:custGeom>
            <a:solidFill>
              <a:srgbClr val="F99AAA"/>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7199;p116">
              <a:extLst>
                <a:ext uri="{FF2B5EF4-FFF2-40B4-BE49-F238E27FC236}">
                  <a16:creationId xmlns:a16="http://schemas.microsoft.com/office/drawing/2014/main" id="{616C74B3-69BF-C0B9-7E56-6D8287ED0FF2}"/>
                </a:ext>
              </a:extLst>
            </p:cNvPr>
            <p:cNvSpPr/>
            <p:nvPr/>
          </p:nvSpPr>
          <p:spPr>
            <a:xfrm>
              <a:off x="6265001" y="2974585"/>
              <a:ext cx="223718" cy="807904"/>
            </a:xfrm>
            <a:custGeom>
              <a:avLst/>
              <a:gdLst/>
              <a:ahLst/>
              <a:cxnLst/>
              <a:rect l="l" t="t" r="r" b="b"/>
              <a:pathLst>
                <a:path w="9235" h="33350" extrusionOk="0">
                  <a:moveTo>
                    <a:pt x="9235" y="0"/>
                  </a:moveTo>
                  <a:lnTo>
                    <a:pt x="7078" y="283"/>
                  </a:lnTo>
                  <a:lnTo>
                    <a:pt x="1" y="33349"/>
                  </a:lnTo>
                  <a:lnTo>
                    <a:pt x="1150" y="33349"/>
                  </a:lnTo>
                  <a:lnTo>
                    <a:pt x="9235" y="0"/>
                  </a:ln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7200;p116">
              <a:extLst>
                <a:ext uri="{FF2B5EF4-FFF2-40B4-BE49-F238E27FC236}">
                  <a16:creationId xmlns:a16="http://schemas.microsoft.com/office/drawing/2014/main" id="{A7AF1A91-C9D7-8C71-DC5D-4BC042DC9D0B}"/>
                </a:ext>
              </a:extLst>
            </p:cNvPr>
            <p:cNvSpPr/>
            <p:nvPr/>
          </p:nvSpPr>
          <p:spPr>
            <a:xfrm>
              <a:off x="7596967" y="2974585"/>
              <a:ext cx="224227" cy="807904"/>
            </a:xfrm>
            <a:custGeom>
              <a:avLst/>
              <a:gdLst/>
              <a:ahLst/>
              <a:cxnLst/>
              <a:rect l="l" t="t" r="r" b="b"/>
              <a:pathLst>
                <a:path w="9256" h="33350" extrusionOk="0">
                  <a:moveTo>
                    <a:pt x="1" y="0"/>
                  </a:moveTo>
                  <a:lnTo>
                    <a:pt x="8086" y="33349"/>
                  </a:lnTo>
                  <a:lnTo>
                    <a:pt x="9255" y="33349"/>
                  </a:lnTo>
                  <a:lnTo>
                    <a:pt x="2178" y="283"/>
                  </a:lnTo>
                  <a:lnTo>
                    <a:pt x="1" y="0"/>
                  </a:ln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7201;p116">
              <a:extLst>
                <a:ext uri="{FF2B5EF4-FFF2-40B4-BE49-F238E27FC236}">
                  <a16:creationId xmlns:a16="http://schemas.microsoft.com/office/drawing/2014/main" id="{B8B936ED-03E5-EF1D-5319-7821DB285ACE}"/>
                </a:ext>
              </a:extLst>
            </p:cNvPr>
            <p:cNvSpPr/>
            <p:nvPr/>
          </p:nvSpPr>
          <p:spPr>
            <a:xfrm>
              <a:off x="8021438" y="2974585"/>
              <a:ext cx="237405" cy="736101"/>
            </a:xfrm>
            <a:custGeom>
              <a:avLst/>
              <a:gdLst/>
              <a:ahLst/>
              <a:cxnLst/>
              <a:rect l="l" t="t" r="r" b="b"/>
              <a:pathLst>
                <a:path w="9800" h="30386" extrusionOk="0">
                  <a:moveTo>
                    <a:pt x="0" y="0"/>
                  </a:moveTo>
                  <a:lnTo>
                    <a:pt x="8650" y="30385"/>
                  </a:lnTo>
                  <a:lnTo>
                    <a:pt x="9799" y="30385"/>
                  </a:lnTo>
                  <a:lnTo>
                    <a:pt x="2158" y="262"/>
                  </a:lnTo>
                  <a:lnTo>
                    <a:pt x="0" y="0"/>
                  </a:ln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7202;p116">
              <a:extLst>
                <a:ext uri="{FF2B5EF4-FFF2-40B4-BE49-F238E27FC236}">
                  <a16:creationId xmlns:a16="http://schemas.microsoft.com/office/drawing/2014/main" id="{C356CB22-CEA6-C13D-0946-DCE6C987B48A}"/>
                </a:ext>
              </a:extLst>
            </p:cNvPr>
            <p:cNvSpPr/>
            <p:nvPr/>
          </p:nvSpPr>
          <p:spPr>
            <a:xfrm>
              <a:off x="7004979" y="2918406"/>
              <a:ext cx="311655" cy="20058"/>
            </a:xfrm>
            <a:custGeom>
              <a:avLst/>
              <a:gdLst/>
              <a:ahLst/>
              <a:cxnLst/>
              <a:rect l="l" t="t" r="r" b="b"/>
              <a:pathLst>
                <a:path w="12865" h="828" extrusionOk="0">
                  <a:moveTo>
                    <a:pt x="1" y="1"/>
                  </a:moveTo>
                  <a:lnTo>
                    <a:pt x="1" y="827"/>
                  </a:lnTo>
                  <a:lnTo>
                    <a:pt x="12865" y="827"/>
                  </a:lnTo>
                  <a:lnTo>
                    <a:pt x="12865" y="1"/>
                  </a:lnTo>
                  <a:close/>
                </a:path>
              </a:pathLst>
            </a:custGeom>
            <a:solidFill>
              <a:srgbClr val="2B1D1C"/>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7203;p116">
              <a:extLst>
                <a:ext uri="{FF2B5EF4-FFF2-40B4-BE49-F238E27FC236}">
                  <a16:creationId xmlns:a16="http://schemas.microsoft.com/office/drawing/2014/main" id="{1C255F7E-1427-7A6C-E8DC-D01298F81F95}"/>
                </a:ext>
              </a:extLst>
            </p:cNvPr>
            <p:cNvSpPr/>
            <p:nvPr/>
          </p:nvSpPr>
          <p:spPr>
            <a:xfrm>
              <a:off x="7197423" y="2371348"/>
              <a:ext cx="677985" cy="465508"/>
            </a:xfrm>
            <a:custGeom>
              <a:avLst/>
              <a:gdLst/>
              <a:ahLst/>
              <a:cxnLst/>
              <a:rect l="l" t="t" r="r" b="b"/>
              <a:pathLst>
                <a:path w="27987" h="19216" extrusionOk="0">
                  <a:moveTo>
                    <a:pt x="1392" y="0"/>
                  </a:moveTo>
                  <a:lnTo>
                    <a:pt x="1" y="18550"/>
                  </a:lnTo>
                  <a:lnTo>
                    <a:pt x="26817" y="19215"/>
                  </a:lnTo>
                  <a:lnTo>
                    <a:pt x="27987" y="303"/>
                  </a:lnTo>
                  <a:lnTo>
                    <a:pt x="1392" y="0"/>
                  </a:lnTo>
                  <a:close/>
                </a:path>
              </a:pathLst>
            </a:custGeom>
            <a:solidFill>
              <a:srgbClr val="F99AAA"/>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7204;p116">
              <a:extLst>
                <a:ext uri="{FF2B5EF4-FFF2-40B4-BE49-F238E27FC236}">
                  <a16:creationId xmlns:a16="http://schemas.microsoft.com/office/drawing/2014/main" id="{5CBBC746-3BDE-105F-1C67-A6E2BBF80A38}"/>
                </a:ext>
              </a:extLst>
            </p:cNvPr>
            <p:cNvSpPr/>
            <p:nvPr/>
          </p:nvSpPr>
          <p:spPr>
            <a:xfrm>
              <a:off x="7218426" y="2392836"/>
              <a:ext cx="608629" cy="415192"/>
            </a:xfrm>
            <a:custGeom>
              <a:avLst/>
              <a:gdLst/>
              <a:ahLst/>
              <a:cxnLst/>
              <a:rect l="l" t="t" r="r" b="b"/>
              <a:pathLst>
                <a:path w="25124" h="17139" extrusionOk="0">
                  <a:moveTo>
                    <a:pt x="1049" y="1"/>
                  </a:moveTo>
                  <a:lnTo>
                    <a:pt x="1" y="17139"/>
                  </a:lnTo>
                  <a:lnTo>
                    <a:pt x="24014" y="17139"/>
                  </a:lnTo>
                  <a:lnTo>
                    <a:pt x="25123" y="162"/>
                  </a:lnTo>
                  <a:lnTo>
                    <a:pt x="1049" y="1"/>
                  </a:lnTo>
                  <a:close/>
                </a:path>
              </a:pathLst>
            </a:custGeom>
            <a:solidFill>
              <a:srgbClr val="F4DC9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7205;p116">
              <a:extLst>
                <a:ext uri="{FF2B5EF4-FFF2-40B4-BE49-F238E27FC236}">
                  <a16:creationId xmlns:a16="http://schemas.microsoft.com/office/drawing/2014/main" id="{62316550-20CD-5862-B4F6-7E623D6B3307}"/>
                </a:ext>
              </a:extLst>
            </p:cNvPr>
            <p:cNvSpPr/>
            <p:nvPr/>
          </p:nvSpPr>
          <p:spPr>
            <a:xfrm>
              <a:off x="6345113" y="2918406"/>
              <a:ext cx="1236250" cy="88930"/>
            </a:xfrm>
            <a:custGeom>
              <a:avLst/>
              <a:gdLst/>
              <a:ahLst/>
              <a:cxnLst/>
              <a:rect l="l" t="t" r="r" b="b"/>
              <a:pathLst>
                <a:path w="51032" h="3671" extrusionOk="0">
                  <a:moveTo>
                    <a:pt x="0" y="1"/>
                  </a:moveTo>
                  <a:lnTo>
                    <a:pt x="0" y="2924"/>
                  </a:lnTo>
                  <a:lnTo>
                    <a:pt x="50991" y="3670"/>
                  </a:lnTo>
                  <a:lnTo>
                    <a:pt x="51032" y="1109"/>
                  </a:lnTo>
                  <a:lnTo>
                    <a:pt x="0" y="1"/>
                  </a:ln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7206;p116">
              <a:extLst>
                <a:ext uri="{FF2B5EF4-FFF2-40B4-BE49-F238E27FC236}">
                  <a16:creationId xmlns:a16="http://schemas.microsoft.com/office/drawing/2014/main" id="{5F5AD9C5-DCFE-80FC-D386-C9C53ABA58A9}"/>
                </a:ext>
              </a:extLst>
            </p:cNvPr>
            <p:cNvSpPr/>
            <p:nvPr/>
          </p:nvSpPr>
          <p:spPr>
            <a:xfrm>
              <a:off x="7578895" y="2945272"/>
              <a:ext cx="584695" cy="62064"/>
            </a:xfrm>
            <a:custGeom>
              <a:avLst/>
              <a:gdLst/>
              <a:ahLst/>
              <a:cxnLst/>
              <a:rect l="l" t="t" r="r" b="b"/>
              <a:pathLst>
                <a:path w="24136" h="2562" extrusionOk="0">
                  <a:moveTo>
                    <a:pt x="1" y="0"/>
                  </a:moveTo>
                  <a:lnTo>
                    <a:pt x="1" y="2561"/>
                  </a:lnTo>
                  <a:lnTo>
                    <a:pt x="24135" y="2561"/>
                  </a:lnTo>
                  <a:lnTo>
                    <a:pt x="24135" y="0"/>
                  </a:ln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7207;p116">
              <a:extLst>
                <a:ext uri="{FF2B5EF4-FFF2-40B4-BE49-F238E27FC236}">
                  <a16:creationId xmlns:a16="http://schemas.microsoft.com/office/drawing/2014/main" id="{85C11D72-19DF-73A4-1AAB-ECA572682DA9}"/>
                </a:ext>
              </a:extLst>
            </p:cNvPr>
            <p:cNvSpPr/>
            <p:nvPr/>
          </p:nvSpPr>
          <p:spPr>
            <a:xfrm>
              <a:off x="6826707" y="2344725"/>
              <a:ext cx="183674" cy="262066"/>
            </a:xfrm>
            <a:custGeom>
              <a:avLst/>
              <a:gdLst/>
              <a:ahLst/>
              <a:cxnLst/>
              <a:rect l="l" t="t" r="r" b="b"/>
              <a:pathLst>
                <a:path w="7582" h="10818" extrusionOk="0">
                  <a:moveTo>
                    <a:pt x="4371" y="1"/>
                  </a:moveTo>
                  <a:cubicBezTo>
                    <a:pt x="4149" y="1"/>
                    <a:pt x="3926" y="31"/>
                    <a:pt x="3710" y="91"/>
                  </a:cubicBezTo>
                  <a:cubicBezTo>
                    <a:pt x="2843" y="333"/>
                    <a:pt x="2138" y="999"/>
                    <a:pt x="1613" y="1745"/>
                  </a:cubicBezTo>
                  <a:cubicBezTo>
                    <a:pt x="505" y="3277"/>
                    <a:pt x="0" y="5152"/>
                    <a:pt x="162" y="7027"/>
                  </a:cubicBezTo>
                  <a:cubicBezTo>
                    <a:pt x="283" y="8297"/>
                    <a:pt x="706" y="9588"/>
                    <a:pt x="363" y="10818"/>
                  </a:cubicBezTo>
                  <a:cubicBezTo>
                    <a:pt x="1311" y="10818"/>
                    <a:pt x="2239" y="10777"/>
                    <a:pt x="3186" y="10697"/>
                  </a:cubicBezTo>
                  <a:cubicBezTo>
                    <a:pt x="3209" y="10699"/>
                    <a:pt x="3231" y="10700"/>
                    <a:pt x="3254" y="10700"/>
                  </a:cubicBezTo>
                  <a:cubicBezTo>
                    <a:pt x="3456" y="10700"/>
                    <a:pt x="3666" y="10620"/>
                    <a:pt x="3811" y="10475"/>
                  </a:cubicBezTo>
                  <a:cubicBezTo>
                    <a:pt x="3912" y="10314"/>
                    <a:pt x="3972" y="10132"/>
                    <a:pt x="3972" y="9951"/>
                  </a:cubicBezTo>
                  <a:lnTo>
                    <a:pt x="4093" y="8318"/>
                  </a:lnTo>
                  <a:cubicBezTo>
                    <a:pt x="4093" y="8116"/>
                    <a:pt x="4154" y="7914"/>
                    <a:pt x="4275" y="7773"/>
                  </a:cubicBezTo>
                  <a:cubicBezTo>
                    <a:pt x="4380" y="7656"/>
                    <a:pt x="4512" y="7616"/>
                    <a:pt x="4659" y="7616"/>
                  </a:cubicBezTo>
                  <a:cubicBezTo>
                    <a:pt x="4954" y="7616"/>
                    <a:pt x="5311" y="7774"/>
                    <a:pt x="5628" y="7774"/>
                  </a:cubicBezTo>
                  <a:cubicBezTo>
                    <a:pt x="5641" y="7774"/>
                    <a:pt x="5654" y="7774"/>
                    <a:pt x="5666" y="7773"/>
                  </a:cubicBezTo>
                  <a:cubicBezTo>
                    <a:pt x="6110" y="7733"/>
                    <a:pt x="6452" y="7330"/>
                    <a:pt x="6594" y="6886"/>
                  </a:cubicBezTo>
                  <a:cubicBezTo>
                    <a:pt x="6674" y="6463"/>
                    <a:pt x="6755" y="6019"/>
                    <a:pt x="6795" y="5576"/>
                  </a:cubicBezTo>
                  <a:cubicBezTo>
                    <a:pt x="6815" y="5455"/>
                    <a:pt x="6856" y="5354"/>
                    <a:pt x="6916" y="5273"/>
                  </a:cubicBezTo>
                  <a:cubicBezTo>
                    <a:pt x="7098" y="5051"/>
                    <a:pt x="7501" y="5051"/>
                    <a:pt x="7582" y="4789"/>
                  </a:cubicBezTo>
                  <a:cubicBezTo>
                    <a:pt x="7319" y="4305"/>
                    <a:pt x="6876" y="3942"/>
                    <a:pt x="6694" y="3438"/>
                  </a:cubicBezTo>
                  <a:cubicBezTo>
                    <a:pt x="6372" y="2571"/>
                    <a:pt x="6634" y="1644"/>
                    <a:pt x="6090" y="837"/>
                  </a:cubicBezTo>
                  <a:cubicBezTo>
                    <a:pt x="5696" y="277"/>
                    <a:pt x="5040" y="1"/>
                    <a:pt x="4371" y="1"/>
                  </a:cubicBezTo>
                  <a:close/>
                </a:path>
              </a:pathLst>
            </a:custGeom>
            <a:solidFill>
              <a:srgbClr val="DD8B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7208;p116">
              <a:extLst>
                <a:ext uri="{FF2B5EF4-FFF2-40B4-BE49-F238E27FC236}">
                  <a16:creationId xmlns:a16="http://schemas.microsoft.com/office/drawing/2014/main" id="{E1A849A0-B8FA-EDE9-96C2-E60EA00FA82E}"/>
                </a:ext>
              </a:extLst>
            </p:cNvPr>
            <p:cNvSpPr/>
            <p:nvPr/>
          </p:nvSpPr>
          <p:spPr>
            <a:xfrm>
              <a:off x="6823776" y="2341745"/>
              <a:ext cx="190505" cy="267977"/>
            </a:xfrm>
            <a:custGeom>
              <a:avLst/>
              <a:gdLst/>
              <a:ahLst/>
              <a:cxnLst/>
              <a:rect l="l" t="t" r="r" b="b"/>
              <a:pathLst>
                <a:path w="7864" h="11062" extrusionOk="0">
                  <a:moveTo>
                    <a:pt x="4459" y="275"/>
                  </a:moveTo>
                  <a:cubicBezTo>
                    <a:pt x="5066" y="275"/>
                    <a:pt x="5716" y="503"/>
                    <a:pt x="6090" y="1041"/>
                  </a:cubicBezTo>
                  <a:cubicBezTo>
                    <a:pt x="6412" y="1485"/>
                    <a:pt x="6453" y="1968"/>
                    <a:pt x="6493" y="2493"/>
                  </a:cubicBezTo>
                  <a:cubicBezTo>
                    <a:pt x="6513" y="2876"/>
                    <a:pt x="6573" y="3239"/>
                    <a:pt x="6694" y="3602"/>
                  </a:cubicBezTo>
                  <a:cubicBezTo>
                    <a:pt x="6815" y="3904"/>
                    <a:pt x="6997" y="4186"/>
                    <a:pt x="7219" y="4448"/>
                  </a:cubicBezTo>
                  <a:cubicBezTo>
                    <a:pt x="7340" y="4590"/>
                    <a:pt x="7461" y="4751"/>
                    <a:pt x="7561" y="4912"/>
                  </a:cubicBezTo>
                  <a:cubicBezTo>
                    <a:pt x="7481" y="4993"/>
                    <a:pt x="7400" y="5053"/>
                    <a:pt x="7299" y="5073"/>
                  </a:cubicBezTo>
                  <a:cubicBezTo>
                    <a:pt x="7178" y="5134"/>
                    <a:pt x="7057" y="5194"/>
                    <a:pt x="6957" y="5315"/>
                  </a:cubicBezTo>
                  <a:cubicBezTo>
                    <a:pt x="6876" y="5416"/>
                    <a:pt x="6815" y="5537"/>
                    <a:pt x="6795" y="5658"/>
                  </a:cubicBezTo>
                  <a:cubicBezTo>
                    <a:pt x="6775" y="5840"/>
                    <a:pt x="6755" y="6021"/>
                    <a:pt x="6735" y="6203"/>
                  </a:cubicBezTo>
                  <a:cubicBezTo>
                    <a:pt x="6715" y="6465"/>
                    <a:pt x="6654" y="6727"/>
                    <a:pt x="6594" y="6989"/>
                  </a:cubicBezTo>
                  <a:cubicBezTo>
                    <a:pt x="6473" y="7352"/>
                    <a:pt x="6170" y="7735"/>
                    <a:pt x="5787" y="7755"/>
                  </a:cubicBezTo>
                  <a:cubicBezTo>
                    <a:pt x="5606" y="7755"/>
                    <a:pt x="5424" y="7735"/>
                    <a:pt x="5263" y="7695"/>
                  </a:cubicBezTo>
                  <a:cubicBezTo>
                    <a:pt x="5102" y="7654"/>
                    <a:pt x="4925" y="7609"/>
                    <a:pt x="4756" y="7609"/>
                  </a:cubicBezTo>
                  <a:cubicBezTo>
                    <a:pt x="4587" y="7609"/>
                    <a:pt x="4426" y="7654"/>
                    <a:pt x="4295" y="7795"/>
                  </a:cubicBezTo>
                  <a:cubicBezTo>
                    <a:pt x="4154" y="7977"/>
                    <a:pt x="4093" y="8199"/>
                    <a:pt x="4093" y="8420"/>
                  </a:cubicBezTo>
                  <a:lnTo>
                    <a:pt x="3973" y="10054"/>
                  </a:lnTo>
                  <a:cubicBezTo>
                    <a:pt x="3973" y="10215"/>
                    <a:pt x="3932" y="10376"/>
                    <a:pt x="3831" y="10517"/>
                  </a:cubicBezTo>
                  <a:cubicBezTo>
                    <a:pt x="3705" y="10626"/>
                    <a:pt x="3530" y="10702"/>
                    <a:pt x="3349" y="10702"/>
                  </a:cubicBezTo>
                  <a:cubicBezTo>
                    <a:pt x="3329" y="10702"/>
                    <a:pt x="3308" y="10701"/>
                    <a:pt x="3287" y="10699"/>
                  </a:cubicBezTo>
                  <a:cubicBezTo>
                    <a:pt x="2420" y="10779"/>
                    <a:pt x="1533" y="10800"/>
                    <a:pt x="646" y="10800"/>
                  </a:cubicBezTo>
                  <a:cubicBezTo>
                    <a:pt x="827" y="9953"/>
                    <a:pt x="686" y="9086"/>
                    <a:pt x="565" y="8239"/>
                  </a:cubicBezTo>
                  <a:cubicBezTo>
                    <a:pt x="505" y="7876"/>
                    <a:pt x="444" y="7513"/>
                    <a:pt x="404" y="7150"/>
                  </a:cubicBezTo>
                  <a:cubicBezTo>
                    <a:pt x="263" y="5295"/>
                    <a:pt x="767" y="3460"/>
                    <a:pt x="1835" y="1948"/>
                  </a:cubicBezTo>
                  <a:cubicBezTo>
                    <a:pt x="2440" y="1101"/>
                    <a:pt x="3126" y="557"/>
                    <a:pt x="3852" y="355"/>
                  </a:cubicBezTo>
                  <a:cubicBezTo>
                    <a:pt x="4040" y="303"/>
                    <a:pt x="4247" y="275"/>
                    <a:pt x="4459" y="275"/>
                  </a:cubicBezTo>
                  <a:close/>
                  <a:moveTo>
                    <a:pt x="4497" y="1"/>
                  </a:moveTo>
                  <a:cubicBezTo>
                    <a:pt x="4262" y="1"/>
                    <a:pt x="4024" y="38"/>
                    <a:pt x="3791" y="113"/>
                  </a:cubicBezTo>
                  <a:cubicBezTo>
                    <a:pt x="3025" y="335"/>
                    <a:pt x="2299" y="900"/>
                    <a:pt x="1634" y="1807"/>
                  </a:cubicBezTo>
                  <a:cubicBezTo>
                    <a:pt x="525" y="3360"/>
                    <a:pt x="0" y="5255"/>
                    <a:pt x="162" y="7170"/>
                  </a:cubicBezTo>
                  <a:cubicBezTo>
                    <a:pt x="202" y="7533"/>
                    <a:pt x="263" y="7916"/>
                    <a:pt x="323" y="8279"/>
                  </a:cubicBezTo>
                  <a:cubicBezTo>
                    <a:pt x="464" y="9187"/>
                    <a:pt x="605" y="10054"/>
                    <a:pt x="384" y="10900"/>
                  </a:cubicBezTo>
                  <a:lnTo>
                    <a:pt x="343" y="11062"/>
                  </a:lnTo>
                  <a:lnTo>
                    <a:pt x="847" y="11062"/>
                  </a:lnTo>
                  <a:cubicBezTo>
                    <a:pt x="1654" y="11062"/>
                    <a:pt x="2501" y="11021"/>
                    <a:pt x="3307" y="10961"/>
                  </a:cubicBezTo>
                  <a:cubicBezTo>
                    <a:pt x="3341" y="10965"/>
                    <a:pt x="3374" y="10967"/>
                    <a:pt x="3407" y="10967"/>
                  </a:cubicBezTo>
                  <a:cubicBezTo>
                    <a:pt x="3886" y="10967"/>
                    <a:pt x="4271" y="10566"/>
                    <a:pt x="4214" y="10094"/>
                  </a:cubicBezTo>
                  <a:lnTo>
                    <a:pt x="4356" y="8441"/>
                  </a:lnTo>
                  <a:cubicBezTo>
                    <a:pt x="4335" y="8279"/>
                    <a:pt x="4396" y="8118"/>
                    <a:pt x="4477" y="7977"/>
                  </a:cubicBezTo>
                  <a:cubicBezTo>
                    <a:pt x="4557" y="7896"/>
                    <a:pt x="4653" y="7866"/>
                    <a:pt x="4771" y="7866"/>
                  </a:cubicBezTo>
                  <a:cubicBezTo>
                    <a:pt x="4890" y="7866"/>
                    <a:pt x="5031" y="7896"/>
                    <a:pt x="5202" y="7937"/>
                  </a:cubicBezTo>
                  <a:cubicBezTo>
                    <a:pt x="5404" y="7997"/>
                    <a:pt x="5606" y="8017"/>
                    <a:pt x="5807" y="8017"/>
                  </a:cubicBezTo>
                  <a:cubicBezTo>
                    <a:pt x="6352" y="7977"/>
                    <a:pt x="6715" y="7473"/>
                    <a:pt x="6836" y="7070"/>
                  </a:cubicBezTo>
                  <a:cubicBezTo>
                    <a:pt x="6916" y="6787"/>
                    <a:pt x="6977" y="6525"/>
                    <a:pt x="6997" y="6243"/>
                  </a:cubicBezTo>
                  <a:cubicBezTo>
                    <a:pt x="7017" y="6061"/>
                    <a:pt x="7037" y="5900"/>
                    <a:pt x="7078" y="5719"/>
                  </a:cubicBezTo>
                  <a:cubicBezTo>
                    <a:pt x="7078" y="5638"/>
                    <a:pt x="7118" y="5537"/>
                    <a:pt x="7178" y="5477"/>
                  </a:cubicBezTo>
                  <a:cubicBezTo>
                    <a:pt x="7239" y="5396"/>
                    <a:pt x="7340" y="5336"/>
                    <a:pt x="7440" y="5315"/>
                  </a:cubicBezTo>
                  <a:cubicBezTo>
                    <a:pt x="7622" y="5255"/>
                    <a:pt x="7783" y="5134"/>
                    <a:pt x="7864" y="4952"/>
                  </a:cubicBezTo>
                  <a:lnTo>
                    <a:pt x="7864" y="4892"/>
                  </a:lnTo>
                  <a:lnTo>
                    <a:pt x="7844" y="4852"/>
                  </a:lnTo>
                  <a:cubicBezTo>
                    <a:pt x="7723" y="4650"/>
                    <a:pt x="7602" y="4469"/>
                    <a:pt x="7440" y="4287"/>
                  </a:cubicBezTo>
                  <a:cubicBezTo>
                    <a:pt x="7239" y="4065"/>
                    <a:pt x="7078" y="3803"/>
                    <a:pt x="6936" y="3521"/>
                  </a:cubicBezTo>
                  <a:cubicBezTo>
                    <a:pt x="6836" y="3178"/>
                    <a:pt x="6775" y="2815"/>
                    <a:pt x="6755" y="2472"/>
                  </a:cubicBezTo>
                  <a:cubicBezTo>
                    <a:pt x="6715" y="1948"/>
                    <a:pt x="6674" y="1404"/>
                    <a:pt x="6311" y="900"/>
                  </a:cubicBezTo>
                  <a:cubicBezTo>
                    <a:pt x="5873" y="326"/>
                    <a:pt x="5198" y="1"/>
                    <a:pt x="449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7209;p116">
              <a:extLst>
                <a:ext uri="{FF2B5EF4-FFF2-40B4-BE49-F238E27FC236}">
                  <a16:creationId xmlns:a16="http://schemas.microsoft.com/office/drawing/2014/main" id="{F9AE1904-71E9-B603-A134-EC8F9D7D73EF}"/>
                </a:ext>
              </a:extLst>
            </p:cNvPr>
            <p:cNvSpPr/>
            <p:nvPr/>
          </p:nvSpPr>
          <p:spPr>
            <a:xfrm>
              <a:off x="6743179" y="2272242"/>
              <a:ext cx="269648" cy="271247"/>
            </a:xfrm>
            <a:custGeom>
              <a:avLst/>
              <a:gdLst/>
              <a:ahLst/>
              <a:cxnLst/>
              <a:rect l="l" t="t" r="r" b="b"/>
              <a:pathLst>
                <a:path w="11131" h="11197" extrusionOk="0">
                  <a:moveTo>
                    <a:pt x="6605" y="1"/>
                  </a:moveTo>
                  <a:cubicBezTo>
                    <a:pt x="6344" y="1"/>
                    <a:pt x="6083" y="26"/>
                    <a:pt x="5828" y="79"/>
                  </a:cubicBezTo>
                  <a:cubicBezTo>
                    <a:pt x="5344" y="180"/>
                    <a:pt x="4920" y="482"/>
                    <a:pt x="4678" y="926"/>
                  </a:cubicBezTo>
                  <a:cubicBezTo>
                    <a:pt x="4339" y="792"/>
                    <a:pt x="3974" y="728"/>
                    <a:pt x="3605" y="728"/>
                  </a:cubicBezTo>
                  <a:cubicBezTo>
                    <a:pt x="2810" y="728"/>
                    <a:pt x="1998" y="1021"/>
                    <a:pt x="1392" y="1531"/>
                  </a:cubicBezTo>
                  <a:cubicBezTo>
                    <a:pt x="525" y="2277"/>
                    <a:pt x="1" y="3386"/>
                    <a:pt x="1" y="4555"/>
                  </a:cubicBezTo>
                  <a:cubicBezTo>
                    <a:pt x="1" y="5704"/>
                    <a:pt x="404" y="6834"/>
                    <a:pt x="1110" y="7741"/>
                  </a:cubicBezTo>
                  <a:cubicBezTo>
                    <a:pt x="1755" y="8588"/>
                    <a:pt x="2662" y="9314"/>
                    <a:pt x="2944" y="10342"/>
                  </a:cubicBezTo>
                  <a:cubicBezTo>
                    <a:pt x="3025" y="10644"/>
                    <a:pt x="3086" y="10987"/>
                    <a:pt x="3368" y="11128"/>
                  </a:cubicBezTo>
                  <a:cubicBezTo>
                    <a:pt x="3474" y="11174"/>
                    <a:pt x="3580" y="11196"/>
                    <a:pt x="3685" y="11196"/>
                  </a:cubicBezTo>
                  <a:cubicBezTo>
                    <a:pt x="3721" y="11196"/>
                    <a:pt x="3756" y="11194"/>
                    <a:pt x="3791" y="11189"/>
                  </a:cubicBezTo>
                  <a:cubicBezTo>
                    <a:pt x="4436" y="11128"/>
                    <a:pt x="5061" y="11007"/>
                    <a:pt x="5666" y="10785"/>
                  </a:cubicBezTo>
                  <a:cubicBezTo>
                    <a:pt x="5928" y="10705"/>
                    <a:pt x="6150" y="10584"/>
                    <a:pt x="6352" y="10402"/>
                  </a:cubicBezTo>
                  <a:cubicBezTo>
                    <a:pt x="6614" y="10080"/>
                    <a:pt x="6755" y="9676"/>
                    <a:pt x="6775" y="9253"/>
                  </a:cubicBezTo>
                  <a:cubicBezTo>
                    <a:pt x="6856" y="8709"/>
                    <a:pt x="7279" y="8205"/>
                    <a:pt x="7279" y="7640"/>
                  </a:cubicBezTo>
                  <a:lnTo>
                    <a:pt x="7279" y="7640"/>
                  </a:lnTo>
                  <a:cubicBezTo>
                    <a:pt x="7224" y="7668"/>
                    <a:pt x="7165" y="7681"/>
                    <a:pt x="7108" y="7681"/>
                  </a:cubicBezTo>
                  <a:cubicBezTo>
                    <a:pt x="6914" y="7681"/>
                    <a:pt x="6730" y="7535"/>
                    <a:pt x="6715" y="7317"/>
                  </a:cubicBezTo>
                  <a:lnTo>
                    <a:pt x="6715" y="7116"/>
                  </a:lnTo>
                  <a:cubicBezTo>
                    <a:pt x="6695" y="6854"/>
                    <a:pt x="6533" y="6672"/>
                    <a:pt x="6493" y="6410"/>
                  </a:cubicBezTo>
                  <a:cubicBezTo>
                    <a:pt x="6475" y="6117"/>
                    <a:pt x="6706" y="5857"/>
                    <a:pt x="6990" y="5857"/>
                  </a:cubicBezTo>
                  <a:cubicBezTo>
                    <a:pt x="7019" y="5857"/>
                    <a:pt x="7048" y="5860"/>
                    <a:pt x="7078" y="5866"/>
                  </a:cubicBezTo>
                  <a:cubicBezTo>
                    <a:pt x="7239" y="5906"/>
                    <a:pt x="7380" y="5967"/>
                    <a:pt x="7521" y="6027"/>
                  </a:cubicBezTo>
                  <a:cubicBezTo>
                    <a:pt x="7481" y="6007"/>
                    <a:pt x="7945" y="5261"/>
                    <a:pt x="7965" y="4898"/>
                  </a:cubicBezTo>
                  <a:cubicBezTo>
                    <a:pt x="8025" y="4555"/>
                    <a:pt x="8025" y="4212"/>
                    <a:pt x="7985" y="3890"/>
                  </a:cubicBezTo>
                  <a:lnTo>
                    <a:pt x="7985" y="3890"/>
                  </a:lnTo>
                  <a:cubicBezTo>
                    <a:pt x="8358" y="4248"/>
                    <a:pt x="8820" y="4413"/>
                    <a:pt x="9276" y="4413"/>
                  </a:cubicBezTo>
                  <a:cubicBezTo>
                    <a:pt x="10102" y="4413"/>
                    <a:pt x="10910" y="3872"/>
                    <a:pt x="11130" y="2962"/>
                  </a:cubicBezTo>
                  <a:lnTo>
                    <a:pt x="11130" y="2962"/>
                  </a:lnTo>
                  <a:cubicBezTo>
                    <a:pt x="11083" y="2980"/>
                    <a:pt x="11035" y="2988"/>
                    <a:pt x="10989" y="2988"/>
                  </a:cubicBezTo>
                  <a:cubicBezTo>
                    <a:pt x="10721" y="2988"/>
                    <a:pt x="10479" y="2716"/>
                    <a:pt x="10324" y="2458"/>
                  </a:cubicBezTo>
                  <a:cubicBezTo>
                    <a:pt x="10142" y="2156"/>
                    <a:pt x="10102" y="1813"/>
                    <a:pt x="9941" y="1490"/>
                  </a:cubicBezTo>
                  <a:cubicBezTo>
                    <a:pt x="9699" y="1027"/>
                    <a:pt x="9316" y="644"/>
                    <a:pt x="8812" y="442"/>
                  </a:cubicBezTo>
                  <a:cubicBezTo>
                    <a:pt x="8348" y="220"/>
                    <a:pt x="7824" y="99"/>
                    <a:pt x="7300" y="59"/>
                  </a:cubicBezTo>
                  <a:cubicBezTo>
                    <a:pt x="7071" y="21"/>
                    <a:pt x="6838" y="1"/>
                    <a:pt x="6605" y="1"/>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7210;p116">
              <a:extLst>
                <a:ext uri="{FF2B5EF4-FFF2-40B4-BE49-F238E27FC236}">
                  <a16:creationId xmlns:a16="http://schemas.microsoft.com/office/drawing/2014/main" id="{D1B7DCEF-C74C-8DF3-98B1-81A832399740}"/>
                </a:ext>
              </a:extLst>
            </p:cNvPr>
            <p:cNvSpPr/>
            <p:nvPr/>
          </p:nvSpPr>
          <p:spPr>
            <a:xfrm>
              <a:off x="6740248" y="2269020"/>
              <a:ext cx="276964" cy="277207"/>
            </a:xfrm>
            <a:custGeom>
              <a:avLst/>
              <a:gdLst/>
              <a:ahLst/>
              <a:cxnLst/>
              <a:rect l="l" t="t" r="r" b="b"/>
              <a:pathLst>
                <a:path w="11433" h="11443" extrusionOk="0">
                  <a:moveTo>
                    <a:pt x="6757" y="235"/>
                  </a:moveTo>
                  <a:cubicBezTo>
                    <a:pt x="6984" y="235"/>
                    <a:pt x="7212" y="255"/>
                    <a:pt x="7441" y="293"/>
                  </a:cubicBezTo>
                  <a:cubicBezTo>
                    <a:pt x="7945" y="333"/>
                    <a:pt x="8449" y="454"/>
                    <a:pt x="8913" y="656"/>
                  </a:cubicBezTo>
                  <a:cubicBezTo>
                    <a:pt x="9376" y="857"/>
                    <a:pt x="9759" y="1220"/>
                    <a:pt x="9981" y="1664"/>
                  </a:cubicBezTo>
                  <a:cubicBezTo>
                    <a:pt x="10042" y="1805"/>
                    <a:pt x="10102" y="1946"/>
                    <a:pt x="10142" y="2087"/>
                  </a:cubicBezTo>
                  <a:cubicBezTo>
                    <a:pt x="10203" y="2269"/>
                    <a:pt x="10284" y="2470"/>
                    <a:pt x="10364" y="2652"/>
                  </a:cubicBezTo>
                  <a:cubicBezTo>
                    <a:pt x="10586" y="3015"/>
                    <a:pt x="10848" y="3236"/>
                    <a:pt x="11110" y="3236"/>
                  </a:cubicBezTo>
                  <a:cubicBezTo>
                    <a:pt x="10847" y="3990"/>
                    <a:pt x="10145" y="4423"/>
                    <a:pt x="9429" y="4423"/>
                  </a:cubicBezTo>
                  <a:cubicBezTo>
                    <a:pt x="8995" y="4423"/>
                    <a:pt x="8557" y="4264"/>
                    <a:pt x="8207" y="3922"/>
                  </a:cubicBezTo>
                  <a:lnTo>
                    <a:pt x="7925" y="3640"/>
                  </a:lnTo>
                  <a:lnTo>
                    <a:pt x="8005" y="4043"/>
                  </a:lnTo>
                  <a:cubicBezTo>
                    <a:pt x="8046" y="4285"/>
                    <a:pt x="8046" y="4547"/>
                    <a:pt x="8005" y="4789"/>
                  </a:cubicBezTo>
                  <a:cubicBezTo>
                    <a:pt x="7985" y="4870"/>
                    <a:pt x="7965" y="4930"/>
                    <a:pt x="7965" y="5011"/>
                  </a:cubicBezTo>
                  <a:cubicBezTo>
                    <a:pt x="7904" y="5313"/>
                    <a:pt x="7783" y="5616"/>
                    <a:pt x="7642" y="5878"/>
                  </a:cubicBezTo>
                  <a:lnTo>
                    <a:pt x="7582" y="5999"/>
                  </a:lnTo>
                  <a:cubicBezTo>
                    <a:pt x="7461" y="5938"/>
                    <a:pt x="7360" y="5898"/>
                    <a:pt x="7239" y="5878"/>
                  </a:cubicBezTo>
                  <a:cubicBezTo>
                    <a:pt x="7197" y="5870"/>
                    <a:pt x="7156" y="5866"/>
                    <a:pt x="7115" y="5866"/>
                  </a:cubicBezTo>
                  <a:cubicBezTo>
                    <a:pt x="6748" y="5866"/>
                    <a:pt x="6457" y="6182"/>
                    <a:pt x="6493" y="6563"/>
                  </a:cubicBezTo>
                  <a:cubicBezTo>
                    <a:pt x="6533" y="6684"/>
                    <a:pt x="6574" y="6825"/>
                    <a:pt x="6614" y="6946"/>
                  </a:cubicBezTo>
                  <a:cubicBezTo>
                    <a:pt x="6675" y="7047"/>
                    <a:pt x="6715" y="7148"/>
                    <a:pt x="6715" y="7249"/>
                  </a:cubicBezTo>
                  <a:lnTo>
                    <a:pt x="6715" y="7471"/>
                  </a:lnTo>
                  <a:cubicBezTo>
                    <a:pt x="6735" y="7612"/>
                    <a:pt x="6816" y="7753"/>
                    <a:pt x="6937" y="7854"/>
                  </a:cubicBezTo>
                  <a:cubicBezTo>
                    <a:pt x="7037" y="7914"/>
                    <a:pt x="7138" y="7934"/>
                    <a:pt x="7259" y="7934"/>
                  </a:cubicBezTo>
                  <a:cubicBezTo>
                    <a:pt x="7219" y="8156"/>
                    <a:pt x="7138" y="8378"/>
                    <a:pt x="7037" y="8600"/>
                  </a:cubicBezTo>
                  <a:cubicBezTo>
                    <a:pt x="6916" y="8842"/>
                    <a:pt x="6836" y="9104"/>
                    <a:pt x="6775" y="9366"/>
                  </a:cubicBezTo>
                  <a:cubicBezTo>
                    <a:pt x="6775" y="9749"/>
                    <a:pt x="6634" y="10132"/>
                    <a:pt x="6392" y="10434"/>
                  </a:cubicBezTo>
                  <a:cubicBezTo>
                    <a:pt x="6211" y="10596"/>
                    <a:pt x="5989" y="10717"/>
                    <a:pt x="5747" y="10797"/>
                  </a:cubicBezTo>
                  <a:cubicBezTo>
                    <a:pt x="5162" y="10999"/>
                    <a:pt x="4537" y="11140"/>
                    <a:pt x="3912" y="11181"/>
                  </a:cubicBezTo>
                  <a:cubicBezTo>
                    <a:pt x="3868" y="11188"/>
                    <a:pt x="3824" y="11193"/>
                    <a:pt x="3779" y="11193"/>
                  </a:cubicBezTo>
                  <a:cubicBezTo>
                    <a:pt x="3703" y="11193"/>
                    <a:pt x="3626" y="11179"/>
                    <a:pt x="3549" y="11140"/>
                  </a:cubicBezTo>
                  <a:cubicBezTo>
                    <a:pt x="3348" y="11060"/>
                    <a:pt x="3287" y="10818"/>
                    <a:pt x="3227" y="10555"/>
                  </a:cubicBezTo>
                  <a:lnTo>
                    <a:pt x="3186" y="10434"/>
                  </a:lnTo>
                  <a:cubicBezTo>
                    <a:pt x="2985" y="9688"/>
                    <a:pt x="2440" y="9084"/>
                    <a:pt x="1936" y="8499"/>
                  </a:cubicBezTo>
                  <a:cubicBezTo>
                    <a:pt x="1735" y="8277"/>
                    <a:pt x="1513" y="8055"/>
                    <a:pt x="1331" y="7793"/>
                  </a:cubicBezTo>
                  <a:cubicBezTo>
                    <a:pt x="646" y="6906"/>
                    <a:pt x="263" y="5797"/>
                    <a:pt x="243" y="4668"/>
                  </a:cubicBezTo>
                  <a:cubicBezTo>
                    <a:pt x="263" y="3539"/>
                    <a:pt x="747" y="2470"/>
                    <a:pt x="1594" y="1724"/>
                  </a:cubicBezTo>
                  <a:cubicBezTo>
                    <a:pt x="2198" y="1240"/>
                    <a:pt x="2965" y="978"/>
                    <a:pt x="3731" y="978"/>
                  </a:cubicBezTo>
                  <a:cubicBezTo>
                    <a:pt x="3776" y="976"/>
                    <a:pt x="3821" y="974"/>
                    <a:pt x="3866" y="974"/>
                  </a:cubicBezTo>
                  <a:cubicBezTo>
                    <a:pt x="4179" y="974"/>
                    <a:pt x="4479" y="1036"/>
                    <a:pt x="4779" y="1160"/>
                  </a:cubicBezTo>
                  <a:lnTo>
                    <a:pt x="4880" y="1200"/>
                  </a:lnTo>
                  <a:lnTo>
                    <a:pt x="4920" y="1099"/>
                  </a:lnTo>
                  <a:cubicBezTo>
                    <a:pt x="5162" y="696"/>
                    <a:pt x="5566" y="414"/>
                    <a:pt x="6009" y="313"/>
                  </a:cubicBezTo>
                  <a:cubicBezTo>
                    <a:pt x="6254" y="260"/>
                    <a:pt x="6504" y="235"/>
                    <a:pt x="6757" y="235"/>
                  </a:cubicBezTo>
                  <a:close/>
                  <a:moveTo>
                    <a:pt x="6809" y="1"/>
                  </a:moveTo>
                  <a:cubicBezTo>
                    <a:pt x="6516" y="1"/>
                    <a:pt x="6222" y="32"/>
                    <a:pt x="5928" y="91"/>
                  </a:cubicBezTo>
                  <a:cubicBezTo>
                    <a:pt x="5445" y="192"/>
                    <a:pt x="5021" y="474"/>
                    <a:pt x="4739" y="898"/>
                  </a:cubicBezTo>
                  <a:cubicBezTo>
                    <a:pt x="4387" y="786"/>
                    <a:pt x="4027" y="732"/>
                    <a:pt x="3671" y="732"/>
                  </a:cubicBezTo>
                  <a:cubicBezTo>
                    <a:pt x="2865" y="732"/>
                    <a:pt x="2076" y="1011"/>
                    <a:pt x="1432" y="1543"/>
                  </a:cubicBezTo>
                  <a:cubicBezTo>
                    <a:pt x="525" y="2329"/>
                    <a:pt x="1" y="3458"/>
                    <a:pt x="1" y="4668"/>
                  </a:cubicBezTo>
                  <a:cubicBezTo>
                    <a:pt x="1" y="5858"/>
                    <a:pt x="404" y="7007"/>
                    <a:pt x="1130" y="7954"/>
                  </a:cubicBezTo>
                  <a:cubicBezTo>
                    <a:pt x="1331" y="8196"/>
                    <a:pt x="1533" y="8438"/>
                    <a:pt x="1755" y="8680"/>
                  </a:cubicBezTo>
                  <a:cubicBezTo>
                    <a:pt x="2259" y="9245"/>
                    <a:pt x="2743" y="9809"/>
                    <a:pt x="2944" y="10515"/>
                  </a:cubicBezTo>
                  <a:lnTo>
                    <a:pt x="2985" y="10616"/>
                  </a:lnTo>
                  <a:cubicBezTo>
                    <a:pt x="3045" y="10918"/>
                    <a:pt x="3126" y="11241"/>
                    <a:pt x="3428" y="11382"/>
                  </a:cubicBezTo>
                  <a:cubicBezTo>
                    <a:pt x="3529" y="11422"/>
                    <a:pt x="3650" y="11443"/>
                    <a:pt x="3771" y="11443"/>
                  </a:cubicBezTo>
                  <a:lnTo>
                    <a:pt x="3932" y="11422"/>
                  </a:lnTo>
                  <a:cubicBezTo>
                    <a:pt x="4578" y="11382"/>
                    <a:pt x="5223" y="11241"/>
                    <a:pt x="5828" y="11019"/>
                  </a:cubicBezTo>
                  <a:cubicBezTo>
                    <a:pt x="6090" y="10939"/>
                    <a:pt x="6352" y="10797"/>
                    <a:pt x="6554" y="10596"/>
                  </a:cubicBezTo>
                  <a:cubicBezTo>
                    <a:pt x="6836" y="10253"/>
                    <a:pt x="6997" y="9830"/>
                    <a:pt x="7017" y="9386"/>
                  </a:cubicBezTo>
                  <a:cubicBezTo>
                    <a:pt x="7078" y="9144"/>
                    <a:pt x="7138" y="8902"/>
                    <a:pt x="7259" y="8680"/>
                  </a:cubicBezTo>
                  <a:cubicBezTo>
                    <a:pt x="7400" y="8398"/>
                    <a:pt x="7481" y="8075"/>
                    <a:pt x="7501" y="7753"/>
                  </a:cubicBezTo>
                  <a:lnTo>
                    <a:pt x="7501" y="7571"/>
                  </a:lnTo>
                  <a:lnTo>
                    <a:pt x="7320" y="7632"/>
                  </a:lnTo>
                  <a:cubicBezTo>
                    <a:pt x="7283" y="7659"/>
                    <a:pt x="7243" y="7670"/>
                    <a:pt x="7202" y="7670"/>
                  </a:cubicBezTo>
                  <a:cubicBezTo>
                    <a:pt x="7152" y="7670"/>
                    <a:pt x="7102" y="7654"/>
                    <a:pt x="7058" y="7632"/>
                  </a:cubicBezTo>
                  <a:cubicBezTo>
                    <a:pt x="6997" y="7592"/>
                    <a:pt x="6957" y="7531"/>
                    <a:pt x="6957" y="7450"/>
                  </a:cubicBezTo>
                  <a:cubicBezTo>
                    <a:pt x="6957" y="7370"/>
                    <a:pt x="6957" y="7309"/>
                    <a:pt x="6957" y="7229"/>
                  </a:cubicBezTo>
                  <a:cubicBezTo>
                    <a:pt x="6937" y="7087"/>
                    <a:pt x="6896" y="6946"/>
                    <a:pt x="6836" y="6825"/>
                  </a:cubicBezTo>
                  <a:cubicBezTo>
                    <a:pt x="6775" y="6725"/>
                    <a:pt x="6755" y="6624"/>
                    <a:pt x="6735" y="6523"/>
                  </a:cubicBezTo>
                  <a:cubicBezTo>
                    <a:pt x="6717" y="6302"/>
                    <a:pt x="6883" y="6115"/>
                    <a:pt x="7112" y="6115"/>
                  </a:cubicBezTo>
                  <a:cubicBezTo>
                    <a:pt x="7134" y="6115"/>
                    <a:pt x="7156" y="6116"/>
                    <a:pt x="7179" y="6120"/>
                  </a:cubicBezTo>
                  <a:cubicBezTo>
                    <a:pt x="7300" y="6160"/>
                    <a:pt x="7421" y="6200"/>
                    <a:pt x="7541" y="6241"/>
                  </a:cubicBezTo>
                  <a:cubicBezTo>
                    <a:pt x="7563" y="6251"/>
                    <a:pt x="7608" y="6274"/>
                    <a:pt x="7651" y="6274"/>
                  </a:cubicBezTo>
                  <a:cubicBezTo>
                    <a:pt x="7688" y="6274"/>
                    <a:pt x="7724" y="6257"/>
                    <a:pt x="7743" y="6200"/>
                  </a:cubicBezTo>
                  <a:lnTo>
                    <a:pt x="7804" y="6100"/>
                  </a:lnTo>
                  <a:lnTo>
                    <a:pt x="7844" y="5999"/>
                  </a:lnTo>
                  <a:cubicBezTo>
                    <a:pt x="8025" y="5696"/>
                    <a:pt x="8146" y="5374"/>
                    <a:pt x="8207" y="5031"/>
                  </a:cubicBezTo>
                  <a:cubicBezTo>
                    <a:pt x="8227" y="4950"/>
                    <a:pt x="8247" y="4890"/>
                    <a:pt x="8247" y="4829"/>
                  </a:cubicBezTo>
                  <a:cubicBezTo>
                    <a:pt x="8267" y="4648"/>
                    <a:pt x="8267" y="4487"/>
                    <a:pt x="8267" y="4325"/>
                  </a:cubicBezTo>
                  <a:cubicBezTo>
                    <a:pt x="8622" y="4570"/>
                    <a:pt x="9019" y="4683"/>
                    <a:pt x="9408" y="4683"/>
                  </a:cubicBezTo>
                  <a:cubicBezTo>
                    <a:pt x="10304" y="4683"/>
                    <a:pt x="11162" y="4085"/>
                    <a:pt x="11372" y="3115"/>
                  </a:cubicBezTo>
                  <a:lnTo>
                    <a:pt x="11433" y="2874"/>
                  </a:lnTo>
                  <a:lnTo>
                    <a:pt x="11211" y="2974"/>
                  </a:lnTo>
                  <a:cubicBezTo>
                    <a:pt x="11178" y="2988"/>
                    <a:pt x="11145" y="2994"/>
                    <a:pt x="11112" y="2994"/>
                  </a:cubicBezTo>
                  <a:cubicBezTo>
                    <a:pt x="10849" y="2994"/>
                    <a:pt x="10620" y="2603"/>
                    <a:pt x="10566" y="2531"/>
                  </a:cubicBezTo>
                  <a:cubicBezTo>
                    <a:pt x="10485" y="2369"/>
                    <a:pt x="10405" y="2188"/>
                    <a:pt x="10364" y="2007"/>
                  </a:cubicBezTo>
                  <a:cubicBezTo>
                    <a:pt x="10304" y="1865"/>
                    <a:pt x="10263" y="1704"/>
                    <a:pt x="10183" y="1563"/>
                  </a:cubicBezTo>
                  <a:cubicBezTo>
                    <a:pt x="9941" y="1059"/>
                    <a:pt x="9517" y="676"/>
                    <a:pt x="9013" y="454"/>
                  </a:cubicBezTo>
                  <a:cubicBezTo>
                    <a:pt x="8509" y="232"/>
                    <a:pt x="7985" y="91"/>
                    <a:pt x="7441" y="51"/>
                  </a:cubicBezTo>
                  <a:cubicBezTo>
                    <a:pt x="7230" y="17"/>
                    <a:pt x="7020" y="1"/>
                    <a:pt x="680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7211;p116">
              <a:extLst>
                <a:ext uri="{FF2B5EF4-FFF2-40B4-BE49-F238E27FC236}">
                  <a16:creationId xmlns:a16="http://schemas.microsoft.com/office/drawing/2014/main" id="{187344D2-7E79-8AD1-6ABF-2068780E910D}"/>
                </a:ext>
              </a:extLst>
            </p:cNvPr>
            <p:cNvSpPr/>
            <p:nvPr/>
          </p:nvSpPr>
          <p:spPr>
            <a:xfrm>
              <a:off x="6978114" y="3718401"/>
              <a:ext cx="57171" cy="85781"/>
            </a:xfrm>
            <a:custGeom>
              <a:avLst/>
              <a:gdLst/>
              <a:ahLst/>
              <a:cxnLst/>
              <a:rect l="l" t="t" r="r" b="b"/>
              <a:pathLst>
                <a:path w="2360" h="3541" extrusionOk="0">
                  <a:moveTo>
                    <a:pt x="1460" y="0"/>
                  </a:moveTo>
                  <a:cubicBezTo>
                    <a:pt x="1030" y="0"/>
                    <a:pt x="461" y="439"/>
                    <a:pt x="1" y="528"/>
                  </a:cubicBezTo>
                  <a:cubicBezTo>
                    <a:pt x="21" y="1476"/>
                    <a:pt x="344" y="2484"/>
                    <a:pt x="646" y="3371"/>
                  </a:cubicBezTo>
                  <a:cubicBezTo>
                    <a:pt x="666" y="3432"/>
                    <a:pt x="686" y="3472"/>
                    <a:pt x="727" y="3512"/>
                  </a:cubicBezTo>
                  <a:cubicBezTo>
                    <a:pt x="755" y="3526"/>
                    <a:pt x="794" y="3541"/>
                    <a:pt x="835" y="3541"/>
                  </a:cubicBezTo>
                  <a:cubicBezTo>
                    <a:pt x="853" y="3541"/>
                    <a:pt x="870" y="3538"/>
                    <a:pt x="888" y="3532"/>
                  </a:cubicBezTo>
                  <a:lnTo>
                    <a:pt x="2199" y="3532"/>
                  </a:lnTo>
                  <a:cubicBezTo>
                    <a:pt x="2360" y="3532"/>
                    <a:pt x="2078" y="508"/>
                    <a:pt x="1856" y="206"/>
                  </a:cubicBezTo>
                  <a:cubicBezTo>
                    <a:pt x="1749" y="57"/>
                    <a:pt x="1614" y="0"/>
                    <a:pt x="1460" y="0"/>
                  </a:cubicBezTo>
                  <a:close/>
                </a:path>
              </a:pathLst>
            </a:custGeom>
            <a:solidFill>
              <a:srgbClr val="E08A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7212;p116">
              <a:extLst>
                <a:ext uri="{FF2B5EF4-FFF2-40B4-BE49-F238E27FC236}">
                  <a16:creationId xmlns:a16="http://schemas.microsoft.com/office/drawing/2014/main" id="{DD30097F-44B6-FB93-9D37-56155CC8A514}"/>
                </a:ext>
              </a:extLst>
            </p:cNvPr>
            <p:cNvSpPr/>
            <p:nvPr/>
          </p:nvSpPr>
          <p:spPr>
            <a:xfrm>
              <a:off x="6975183" y="3715324"/>
              <a:ext cx="63542" cy="92079"/>
            </a:xfrm>
            <a:custGeom>
              <a:avLst/>
              <a:gdLst/>
              <a:ahLst/>
              <a:cxnLst/>
              <a:rect l="l" t="t" r="r" b="b"/>
              <a:pathLst>
                <a:path w="2623" h="3801" extrusionOk="0">
                  <a:moveTo>
                    <a:pt x="1568" y="271"/>
                  </a:moveTo>
                  <a:cubicBezTo>
                    <a:pt x="1694" y="271"/>
                    <a:pt x="1795" y="320"/>
                    <a:pt x="1876" y="433"/>
                  </a:cubicBezTo>
                  <a:cubicBezTo>
                    <a:pt x="2037" y="635"/>
                    <a:pt x="2299" y="3075"/>
                    <a:pt x="2239" y="3559"/>
                  </a:cubicBezTo>
                  <a:lnTo>
                    <a:pt x="908" y="3559"/>
                  </a:lnTo>
                  <a:cubicBezTo>
                    <a:pt x="908" y="3518"/>
                    <a:pt x="888" y="3498"/>
                    <a:pt x="888" y="3478"/>
                  </a:cubicBezTo>
                  <a:cubicBezTo>
                    <a:pt x="545" y="2611"/>
                    <a:pt x="344" y="1704"/>
                    <a:pt x="243" y="776"/>
                  </a:cubicBezTo>
                  <a:cubicBezTo>
                    <a:pt x="444" y="695"/>
                    <a:pt x="646" y="615"/>
                    <a:pt x="828" y="534"/>
                  </a:cubicBezTo>
                  <a:cubicBezTo>
                    <a:pt x="1141" y="378"/>
                    <a:pt x="1382" y="271"/>
                    <a:pt x="1568" y="271"/>
                  </a:cubicBezTo>
                  <a:close/>
                  <a:moveTo>
                    <a:pt x="1572" y="0"/>
                  </a:moveTo>
                  <a:cubicBezTo>
                    <a:pt x="1301" y="0"/>
                    <a:pt x="1000" y="150"/>
                    <a:pt x="727" y="292"/>
                  </a:cubicBezTo>
                  <a:cubicBezTo>
                    <a:pt x="525" y="393"/>
                    <a:pt x="323" y="474"/>
                    <a:pt x="102" y="534"/>
                  </a:cubicBezTo>
                  <a:lnTo>
                    <a:pt x="1" y="554"/>
                  </a:lnTo>
                  <a:lnTo>
                    <a:pt x="1" y="655"/>
                  </a:lnTo>
                  <a:cubicBezTo>
                    <a:pt x="21" y="1623"/>
                    <a:pt x="344" y="2651"/>
                    <a:pt x="646" y="3559"/>
                  </a:cubicBezTo>
                  <a:cubicBezTo>
                    <a:pt x="666" y="3639"/>
                    <a:pt x="707" y="3700"/>
                    <a:pt x="767" y="3740"/>
                  </a:cubicBezTo>
                  <a:cubicBezTo>
                    <a:pt x="828" y="3780"/>
                    <a:pt x="908" y="3800"/>
                    <a:pt x="989" y="3800"/>
                  </a:cubicBezTo>
                  <a:lnTo>
                    <a:pt x="1009" y="3780"/>
                  </a:lnTo>
                  <a:lnTo>
                    <a:pt x="2420" y="3780"/>
                  </a:lnTo>
                  <a:lnTo>
                    <a:pt x="2461" y="3700"/>
                  </a:lnTo>
                  <a:cubicBezTo>
                    <a:pt x="2622" y="3397"/>
                    <a:pt x="2299" y="574"/>
                    <a:pt x="2078" y="272"/>
                  </a:cubicBezTo>
                  <a:cubicBezTo>
                    <a:pt x="1937" y="73"/>
                    <a:pt x="1762" y="0"/>
                    <a:pt x="157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7213;p116">
              <a:extLst>
                <a:ext uri="{FF2B5EF4-FFF2-40B4-BE49-F238E27FC236}">
                  <a16:creationId xmlns:a16="http://schemas.microsoft.com/office/drawing/2014/main" id="{6B77A297-BF22-C351-868E-96ABC21147F6}"/>
                </a:ext>
              </a:extLst>
            </p:cNvPr>
            <p:cNvSpPr/>
            <p:nvPr/>
          </p:nvSpPr>
          <p:spPr>
            <a:xfrm>
              <a:off x="6846741" y="3339346"/>
              <a:ext cx="207608" cy="411607"/>
            </a:xfrm>
            <a:custGeom>
              <a:avLst/>
              <a:gdLst/>
              <a:ahLst/>
              <a:cxnLst/>
              <a:rect l="l" t="t" r="r" b="b"/>
              <a:pathLst>
                <a:path w="8570" h="16991" extrusionOk="0">
                  <a:moveTo>
                    <a:pt x="6008" y="0"/>
                  </a:moveTo>
                  <a:cubicBezTo>
                    <a:pt x="5775" y="0"/>
                    <a:pt x="5475" y="83"/>
                    <a:pt x="5242" y="106"/>
                  </a:cubicBezTo>
                  <a:lnTo>
                    <a:pt x="3629" y="247"/>
                  </a:lnTo>
                  <a:cubicBezTo>
                    <a:pt x="3085" y="247"/>
                    <a:pt x="2561" y="347"/>
                    <a:pt x="2037" y="529"/>
                  </a:cubicBezTo>
                  <a:cubicBezTo>
                    <a:pt x="1546" y="732"/>
                    <a:pt x="829" y="1374"/>
                    <a:pt x="289" y="1374"/>
                  </a:cubicBezTo>
                  <a:cubicBezTo>
                    <a:pt x="185" y="1374"/>
                    <a:pt x="88" y="1350"/>
                    <a:pt x="0" y="1295"/>
                  </a:cubicBezTo>
                  <a:lnTo>
                    <a:pt x="0" y="1295"/>
                  </a:lnTo>
                  <a:cubicBezTo>
                    <a:pt x="282" y="5509"/>
                    <a:pt x="1129" y="9663"/>
                    <a:pt x="2500" y="13655"/>
                  </a:cubicBezTo>
                  <a:cubicBezTo>
                    <a:pt x="2863" y="14723"/>
                    <a:pt x="3287" y="15812"/>
                    <a:pt x="3327" y="16961"/>
                  </a:cubicBezTo>
                  <a:cubicBezTo>
                    <a:pt x="3610" y="16981"/>
                    <a:pt x="3894" y="16990"/>
                    <a:pt x="4176" y="16990"/>
                  </a:cubicBezTo>
                  <a:cubicBezTo>
                    <a:pt x="5685" y="16990"/>
                    <a:pt x="7177" y="16718"/>
                    <a:pt x="8569" y="16175"/>
                  </a:cubicBezTo>
                  <a:cubicBezTo>
                    <a:pt x="7763" y="10872"/>
                    <a:pt x="7017" y="5570"/>
                    <a:pt x="6372" y="247"/>
                  </a:cubicBezTo>
                  <a:cubicBezTo>
                    <a:pt x="6344" y="56"/>
                    <a:pt x="6198" y="0"/>
                    <a:pt x="6008" y="0"/>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7214;p116">
              <a:extLst>
                <a:ext uri="{FF2B5EF4-FFF2-40B4-BE49-F238E27FC236}">
                  <a16:creationId xmlns:a16="http://schemas.microsoft.com/office/drawing/2014/main" id="{4EE10444-5022-336B-BF38-E71D63044307}"/>
                </a:ext>
              </a:extLst>
            </p:cNvPr>
            <p:cNvSpPr/>
            <p:nvPr/>
          </p:nvSpPr>
          <p:spPr>
            <a:xfrm>
              <a:off x="6843301" y="3336318"/>
              <a:ext cx="214948" cy="417833"/>
            </a:xfrm>
            <a:custGeom>
              <a:avLst/>
              <a:gdLst/>
              <a:ahLst/>
              <a:cxnLst/>
              <a:rect l="l" t="t" r="r" b="b"/>
              <a:pathLst>
                <a:path w="8873" h="17248" extrusionOk="0">
                  <a:moveTo>
                    <a:pt x="6164" y="251"/>
                  </a:moveTo>
                  <a:cubicBezTo>
                    <a:pt x="6236" y="251"/>
                    <a:pt x="6296" y="262"/>
                    <a:pt x="6332" y="291"/>
                  </a:cubicBezTo>
                  <a:cubicBezTo>
                    <a:pt x="6372" y="311"/>
                    <a:pt x="6372" y="351"/>
                    <a:pt x="6393" y="372"/>
                  </a:cubicBezTo>
                  <a:cubicBezTo>
                    <a:pt x="7038" y="5634"/>
                    <a:pt x="7764" y="10977"/>
                    <a:pt x="8590" y="16219"/>
                  </a:cubicBezTo>
                  <a:cubicBezTo>
                    <a:pt x="7251" y="16728"/>
                    <a:pt x="5826" y="16994"/>
                    <a:pt x="4400" y="16994"/>
                  </a:cubicBezTo>
                  <a:cubicBezTo>
                    <a:pt x="4130" y="16994"/>
                    <a:pt x="3860" y="16985"/>
                    <a:pt x="3590" y="16965"/>
                  </a:cubicBezTo>
                  <a:cubicBezTo>
                    <a:pt x="3529" y="15957"/>
                    <a:pt x="3187" y="14990"/>
                    <a:pt x="2864" y="14042"/>
                  </a:cubicBezTo>
                  <a:lnTo>
                    <a:pt x="2763" y="13739"/>
                  </a:lnTo>
                  <a:cubicBezTo>
                    <a:pt x="1412" y="9828"/>
                    <a:pt x="566" y="5735"/>
                    <a:pt x="283" y="1602"/>
                  </a:cubicBezTo>
                  <a:lnTo>
                    <a:pt x="283" y="1602"/>
                  </a:lnTo>
                  <a:cubicBezTo>
                    <a:pt x="337" y="1614"/>
                    <a:pt x="393" y="1620"/>
                    <a:pt x="449" y="1620"/>
                  </a:cubicBezTo>
                  <a:cubicBezTo>
                    <a:pt x="830" y="1620"/>
                    <a:pt x="1250" y="1344"/>
                    <a:pt x="1654" y="1098"/>
                  </a:cubicBezTo>
                  <a:cubicBezTo>
                    <a:pt x="1836" y="977"/>
                    <a:pt x="2037" y="876"/>
                    <a:pt x="2239" y="775"/>
                  </a:cubicBezTo>
                  <a:cubicBezTo>
                    <a:pt x="2723" y="614"/>
                    <a:pt x="3247" y="513"/>
                    <a:pt x="3792" y="493"/>
                  </a:cubicBezTo>
                  <a:lnTo>
                    <a:pt x="5405" y="351"/>
                  </a:lnTo>
                  <a:cubicBezTo>
                    <a:pt x="5505" y="351"/>
                    <a:pt x="5606" y="331"/>
                    <a:pt x="5727" y="311"/>
                  </a:cubicBezTo>
                  <a:cubicBezTo>
                    <a:pt x="5869" y="285"/>
                    <a:pt x="6036" y="251"/>
                    <a:pt x="6164" y="251"/>
                  </a:cubicBezTo>
                  <a:close/>
                  <a:moveTo>
                    <a:pt x="6158" y="1"/>
                  </a:moveTo>
                  <a:cubicBezTo>
                    <a:pt x="6011" y="1"/>
                    <a:pt x="5846" y="28"/>
                    <a:pt x="5687" y="49"/>
                  </a:cubicBezTo>
                  <a:cubicBezTo>
                    <a:pt x="5586" y="69"/>
                    <a:pt x="5465" y="110"/>
                    <a:pt x="5384" y="110"/>
                  </a:cubicBezTo>
                  <a:lnTo>
                    <a:pt x="3771" y="231"/>
                  </a:lnTo>
                  <a:cubicBezTo>
                    <a:pt x="3207" y="251"/>
                    <a:pt x="2662" y="351"/>
                    <a:pt x="2138" y="533"/>
                  </a:cubicBezTo>
                  <a:cubicBezTo>
                    <a:pt x="1916" y="634"/>
                    <a:pt x="1715" y="755"/>
                    <a:pt x="1513" y="896"/>
                  </a:cubicBezTo>
                  <a:cubicBezTo>
                    <a:pt x="1143" y="1121"/>
                    <a:pt x="735" y="1372"/>
                    <a:pt x="421" y="1372"/>
                  </a:cubicBezTo>
                  <a:cubicBezTo>
                    <a:pt x="341" y="1372"/>
                    <a:pt x="268" y="1356"/>
                    <a:pt x="203" y="1319"/>
                  </a:cubicBezTo>
                  <a:lnTo>
                    <a:pt x="1" y="1198"/>
                  </a:lnTo>
                  <a:lnTo>
                    <a:pt x="21" y="1440"/>
                  </a:lnTo>
                  <a:cubicBezTo>
                    <a:pt x="303" y="5674"/>
                    <a:pt x="1150" y="9828"/>
                    <a:pt x="2521" y="13820"/>
                  </a:cubicBezTo>
                  <a:lnTo>
                    <a:pt x="2622" y="14143"/>
                  </a:lnTo>
                  <a:cubicBezTo>
                    <a:pt x="2965" y="15090"/>
                    <a:pt x="3308" y="16098"/>
                    <a:pt x="3348" y="17107"/>
                  </a:cubicBezTo>
                  <a:lnTo>
                    <a:pt x="3348" y="17207"/>
                  </a:lnTo>
                  <a:lnTo>
                    <a:pt x="3469" y="17207"/>
                  </a:lnTo>
                  <a:cubicBezTo>
                    <a:pt x="3771" y="17248"/>
                    <a:pt x="4074" y="17248"/>
                    <a:pt x="4376" y="17248"/>
                  </a:cubicBezTo>
                  <a:cubicBezTo>
                    <a:pt x="5868" y="17248"/>
                    <a:pt x="7360" y="16965"/>
                    <a:pt x="8772" y="16421"/>
                  </a:cubicBezTo>
                  <a:lnTo>
                    <a:pt x="8873" y="16381"/>
                  </a:lnTo>
                  <a:lnTo>
                    <a:pt x="8852" y="16280"/>
                  </a:lnTo>
                  <a:cubicBezTo>
                    <a:pt x="8026" y="10997"/>
                    <a:pt x="7280" y="5634"/>
                    <a:pt x="6634" y="331"/>
                  </a:cubicBezTo>
                  <a:cubicBezTo>
                    <a:pt x="6634" y="231"/>
                    <a:pt x="6574" y="150"/>
                    <a:pt x="6493" y="89"/>
                  </a:cubicBezTo>
                  <a:cubicBezTo>
                    <a:pt x="6407" y="23"/>
                    <a:pt x="6290" y="1"/>
                    <a:pt x="615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7215;p116">
              <a:extLst>
                <a:ext uri="{FF2B5EF4-FFF2-40B4-BE49-F238E27FC236}">
                  <a16:creationId xmlns:a16="http://schemas.microsoft.com/office/drawing/2014/main" id="{225363FC-4D92-8AEC-D776-9D73D3419D2B}"/>
                </a:ext>
              </a:extLst>
            </p:cNvPr>
            <p:cNvSpPr/>
            <p:nvPr/>
          </p:nvSpPr>
          <p:spPr>
            <a:xfrm>
              <a:off x="6980076" y="3790592"/>
              <a:ext cx="130936" cy="81905"/>
            </a:xfrm>
            <a:custGeom>
              <a:avLst/>
              <a:gdLst/>
              <a:ahLst/>
              <a:cxnLst/>
              <a:rect l="l" t="t" r="r" b="b"/>
              <a:pathLst>
                <a:path w="5405" h="3381" extrusionOk="0">
                  <a:moveTo>
                    <a:pt x="1403" y="0"/>
                  </a:moveTo>
                  <a:cubicBezTo>
                    <a:pt x="1083" y="0"/>
                    <a:pt x="761" y="71"/>
                    <a:pt x="464" y="210"/>
                  </a:cubicBezTo>
                  <a:cubicBezTo>
                    <a:pt x="343" y="935"/>
                    <a:pt x="1" y="1802"/>
                    <a:pt x="21" y="2528"/>
                  </a:cubicBezTo>
                  <a:cubicBezTo>
                    <a:pt x="21" y="2710"/>
                    <a:pt x="61" y="2891"/>
                    <a:pt x="142" y="3053"/>
                  </a:cubicBezTo>
                  <a:cubicBezTo>
                    <a:pt x="293" y="3322"/>
                    <a:pt x="629" y="3381"/>
                    <a:pt x="959" y="3381"/>
                  </a:cubicBezTo>
                  <a:cubicBezTo>
                    <a:pt x="1023" y="3381"/>
                    <a:pt x="1087" y="3378"/>
                    <a:pt x="1150" y="3375"/>
                  </a:cubicBezTo>
                  <a:lnTo>
                    <a:pt x="4315" y="3173"/>
                  </a:lnTo>
                  <a:cubicBezTo>
                    <a:pt x="4719" y="3153"/>
                    <a:pt x="5202" y="3073"/>
                    <a:pt x="5344" y="2690"/>
                  </a:cubicBezTo>
                  <a:cubicBezTo>
                    <a:pt x="5404" y="2468"/>
                    <a:pt x="5364" y="2226"/>
                    <a:pt x="5223" y="2065"/>
                  </a:cubicBezTo>
                  <a:cubicBezTo>
                    <a:pt x="5061" y="1883"/>
                    <a:pt x="4880" y="1762"/>
                    <a:pt x="4678" y="1681"/>
                  </a:cubicBezTo>
                  <a:cubicBezTo>
                    <a:pt x="4295" y="1520"/>
                    <a:pt x="3892" y="1460"/>
                    <a:pt x="3509" y="1298"/>
                  </a:cubicBezTo>
                  <a:cubicBezTo>
                    <a:pt x="3106" y="1177"/>
                    <a:pt x="2803" y="855"/>
                    <a:pt x="2682" y="452"/>
                  </a:cubicBezTo>
                  <a:cubicBezTo>
                    <a:pt x="2682" y="371"/>
                    <a:pt x="2662" y="290"/>
                    <a:pt x="2622" y="230"/>
                  </a:cubicBezTo>
                  <a:cubicBezTo>
                    <a:pt x="2581" y="199"/>
                    <a:pt x="2536" y="184"/>
                    <a:pt x="2491" y="184"/>
                  </a:cubicBezTo>
                  <a:cubicBezTo>
                    <a:pt x="2445" y="184"/>
                    <a:pt x="2400" y="199"/>
                    <a:pt x="2360" y="230"/>
                  </a:cubicBezTo>
                  <a:cubicBezTo>
                    <a:pt x="2062" y="76"/>
                    <a:pt x="1733" y="0"/>
                    <a:pt x="1403" y="0"/>
                  </a:cubicBez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7216;p116">
              <a:extLst>
                <a:ext uri="{FF2B5EF4-FFF2-40B4-BE49-F238E27FC236}">
                  <a16:creationId xmlns:a16="http://schemas.microsoft.com/office/drawing/2014/main" id="{DC9760F6-8443-82E0-6572-416B89EE2D69}"/>
                </a:ext>
              </a:extLst>
            </p:cNvPr>
            <p:cNvSpPr/>
            <p:nvPr/>
          </p:nvSpPr>
          <p:spPr>
            <a:xfrm>
              <a:off x="6977145" y="3787588"/>
              <a:ext cx="137283" cy="88203"/>
            </a:xfrm>
            <a:custGeom>
              <a:avLst/>
              <a:gdLst/>
              <a:ahLst/>
              <a:cxnLst/>
              <a:rect l="l" t="t" r="r" b="b"/>
              <a:pathLst>
                <a:path w="5667" h="3641" extrusionOk="0">
                  <a:moveTo>
                    <a:pt x="1508" y="245"/>
                  </a:moveTo>
                  <a:cubicBezTo>
                    <a:pt x="1820" y="245"/>
                    <a:pt x="2132" y="316"/>
                    <a:pt x="2420" y="455"/>
                  </a:cubicBezTo>
                  <a:lnTo>
                    <a:pt x="2501" y="495"/>
                  </a:lnTo>
                  <a:lnTo>
                    <a:pt x="2561" y="434"/>
                  </a:lnTo>
                  <a:lnTo>
                    <a:pt x="2622" y="434"/>
                  </a:lnTo>
                  <a:cubicBezTo>
                    <a:pt x="2642" y="475"/>
                    <a:pt x="2662" y="515"/>
                    <a:pt x="2662" y="555"/>
                  </a:cubicBezTo>
                  <a:lnTo>
                    <a:pt x="2662" y="616"/>
                  </a:lnTo>
                  <a:cubicBezTo>
                    <a:pt x="2783" y="1059"/>
                    <a:pt x="3126" y="1402"/>
                    <a:pt x="3569" y="1543"/>
                  </a:cubicBezTo>
                  <a:cubicBezTo>
                    <a:pt x="3751" y="1624"/>
                    <a:pt x="3952" y="1705"/>
                    <a:pt x="4174" y="1745"/>
                  </a:cubicBezTo>
                  <a:cubicBezTo>
                    <a:pt x="4356" y="1805"/>
                    <a:pt x="4537" y="1866"/>
                    <a:pt x="4739" y="1926"/>
                  </a:cubicBezTo>
                  <a:cubicBezTo>
                    <a:pt x="4920" y="1987"/>
                    <a:pt x="5102" y="2108"/>
                    <a:pt x="5243" y="2269"/>
                  </a:cubicBezTo>
                  <a:cubicBezTo>
                    <a:pt x="5344" y="2410"/>
                    <a:pt x="5384" y="2592"/>
                    <a:pt x="5344" y="2773"/>
                  </a:cubicBezTo>
                  <a:cubicBezTo>
                    <a:pt x="5243" y="3015"/>
                    <a:pt x="4961" y="3136"/>
                    <a:pt x="4416" y="3177"/>
                  </a:cubicBezTo>
                  <a:lnTo>
                    <a:pt x="1251" y="3378"/>
                  </a:lnTo>
                  <a:cubicBezTo>
                    <a:pt x="1191" y="3382"/>
                    <a:pt x="1129" y="3384"/>
                    <a:pt x="1068" y="3384"/>
                  </a:cubicBezTo>
                  <a:cubicBezTo>
                    <a:pt x="775" y="3384"/>
                    <a:pt x="477" y="3332"/>
                    <a:pt x="343" y="3116"/>
                  </a:cubicBezTo>
                  <a:cubicBezTo>
                    <a:pt x="283" y="2975"/>
                    <a:pt x="242" y="2814"/>
                    <a:pt x="263" y="2672"/>
                  </a:cubicBezTo>
                  <a:cubicBezTo>
                    <a:pt x="283" y="2168"/>
                    <a:pt x="363" y="1684"/>
                    <a:pt x="505" y="1201"/>
                  </a:cubicBezTo>
                  <a:cubicBezTo>
                    <a:pt x="585" y="918"/>
                    <a:pt x="646" y="676"/>
                    <a:pt x="686" y="414"/>
                  </a:cubicBezTo>
                  <a:cubicBezTo>
                    <a:pt x="951" y="300"/>
                    <a:pt x="1230" y="245"/>
                    <a:pt x="1508" y="245"/>
                  </a:cubicBezTo>
                  <a:close/>
                  <a:moveTo>
                    <a:pt x="1503" y="1"/>
                  </a:moveTo>
                  <a:cubicBezTo>
                    <a:pt x="1170" y="1"/>
                    <a:pt x="837" y="71"/>
                    <a:pt x="525" y="213"/>
                  </a:cubicBezTo>
                  <a:lnTo>
                    <a:pt x="464" y="253"/>
                  </a:lnTo>
                  <a:lnTo>
                    <a:pt x="444" y="313"/>
                  </a:lnTo>
                  <a:cubicBezTo>
                    <a:pt x="404" y="576"/>
                    <a:pt x="343" y="858"/>
                    <a:pt x="263" y="1160"/>
                  </a:cubicBezTo>
                  <a:cubicBezTo>
                    <a:pt x="122" y="1644"/>
                    <a:pt x="41" y="2148"/>
                    <a:pt x="21" y="2672"/>
                  </a:cubicBezTo>
                  <a:cubicBezTo>
                    <a:pt x="1" y="2874"/>
                    <a:pt x="41" y="3076"/>
                    <a:pt x="142" y="3257"/>
                  </a:cubicBezTo>
                  <a:cubicBezTo>
                    <a:pt x="323" y="3560"/>
                    <a:pt x="706" y="3620"/>
                    <a:pt x="1049" y="3620"/>
                  </a:cubicBezTo>
                  <a:cubicBezTo>
                    <a:pt x="1130" y="3620"/>
                    <a:pt x="1210" y="3620"/>
                    <a:pt x="1271" y="3640"/>
                  </a:cubicBezTo>
                  <a:lnTo>
                    <a:pt x="4456" y="3439"/>
                  </a:lnTo>
                  <a:cubicBezTo>
                    <a:pt x="4860" y="3418"/>
                    <a:pt x="5424" y="3318"/>
                    <a:pt x="5586" y="2874"/>
                  </a:cubicBezTo>
                  <a:cubicBezTo>
                    <a:pt x="5666" y="2612"/>
                    <a:pt x="5626" y="2310"/>
                    <a:pt x="5444" y="2108"/>
                  </a:cubicBezTo>
                  <a:cubicBezTo>
                    <a:pt x="5283" y="1926"/>
                    <a:pt x="5082" y="1785"/>
                    <a:pt x="4840" y="1705"/>
                  </a:cubicBezTo>
                  <a:cubicBezTo>
                    <a:pt x="4658" y="1624"/>
                    <a:pt x="4456" y="1563"/>
                    <a:pt x="4255" y="1503"/>
                  </a:cubicBezTo>
                  <a:cubicBezTo>
                    <a:pt x="4053" y="1463"/>
                    <a:pt x="3872" y="1402"/>
                    <a:pt x="3670" y="1322"/>
                  </a:cubicBezTo>
                  <a:cubicBezTo>
                    <a:pt x="3469" y="1241"/>
                    <a:pt x="3005" y="999"/>
                    <a:pt x="2924" y="555"/>
                  </a:cubicBezTo>
                  <a:lnTo>
                    <a:pt x="2924" y="515"/>
                  </a:lnTo>
                  <a:cubicBezTo>
                    <a:pt x="2904" y="434"/>
                    <a:pt x="2884" y="354"/>
                    <a:pt x="2843" y="293"/>
                  </a:cubicBezTo>
                  <a:cubicBezTo>
                    <a:pt x="2783" y="233"/>
                    <a:pt x="2702" y="192"/>
                    <a:pt x="2622" y="192"/>
                  </a:cubicBezTo>
                  <a:cubicBezTo>
                    <a:pt x="2581" y="192"/>
                    <a:pt x="2521" y="192"/>
                    <a:pt x="2481" y="213"/>
                  </a:cubicBezTo>
                  <a:cubicBezTo>
                    <a:pt x="2168" y="71"/>
                    <a:pt x="1835" y="1"/>
                    <a:pt x="150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7217;p116">
              <a:extLst>
                <a:ext uri="{FF2B5EF4-FFF2-40B4-BE49-F238E27FC236}">
                  <a16:creationId xmlns:a16="http://schemas.microsoft.com/office/drawing/2014/main" id="{6FF9658E-4720-9B9A-E073-3A9E3B24B4B5}"/>
                </a:ext>
              </a:extLst>
            </p:cNvPr>
            <p:cNvSpPr/>
            <p:nvPr/>
          </p:nvSpPr>
          <p:spPr>
            <a:xfrm>
              <a:off x="7000110" y="3174347"/>
              <a:ext cx="336558" cy="228757"/>
            </a:xfrm>
            <a:custGeom>
              <a:avLst/>
              <a:gdLst/>
              <a:ahLst/>
              <a:cxnLst/>
              <a:rect l="l" t="t" r="r" b="b"/>
              <a:pathLst>
                <a:path w="13893" h="9443" extrusionOk="0">
                  <a:moveTo>
                    <a:pt x="7344" y="1"/>
                  </a:moveTo>
                  <a:cubicBezTo>
                    <a:pt x="5377" y="1"/>
                    <a:pt x="3434" y="394"/>
                    <a:pt x="1754" y="1009"/>
                  </a:cubicBezTo>
                  <a:cubicBezTo>
                    <a:pt x="807" y="1352"/>
                    <a:pt x="988" y="3126"/>
                    <a:pt x="524" y="4114"/>
                  </a:cubicBezTo>
                  <a:cubicBezTo>
                    <a:pt x="0" y="5263"/>
                    <a:pt x="61" y="6917"/>
                    <a:pt x="1250" y="7622"/>
                  </a:cubicBezTo>
                  <a:cubicBezTo>
                    <a:pt x="1701" y="7885"/>
                    <a:pt x="2176" y="7969"/>
                    <a:pt x="2667" y="7969"/>
                  </a:cubicBezTo>
                  <a:cubicBezTo>
                    <a:pt x="3515" y="7969"/>
                    <a:pt x="4406" y="7719"/>
                    <a:pt x="5286" y="7719"/>
                  </a:cubicBezTo>
                  <a:cubicBezTo>
                    <a:pt x="5651" y="7719"/>
                    <a:pt x="6014" y="7762"/>
                    <a:pt x="6372" y="7884"/>
                  </a:cubicBezTo>
                  <a:cubicBezTo>
                    <a:pt x="6755" y="8025"/>
                    <a:pt x="7420" y="7824"/>
                    <a:pt x="7400" y="8247"/>
                  </a:cubicBezTo>
                  <a:cubicBezTo>
                    <a:pt x="7374" y="9127"/>
                    <a:pt x="8151" y="9442"/>
                    <a:pt x="9198" y="9442"/>
                  </a:cubicBezTo>
                  <a:cubicBezTo>
                    <a:pt x="10646" y="9442"/>
                    <a:pt x="12614" y="8838"/>
                    <a:pt x="13691" y="8288"/>
                  </a:cubicBezTo>
                  <a:cubicBezTo>
                    <a:pt x="13702" y="8279"/>
                    <a:pt x="13711" y="8275"/>
                    <a:pt x="13718" y="8275"/>
                  </a:cubicBezTo>
                  <a:cubicBezTo>
                    <a:pt x="13750" y="8275"/>
                    <a:pt x="13730" y="8361"/>
                    <a:pt x="13752" y="8361"/>
                  </a:cubicBezTo>
                  <a:cubicBezTo>
                    <a:pt x="13756" y="8361"/>
                    <a:pt x="13762" y="8357"/>
                    <a:pt x="13771" y="8348"/>
                  </a:cubicBezTo>
                  <a:cubicBezTo>
                    <a:pt x="13852" y="8187"/>
                    <a:pt x="13892" y="8005"/>
                    <a:pt x="13832" y="7844"/>
                  </a:cubicBezTo>
                  <a:cubicBezTo>
                    <a:pt x="13630" y="6191"/>
                    <a:pt x="13489" y="4316"/>
                    <a:pt x="13126" y="2682"/>
                  </a:cubicBezTo>
                  <a:cubicBezTo>
                    <a:pt x="13066" y="2198"/>
                    <a:pt x="12864" y="1735"/>
                    <a:pt x="12582" y="1331"/>
                  </a:cubicBezTo>
                  <a:cubicBezTo>
                    <a:pt x="12279" y="989"/>
                    <a:pt x="11896" y="767"/>
                    <a:pt x="11453" y="646"/>
                  </a:cubicBezTo>
                  <a:cubicBezTo>
                    <a:pt x="10127" y="196"/>
                    <a:pt x="8730" y="1"/>
                    <a:pt x="7344" y="1"/>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7218;p116">
              <a:extLst>
                <a:ext uri="{FF2B5EF4-FFF2-40B4-BE49-F238E27FC236}">
                  <a16:creationId xmlns:a16="http://schemas.microsoft.com/office/drawing/2014/main" id="{2ED8865E-DF0E-5AAB-74B9-636CAC1C9460}"/>
                </a:ext>
              </a:extLst>
            </p:cNvPr>
            <p:cNvSpPr/>
            <p:nvPr/>
          </p:nvSpPr>
          <p:spPr>
            <a:xfrm>
              <a:off x="6996694" y="3170738"/>
              <a:ext cx="343389" cy="235225"/>
            </a:xfrm>
            <a:custGeom>
              <a:avLst/>
              <a:gdLst/>
              <a:ahLst/>
              <a:cxnLst/>
              <a:rect l="l" t="t" r="r" b="b"/>
              <a:pathLst>
                <a:path w="14175" h="9710" extrusionOk="0">
                  <a:moveTo>
                    <a:pt x="7488" y="267"/>
                  </a:moveTo>
                  <a:cubicBezTo>
                    <a:pt x="8923" y="267"/>
                    <a:pt x="10309" y="477"/>
                    <a:pt x="11573" y="896"/>
                  </a:cubicBezTo>
                  <a:cubicBezTo>
                    <a:pt x="11977" y="1017"/>
                    <a:pt x="12340" y="1259"/>
                    <a:pt x="12642" y="1561"/>
                  </a:cubicBezTo>
                  <a:cubicBezTo>
                    <a:pt x="12904" y="1944"/>
                    <a:pt x="13086" y="2408"/>
                    <a:pt x="13166" y="2872"/>
                  </a:cubicBezTo>
                  <a:cubicBezTo>
                    <a:pt x="13408" y="4122"/>
                    <a:pt x="13590" y="5372"/>
                    <a:pt x="13711" y="6642"/>
                  </a:cubicBezTo>
                  <a:cubicBezTo>
                    <a:pt x="13771" y="7106"/>
                    <a:pt x="13811" y="7570"/>
                    <a:pt x="13872" y="7993"/>
                  </a:cubicBezTo>
                  <a:cubicBezTo>
                    <a:pt x="13872" y="8094"/>
                    <a:pt x="13872" y="8195"/>
                    <a:pt x="13872" y="8295"/>
                  </a:cubicBezTo>
                  <a:cubicBezTo>
                    <a:pt x="13832" y="8295"/>
                    <a:pt x="13791" y="8295"/>
                    <a:pt x="13771" y="8316"/>
                  </a:cubicBezTo>
                  <a:cubicBezTo>
                    <a:pt x="12649" y="8899"/>
                    <a:pt x="10736" y="9461"/>
                    <a:pt x="9351" y="9461"/>
                  </a:cubicBezTo>
                  <a:cubicBezTo>
                    <a:pt x="8820" y="9461"/>
                    <a:pt x="8367" y="9378"/>
                    <a:pt x="8065" y="9183"/>
                  </a:cubicBezTo>
                  <a:cubicBezTo>
                    <a:pt x="7803" y="9021"/>
                    <a:pt x="7642" y="8719"/>
                    <a:pt x="7682" y="8396"/>
                  </a:cubicBezTo>
                  <a:cubicBezTo>
                    <a:pt x="7682" y="7993"/>
                    <a:pt x="7279" y="7973"/>
                    <a:pt x="6976" y="7973"/>
                  </a:cubicBezTo>
                  <a:cubicBezTo>
                    <a:pt x="6835" y="7973"/>
                    <a:pt x="6694" y="7953"/>
                    <a:pt x="6553" y="7912"/>
                  </a:cubicBezTo>
                  <a:cubicBezTo>
                    <a:pt x="6170" y="7791"/>
                    <a:pt x="5807" y="7731"/>
                    <a:pt x="5424" y="7731"/>
                  </a:cubicBezTo>
                  <a:cubicBezTo>
                    <a:pt x="4960" y="7751"/>
                    <a:pt x="4516" y="7791"/>
                    <a:pt x="4093" y="7872"/>
                  </a:cubicBezTo>
                  <a:cubicBezTo>
                    <a:pt x="3659" y="7937"/>
                    <a:pt x="3242" y="7997"/>
                    <a:pt x="2840" y="7997"/>
                  </a:cubicBezTo>
                  <a:cubicBezTo>
                    <a:pt x="2364" y="7997"/>
                    <a:pt x="1909" y="7912"/>
                    <a:pt x="1472" y="7650"/>
                  </a:cubicBezTo>
                  <a:cubicBezTo>
                    <a:pt x="363" y="7005"/>
                    <a:pt x="262" y="5453"/>
                    <a:pt x="786" y="4323"/>
                  </a:cubicBezTo>
                  <a:cubicBezTo>
                    <a:pt x="968" y="3900"/>
                    <a:pt x="1069" y="3456"/>
                    <a:pt x="1149" y="3013"/>
                  </a:cubicBezTo>
                  <a:cubicBezTo>
                    <a:pt x="1290" y="2226"/>
                    <a:pt x="1411" y="1460"/>
                    <a:pt x="1956" y="1279"/>
                  </a:cubicBezTo>
                  <a:cubicBezTo>
                    <a:pt x="3780" y="603"/>
                    <a:pt x="5673" y="267"/>
                    <a:pt x="7488" y="267"/>
                  </a:cubicBezTo>
                  <a:close/>
                  <a:moveTo>
                    <a:pt x="7487" y="0"/>
                  </a:moveTo>
                  <a:cubicBezTo>
                    <a:pt x="5642" y="0"/>
                    <a:pt x="3718" y="343"/>
                    <a:pt x="1875" y="1017"/>
                  </a:cubicBezTo>
                  <a:cubicBezTo>
                    <a:pt x="1210" y="1279"/>
                    <a:pt x="1048" y="2126"/>
                    <a:pt x="887" y="2952"/>
                  </a:cubicBezTo>
                  <a:cubicBezTo>
                    <a:pt x="847" y="3376"/>
                    <a:pt x="726" y="3799"/>
                    <a:pt x="565" y="4202"/>
                  </a:cubicBezTo>
                  <a:cubicBezTo>
                    <a:pt x="0" y="5432"/>
                    <a:pt x="121" y="7146"/>
                    <a:pt x="1351" y="7872"/>
                  </a:cubicBezTo>
                  <a:cubicBezTo>
                    <a:pt x="1819" y="8155"/>
                    <a:pt x="2316" y="8244"/>
                    <a:pt x="2820" y="8244"/>
                  </a:cubicBezTo>
                  <a:cubicBezTo>
                    <a:pt x="3250" y="8244"/>
                    <a:pt x="3686" y="8179"/>
                    <a:pt x="4113" y="8114"/>
                  </a:cubicBezTo>
                  <a:cubicBezTo>
                    <a:pt x="4548" y="8058"/>
                    <a:pt x="4988" y="7996"/>
                    <a:pt x="5425" y="7996"/>
                  </a:cubicBezTo>
                  <a:cubicBezTo>
                    <a:pt x="5778" y="7996"/>
                    <a:pt x="6129" y="8037"/>
                    <a:pt x="6472" y="8154"/>
                  </a:cubicBezTo>
                  <a:cubicBezTo>
                    <a:pt x="6634" y="8195"/>
                    <a:pt x="6795" y="8215"/>
                    <a:pt x="6976" y="8215"/>
                  </a:cubicBezTo>
                  <a:cubicBezTo>
                    <a:pt x="7339" y="8235"/>
                    <a:pt x="7420" y="8275"/>
                    <a:pt x="7420" y="8396"/>
                  </a:cubicBezTo>
                  <a:cubicBezTo>
                    <a:pt x="7380" y="8799"/>
                    <a:pt x="7581" y="9203"/>
                    <a:pt x="7944" y="9404"/>
                  </a:cubicBezTo>
                  <a:cubicBezTo>
                    <a:pt x="8332" y="9608"/>
                    <a:pt x="8771" y="9709"/>
                    <a:pt x="9214" y="9709"/>
                  </a:cubicBezTo>
                  <a:cubicBezTo>
                    <a:pt x="9255" y="9709"/>
                    <a:pt x="9295" y="9708"/>
                    <a:pt x="9335" y="9707"/>
                  </a:cubicBezTo>
                  <a:cubicBezTo>
                    <a:pt x="10807" y="9707"/>
                    <a:pt x="12743" y="9102"/>
                    <a:pt x="13811" y="8578"/>
                  </a:cubicBezTo>
                  <a:cubicBezTo>
                    <a:pt x="13832" y="8598"/>
                    <a:pt x="13852" y="8598"/>
                    <a:pt x="13872" y="8618"/>
                  </a:cubicBezTo>
                  <a:cubicBezTo>
                    <a:pt x="13883" y="8622"/>
                    <a:pt x="13894" y="8623"/>
                    <a:pt x="13905" y="8623"/>
                  </a:cubicBezTo>
                  <a:cubicBezTo>
                    <a:pt x="13954" y="8623"/>
                    <a:pt x="14000" y="8590"/>
                    <a:pt x="14033" y="8558"/>
                  </a:cubicBezTo>
                  <a:cubicBezTo>
                    <a:pt x="14134" y="8376"/>
                    <a:pt x="14174" y="8154"/>
                    <a:pt x="14114" y="7953"/>
                  </a:cubicBezTo>
                  <a:cubicBezTo>
                    <a:pt x="14074" y="7529"/>
                    <a:pt x="14013" y="7066"/>
                    <a:pt x="13973" y="6602"/>
                  </a:cubicBezTo>
                  <a:cubicBezTo>
                    <a:pt x="13852" y="5332"/>
                    <a:pt x="13670" y="4061"/>
                    <a:pt x="13408" y="2811"/>
                  </a:cubicBezTo>
                  <a:cubicBezTo>
                    <a:pt x="13327" y="2287"/>
                    <a:pt x="13146" y="1803"/>
                    <a:pt x="12844" y="1380"/>
                  </a:cubicBezTo>
                  <a:cubicBezTo>
                    <a:pt x="12521" y="1037"/>
                    <a:pt x="12118" y="775"/>
                    <a:pt x="11654" y="654"/>
                  </a:cubicBezTo>
                  <a:cubicBezTo>
                    <a:pt x="10369" y="216"/>
                    <a:pt x="8953" y="0"/>
                    <a:pt x="748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7219;p116">
              <a:extLst>
                <a:ext uri="{FF2B5EF4-FFF2-40B4-BE49-F238E27FC236}">
                  <a16:creationId xmlns:a16="http://schemas.microsoft.com/office/drawing/2014/main" id="{3D3DB349-6DF0-FAE3-AE3B-F7431C602324}"/>
                </a:ext>
              </a:extLst>
            </p:cNvPr>
            <p:cNvSpPr/>
            <p:nvPr/>
          </p:nvSpPr>
          <p:spPr>
            <a:xfrm>
              <a:off x="7310748" y="3718401"/>
              <a:ext cx="57171" cy="85781"/>
            </a:xfrm>
            <a:custGeom>
              <a:avLst/>
              <a:gdLst/>
              <a:ahLst/>
              <a:cxnLst/>
              <a:rect l="l" t="t" r="r" b="b"/>
              <a:pathLst>
                <a:path w="2360" h="3541" extrusionOk="0">
                  <a:moveTo>
                    <a:pt x="1468" y="0"/>
                  </a:moveTo>
                  <a:cubicBezTo>
                    <a:pt x="1030" y="0"/>
                    <a:pt x="461" y="439"/>
                    <a:pt x="1" y="528"/>
                  </a:cubicBezTo>
                  <a:cubicBezTo>
                    <a:pt x="21" y="1476"/>
                    <a:pt x="343" y="2484"/>
                    <a:pt x="646" y="3371"/>
                  </a:cubicBezTo>
                  <a:cubicBezTo>
                    <a:pt x="666" y="3432"/>
                    <a:pt x="686" y="3472"/>
                    <a:pt x="726" y="3512"/>
                  </a:cubicBezTo>
                  <a:cubicBezTo>
                    <a:pt x="755" y="3526"/>
                    <a:pt x="794" y="3541"/>
                    <a:pt x="835" y="3541"/>
                  </a:cubicBezTo>
                  <a:cubicBezTo>
                    <a:pt x="852" y="3541"/>
                    <a:pt x="870" y="3538"/>
                    <a:pt x="888" y="3532"/>
                  </a:cubicBezTo>
                  <a:lnTo>
                    <a:pt x="2198" y="3532"/>
                  </a:lnTo>
                  <a:cubicBezTo>
                    <a:pt x="2360" y="3532"/>
                    <a:pt x="2077" y="508"/>
                    <a:pt x="1876" y="206"/>
                  </a:cubicBezTo>
                  <a:cubicBezTo>
                    <a:pt x="1764" y="57"/>
                    <a:pt x="1624" y="0"/>
                    <a:pt x="1468" y="0"/>
                  </a:cubicBezTo>
                  <a:close/>
                </a:path>
              </a:pathLst>
            </a:custGeom>
            <a:solidFill>
              <a:srgbClr val="E08A7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7220;p116">
              <a:extLst>
                <a:ext uri="{FF2B5EF4-FFF2-40B4-BE49-F238E27FC236}">
                  <a16:creationId xmlns:a16="http://schemas.microsoft.com/office/drawing/2014/main" id="{CD753358-10A7-7D03-EB82-DC675AAAC9F5}"/>
                </a:ext>
              </a:extLst>
            </p:cNvPr>
            <p:cNvSpPr/>
            <p:nvPr/>
          </p:nvSpPr>
          <p:spPr>
            <a:xfrm>
              <a:off x="7307817" y="3715324"/>
              <a:ext cx="63518" cy="92079"/>
            </a:xfrm>
            <a:custGeom>
              <a:avLst/>
              <a:gdLst/>
              <a:ahLst/>
              <a:cxnLst/>
              <a:rect l="l" t="t" r="r" b="b"/>
              <a:pathLst>
                <a:path w="2622" h="3801" extrusionOk="0">
                  <a:moveTo>
                    <a:pt x="1568" y="271"/>
                  </a:moveTo>
                  <a:cubicBezTo>
                    <a:pt x="1694" y="271"/>
                    <a:pt x="1795" y="320"/>
                    <a:pt x="1876" y="433"/>
                  </a:cubicBezTo>
                  <a:cubicBezTo>
                    <a:pt x="2037" y="635"/>
                    <a:pt x="2299" y="3075"/>
                    <a:pt x="2239" y="3559"/>
                  </a:cubicBezTo>
                  <a:lnTo>
                    <a:pt x="928" y="3559"/>
                  </a:lnTo>
                  <a:cubicBezTo>
                    <a:pt x="908" y="3538"/>
                    <a:pt x="888" y="3498"/>
                    <a:pt x="888" y="3478"/>
                  </a:cubicBezTo>
                  <a:cubicBezTo>
                    <a:pt x="545" y="2611"/>
                    <a:pt x="343" y="1704"/>
                    <a:pt x="263" y="776"/>
                  </a:cubicBezTo>
                  <a:cubicBezTo>
                    <a:pt x="444" y="695"/>
                    <a:pt x="646" y="615"/>
                    <a:pt x="827" y="534"/>
                  </a:cubicBezTo>
                  <a:cubicBezTo>
                    <a:pt x="1140" y="378"/>
                    <a:pt x="1382" y="271"/>
                    <a:pt x="1568" y="271"/>
                  </a:cubicBezTo>
                  <a:close/>
                  <a:moveTo>
                    <a:pt x="1591" y="0"/>
                  </a:moveTo>
                  <a:cubicBezTo>
                    <a:pt x="1317" y="0"/>
                    <a:pt x="1011" y="150"/>
                    <a:pt x="726" y="292"/>
                  </a:cubicBezTo>
                  <a:cubicBezTo>
                    <a:pt x="525" y="393"/>
                    <a:pt x="323" y="474"/>
                    <a:pt x="101" y="534"/>
                  </a:cubicBezTo>
                  <a:lnTo>
                    <a:pt x="1" y="554"/>
                  </a:lnTo>
                  <a:lnTo>
                    <a:pt x="1" y="655"/>
                  </a:lnTo>
                  <a:cubicBezTo>
                    <a:pt x="21" y="1623"/>
                    <a:pt x="343" y="2651"/>
                    <a:pt x="646" y="3559"/>
                  </a:cubicBezTo>
                  <a:cubicBezTo>
                    <a:pt x="666" y="3639"/>
                    <a:pt x="706" y="3700"/>
                    <a:pt x="787" y="3740"/>
                  </a:cubicBezTo>
                  <a:cubicBezTo>
                    <a:pt x="847" y="3780"/>
                    <a:pt x="908" y="3800"/>
                    <a:pt x="989" y="3800"/>
                  </a:cubicBezTo>
                  <a:lnTo>
                    <a:pt x="1009" y="3780"/>
                  </a:lnTo>
                  <a:lnTo>
                    <a:pt x="2339" y="3780"/>
                  </a:lnTo>
                  <a:cubicBezTo>
                    <a:pt x="2380" y="3780"/>
                    <a:pt x="2440" y="3760"/>
                    <a:pt x="2460" y="3700"/>
                  </a:cubicBezTo>
                  <a:cubicBezTo>
                    <a:pt x="2622" y="3397"/>
                    <a:pt x="2319" y="574"/>
                    <a:pt x="2098" y="272"/>
                  </a:cubicBezTo>
                  <a:cubicBezTo>
                    <a:pt x="1957" y="73"/>
                    <a:pt x="1782" y="0"/>
                    <a:pt x="159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7221;p116">
              <a:extLst>
                <a:ext uri="{FF2B5EF4-FFF2-40B4-BE49-F238E27FC236}">
                  <a16:creationId xmlns:a16="http://schemas.microsoft.com/office/drawing/2014/main" id="{D0AF946B-D0D6-E1BC-D67C-992CD2262E68}"/>
                </a:ext>
              </a:extLst>
            </p:cNvPr>
            <p:cNvSpPr/>
            <p:nvPr/>
          </p:nvSpPr>
          <p:spPr>
            <a:xfrm>
              <a:off x="6943932" y="3379245"/>
              <a:ext cx="36410" cy="375391"/>
            </a:xfrm>
            <a:custGeom>
              <a:avLst/>
              <a:gdLst/>
              <a:ahLst/>
              <a:cxnLst/>
              <a:rect l="l" t="t" r="r" b="b"/>
              <a:pathLst>
                <a:path w="1503" h="15496" extrusionOk="0">
                  <a:moveTo>
                    <a:pt x="373" y="1"/>
                  </a:moveTo>
                  <a:cubicBezTo>
                    <a:pt x="263" y="1"/>
                    <a:pt x="152" y="72"/>
                    <a:pt x="142" y="213"/>
                  </a:cubicBezTo>
                  <a:cubicBezTo>
                    <a:pt x="0" y="5173"/>
                    <a:pt x="424" y="10173"/>
                    <a:pt x="726" y="15133"/>
                  </a:cubicBezTo>
                  <a:cubicBezTo>
                    <a:pt x="746" y="15375"/>
                    <a:pt x="943" y="15496"/>
                    <a:pt x="1132" y="15496"/>
                  </a:cubicBezTo>
                  <a:cubicBezTo>
                    <a:pt x="1321" y="15496"/>
                    <a:pt x="1503" y="15375"/>
                    <a:pt x="1493" y="15133"/>
                  </a:cubicBezTo>
                  <a:cubicBezTo>
                    <a:pt x="1311" y="10153"/>
                    <a:pt x="1230" y="5152"/>
                    <a:pt x="605" y="213"/>
                  </a:cubicBezTo>
                  <a:cubicBezTo>
                    <a:pt x="595" y="72"/>
                    <a:pt x="484" y="1"/>
                    <a:pt x="37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7222;p116">
              <a:extLst>
                <a:ext uri="{FF2B5EF4-FFF2-40B4-BE49-F238E27FC236}">
                  <a16:creationId xmlns:a16="http://schemas.microsoft.com/office/drawing/2014/main" id="{F343E7BB-DC2B-56EE-2303-44E1DBD95C9A}"/>
                </a:ext>
              </a:extLst>
            </p:cNvPr>
            <p:cNvSpPr/>
            <p:nvPr/>
          </p:nvSpPr>
          <p:spPr>
            <a:xfrm>
              <a:off x="6814789" y="3737345"/>
              <a:ext cx="293292" cy="119986"/>
            </a:xfrm>
            <a:custGeom>
              <a:avLst/>
              <a:gdLst/>
              <a:ahLst/>
              <a:cxnLst/>
              <a:rect l="l" t="t" r="r" b="b"/>
              <a:pathLst>
                <a:path w="12107" h="4953" extrusionOk="0">
                  <a:moveTo>
                    <a:pt x="5046" y="1"/>
                  </a:moveTo>
                  <a:cubicBezTo>
                    <a:pt x="3991" y="1"/>
                    <a:pt x="2909" y="122"/>
                    <a:pt x="2065" y="694"/>
                  </a:cubicBezTo>
                  <a:cubicBezTo>
                    <a:pt x="997" y="1420"/>
                    <a:pt x="432" y="2690"/>
                    <a:pt x="109" y="3900"/>
                  </a:cubicBezTo>
                  <a:cubicBezTo>
                    <a:pt x="0" y="4275"/>
                    <a:pt x="321" y="4519"/>
                    <a:pt x="624" y="4519"/>
                  </a:cubicBezTo>
                  <a:cubicBezTo>
                    <a:pt x="826" y="4519"/>
                    <a:pt x="1021" y="4411"/>
                    <a:pt x="1077" y="4162"/>
                  </a:cubicBezTo>
                  <a:cubicBezTo>
                    <a:pt x="1279" y="3154"/>
                    <a:pt x="1642" y="2085"/>
                    <a:pt x="2529" y="1460"/>
                  </a:cubicBezTo>
                  <a:cubicBezTo>
                    <a:pt x="3201" y="976"/>
                    <a:pt x="4079" y="886"/>
                    <a:pt x="4936" y="886"/>
                  </a:cubicBezTo>
                  <a:cubicBezTo>
                    <a:pt x="5365" y="886"/>
                    <a:pt x="5789" y="909"/>
                    <a:pt x="6178" y="916"/>
                  </a:cubicBezTo>
                  <a:cubicBezTo>
                    <a:pt x="7348" y="936"/>
                    <a:pt x="8658" y="1057"/>
                    <a:pt x="9687" y="1742"/>
                  </a:cubicBezTo>
                  <a:cubicBezTo>
                    <a:pt x="10614" y="2387"/>
                    <a:pt x="11279" y="3416"/>
                    <a:pt x="11138" y="4565"/>
                  </a:cubicBezTo>
                  <a:cubicBezTo>
                    <a:pt x="11105" y="4812"/>
                    <a:pt x="11333" y="4952"/>
                    <a:pt x="11553" y="4952"/>
                  </a:cubicBezTo>
                  <a:cubicBezTo>
                    <a:pt x="11728" y="4952"/>
                    <a:pt x="11898" y="4863"/>
                    <a:pt x="11925" y="4666"/>
                  </a:cubicBezTo>
                  <a:cubicBezTo>
                    <a:pt x="12106" y="3396"/>
                    <a:pt x="11602" y="2125"/>
                    <a:pt x="10594" y="1339"/>
                  </a:cubicBezTo>
                  <a:cubicBezTo>
                    <a:pt x="9465" y="371"/>
                    <a:pt x="7973" y="109"/>
                    <a:pt x="6521" y="49"/>
                  </a:cubicBezTo>
                  <a:cubicBezTo>
                    <a:pt x="6056" y="29"/>
                    <a:pt x="5554" y="1"/>
                    <a:pt x="504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7223;p116">
              <a:extLst>
                <a:ext uri="{FF2B5EF4-FFF2-40B4-BE49-F238E27FC236}">
                  <a16:creationId xmlns:a16="http://schemas.microsoft.com/office/drawing/2014/main" id="{304C0E08-7C1D-358B-EEA1-C448F1A68D73}"/>
                </a:ext>
              </a:extLst>
            </p:cNvPr>
            <p:cNvSpPr/>
            <p:nvPr/>
          </p:nvSpPr>
          <p:spPr>
            <a:xfrm>
              <a:off x="7068643" y="3865957"/>
              <a:ext cx="52617" cy="48111"/>
            </a:xfrm>
            <a:custGeom>
              <a:avLst/>
              <a:gdLst/>
              <a:ahLst/>
              <a:cxnLst/>
              <a:rect l="l" t="t" r="r" b="b"/>
              <a:pathLst>
                <a:path w="2172" h="1986" extrusionOk="0">
                  <a:moveTo>
                    <a:pt x="1111" y="0"/>
                  </a:moveTo>
                  <a:cubicBezTo>
                    <a:pt x="645" y="0"/>
                    <a:pt x="194" y="321"/>
                    <a:pt x="115" y="849"/>
                  </a:cubicBezTo>
                  <a:cubicBezTo>
                    <a:pt x="0" y="1470"/>
                    <a:pt x="496" y="1986"/>
                    <a:pt x="1065" y="1986"/>
                  </a:cubicBezTo>
                  <a:cubicBezTo>
                    <a:pt x="1197" y="1986"/>
                    <a:pt x="1333" y="1958"/>
                    <a:pt x="1466" y="1897"/>
                  </a:cubicBezTo>
                  <a:cubicBezTo>
                    <a:pt x="1627" y="1812"/>
                    <a:pt x="1749" y="1695"/>
                    <a:pt x="1833" y="1560"/>
                  </a:cubicBezTo>
                  <a:lnTo>
                    <a:pt x="1833" y="1560"/>
                  </a:lnTo>
                  <a:cubicBezTo>
                    <a:pt x="1902" y="1502"/>
                    <a:pt x="1963" y="1432"/>
                    <a:pt x="2010" y="1353"/>
                  </a:cubicBezTo>
                  <a:cubicBezTo>
                    <a:pt x="2171" y="990"/>
                    <a:pt x="2091" y="567"/>
                    <a:pt x="1809" y="284"/>
                  </a:cubicBezTo>
                  <a:cubicBezTo>
                    <a:pt x="1607" y="89"/>
                    <a:pt x="1357" y="0"/>
                    <a:pt x="111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7224;p116">
              <a:extLst>
                <a:ext uri="{FF2B5EF4-FFF2-40B4-BE49-F238E27FC236}">
                  <a16:creationId xmlns:a16="http://schemas.microsoft.com/office/drawing/2014/main" id="{2A059339-6EB0-9276-B1A9-E98482E69BE7}"/>
                </a:ext>
              </a:extLst>
            </p:cNvPr>
            <p:cNvSpPr/>
            <p:nvPr/>
          </p:nvSpPr>
          <p:spPr>
            <a:xfrm>
              <a:off x="6797904" y="3854911"/>
              <a:ext cx="44937" cy="40698"/>
            </a:xfrm>
            <a:custGeom>
              <a:avLst/>
              <a:gdLst/>
              <a:ahLst/>
              <a:cxnLst/>
              <a:rect l="l" t="t" r="r" b="b"/>
              <a:pathLst>
                <a:path w="1855" h="1680" extrusionOk="0">
                  <a:moveTo>
                    <a:pt x="920" y="1"/>
                  </a:moveTo>
                  <a:cubicBezTo>
                    <a:pt x="435" y="1"/>
                    <a:pt x="0" y="419"/>
                    <a:pt x="60" y="962"/>
                  </a:cubicBezTo>
                  <a:cubicBezTo>
                    <a:pt x="123" y="1398"/>
                    <a:pt x="523" y="1680"/>
                    <a:pt x="916" y="1680"/>
                  </a:cubicBezTo>
                  <a:cubicBezTo>
                    <a:pt x="1158" y="1680"/>
                    <a:pt x="1398" y="1572"/>
                    <a:pt x="1552" y="1325"/>
                  </a:cubicBezTo>
                  <a:cubicBezTo>
                    <a:pt x="1560" y="1313"/>
                    <a:pt x="1567" y="1301"/>
                    <a:pt x="1573" y="1288"/>
                  </a:cubicBezTo>
                  <a:lnTo>
                    <a:pt x="1573" y="1288"/>
                  </a:lnTo>
                  <a:cubicBezTo>
                    <a:pt x="1610" y="1251"/>
                    <a:pt x="1644" y="1209"/>
                    <a:pt x="1673" y="1164"/>
                  </a:cubicBezTo>
                  <a:cubicBezTo>
                    <a:pt x="1855" y="801"/>
                    <a:pt x="1754" y="357"/>
                    <a:pt x="1411" y="156"/>
                  </a:cubicBezTo>
                  <a:cubicBezTo>
                    <a:pt x="1253" y="49"/>
                    <a:pt x="1084" y="1"/>
                    <a:pt x="92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7225;p116">
              <a:extLst>
                <a:ext uri="{FF2B5EF4-FFF2-40B4-BE49-F238E27FC236}">
                  <a16:creationId xmlns:a16="http://schemas.microsoft.com/office/drawing/2014/main" id="{89EABE5E-9532-BC8B-5A5C-BEB663A73290}"/>
                </a:ext>
              </a:extLst>
            </p:cNvPr>
            <p:cNvSpPr/>
            <p:nvPr/>
          </p:nvSpPr>
          <p:spPr>
            <a:xfrm>
              <a:off x="6907304" y="3756483"/>
              <a:ext cx="61507" cy="132365"/>
            </a:xfrm>
            <a:custGeom>
              <a:avLst/>
              <a:gdLst/>
              <a:ahLst/>
              <a:cxnLst/>
              <a:rect l="l" t="t" r="r" b="b"/>
              <a:pathLst>
                <a:path w="2539" h="5464" extrusionOk="0">
                  <a:moveTo>
                    <a:pt x="2483" y="1"/>
                  </a:moveTo>
                  <a:cubicBezTo>
                    <a:pt x="2476" y="1"/>
                    <a:pt x="2468" y="2"/>
                    <a:pt x="2460" y="5"/>
                  </a:cubicBezTo>
                  <a:lnTo>
                    <a:pt x="2480" y="5"/>
                  </a:lnTo>
                  <a:cubicBezTo>
                    <a:pt x="1553" y="105"/>
                    <a:pt x="948" y="972"/>
                    <a:pt x="585" y="1759"/>
                  </a:cubicBezTo>
                  <a:cubicBezTo>
                    <a:pt x="141" y="2827"/>
                    <a:pt x="0" y="3997"/>
                    <a:pt x="141" y="5146"/>
                  </a:cubicBezTo>
                  <a:cubicBezTo>
                    <a:pt x="162" y="5358"/>
                    <a:pt x="338" y="5464"/>
                    <a:pt x="504" y="5464"/>
                  </a:cubicBezTo>
                  <a:cubicBezTo>
                    <a:pt x="671" y="5464"/>
                    <a:pt x="827" y="5358"/>
                    <a:pt x="807" y="5146"/>
                  </a:cubicBezTo>
                  <a:cubicBezTo>
                    <a:pt x="686" y="4158"/>
                    <a:pt x="787" y="3150"/>
                    <a:pt x="1129" y="2202"/>
                  </a:cubicBezTo>
                  <a:cubicBezTo>
                    <a:pt x="1452" y="1396"/>
                    <a:pt x="2077" y="811"/>
                    <a:pt x="2521" y="85"/>
                  </a:cubicBezTo>
                  <a:cubicBezTo>
                    <a:pt x="2538" y="50"/>
                    <a:pt x="2525" y="1"/>
                    <a:pt x="248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7226;p116">
              <a:extLst>
                <a:ext uri="{FF2B5EF4-FFF2-40B4-BE49-F238E27FC236}">
                  <a16:creationId xmlns:a16="http://schemas.microsoft.com/office/drawing/2014/main" id="{D206B46D-4D7C-4D4F-721A-A568DC51203C}"/>
                </a:ext>
              </a:extLst>
            </p:cNvPr>
            <p:cNvSpPr/>
            <p:nvPr/>
          </p:nvSpPr>
          <p:spPr>
            <a:xfrm>
              <a:off x="6902338" y="3896215"/>
              <a:ext cx="42103" cy="40262"/>
            </a:xfrm>
            <a:custGeom>
              <a:avLst/>
              <a:gdLst/>
              <a:ahLst/>
              <a:cxnLst/>
              <a:rect l="l" t="t" r="r" b="b"/>
              <a:pathLst>
                <a:path w="1738" h="1662" extrusionOk="0">
                  <a:moveTo>
                    <a:pt x="820" y="1"/>
                  </a:moveTo>
                  <a:cubicBezTo>
                    <a:pt x="508" y="1"/>
                    <a:pt x="205" y="198"/>
                    <a:pt x="104" y="527"/>
                  </a:cubicBezTo>
                  <a:cubicBezTo>
                    <a:pt x="92" y="568"/>
                    <a:pt x="84" y="609"/>
                    <a:pt x="80" y="650"/>
                  </a:cubicBezTo>
                  <a:lnTo>
                    <a:pt x="80" y="650"/>
                  </a:lnTo>
                  <a:cubicBezTo>
                    <a:pt x="50" y="735"/>
                    <a:pt x="36" y="826"/>
                    <a:pt x="39" y="916"/>
                  </a:cubicBezTo>
                  <a:lnTo>
                    <a:pt x="39" y="916"/>
                  </a:lnTo>
                  <a:cubicBezTo>
                    <a:pt x="0" y="1069"/>
                    <a:pt x="16" y="1242"/>
                    <a:pt x="104" y="1374"/>
                  </a:cubicBezTo>
                  <a:cubicBezTo>
                    <a:pt x="229" y="1571"/>
                    <a:pt x="450" y="1662"/>
                    <a:pt x="676" y="1662"/>
                  </a:cubicBezTo>
                  <a:cubicBezTo>
                    <a:pt x="772" y="1662"/>
                    <a:pt x="870" y="1645"/>
                    <a:pt x="961" y="1614"/>
                  </a:cubicBezTo>
                  <a:lnTo>
                    <a:pt x="961" y="1614"/>
                  </a:lnTo>
                  <a:cubicBezTo>
                    <a:pt x="1126" y="1575"/>
                    <a:pt x="1280" y="1481"/>
                    <a:pt x="1395" y="1334"/>
                  </a:cubicBezTo>
                  <a:cubicBezTo>
                    <a:pt x="1738" y="951"/>
                    <a:pt x="1637" y="366"/>
                    <a:pt x="1193" y="104"/>
                  </a:cubicBezTo>
                  <a:cubicBezTo>
                    <a:pt x="1076" y="34"/>
                    <a:pt x="948" y="1"/>
                    <a:pt x="82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7227;p116">
              <a:extLst>
                <a:ext uri="{FF2B5EF4-FFF2-40B4-BE49-F238E27FC236}">
                  <a16:creationId xmlns:a16="http://schemas.microsoft.com/office/drawing/2014/main" id="{C30F9C7C-AF25-4E66-7BB5-C127F01AECEB}"/>
                </a:ext>
              </a:extLst>
            </p:cNvPr>
            <p:cNvSpPr/>
            <p:nvPr/>
          </p:nvSpPr>
          <p:spPr>
            <a:xfrm>
              <a:off x="6663091" y="2578548"/>
              <a:ext cx="574423" cy="600174"/>
            </a:xfrm>
            <a:custGeom>
              <a:avLst/>
              <a:gdLst/>
              <a:ahLst/>
              <a:cxnLst/>
              <a:rect l="l" t="t" r="r" b="b"/>
              <a:pathLst>
                <a:path w="23712" h="24775" extrusionOk="0">
                  <a:moveTo>
                    <a:pt x="10237" y="0"/>
                  </a:moveTo>
                  <a:cubicBezTo>
                    <a:pt x="9621" y="0"/>
                    <a:pt x="8996" y="48"/>
                    <a:pt x="8367" y="57"/>
                  </a:cubicBezTo>
                  <a:cubicBezTo>
                    <a:pt x="7944" y="57"/>
                    <a:pt x="7500" y="117"/>
                    <a:pt x="7077" y="238"/>
                  </a:cubicBezTo>
                  <a:cubicBezTo>
                    <a:pt x="6573" y="480"/>
                    <a:pt x="6109" y="823"/>
                    <a:pt x="5726" y="1246"/>
                  </a:cubicBezTo>
                  <a:lnTo>
                    <a:pt x="2823" y="4089"/>
                  </a:lnTo>
                  <a:cubicBezTo>
                    <a:pt x="1996" y="4916"/>
                    <a:pt x="1129" y="5783"/>
                    <a:pt x="686" y="6872"/>
                  </a:cubicBezTo>
                  <a:cubicBezTo>
                    <a:pt x="363" y="7739"/>
                    <a:pt x="302" y="8707"/>
                    <a:pt x="282" y="9634"/>
                  </a:cubicBezTo>
                  <a:cubicBezTo>
                    <a:pt x="161" y="12517"/>
                    <a:pt x="60" y="12175"/>
                    <a:pt x="20" y="15058"/>
                  </a:cubicBezTo>
                  <a:cubicBezTo>
                    <a:pt x="20" y="15784"/>
                    <a:pt x="0" y="16530"/>
                    <a:pt x="282" y="17215"/>
                  </a:cubicBezTo>
                  <a:cubicBezTo>
                    <a:pt x="927" y="18909"/>
                    <a:pt x="3024" y="22800"/>
                    <a:pt x="4819" y="23163"/>
                  </a:cubicBezTo>
                  <a:cubicBezTo>
                    <a:pt x="7581" y="23728"/>
                    <a:pt x="10384" y="24091"/>
                    <a:pt x="13227" y="24232"/>
                  </a:cubicBezTo>
                  <a:cubicBezTo>
                    <a:pt x="13711" y="24252"/>
                    <a:pt x="13771" y="24696"/>
                    <a:pt x="14255" y="24716"/>
                  </a:cubicBezTo>
                  <a:cubicBezTo>
                    <a:pt x="14752" y="24746"/>
                    <a:pt x="15240" y="24775"/>
                    <a:pt x="15710" y="24775"/>
                  </a:cubicBezTo>
                  <a:cubicBezTo>
                    <a:pt x="17090" y="24775"/>
                    <a:pt x="18328" y="24533"/>
                    <a:pt x="19275" y="23405"/>
                  </a:cubicBezTo>
                  <a:cubicBezTo>
                    <a:pt x="20425" y="22034"/>
                    <a:pt x="19739" y="19977"/>
                    <a:pt x="19719" y="18163"/>
                  </a:cubicBezTo>
                  <a:cubicBezTo>
                    <a:pt x="21050" y="18062"/>
                    <a:pt x="22622" y="17820"/>
                    <a:pt x="23247" y="16651"/>
                  </a:cubicBezTo>
                  <a:cubicBezTo>
                    <a:pt x="23711" y="15764"/>
                    <a:pt x="23449" y="14715"/>
                    <a:pt x="23187" y="13767"/>
                  </a:cubicBezTo>
                  <a:cubicBezTo>
                    <a:pt x="22259" y="10521"/>
                    <a:pt x="22280" y="6852"/>
                    <a:pt x="19880" y="4493"/>
                  </a:cubicBezTo>
                  <a:cubicBezTo>
                    <a:pt x="17824" y="2476"/>
                    <a:pt x="15061" y="1367"/>
                    <a:pt x="12380" y="339"/>
                  </a:cubicBezTo>
                  <a:cubicBezTo>
                    <a:pt x="11681" y="66"/>
                    <a:pt x="10965" y="0"/>
                    <a:pt x="10237" y="0"/>
                  </a:cubicBez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7228;p116">
              <a:extLst>
                <a:ext uri="{FF2B5EF4-FFF2-40B4-BE49-F238E27FC236}">
                  <a16:creationId xmlns:a16="http://schemas.microsoft.com/office/drawing/2014/main" id="{88021160-4D94-6F34-B9F4-A6E2859DB9B8}"/>
                </a:ext>
              </a:extLst>
            </p:cNvPr>
            <p:cNvSpPr/>
            <p:nvPr/>
          </p:nvSpPr>
          <p:spPr>
            <a:xfrm>
              <a:off x="6660160" y="2575302"/>
              <a:ext cx="580286" cy="606400"/>
            </a:xfrm>
            <a:custGeom>
              <a:avLst/>
              <a:gdLst/>
              <a:ahLst/>
              <a:cxnLst/>
              <a:rect l="l" t="t" r="r" b="b"/>
              <a:pathLst>
                <a:path w="23954" h="25032" extrusionOk="0">
                  <a:moveTo>
                    <a:pt x="10427" y="253"/>
                  </a:moveTo>
                  <a:cubicBezTo>
                    <a:pt x="11120" y="253"/>
                    <a:pt x="11789" y="321"/>
                    <a:pt x="12440" y="574"/>
                  </a:cubicBezTo>
                  <a:cubicBezTo>
                    <a:pt x="14961" y="1562"/>
                    <a:pt x="17844" y="2671"/>
                    <a:pt x="19900" y="4707"/>
                  </a:cubicBezTo>
                  <a:cubicBezTo>
                    <a:pt x="21614" y="6381"/>
                    <a:pt x="22058" y="8699"/>
                    <a:pt x="22542" y="11139"/>
                  </a:cubicBezTo>
                  <a:cubicBezTo>
                    <a:pt x="22723" y="12067"/>
                    <a:pt x="22925" y="13014"/>
                    <a:pt x="23167" y="13922"/>
                  </a:cubicBezTo>
                  <a:cubicBezTo>
                    <a:pt x="23449" y="14889"/>
                    <a:pt x="23671" y="15877"/>
                    <a:pt x="23247" y="16704"/>
                  </a:cubicBezTo>
                  <a:cubicBezTo>
                    <a:pt x="22663" y="17813"/>
                    <a:pt x="21191" y="18075"/>
                    <a:pt x="19840" y="18176"/>
                  </a:cubicBezTo>
                  <a:lnTo>
                    <a:pt x="19719" y="18176"/>
                  </a:lnTo>
                  <a:lnTo>
                    <a:pt x="19719" y="18277"/>
                  </a:lnTo>
                  <a:cubicBezTo>
                    <a:pt x="19719" y="18781"/>
                    <a:pt x="19780" y="19285"/>
                    <a:pt x="19820" y="19789"/>
                  </a:cubicBezTo>
                  <a:cubicBezTo>
                    <a:pt x="19981" y="21180"/>
                    <a:pt x="20102" y="22491"/>
                    <a:pt x="19296" y="23458"/>
                  </a:cubicBezTo>
                  <a:cubicBezTo>
                    <a:pt x="18377" y="24555"/>
                    <a:pt x="17174" y="24791"/>
                    <a:pt x="15849" y="24791"/>
                  </a:cubicBezTo>
                  <a:cubicBezTo>
                    <a:pt x="15371" y="24791"/>
                    <a:pt x="14878" y="24761"/>
                    <a:pt x="14376" y="24729"/>
                  </a:cubicBezTo>
                  <a:lnTo>
                    <a:pt x="14356" y="24729"/>
                  </a:lnTo>
                  <a:cubicBezTo>
                    <a:pt x="14194" y="24709"/>
                    <a:pt x="14033" y="24628"/>
                    <a:pt x="13932" y="24507"/>
                  </a:cubicBezTo>
                  <a:cubicBezTo>
                    <a:pt x="13771" y="24346"/>
                    <a:pt x="13569" y="24245"/>
                    <a:pt x="13348" y="24245"/>
                  </a:cubicBezTo>
                  <a:cubicBezTo>
                    <a:pt x="10525" y="24104"/>
                    <a:pt x="7722" y="23741"/>
                    <a:pt x="4960" y="23196"/>
                  </a:cubicBezTo>
                  <a:cubicBezTo>
                    <a:pt x="3287" y="22854"/>
                    <a:pt x="1250" y="19184"/>
                    <a:pt x="524" y="17309"/>
                  </a:cubicBezTo>
                  <a:cubicBezTo>
                    <a:pt x="262" y="16644"/>
                    <a:pt x="282" y="15918"/>
                    <a:pt x="282" y="15192"/>
                  </a:cubicBezTo>
                  <a:cubicBezTo>
                    <a:pt x="302" y="13579"/>
                    <a:pt x="343" y="12994"/>
                    <a:pt x="383" y="12248"/>
                  </a:cubicBezTo>
                  <a:cubicBezTo>
                    <a:pt x="423" y="11684"/>
                    <a:pt x="484" y="11038"/>
                    <a:pt x="524" y="9768"/>
                  </a:cubicBezTo>
                  <a:cubicBezTo>
                    <a:pt x="544" y="8921"/>
                    <a:pt x="585" y="7953"/>
                    <a:pt x="928" y="7066"/>
                  </a:cubicBezTo>
                  <a:cubicBezTo>
                    <a:pt x="1351" y="5978"/>
                    <a:pt x="2258" y="5090"/>
                    <a:pt x="3024" y="4324"/>
                  </a:cubicBezTo>
                  <a:lnTo>
                    <a:pt x="5928" y="1461"/>
                  </a:lnTo>
                  <a:cubicBezTo>
                    <a:pt x="6291" y="1058"/>
                    <a:pt x="6734" y="715"/>
                    <a:pt x="7238" y="493"/>
                  </a:cubicBezTo>
                  <a:cubicBezTo>
                    <a:pt x="7642" y="352"/>
                    <a:pt x="8065" y="312"/>
                    <a:pt x="8488" y="312"/>
                  </a:cubicBezTo>
                  <a:cubicBezTo>
                    <a:pt x="8771" y="312"/>
                    <a:pt x="9053" y="292"/>
                    <a:pt x="9335" y="292"/>
                  </a:cubicBezTo>
                  <a:cubicBezTo>
                    <a:pt x="9706" y="271"/>
                    <a:pt x="10070" y="253"/>
                    <a:pt x="10427" y="253"/>
                  </a:cubicBezTo>
                  <a:close/>
                  <a:moveTo>
                    <a:pt x="10399" y="0"/>
                  </a:moveTo>
                  <a:cubicBezTo>
                    <a:pt x="10041" y="0"/>
                    <a:pt x="9685" y="16"/>
                    <a:pt x="9335" y="30"/>
                  </a:cubicBezTo>
                  <a:cubicBezTo>
                    <a:pt x="9053" y="50"/>
                    <a:pt x="8771" y="70"/>
                    <a:pt x="8488" y="70"/>
                  </a:cubicBezTo>
                  <a:cubicBezTo>
                    <a:pt x="8431" y="67"/>
                    <a:pt x="8373" y="66"/>
                    <a:pt x="8316" y="66"/>
                  </a:cubicBezTo>
                  <a:cubicBezTo>
                    <a:pt x="7914" y="66"/>
                    <a:pt x="7528" y="128"/>
                    <a:pt x="7158" y="251"/>
                  </a:cubicBezTo>
                  <a:cubicBezTo>
                    <a:pt x="6613" y="493"/>
                    <a:pt x="6150" y="836"/>
                    <a:pt x="5767" y="1280"/>
                  </a:cubicBezTo>
                  <a:lnTo>
                    <a:pt x="2863" y="4143"/>
                  </a:lnTo>
                  <a:cubicBezTo>
                    <a:pt x="2057" y="4929"/>
                    <a:pt x="1149" y="5836"/>
                    <a:pt x="706" y="6965"/>
                  </a:cubicBezTo>
                  <a:cubicBezTo>
                    <a:pt x="343" y="7893"/>
                    <a:pt x="302" y="8881"/>
                    <a:pt x="282" y="9768"/>
                  </a:cubicBezTo>
                  <a:cubicBezTo>
                    <a:pt x="222" y="11018"/>
                    <a:pt x="181" y="11663"/>
                    <a:pt x="141" y="12228"/>
                  </a:cubicBezTo>
                  <a:cubicBezTo>
                    <a:pt x="101" y="12974"/>
                    <a:pt x="61" y="13559"/>
                    <a:pt x="20" y="15192"/>
                  </a:cubicBezTo>
                  <a:cubicBezTo>
                    <a:pt x="20" y="15877"/>
                    <a:pt x="0" y="16684"/>
                    <a:pt x="282" y="17390"/>
                  </a:cubicBezTo>
                  <a:cubicBezTo>
                    <a:pt x="948" y="19124"/>
                    <a:pt x="3045" y="23055"/>
                    <a:pt x="4920" y="23438"/>
                  </a:cubicBezTo>
                  <a:cubicBezTo>
                    <a:pt x="7682" y="23983"/>
                    <a:pt x="10505" y="24346"/>
                    <a:pt x="13327" y="24487"/>
                  </a:cubicBezTo>
                  <a:cubicBezTo>
                    <a:pt x="13509" y="24507"/>
                    <a:pt x="13650" y="24588"/>
                    <a:pt x="13771" y="24709"/>
                  </a:cubicBezTo>
                  <a:cubicBezTo>
                    <a:pt x="13932" y="24870"/>
                    <a:pt x="14134" y="24951"/>
                    <a:pt x="14356" y="24971"/>
                  </a:cubicBezTo>
                  <a:cubicBezTo>
                    <a:pt x="14840" y="25011"/>
                    <a:pt x="15324" y="25031"/>
                    <a:pt x="15807" y="25031"/>
                  </a:cubicBezTo>
                  <a:cubicBezTo>
                    <a:pt x="17179" y="25031"/>
                    <a:pt x="18509" y="24789"/>
                    <a:pt x="19497" y="23620"/>
                  </a:cubicBezTo>
                  <a:cubicBezTo>
                    <a:pt x="20384" y="22571"/>
                    <a:pt x="20243" y="21140"/>
                    <a:pt x="20082" y="19769"/>
                  </a:cubicBezTo>
                  <a:cubicBezTo>
                    <a:pt x="20042" y="19325"/>
                    <a:pt x="20001" y="18861"/>
                    <a:pt x="19981" y="18418"/>
                  </a:cubicBezTo>
                  <a:cubicBezTo>
                    <a:pt x="21372" y="18297"/>
                    <a:pt x="22864" y="18015"/>
                    <a:pt x="23489" y="16825"/>
                  </a:cubicBezTo>
                  <a:cubicBezTo>
                    <a:pt x="23953" y="15918"/>
                    <a:pt x="23711" y="14849"/>
                    <a:pt x="23429" y="13841"/>
                  </a:cubicBezTo>
                  <a:cubicBezTo>
                    <a:pt x="23167" y="12954"/>
                    <a:pt x="22985" y="12006"/>
                    <a:pt x="22804" y="11099"/>
                  </a:cubicBezTo>
                  <a:cubicBezTo>
                    <a:pt x="22340" y="8720"/>
                    <a:pt x="21856" y="6260"/>
                    <a:pt x="20102" y="4526"/>
                  </a:cubicBezTo>
                  <a:cubicBezTo>
                    <a:pt x="17985" y="2449"/>
                    <a:pt x="15082" y="1340"/>
                    <a:pt x="12541" y="332"/>
                  </a:cubicBezTo>
                  <a:cubicBezTo>
                    <a:pt x="11842" y="63"/>
                    <a:pt x="11116" y="0"/>
                    <a:pt x="103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7229;p116">
              <a:extLst>
                <a:ext uri="{FF2B5EF4-FFF2-40B4-BE49-F238E27FC236}">
                  <a16:creationId xmlns:a16="http://schemas.microsoft.com/office/drawing/2014/main" id="{6EEB813E-8B2C-CC52-9634-DEA0A7D0AF47}"/>
                </a:ext>
              </a:extLst>
            </p:cNvPr>
            <p:cNvSpPr/>
            <p:nvPr/>
          </p:nvSpPr>
          <p:spPr>
            <a:xfrm>
              <a:off x="6668930" y="2840546"/>
              <a:ext cx="471176" cy="561608"/>
            </a:xfrm>
            <a:custGeom>
              <a:avLst/>
              <a:gdLst/>
              <a:ahLst/>
              <a:cxnLst/>
              <a:rect l="l" t="t" r="r" b="b"/>
              <a:pathLst>
                <a:path w="19450" h="23183" extrusionOk="0">
                  <a:moveTo>
                    <a:pt x="8732" y="0"/>
                  </a:moveTo>
                  <a:cubicBezTo>
                    <a:pt x="5618" y="0"/>
                    <a:pt x="2634" y="558"/>
                    <a:pt x="1795" y="1722"/>
                  </a:cubicBezTo>
                  <a:cubicBezTo>
                    <a:pt x="1" y="4223"/>
                    <a:pt x="1493" y="16542"/>
                    <a:pt x="1735" y="17893"/>
                  </a:cubicBezTo>
                  <a:cubicBezTo>
                    <a:pt x="1883" y="18781"/>
                    <a:pt x="2426" y="18969"/>
                    <a:pt x="2771" y="18995"/>
                  </a:cubicBezTo>
                  <a:lnTo>
                    <a:pt x="2771" y="18995"/>
                  </a:lnTo>
                  <a:cubicBezTo>
                    <a:pt x="2503" y="19036"/>
                    <a:pt x="2137" y="19172"/>
                    <a:pt x="2037" y="19607"/>
                  </a:cubicBezTo>
                  <a:cubicBezTo>
                    <a:pt x="1876" y="20312"/>
                    <a:pt x="1795" y="22591"/>
                    <a:pt x="2179" y="22913"/>
                  </a:cubicBezTo>
                  <a:cubicBezTo>
                    <a:pt x="2387" y="23078"/>
                    <a:pt x="6964" y="23183"/>
                    <a:pt x="11237" y="23183"/>
                  </a:cubicBezTo>
                  <a:cubicBezTo>
                    <a:pt x="14828" y="23183"/>
                    <a:pt x="18204" y="23109"/>
                    <a:pt x="18591" y="22934"/>
                  </a:cubicBezTo>
                  <a:cubicBezTo>
                    <a:pt x="19449" y="22534"/>
                    <a:pt x="19398" y="18597"/>
                    <a:pt x="18321" y="18597"/>
                  </a:cubicBezTo>
                  <a:cubicBezTo>
                    <a:pt x="18310" y="18597"/>
                    <a:pt x="18299" y="18598"/>
                    <a:pt x="18288" y="18599"/>
                  </a:cubicBezTo>
                  <a:cubicBezTo>
                    <a:pt x="18288" y="18599"/>
                    <a:pt x="18752" y="18357"/>
                    <a:pt x="18833" y="17490"/>
                  </a:cubicBezTo>
                  <a:cubicBezTo>
                    <a:pt x="18913" y="16623"/>
                    <a:pt x="18450" y="4848"/>
                    <a:pt x="16958" y="2186"/>
                  </a:cubicBezTo>
                  <a:cubicBezTo>
                    <a:pt x="16155" y="755"/>
                    <a:pt x="12355" y="0"/>
                    <a:pt x="8732" y="0"/>
                  </a:cubicBez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7230;p116">
              <a:extLst>
                <a:ext uri="{FF2B5EF4-FFF2-40B4-BE49-F238E27FC236}">
                  <a16:creationId xmlns:a16="http://schemas.microsoft.com/office/drawing/2014/main" id="{219B6CBD-0CAF-A304-269F-EB61A5D062B4}"/>
                </a:ext>
              </a:extLst>
            </p:cNvPr>
            <p:cNvSpPr/>
            <p:nvPr/>
          </p:nvSpPr>
          <p:spPr>
            <a:xfrm>
              <a:off x="6665514" y="2837711"/>
              <a:ext cx="474786" cy="567204"/>
            </a:xfrm>
            <a:custGeom>
              <a:avLst/>
              <a:gdLst/>
              <a:ahLst/>
              <a:cxnLst/>
              <a:rect l="l" t="t" r="r" b="b"/>
              <a:pathLst>
                <a:path w="19599" h="23414" extrusionOk="0">
                  <a:moveTo>
                    <a:pt x="8893" y="224"/>
                  </a:moveTo>
                  <a:cubicBezTo>
                    <a:pt x="9387" y="224"/>
                    <a:pt x="9881" y="238"/>
                    <a:pt x="10364" y="267"/>
                  </a:cubicBezTo>
                  <a:cubicBezTo>
                    <a:pt x="13792" y="468"/>
                    <a:pt x="16393" y="1275"/>
                    <a:pt x="16978" y="2344"/>
                  </a:cubicBezTo>
                  <a:cubicBezTo>
                    <a:pt x="18470" y="5005"/>
                    <a:pt x="18913" y="16800"/>
                    <a:pt x="18853" y="17586"/>
                  </a:cubicBezTo>
                  <a:cubicBezTo>
                    <a:pt x="18792" y="18353"/>
                    <a:pt x="18389" y="18595"/>
                    <a:pt x="18369" y="18595"/>
                  </a:cubicBezTo>
                  <a:lnTo>
                    <a:pt x="17804" y="18877"/>
                  </a:lnTo>
                  <a:lnTo>
                    <a:pt x="17804" y="18877"/>
                  </a:lnTo>
                  <a:lnTo>
                    <a:pt x="18450" y="18837"/>
                  </a:lnTo>
                  <a:cubicBezTo>
                    <a:pt x="18461" y="18835"/>
                    <a:pt x="18472" y="18835"/>
                    <a:pt x="18483" y="18835"/>
                  </a:cubicBezTo>
                  <a:cubicBezTo>
                    <a:pt x="18824" y="18835"/>
                    <a:pt x="18996" y="19429"/>
                    <a:pt x="19054" y="19683"/>
                  </a:cubicBezTo>
                  <a:cubicBezTo>
                    <a:pt x="19377" y="20913"/>
                    <a:pt x="19175" y="22708"/>
                    <a:pt x="18692" y="22930"/>
                  </a:cubicBezTo>
                  <a:cubicBezTo>
                    <a:pt x="18344" y="23088"/>
                    <a:pt x="14557" y="23164"/>
                    <a:pt x="10719" y="23164"/>
                  </a:cubicBezTo>
                  <a:cubicBezTo>
                    <a:pt x="6756" y="23164"/>
                    <a:pt x="2738" y="23083"/>
                    <a:pt x="2400" y="22930"/>
                  </a:cubicBezTo>
                  <a:cubicBezTo>
                    <a:pt x="2078" y="22667"/>
                    <a:pt x="2138" y="20510"/>
                    <a:pt x="2299" y="19764"/>
                  </a:cubicBezTo>
                  <a:cubicBezTo>
                    <a:pt x="2380" y="19462"/>
                    <a:pt x="2622" y="19260"/>
                    <a:pt x="2924" y="19240"/>
                  </a:cubicBezTo>
                  <a:cubicBezTo>
                    <a:pt x="3025" y="19240"/>
                    <a:pt x="3126" y="19240"/>
                    <a:pt x="3227" y="19220"/>
                  </a:cubicBezTo>
                  <a:lnTo>
                    <a:pt x="4033" y="19038"/>
                  </a:lnTo>
                  <a:lnTo>
                    <a:pt x="3207" y="18978"/>
                  </a:lnTo>
                  <a:cubicBezTo>
                    <a:pt x="3156" y="18968"/>
                    <a:pt x="3106" y="18963"/>
                    <a:pt x="3055" y="18963"/>
                  </a:cubicBezTo>
                  <a:cubicBezTo>
                    <a:pt x="3005" y="18963"/>
                    <a:pt x="2955" y="18968"/>
                    <a:pt x="2904" y="18978"/>
                  </a:cubicBezTo>
                  <a:cubicBezTo>
                    <a:pt x="2743" y="18958"/>
                    <a:pt x="2582" y="18897"/>
                    <a:pt x="2461" y="18816"/>
                  </a:cubicBezTo>
                  <a:cubicBezTo>
                    <a:pt x="2178" y="18615"/>
                    <a:pt x="2017" y="18292"/>
                    <a:pt x="1977" y="17970"/>
                  </a:cubicBezTo>
                  <a:cubicBezTo>
                    <a:pt x="1755" y="16720"/>
                    <a:pt x="263" y="4380"/>
                    <a:pt x="2037" y="1900"/>
                  </a:cubicBezTo>
                  <a:cubicBezTo>
                    <a:pt x="2868" y="757"/>
                    <a:pt x="5886" y="224"/>
                    <a:pt x="8893" y="224"/>
                  </a:cubicBezTo>
                  <a:close/>
                  <a:moveTo>
                    <a:pt x="8851" y="0"/>
                  </a:moveTo>
                  <a:cubicBezTo>
                    <a:pt x="5864" y="0"/>
                    <a:pt x="2748" y="520"/>
                    <a:pt x="1836" y="1759"/>
                  </a:cubicBezTo>
                  <a:cubicBezTo>
                    <a:pt x="1" y="4319"/>
                    <a:pt x="1513" y="16780"/>
                    <a:pt x="1735" y="18030"/>
                  </a:cubicBezTo>
                  <a:cubicBezTo>
                    <a:pt x="1795" y="18433"/>
                    <a:pt x="1997" y="18796"/>
                    <a:pt x="2320" y="19038"/>
                  </a:cubicBezTo>
                  <a:cubicBezTo>
                    <a:pt x="2380" y="19079"/>
                    <a:pt x="2420" y="19099"/>
                    <a:pt x="2481" y="19119"/>
                  </a:cubicBezTo>
                  <a:cubicBezTo>
                    <a:pt x="2259" y="19240"/>
                    <a:pt x="2118" y="19462"/>
                    <a:pt x="2057" y="19704"/>
                  </a:cubicBezTo>
                  <a:cubicBezTo>
                    <a:pt x="1936" y="20248"/>
                    <a:pt x="1755" y="22728"/>
                    <a:pt x="2239" y="23131"/>
                  </a:cubicBezTo>
                  <a:cubicBezTo>
                    <a:pt x="2481" y="23313"/>
                    <a:pt x="6796" y="23413"/>
                    <a:pt x="10969" y="23413"/>
                  </a:cubicBezTo>
                  <a:cubicBezTo>
                    <a:pt x="14760" y="23413"/>
                    <a:pt x="18409" y="23333"/>
                    <a:pt x="18792" y="23151"/>
                  </a:cubicBezTo>
                  <a:cubicBezTo>
                    <a:pt x="19498" y="22829"/>
                    <a:pt x="19599" y="20792"/>
                    <a:pt x="19296" y="19623"/>
                  </a:cubicBezTo>
                  <a:cubicBezTo>
                    <a:pt x="19135" y="19018"/>
                    <a:pt x="18913" y="18736"/>
                    <a:pt x="18712" y="18635"/>
                  </a:cubicBezTo>
                  <a:cubicBezTo>
                    <a:pt x="18954" y="18353"/>
                    <a:pt x="19095" y="17990"/>
                    <a:pt x="19115" y="17627"/>
                  </a:cubicBezTo>
                  <a:cubicBezTo>
                    <a:pt x="19175" y="16861"/>
                    <a:pt x="18752" y="5025"/>
                    <a:pt x="17199" y="2243"/>
                  </a:cubicBezTo>
                  <a:cubicBezTo>
                    <a:pt x="16413" y="872"/>
                    <a:pt x="13167" y="206"/>
                    <a:pt x="10364" y="45"/>
                  </a:cubicBezTo>
                  <a:cubicBezTo>
                    <a:pt x="9872" y="16"/>
                    <a:pt x="9363" y="0"/>
                    <a:pt x="885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7231;p116">
              <a:extLst>
                <a:ext uri="{FF2B5EF4-FFF2-40B4-BE49-F238E27FC236}">
                  <a16:creationId xmlns:a16="http://schemas.microsoft.com/office/drawing/2014/main" id="{4DF93B35-995A-0426-5EF7-60D4F2D7D54C}"/>
                </a:ext>
              </a:extLst>
            </p:cNvPr>
            <p:cNvSpPr/>
            <p:nvPr/>
          </p:nvSpPr>
          <p:spPr>
            <a:xfrm>
              <a:off x="7179351" y="3339346"/>
              <a:ext cx="208117" cy="411607"/>
            </a:xfrm>
            <a:custGeom>
              <a:avLst/>
              <a:gdLst/>
              <a:ahLst/>
              <a:cxnLst/>
              <a:rect l="l" t="t" r="r" b="b"/>
              <a:pathLst>
                <a:path w="8591" h="16991" extrusionOk="0">
                  <a:moveTo>
                    <a:pt x="6008" y="0"/>
                  </a:moveTo>
                  <a:cubicBezTo>
                    <a:pt x="5776" y="0"/>
                    <a:pt x="5476" y="83"/>
                    <a:pt x="5243" y="106"/>
                  </a:cubicBezTo>
                  <a:lnTo>
                    <a:pt x="3630" y="247"/>
                  </a:lnTo>
                  <a:cubicBezTo>
                    <a:pt x="3086" y="247"/>
                    <a:pt x="2561" y="347"/>
                    <a:pt x="2037" y="529"/>
                  </a:cubicBezTo>
                  <a:cubicBezTo>
                    <a:pt x="1547" y="732"/>
                    <a:pt x="830" y="1374"/>
                    <a:pt x="290" y="1374"/>
                  </a:cubicBezTo>
                  <a:cubicBezTo>
                    <a:pt x="186" y="1374"/>
                    <a:pt x="89" y="1350"/>
                    <a:pt x="1" y="1295"/>
                  </a:cubicBezTo>
                  <a:lnTo>
                    <a:pt x="1" y="1295"/>
                  </a:lnTo>
                  <a:cubicBezTo>
                    <a:pt x="283" y="5509"/>
                    <a:pt x="1130" y="9663"/>
                    <a:pt x="2501" y="13655"/>
                  </a:cubicBezTo>
                  <a:cubicBezTo>
                    <a:pt x="2864" y="14723"/>
                    <a:pt x="3287" y="15812"/>
                    <a:pt x="3348" y="16961"/>
                  </a:cubicBezTo>
                  <a:cubicBezTo>
                    <a:pt x="3628" y="16981"/>
                    <a:pt x="3909" y="16990"/>
                    <a:pt x="4189" y="16990"/>
                  </a:cubicBezTo>
                  <a:cubicBezTo>
                    <a:pt x="5686" y="16990"/>
                    <a:pt x="7181" y="16718"/>
                    <a:pt x="8590" y="16175"/>
                  </a:cubicBezTo>
                  <a:cubicBezTo>
                    <a:pt x="7763" y="10872"/>
                    <a:pt x="7017" y="5570"/>
                    <a:pt x="6372" y="247"/>
                  </a:cubicBezTo>
                  <a:cubicBezTo>
                    <a:pt x="6345" y="56"/>
                    <a:pt x="6199" y="0"/>
                    <a:pt x="6008" y="0"/>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7232;p116">
              <a:extLst>
                <a:ext uri="{FF2B5EF4-FFF2-40B4-BE49-F238E27FC236}">
                  <a16:creationId xmlns:a16="http://schemas.microsoft.com/office/drawing/2014/main" id="{9A624FA4-4C8E-C05F-62C5-013DD8FF1E20}"/>
                </a:ext>
              </a:extLst>
            </p:cNvPr>
            <p:cNvSpPr/>
            <p:nvPr/>
          </p:nvSpPr>
          <p:spPr>
            <a:xfrm>
              <a:off x="7175936" y="3336318"/>
              <a:ext cx="214948" cy="417833"/>
            </a:xfrm>
            <a:custGeom>
              <a:avLst/>
              <a:gdLst/>
              <a:ahLst/>
              <a:cxnLst/>
              <a:rect l="l" t="t" r="r" b="b"/>
              <a:pathLst>
                <a:path w="8873" h="17248" extrusionOk="0">
                  <a:moveTo>
                    <a:pt x="6164" y="251"/>
                  </a:moveTo>
                  <a:cubicBezTo>
                    <a:pt x="6236" y="251"/>
                    <a:pt x="6295" y="262"/>
                    <a:pt x="6332" y="291"/>
                  </a:cubicBezTo>
                  <a:cubicBezTo>
                    <a:pt x="6372" y="311"/>
                    <a:pt x="6392" y="351"/>
                    <a:pt x="6392" y="372"/>
                  </a:cubicBezTo>
                  <a:cubicBezTo>
                    <a:pt x="7037" y="5634"/>
                    <a:pt x="7763" y="10977"/>
                    <a:pt x="8590" y="16219"/>
                  </a:cubicBezTo>
                  <a:cubicBezTo>
                    <a:pt x="7251" y="16728"/>
                    <a:pt x="5826" y="16994"/>
                    <a:pt x="4400" y="16994"/>
                  </a:cubicBezTo>
                  <a:cubicBezTo>
                    <a:pt x="4130" y="16994"/>
                    <a:pt x="3859" y="16985"/>
                    <a:pt x="3590" y="16965"/>
                  </a:cubicBezTo>
                  <a:cubicBezTo>
                    <a:pt x="3529" y="15957"/>
                    <a:pt x="3186" y="14990"/>
                    <a:pt x="2864" y="14042"/>
                  </a:cubicBezTo>
                  <a:lnTo>
                    <a:pt x="2763" y="13739"/>
                  </a:lnTo>
                  <a:cubicBezTo>
                    <a:pt x="1412" y="9808"/>
                    <a:pt x="585" y="5735"/>
                    <a:pt x="283" y="1602"/>
                  </a:cubicBezTo>
                  <a:lnTo>
                    <a:pt x="283" y="1602"/>
                  </a:lnTo>
                  <a:cubicBezTo>
                    <a:pt x="337" y="1614"/>
                    <a:pt x="393" y="1620"/>
                    <a:pt x="449" y="1620"/>
                  </a:cubicBezTo>
                  <a:cubicBezTo>
                    <a:pt x="834" y="1620"/>
                    <a:pt x="1267" y="1344"/>
                    <a:pt x="1654" y="1098"/>
                  </a:cubicBezTo>
                  <a:cubicBezTo>
                    <a:pt x="1835" y="977"/>
                    <a:pt x="2037" y="876"/>
                    <a:pt x="2239" y="775"/>
                  </a:cubicBezTo>
                  <a:cubicBezTo>
                    <a:pt x="2743" y="614"/>
                    <a:pt x="3247" y="513"/>
                    <a:pt x="3791" y="493"/>
                  </a:cubicBezTo>
                  <a:lnTo>
                    <a:pt x="5404" y="351"/>
                  </a:lnTo>
                  <a:cubicBezTo>
                    <a:pt x="5505" y="351"/>
                    <a:pt x="5606" y="331"/>
                    <a:pt x="5727" y="311"/>
                  </a:cubicBezTo>
                  <a:cubicBezTo>
                    <a:pt x="5869" y="285"/>
                    <a:pt x="6036" y="251"/>
                    <a:pt x="6164" y="251"/>
                  </a:cubicBezTo>
                  <a:close/>
                  <a:moveTo>
                    <a:pt x="6158" y="1"/>
                  </a:moveTo>
                  <a:cubicBezTo>
                    <a:pt x="6011" y="1"/>
                    <a:pt x="5846" y="28"/>
                    <a:pt x="5687" y="49"/>
                  </a:cubicBezTo>
                  <a:cubicBezTo>
                    <a:pt x="5586" y="69"/>
                    <a:pt x="5485" y="110"/>
                    <a:pt x="5384" y="110"/>
                  </a:cubicBezTo>
                  <a:lnTo>
                    <a:pt x="3771" y="231"/>
                  </a:lnTo>
                  <a:cubicBezTo>
                    <a:pt x="3207" y="251"/>
                    <a:pt x="2662" y="351"/>
                    <a:pt x="2138" y="533"/>
                  </a:cubicBezTo>
                  <a:cubicBezTo>
                    <a:pt x="1936" y="634"/>
                    <a:pt x="1715" y="755"/>
                    <a:pt x="1533" y="896"/>
                  </a:cubicBezTo>
                  <a:cubicBezTo>
                    <a:pt x="1147" y="1121"/>
                    <a:pt x="735" y="1372"/>
                    <a:pt x="431" y="1372"/>
                  </a:cubicBezTo>
                  <a:cubicBezTo>
                    <a:pt x="354" y="1372"/>
                    <a:pt x="284" y="1356"/>
                    <a:pt x="222" y="1319"/>
                  </a:cubicBezTo>
                  <a:lnTo>
                    <a:pt x="1" y="1198"/>
                  </a:lnTo>
                  <a:lnTo>
                    <a:pt x="21" y="1440"/>
                  </a:lnTo>
                  <a:cubicBezTo>
                    <a:pt x="303" y="5674"/>
                    <a:pt x="1150" y="9828"/>
                    <a:pt x="2521" y="13820"/>
                  </a:cubicBezTo>
                  <a:lnTo>
                    <a:pt x="2642" y="14143"/>
                  </a:lnTo>
                  <a:cubicBezTo>
                    <a:pt x="2965" y="15090"/>
                    <a:pt x="3307" y="16098"/>
                    <a:pt x="3348" y="17107"/>
                  </a:cubicBezTo>
                  <a:lnTo>
                    <a:pt x="3348" y="17207"/>
                  </a:lnTo>
                  <a:lnTo>
                    <a:pt x="3469" y="17207"/>
                  </a:lnTo>
                  <a:cubicBezTo>
                    <a:pt x="3771" y="17248"/>
                    <a:pt x="4074" y="17248"/>
                    <a:pt x="4376" y="17248"/>
                  </a:cubicBezTo>
                  <a:cubicBezTo>
                    <a:pt x="5868" y="17248"/>
                    <a:pt x="7360" y="16965"/>
                    <a:pt x="8771" y="16421"/>
                  </a:cubicBezTo>
                  <a:lnTo>
                    <a:pt x="8872" y="16381"/>
                  </a:lnTo>
                  <a:lnTo>
                    <a:pt x="8852" y="16280"/>
                  </a:lnTo>
                  <a:cubicBezTo>
                    <a:pt x="8025" y="10997"/>
                    <a:pt x="7300" y="5634"/>
                    <a:pt x="6634" y="331"/>
                  </a:cubicBezTo>
                  <a:cubicBezTo>
                    <a:pt x="6634" y="231"/>
                    <a:pt x="6574" y="150"/>
                    <a:pt x="6493" y="89"/>
                  </a:cubicBezTo>
                  <a:cubicBezTo>
                    <a:pt x="6407" y="23"/>
                    <a:pt x="6290" y="1"/>
                    <a:pt x="615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7233;p116">
              <a:extLst>
                <a:ext uri="{FF2B5EF4-FFF2-40B4-BE49-F238E27FC236}">
                  <a16:creationId xmlns:a16="http://schemas.microsoft.com/office/drawing/2014/main" id="{8DD84344-ECDC-B4EB-67B3-EBBA7D5902B2}"/>
                </a:ext>
              </a:extLst>
            </p:cNvPr>
            <p:cNvSpPr/>
            <p:nvPr/>
          </p:nvSpPr>
          <p:spPr>
            <a:xfrm>
              <a:off x="7313195" y="3790592"/>
              <a:ext cx="130912" cy="81905"/>
            </a:xfrm>
            <a:custGeom>
              <a:avLst/>
              <a:gdLst/>
              <a:ahLst/>
              <a:cxnLst/>
              <a:rect l="l" t="t" r="r" b="b"/>
              <a:pathLst>
                <a:path w="5404" h="3381" extrusionOk="0">
                  <a:moveTo>
                    <a:pt x="1385" y="0"/>
                  </a:moveTo>
                  <a:cubicBezTo>
                    <a:pt x="1063" y="0"/>
                    <a:pt x="741" y="71"/>
                    <a:pt x="444" y="210"/>
                  </a:cubicBezTo>
                  <a:cubicBezTo>
                    <a:pt x="323" y="935"/>
                    <a:pt x="0" y="1802"/>
                    <a:pt x="0" y="2528"/>
                  </a:cubicBezTo>
                  <a:cubicBezTo>
                    <a:pt x="0" y="2710"/>
                    <a:pt x="41" y="2891"/>
                    <a:pt x="121" y="3053"/>
                  </a:cubicBezTo>
                  <a:cubicBezTo>
                    <a:pt x="273" y="3322"/>
                    <a:pt x="609" y="3381"/>
                    <a:pt x="938" y="3381"/>
                  </a:cubicBezTo>
                  <a:cubicBezTo>
                    <a:pt x="1003" y="3381"/>
                    <a:pt x="1067" y="3378"/>
                    <a:pt x="1129" y="3375"/>
                  </a:cubicBezTo>
                  <a:lnTo>
                    <a:pt x="4295" y="3173"/>
                  </a:lnTo>
                  <a:cubicBezTo>
                    <a:pt x="4698" y="3153"/>
                    <a:pt x="5182" y="3073"/>
                    <a:pt x="5323" y="2690"/>
                  </a:cubicBezTo>
                  <a:cubicBezTo>
                    <a:pt x="5404" y="2468"/>
                    <a:pt x="5343" y="2226"/>
                    <a:pt x="5202" y="2065"/>
                  </a:cubicBezTo>
                  <a:cubicBezTo>
                    <a:pt x="5061" y="1883"/>
                    <a:pt x="4860" y="1762"/>
                    <a:pt x="4658" y="1681"/>
                  </a:cubicBezTo>
                  <a:cubicBezTo>
                    <a:pt x="4275" y="1520"/>
                    <a:pt x="3872" y="1460"/>
                    <a:pt x="3489" y="1298"/>
                  </a:cubicBezTo>
                  <a:cubicBezTo>
                    <a:pt x="3085" y="1177"/>
                    <a:pt x="2783" y="855"/>
                    <a:pt x="2662" y="452"/>
                  </a:cubicBezTo>
                  <a:cubicBezTo>
                    <a:pt x="2662" y="371"/>
                    <a:pt x="2642" y="290"/>
                    <a:pt x="2601" y="230"/>
                  </a:cubicBezTo>
                  <a:cubicBezTo>
                    <a:pt x="2561" y="199"/>
                    <a:pt x="2516" y="184"/>
                    <a:pt x="2473" y="184"/>
                  </a:cubicBezTo>
                  <a:cubicBezTo>
                    <a:pt x="2430" y="184"/>
                    <a:pt x="2390" y="199"/>
                    <a:pt x="2359" y="230"/>
                  </a:cubicBezTo>
                  <a:cubicBezTo>
                    <a:pt x="2052" y="76"/>
                    <a:pt x="1718" y="0"/>
                    <a:pt x="1385" y="0"/>
                  </a:cubicBez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7234;p116">
              <a:extLst>
                <a:ext uri="{FF2B5EF4-FFF2-40B4-BE49-F238E27FC236}">
                  <a16:creationId xmlns:a16="http://schemas.microsoft.com/office/drawing/2014/main" id="{38312846-711C-CEAC-15AA-DDBFBD033529}"/>
                </a:ext>
              </a:extLst>
            </p:cNvPr>
            <p:cNvSpPr/>
            <p:nvPr/>
          </p:nvSpPr>
          <p:spPr>
            <a:xfrm>
              <a:off x="7309779" y="3787976"/>
              <a:ext cx="137259" cy="87816"/>
            </a:xfrm>
            <a:custGeom>
              <a:avLst/>
              <a:gdLst/>
              <a:ahLst/>
              <a:cxnLst/>
              <a:rect l="l" t="t" r="r" b="b"/>
              <a:pathLst>
                <a:path w="5666" h="3625" extrusionOk="0">
                  <a:moveTo>
                    <a:pt x="1519" y="229"/>
                  </a:moveTo>
                  <a:cubicBezTo>
                    <a:pt x="1835" y="229"/>
                    <a:pt x="2151" y="300"/>
                    <a:pt x="2440" y="439"/>
                  </a:cubicBezTo>
                  <a:lnTo>
                    <a:pt x="2521" y="499"/>
                  </a:lnTo>
                  <a:lnTo>
                    <a:pt x="2581" y="418"/>
                  </a:lnTo>
                  <a:lnTo>
                    <a:pt x="2642" y="418"/>
                  </a:lnTo>
                  <a:cubicBezTo>
                    <a:pt x="2662" y="459"/>
                    <a:pt x="2662" y="499"/>
                    <a:pt x="2682" y="539"/>
                  </a:cubicBezTo>
                  <a:lnTo>
                    <a:pt x="2682" y="600"/>
                  </a:lnTo>
                  <a:cubicBezTo>
                    <a:pt x="2803" y="1043"/>
                    <a:pt x="3125" y="1386"/>
                    <a:pt x="3569" y="1527"/>
                  </a:cubicBezTo>
                  <a:cubicBezTo>
                    <a:pt x="3771" y="1608"/>
                    <a:pt x="3972" y="1689"/>
                    <a:pt x="4174" y="1729"/>
                  </a:cubicBezTo>
                  <a:cubicBezTo>
                    <a:pt x="4355" y="1789"/>
                    <a:pt x="4557" y="1850"/>
                    <a:pt x="4738" y="1910"/>
                  </a:cubicBezTo>
                  <a:cubicBezTo>
                    <a:pt x="4920" y="1971"/>
                    <a:pt x="5101" y="2092"/>
                    <a:pt x="5243" y="2253"/>
                  </a:cubicBezTo>
                  <a:cubicBezTo>
                    <a:pt x="5363" y="2394"/>
                    <a:pt x="5404" y="2576"/>
                    <a:pt x="5343" y="2757"/>
                  </a:cubicBezTo>
                  <a:cubicBezTo>
                    <a:pt x="5263" y="2999"/>
                    <a:pt x="4960" y="3120"/>
                    <a:pt x="4416" y="3161"/>
                  </a:cubicBezTo>
                  <a:lnTo>
                    <a:pt x="1250" y="3362"/>
                  </a:lnTo>
                  <a:cubicBezTo>
                    <a:pt x="1194" y="3366"/>
                    <a:pt x="1136" y="3368"/>
                    <a:pt x="1076" y="3368"/>
                  </a:cubicBezTo>
                  <a:cubicBezTo>
                    <a:pt x="794" y="3368"/>
                    <a:pt x="493" y="3316"/>
                    <a:pt x="343" y="3100"/>
                  </a:cubicBezTo>
                  <a:cubicBezTo>
                    <a:pt x="283" y="2959"/>
                    <a:pt x="242" y="2798"/>
                    <a:pt x="262" y="2656"/>
                  </a:cubicBezTo>
                  <a:cubicBezTo>
                    <a:pt x="283" y="2152"/>
                    <a:pt x="363" y="1668"/>
                    <a:pt x="524" y="1185"/>
                  </a:cubicBezTo>
                  <a:cubicBezTo>
                    <a:pt x="585" y="902"/>
                    <a:pt x="645" y="660"/>
                    <a:pt x="706" y="398"/>
                  </a:cubicBezTo>
                  <a:cubicBezTo>
                    <a:pt x="962" y="284"/>
                    <a:pt x="1240" y="229"/>
                    <a:pt x="1519" y="229"/>
                  </a:cubicBezTo>
                  <a:close/>
                  <a:moveTo>
                    <a:pt x="1492" y="0"/>
                  </a:moveTo>
                  <a:cubicBezTo>
                    <a:pt x="1160" y="0"/>
                    <a:pt x="827" y="66"/>
                    <a:pt x="524" y="197"/>
                  </a:cubicBezTo>
                  <a:lnTo>
                    <a:pt x="464" y="237"/>
                  </a:lnTo>
                  <a:lnTo>
                    <a:pt x="464" y="297"/>
                  </a:lnTo>
                  <a:cubicBezTo>
                    <a:pt x="424" y="560"/>
                    <a:pt x="343" y="842"/>
                    <a:pt x="262" y="1144"/>
                  </a:cubicBezTo>
                  <a:cubicBezTo>
                    <a:pt x="121" y="1628"/>
                    <a:pt x="41" y="2132"/>
                    <a:pt x="20" y="2656"/>
                  </a:cubicBezTo>
                  <a:cubicBezTo>
                    <a:pt x="0" y="2858"/>
                    <a:pt x="41" y="3060"/>
                    <a:pt x="141" y="3241"/>
                  </a:cubicBezTo>
                  <a:cubicBezTo>
                    <a:pt x="323" y="3544"/>
                    <a:pt x="706" y="3604"/>
                    <a:pt x="1049" y="3604"/>
                  </a:cubicBezTo>
                  <a:cubicBezTo>
                    <a:pt x="1129" y="3604"/>
                    <a:pt x="1210" y="3604"/>
                    <a:pt x="1270" y="3624"/>
                  </a:cubicBezTo>
                  <a:lnTo>
                    <a:pt x="4436" y="3423"/>
                  </a:lnTo>
                  <a:cubicBezTo>
                    <a:pt x="4839" y="3402"/>
                    <a:pt x="5424" y="3302"/>
                    <a:pt x="5585" y="2858"/>
                  </a:cubicBezTo>
                  <a:cubicBezTo>
                    <a:pt x="5666" y="2596"/>
                    <a:pt x="5605" y="2314"/>
                    <a:pt x="5444" y="2092"/>
                  </a:cubicBezTo>
                  <a:cubicBezTo>
                    <a:pt x="5283" y="1910"/>
                    <a:pt x="5061" y="1769"/>
                    <a:pt x="4839" y="1689"/>
                  </a:cubicBezTo>
                  <a:cubicBezTo>
                    <a:pt x="4638" y="1608"/>
                    <a:pt x="4456" y="1547"/>
                    <a:pt x="4255" y="1487"/>
                  </a:cubicBezTo>
                  <a:cubicBezTo>
                    <a:pt x="4053" y="1447"/>
                    <a:pt x="3851" y="1386"/>
                    <a:pt x="3670" y="1306"/>
                  </a:cubicBezTo>
                  <a:cubicBezTo>
                    <a:pt x="3468" y="1225"/>
                    <a:pt x="3004" y="983"/>
                    <a:pt x="2924" y="539"/>
                  </a:cubicBezTo>
                  <a:lnTo>
                    <a:pt x="2924" y="499"/>
                  </a:lnTo>
                  <a:cubicBezTo>
                    <a:pt x="2904" y="418"/>
                    <a:pt x="2883" y="338"/>
                    <a:pt x="2843" y="277"/>
                  </a:cubicBezTo>
                  <a:cubicBezTo>
                    <a:pt x="2783" y="217"/>
                    <a:pt x="2702" y="176"/>
                    <a:pt x="2621" y="176"/>
                  </a:cubicBezTo>
                  <a:cubicBezTo>
                    <a:pt x="2561" y="176"/>
                    <a:pt x="2521" y="176"/>
                    <a:pt x="2460" y="197"/>
                  </a:cubicBezTo>
                  <a:cubicBezTo>
                    <a:pt x="2158" y="66"/>
                    <a:pt x="1825" y="0"/>
                    <a:pt x="149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7235;p116">
              <a:extLst>
                <a:ext uri="{FF2B5EF4-FFF2-40B4-BE49-F238E27FC236}">
                  <a16:creationId xmlns:a16="http://schemas.microsoft.com/office/drawing/2014/main" id="{8FC9904F-5A27-7223-0957-42488C7B36D1}"/>
                </a:ext>
              </a:extLst>
            </p:cNvPr>
            <p:cNvSpPr/>
            <p:nvPr/>
          </p:nvSpPr>
          <p:spPr>
            <a:xfrm>
              <a:off x="7093885" y="2761716"/>
              <a:ext cx="49831" cy="249517"/>
            </a:xfrm>
            <a:custGeom>
              <a:avLst/>
              <a:gdLst/>
              <a:ahLst/>
              <a:cxnLst/>
              <a:rect l="l" t="t" r="r" b="b"/>
              <a:pathLst>
                <a:path w="2057" h="10300" extrusionOk="0">
                  <a:moveTo>
                    <a:pt x="847" y="0"/>
                  </a:moveTo>
                  <a:cubicBezTo>
                    <a:pt x="833" y="0"/>
                    <a:pt x="818" y="5"/>
                    <a:pt x="807" y="16"/>
                  </a:cubicBezTo>
                  <a:lnTo>
                    <a:pt x="827" y="16"/>
                  </a:lnTo>
                  <a:cubicBezTo>
                    <a:pt x="61" y="1388"/>
                    <a:pt x="303" y="2960"/>
                    <a:pt x="726" y="4392"/>
                  </a:cubicBezTo>
                  <a:cubicBezTo>
                    <a:pt x="1009" y="5279"/>
                    <a:pt x="1311" y="6146"/>
                    <a:pt x="1492" y="7053"/>
                  </a:cubicBezTo>
                  <a:cubicBezTo>
                    <a:pt x="1674" y="8102"/>
                    <a:pt x="1755" y="9170"/>
                    <a:pt x="1755" y="10239"/>
                  </a:cubicBezTo>
                  <a:cubicBezTo>
                    <a:pt x="1765" y="10279"/>
                    <a:pt x="1800" y="10299"/>
                    <a:pt x="1833" y="10299"/>
                  </a:cubicBezTo>
                  <a:cubicBezTo>
                    <a:pt x="1865" y="10299"/>
                    <a:pt x="1896" y="10279"/>
                    <a:pt x="1896" y="10239"/>
                  </a:cubicBezTo>
                  <a:cubicBezTo>
                    <a:pt x="2057" y="8545"/>
                    <a:pt x="1674" y="6811"/>
                    <a:pt x="1150" y="5218"/>
                  </a:cubicBezTo>
                  <a:cubicBezTo>
                    <a:pt x="605" y="3565"/>
                    <a:pt x="0" y="1730"/>
                    <a:pt x="888" y="77"/>
                  </a:cubicBezTo>
                  <a:cubicBezTo>
                    <a:pt x="917" y="33"/>
                    <a:pt x="883" y="0"/>
                    <a:pt x="84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7236;p116">
              <a:extLst>
                <a:ext uri="{FF2B5EF4-FFF2-40B4-BE49-F238E27FC236}">
                  <a16:creationId xmlns:a16="http://schemas.microsoft.com/office/drawing/2014/main" id="{05FD8802-BE0F-B46E-5387-46F8602C1E2C}"/>
                </a:ext>
              </a:extLst>
            </p:cNvPr>
            <p:cNvSpPr/>
            <p:nvPr/>
          </p:nvSpPr>
          <p:spPr>
            <a:xfrm>
              <a:off x="7118450" y="2730756"/>
              <a:ext cx="24661" cy="22505"/>
            </a:xfrm>
            <a:custGeom>
              <a:avLst/>
              <a:gdLst/>
              <a:ahLst/>
              <a:cxnLst/>
              <a:rect l="l" t="t" r="r" b="b"/>
              <a:pathLst>
                <a:path w="1018" h="929" extrusionOk="0">
                  <a:moveTo>
                    <a:pt x="958" y="0"/>
                  </a:moveTo>
                  <a:cubicBezTo>
                    <a:pt x="953" y="0"/>
                    <a:pt x="948" y="1"/>
                    <a:pt x="942" y="4"/>
                  </a:cubicBezTo>
                  <a:cubicBezTo>
                    <a:pt x="559" y="206"/>
                    <a:pt x="236" y="488"/>
                    <a:pt x="15" y="871"/>
                  </a:cubicBezTo>
                  <a:cubicBezTo>
                    <a:pt x="0" y="900"/>
                    <a:pt x="26" y="928"/>
                    <a:pt x="57" y="928"/>
                  </a:cubicBezTo>
                  <a:cubicBezTo>
                    <a:pt x="70" y="928"/>
                    <a:pt x="84" y="923"/>
                    <a:pt x="95" y="911"/>
                  </a:cubicBezTo>
                  <a:lnTo>
                    <a:pt x="75" y="891"/>
                  </a:lnTo>
                  <a:cubicBezTo>
                    <a:pt x="297" y="548"/>
                    <a:pt x="620" y="266"/>
                    <a:pt x="982" y="85"/>
                  </a:cubicBezTo>
                  <a:cubicBezTo>
                    <a:pt x="1017" y="50"/>
                    <a:pt x="992" y="0"/>
                    <a:pt x="95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7237;p116">
              <a:extLst>
                <a:ext uri="{FF2B5EF4-FFF2-40B4-BE49-F238E27FC236}">
                  <a16:creationId xmlns:a16="http://schemas.microsoft.com/office/drawing/2014/main" id="{0D729B33-5448-28BE-D27C-6D0ECE6759E0}"/>
                </a:ext>
              </a:extLst>
            </p:cNvPr>
            <p:cNvSpPr/>
            <p:nvPr/>
          </p:nvSpPr>
          <p:spPr>
            <a:xfrm>
              <a:off x="6956239" y="2605729"/>
              <a:ext cx="171150" cy="100558"/>
            </a:xfrm>
            <a:custGeom>
              <a:avLst/>
              <a:gdLst/>
              <a:ahLst/>
              <a:cxnLst/>
              <a:rect l="l" t="t" r="r" b="b"/>
              <a:pathLst>
                <a:path w="7065" h="4151" extrusionOk="0">
                  <a:moveTo>
                    <a:pt x="45" y="0"/>
                  </a:moveTo>
                  <a:cubicBezTo>
                    <a:pt x="13" y="0"/>
                    <a:pt x="1" y="66"/>
                    <a:pt x="37" y="84"/>
                  </a:cubicBezTo>
                  <a:cubicBezTo>
                    <a:pt x="2698" y="891"/>
                    <a:pt x="5098" y="2020"/>
                    <a:pt x="6953" y="4137"/>
                  </a:cubicBezTo>
                  <a:cubicBezTo>
                    <a:pt x="6962" y="4146"/>
                    <a:pt x="6974" y="4150"/>
                    <a:pt x="6985" y="4150"/>
                  </a:cubicBezTo>
                  <a:cubicBezTo>
                    <a:pt x="7024" y="4150"/>
                    <a:pt x="7064" y="4107"/>
                    <a:pt x="7033" y="4076"/>
                  </a:cubicBezTo>
                  <a:cubicBezTo>
                    <a:pt x="5420" y="1838"/>
                    <a:pt x="2598" y="749"/>
                    <a:pt x="57" y="3"/>
                  </a:cubicBezTo>
                  <a:cubicBezTo>
                    <a:pt x="53" y="1"/>
                    <a:pt x="48" y="0"/>
                    <a:pt x="4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7238;p116">
              <a:extLst>
                <a:ext uri="{FF2B5EF4-FFF2-40B4-BE49-F238E27FC236}">
                  <a16:creationId xmlns:a16="http://schemas.microsoft.com/office/drawing/2014/main" id="{7C8CEBFF-0532-2D87-2E42-4E754C838D9F}"/>
                </a:ext>
              </a:extLst>
            </p:cNvPr>
            <p:cNvSpPr/>
            <p:nvPr/>
          </p:nvSpPr>
          <p:spPr>
            <a:xfrm>
              <a:off x="6832085" y="2599673"/>
              <a:ext cx="97215" cy="9084"/>
            </a:xfrm>
            <a:custGeom>
              <a:avLst/>
              <a:gdLst/>
              <a:ahLst/>
              <a:cxnLst/>
              <a:rect l="l" t="t" r="r" b="b"/>
              <a:pathLst>
                <a:path w="4013" h="375" extrusionOk="0">
                  <a:moveTo>
                    <a:pt x="3470" y="0"/>
                  </a:moveTo>
                  <a:cubicBezTo>
                    <a:pt x="2348" y="0"/>
                    <a:pt x="1191" y="168"/>
                    <a:pt x="81" y="274"/>
                  </a:cubicBezTo>
                  <a:cubicBezTo>
                    <a:pt x="4" y="274"/>
                    <a:pt x="0" y="365"/>
                    <a:pt x="70" y="374"/>
                  </a:cubicBezTo>
                  <a:lnTo>
                    <a:pt x="70" y="374"/>
                  </a:lnTo>
                  <a:cubicBezTo>
                    <a:pt x="1357" y="274"/>
                    <a:pt x="2685" y="293"/>
                    <a:pt x="3952" y="92"/>
                  </a:cubicBezTo>
                  <a:cubicBezTo>
                    <a:pt x="4013" y="92"/>
                    <a:pt x="3992" y="12"/>
                    <a:pt x="3952" y="12"/>
                  </a:cubicBezTo>
                  <a:cubicBezTo>
                    <a:pt x="3792" y="4"/>
                    <a:pt x="3632" y="0"/>
                    <a:pt x="3470" y="0"/>
                  </a:cubicBezTo>
                  <a:close/>
                  <a:moveTo>
                    <a:pt x="70" y="374"/>
                  </a:moveTo>
                  <a:cubicBezTo>
                    <a:pt x="67" y="374"/>
                    <a:pt x="64" y="374"/>
                    <a:pt x="61" y="374"/>
                  </a:cubicBezTo>
                  <a:lnTo>
                    <a:pt x="81" y="374"/>
                  </a:lnTo>
                  <a:cubicBezTo>
                    <a:pt x="77" y="374"/>
                    <a:pt x="73" y="374"/>
                    <a:pt x="70" y="374"/>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7239;p116">
              <a:extLst>
                <a:ext uri="{FF2B5EF4-FFF2-40B4-BE49-F238E27FC236}">
                  <a16:creationId xmlns:a16="http://schemas.microsoft.com/office/drawing/2014/main" id="{778C1531-A1FB-DEDF-FBCB-A216D9FB6370}"/>
                </a:ext>
              </a:extLst>
            </p:cNvPr>
            <p:cNvSpPr/>
            <p:nvPr/>
          </p:nvSpPr>
          <p:spPr>
            <a:xfrm>
              <a:off x="7151032" y="2724603"/>
              <a:ext cx="19065" cy="5281"/>
            </a:xfrm>
            <a:custGeom>
              <a:avLst/>
              <a:gdLst/>
              <a:ahLst/>
              <a:cxnLst/>
              <a:rect l="l" t="t" r="r" b="b"/>
              <a:pathLst>
                <a:path w="787" h="218" extrusionOk="0">
                  <a:moveTo>
                    <a:pt x="273" y="1"/>
                  </a:moveTo>
                  <a:cubicBezTo>
                    <a:pt x="216" y="1"/>
                    <a:pt x="159" y="6"/>
                    <a:pt x="101" y="16"/>
                  </a:cubicBezTo>
                  <a:cubicBezTo>
                    <a:pt x="6" y="16"/>
                    <a:pt x="1" y="159"/>
                    <a:pt x="84" y="159"/>
                  </a:cubicBezTo>
                  <a:cubicBezTo>
                    <a:pt x="90" y="159"/>
                    <a:pt x="95" y="158"/>
                    <a:pt x="101" y="157"/>
                  </a:cubicBezTo>
                  <a:lnTo>
                    <a:pt x="404" y="157"/>
                  </a:lnTo>
                  <a:cubicBezTo>
                    <a:pt x="504" y="198"/>
                    <a:pt x="605" y="198"/>
                    <a:pt x="726" y="218"/>
                  </a:cubicBezTo>
                  <a:cubicBezTo>
                    <a:pt x="746" y="218"/>
                    <a:pt x="787" y="157"/>
                    <a:pt x="746" y="117"/>
                  </a:cubicBezTo>
                  <a:cubicBezTo>
                    <a:pt x="597" y="42"/>
                    <a:pt x="436" y="1"/>
                    <a:pt x="27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7240;p116">
              <a:extLst>
                <a:ext uri="{FF2B5EF4-FFF2-40B4-BE49-F238E27FC236}">
                  <a16:creationId xmlns:a16="http://schemas.microsoft.com/office/drawing/2014/main" id="{645B278D-40CF-4711-8A09-9C5471D65D55}"/>
                </a:ext>
              </a:extLst>
            </p:cNvPr>
            <p:cNvSpPr/>
            <p:nvPr/>
          </p:nvSpPr>
          <p:spPr>
            <a:xfrm>
              <a:off x="6747080" y="3289442"/>
              <a:ext cx="285274" cy="10465"/>
            </a:xfrm>
            <a:custGeom>
              <a:avLst/>
              <a:gdLst/>
              <a:ahLst/>
              <a:cxnLst/>
              <a:rect l="l" t="t" r="r" b="b"/>
              <a:pathLst>
                <a:path w="11776" h="432" extrusionOk="0">
                  <a:moveTo>
                    <a:pt x="11027" y="1"/>
                  </a:moveTo>
                  <a:cubicBezTo>
                    <a:pt x="9324" y="1"/>
                    <a:pt x="7608" y="116"/>
                    <a:pt x="5909" y="169"/>
                  </a:cubicBezTo>
                  <a:cubicBezTo>
                    <a:pt x="3973" y="230"/>
                    <a:pt x="2017" y="250"/>
                    <a:pt x="82" y="331"/>
                  </a:cubicBezTo>
                  <a:cubicBezTo>
                    <a:pt x="1" y="331"/>
                    <a:pt x="1" y="432"/>
                    <a:pt x="82" y="432"/>
                  </a:cubicBezTo>
                  <a:cubicBezTo>
                    <a:pt x="2017" y="411"/>
                    <a:pt x="3953" y="331"/>
                    <a:pt x="5909" y="290"/>
                  </a:cubicBezTo>
                  <a:cubicBezTo>
                    <a:pt x="7844" y="230"/>
                    <a:pt x="9800" y="270"/>
                    <a:pt x="11736" y="109"/>
                  </a:cubicBezTo>
                  <a:cubicBezTo>
                    <a:pt x="11776" y="89"/>
                    <a:pt x="11776" y="28"/>
                    <a:pt x="11736" y="8"/>
                  </a:cubicBezTo>
                  <a:cubicBezTo>
                    <a:pt x="11500" y="3"/>
                    <a:pt x="11264" y="1"/>
                    <a:pt x="1102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7241;p116">
              <a:extLst>
                <a:ext uri="{FF2B5EF4-FFF2-40B4-BE49-F238E27FC236}">
                  <a16:creationId xmlns:a16="http://schemas.microsoft.com/office/drawing/2014/main" id="{69B2DF76-D170-A7DE-1BF8-1B1633FFC5FF}"/>
                </a:ext>
              </a:extLst>
            </p:cNvPr>
            <p:cNvSpPr/>
            <p:nvPr/>
          </p:nvSpPr>
          <p:spPr>
            <a:xfrm>
              <a:off x="7048463" y="3285881"/>
              <a:ext cx="51793" cy="4530"/>
            </a:xfrm>
            <a:custGeom>
              <a:avLst/>
              <a:gdLst/>
              <a:ahLst/>
              <a:cxnLst/>
              <a:rect l="l" t="t" r="r" b="b"/>
              <a:pathLst>
                <a:path w="2138" h="187" extrusionOk="0">
                  <a:moveTo>
                    <a:pt x="840" y="0"/>
                  </a:moveTo>
                  <a:cubicBezTo>
                    <a:pt x="591" y="0"/>
                    <a:pt x="343" y="11"/>
                    <a:pt x="101" y="34"/>
                  </a:cubicBezTo>
                  <a:cubicBezTo>
                    <a:pt x="6" y="34"/>
                    <a:pt x="1" y="177"/>
                    <a:pt x="84" y="177"/>
                  </a:cubicBezTo>
                  <a:cubicBezTo>
                    <a:pt x="90" y="177"/>
                    <a:pt x="95" y="176"/>
                    <a:pt x="101" y="175"/>
                  </a:cubicBezTo>
                  <a:cubicBezTo>
                    <a:pt x="242" y="167"/>
                    <a:pt x="382" y="164"/>
                    <a:pt x="523" y="164"/>
                  </a:cubicBezTo>
                  <a:cubicBezTo>
                    <a:pt x="906" y="164"/>
                    <a:pt x="1289" y="187"/>
                    <a:pt x="1665" y="187"/>
                  </a:cubicBezTo>
                  <a:cubicBezTo>
                    <a:pt x="1803" y="187"/>
                    <a:pt x="1941" y="184"/>
                    <a:pt x="2077" y="175"/>
                  </a:cubicBezTo>
                  <a:cubicBezTo>
                    <a:pt x="2117" y="175"/>
                    <a:pt x="2138" y="115"/>
                    <a:pt x="2077" y="95"/>
                  </a:cubicBezTo>
                  <a:cubicBezTo>
                    <a:pt x="1674" y="32"/>
                    <a:pt x="1255" y="0"/>
                    <a:pt x="84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7242;p116">
              <a:extLst>
                <a:ext uri="{FF2B5EF4-FFF2-40B4-BE49-F238E27FC236}">
                  <a16:creationId xmlns:a16="http://schemas.microsoft.com/office/drawing/2014/main" id="{D7405168-8A47-EFDD-DD4A-090CD8713A5E}"/>
                </a:ext>
              </a:extLst>
            </p:cNvPr>
            <p:cNvSpPr/>
            <p:nvPr/>
          </p:nvSpPr>
          <p:spPr>
            <a:xfrm>
              <a:off x="6944417" y="3399038"/>
              <a:ext cx="13227" cy="3440"/>
            </a:xfrm>
            <a:custGeom>
              <a:avLst/>
              <a:gdLst/>
              <a:ahLst/>
              <a:cxnLst/>
              <a:rect l="l" t="t" r="r" b="b"/>
              <a:pathLst>
                <a:path w="546" h="142" extrusionOk="0">
                  <a:moveTo>
                    <a:pt x="101" y="1"/>
                  </a:moveTo>
                  <a:cubicBezTo>
                    <a:pt x="1" y="1"/>
                    <a:pt x="1" y="142"/>
                    <a:pt x="101" y="142"/>
                  </a:cubicBezTo>
                  <a:lnTo>
                    <a:pt x="444" y="142"/>
                  </a:lnTo>
                  <a:cubicBezTo>
                    <a:pt x="545" y="142"/>
                    <a:pt x="545" y="1"/>
                    <a:pt x="44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7243;p116">
              <a:extLst>
                <a:ext uri="{FF2B5EF4-FFF2-40B4-BE49-F238E27FC236}">
                  <a16:creationId xmlns:a16="http://schemas.microsoft.com/office/drawing/2014/main" id="{976A6792-60AE-EC5E-AFC3-48038C3C832B}"/>
                </a:ext>
              </a:extLst>
            </p:cNvPr>
            <p:cNvSpPr/>
            <p:nvPr/>
          </p:nvSpPr>
          <p:spPr>
            <a:xfrm>
              <a:off x="6952072" y="3744104"/>
              <a:ext cx="16691" cy="13929"/>
            </a:xfrm>
            <a:custGeom>
              <a:avLst/>
              <a:gdLst/>
              <a:ahLst/>
              <a:cxnLst/>
              <a:rect l="l" t="t" r="r" b="b"/>
              <a:pathLst>
                <a:path w="689" h="575" extrusionOk="0">
                  <a:moveTo>
                    <a:pt x="643" y="0"/>
                  </a:moveTo>
                  <a:cubicBezTo>
                    <a:pt x="634" y="0"/>
                    <a:pt x="624" y="4"/>
                    <a:pt x="612" y="12"/>
                  </a:cubicBezTo>
                  <a:cubicBezTo>
                    <a:pt x="410" y="153"/>
                    <a:pt x="229" y="294"/>
                    <a:pt x="48" y="455"/>
                  </a:cubicBezTo>
                  <a:cubicBezTo>
                    <a:pt x="0" y="502"/>
                    <a:pt x="52" y="575"/>
                    <a:pt x="105" y="575"/>
                  </a:cubicBezTo>
                  <a:cubicBezTo>
                    <a:pt x="120" y="575"/>
                    <a:pt x="135" y="569"/>
                    <a:pt x="148" y="556"/>
                  </a:cubicBezTo>
                  <a:lnTo>
                    <a:pt x="169" y="556"/>
                  </a:lnTo>
                  <a:cubicBezTo>
                    <a:pt x="350" y="415"/>
                    <a:pt x="511" y="253"/>
                    <a:pt x="673" y="72"/>
                  </a:cubicBezTo>
                  <a:cubicBezTo>
                    <a:pt x="689" y="56"/>
                    <a:pt x="679" y="0"/>
                    <a:pt x="64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7244;p116">
              <a:extLst>
                <a:ext uri="{FF2B5EF4-FFF2-40B4-BE49-F238E27FC236}">
                  <a16:creationId xmlns:a16="http://schemas.microsoft.com/office/drawing/2014/main" id="{2DF68D6D-0850-D61E-9868-3F3D8820D3FF}"/>
                </a:ext>
              </a:extLst>
            </p:cNvPr>
            <p:cNvSpPr/>
            <p:nvPr/>
          </p:nvSpPr>
          <p:spPr>
            <a:xfrm>
              <a:off x="6811421" y="3869349"/>
              <a:ext cx="14826" cy="14680"/>
            </a:xfrm>
            <a:custGeom>
              <a:avLst/>
              <a:gdLst/>
              <a:ahLst/>
              <a:cxnLst/>
              <a:rect l="l" t="t" r="r" b="b"/>
              <a:pathLst>
                <a:path w="612" h="606" extrusionOk="0">
                  <a:moveTo>
                    <a:pt x="325" y="128"/>
                  </a:moveTo>
                  <a:cubicBezTo>
                    <a:pt x="349" y="128"/>
                    <a:pt x="373" y="139"/>
                    <a:pt x="390" y="164"/>
                  </a:cubicBezTo>
                  <a:cubicBezTo>
                    <a:pt x="450" y="225"/>
                    <a:pt x="450" y="306"/>
                    <a:pt x="410" y="366"/>
                  </a:cubicBezTo>
                  <a:cubicBezTo>
                    <a:pt x="393" y="433"/>
                    <a:pt x="335" y="472"/>
                    <a:pt x="269" y="472"/>
                  </a:cubicBezTo>
                  <a:cubicBezTo>
                    <a:pt x="256" y="472"/>
                    <a:pt x="242" y="470"/>
                    <a:pt x="228" y="467"/>
                  </a:cubicBezTo>
                  <a:cubicBezTo>
                    <a:pt x="137" y="431"/>
                    <a:pt x="145" y="280"/>
                    <a:pt x="236" y="280"/>
                  </a:cubicBezTo>
                  <a:cubicBezTo>
                    <a:pt x="246" y="280"/>
                    <a:pt x="257" y="281"/>
                    <a:pt x="269" y="285"/>
                  </a:cubicBezTo>
                  <a:cubicBezTo>
                    <a:pt x="329" y="285"/>
                    <a:pt x="349" y="205"/>
                    <a:pt x="309" y="185"/>
                  </a:cubicBezTo>
                  <a:cubicBezTo>
                    <a:pt x="290" y="178"/>
                    <a:pt x="272" y="173"/>
                    <a:pt x="254" y="171"/>
                  </a:cubicBezTo>
                  <a:lnTo>
                    <a:pt x="254" y="171"/>
                  </a:lnTo>
                  <a:cubicBezTo>
                    <a:pt x="269" y="144"/>
                    <a:pt x="297" y="128"/>
                    <a:pt x="325" y="128"/>
                  </a:cubicBezTo>
                  <a:close/>
                  <a:moveTo>
                    <a:pt x="343" y="1"/>
                  </a:moveTo>
                  <a:cubicBezTo>
                    <a:pt x="249" y="1"/>
                    <a:pt x="161" y="67"/>
                    <a:pt x="148" y="185"/>
                  </a:cubicBezTo>
                  <a:cubicBezTo>
                    <a:pt x="148" y="186"/>
                    <a:pt x="148" y="187"/>
                    <a:pt x="148" y="188"/>
                  </a:cubicBezTo>
                  <a:lnTo>
                    <a:pt x="148" y="188"/>
                  </a:lnTo>
                  <a:cubicBezTo>
                    <a:pt x="59" y="226"/>
                    <a:pt x="0" y="322"/>
                    <a:pt x="27" y="427"/>
                  </a:cubicBezTo>
                  <a:cubicBezTo>
                    <a:pt x="64" y="539"/>
                    <a:pt x="172" y="605"/>
                    <a:pt x="277" y="605"/>
                  </a:cubicBezTo>
                  <a:cubicBezTo>
                    <a:pt x="341" y="605"/>
                    <a:pt x="404" y="581"/>
                    <a:pt x="450" y="527"/>
                  </a:cubicBezTo>
                  <a:cubicBezTo>
                    <a:pt x="591" y="406"/>
                    <a:pt x="611" y="185"/>
                    <a:pt x="490" y="64"/>
                  </a:cubicBezTo>
                  <a:cubicBezTo>
                    <a:pt x="447" y="21"/>
                    <a:pt x="394" y="1"/>
                    <a:pt x="34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7245;p116">
              <a:extLst>
                <a:ext uri="{FF2B5EF4-FFF2-40B4-BE49-F238E27FC236}">
                  <a16:creationId xmlns:a16="http://schemas.microsoft.com/office/drawing/2014/main" id="{A7D4E99C-E50C-2448-ABFF-60C2365535D7}"/>
                </a:ext>
              </a:extLst>
            </p:cNvPr>
            <p:cNvSpPr/>
            <p:nvPr/>
          </p:nvSpPr>
          <p:spPr>
            <a:xfrm>
              <a:off x="6913651" y="3913173"/>
              <a:ext cx="15843" cy="12524"/>
            </a:xfrm>
            <a:custGeom>
              <a:avLst/>
              <a:gdLst/>
              <a:ahLst/>
              <a:cxnLst/>
              <a:rect l="l" t="t" r="r" b="b"/>
              <a:pathLst>
                <a:path w="654" h="517" extrusionOk="0">
                  <a:moveTo>
                    <a:pt x="350" y="126"/>
                  </a:moveTo>
                  <a:cubicBezTo>
                    <a:pt x="436" y="126"/>
                    <a:pt x="504" y="183"/>
                    <a:pt x="444" y="291"/>
                  </a:cubicBezTo>
                  <a:cubicBezTo>
                    <a:pt x="411" y="357"/>
                    <a:pt x="360" y="384"/>
                    <a:pt x="310" y="384"/>
                  </a:cubicBezTo>
                  <a:cubicBezTo>
                    <a:pt x="230" y="384"/>
                    <a:pt x="150" y="315"/>
                    <a:pt x="147" y="225"/>
                  </a:cubicBezTo>
                  <a:lnTo>
                    <a:pt x="147" y="225"/>
                  </a:lnTo>
                  <a:cubicBezTo>
                    <a:pt x="150" y="227"/>
                    <a:pt x="153" y="227"/>
                    <a:pt x="157" y="227"/>
                  </a:cubicBezTo>
                  <a:cubicBezTo>
                    <a:pt x="167" y="227"/>
                    <a:pt x="176" y="222"/>
                    <a:pt x="182" y="210"/>
                  </a:cubicBezTo>
                  <a:cubicBezTo>
                    <a:pt x="223" y="153"/>
                    <a:pt x="291" y="126"/>
                    <a:pt x="350" y="126"/>
                  </a:cubicBezTo>
                  <a:close/>
                  <a:moveTo>
                    <a:pt x="321" y="1"/>
                  </a:moveTo>
                  <a:cubicBezTo>
                    <a:pt x="257" y="1"/>
                    <a:pt x="197" y="25"/>
                    <a:pt x="158" y="79"/>
                  </a:cubicBezTo>
                  <a:lnTo>
                    <a:pt x="158" y="79"/>
                  </a:lnTo>
                  <a:cubicBezTo>
                    <a:pt x="147" y="67"/>
                    <a:pt x="131" y="60"/>
                    <a:pt x="114" y="60"/>
                  </a:cubicBezTo>
                  <a:cubicBezTo>
                    <a:pt x="94" y="60"/>
                    <a:pt x="74" y="69"/>
                    <a:pt x="61" y="89"/>
                  </a:cubicBezTo>
                  <a:lnTo>
                    <a:pt x="81" y="89"/>
                  </a:lnTo>
                  <a:cubicBezTo>
                    <a:pt x="0" y="231"/>
                    <a:pt x="61" y="392"/>
                    <a:pt x="182" y="493"/>
                  </a:cubicBezTo>
                  <a:cubicBezTo>
                    <a:pt x="219" y="508"/>
                    <a:pt x="258" y="516"/>
                    <a:pt x="298" y="516"/>
                  </a:cubicBezTo>
                  <a:cubicBezTo>
                    <a:pt x="410" y="516"/>
                    <a:pt x="520" y="456"/>
                    <a:pt x="565" y="352"/>
                  </a:cubicBezTo>
                  <a:cubicBezTo>
                    <a:pt x="654" y="148"/>
                    <a:pt x="478" y="1"/>
                    <a:pt x="32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7246;p116">
              <a:extLst>
                <a:ext uri="{FF2B5EF4-FFF2-40B4-BE49-F238E27FC236}">
                  <a16:creationId xmlns:a16="http://schemas.microsoft.com/office/drawing/2014/main" id="{F5A11133-E3BA-6710-0D43-DB27AC8F289A}"/>
                </a:ext>
              </a:extLst>
            </p:cNvPr>
            <p:cNvSpPr/>
            <p:nvPr/>
          </p:nvSpPr>
          <p:spPr>
            <a:xfrm>
              <a:off x="7089985" y="3885968"/>
              <a:ext cx="13687" cy="13324"/>
            </a:xfrm>
            <a:custGeom>
              <a:avLst/>
              <a:gdLst/>
              <a:ahLst/>
              <a:cxnLst/>
              <a:rect l="l" t="t" r="r" b="b"/>
              <a:pathLst>
                <a:path w="565" h="550" extrusionOk="0">
                  <a:moveTo>
                    <a:pt x="205" y="166"/>
                  </a:moveTo>
                  <a:cubicBezTo>
                    <a:pt x="245" y="184"/>
                    <a:pt x="304" y="186"/>
                    <a:pt x="343" y="245"/>
                  </a:cubicBezTo>
                  <a:cubicBezTo>
                    <a:pt x="403" y="285"/>
                    <a:pt x="363" y="386"/>
                    <a:pt x="282" y="386"/>
                  </a:cubicBezTo>
                  <a:cubicBezTo>
                    <a:pt x="270" y="388"/>
                    <a:pt x="259" y="390"/>
                    <a:pt x="248" y="390"/>
                  </a:cubicBezTo>
                  <a:cubicBezTo>
                    <a:pt x="129" y="390"/>
                    <a:pt x="114" y="226"/>
                    <a:pt x="205" y="166"/>
                  </a:cubicBezTo>
                  <a:close/>
                  <a:moveTo>
                    <a:pt x="288" y="1"/>
                  </a:moveTo>
                  <a:cubicBezTo>
                    <a:pt x="124" y="1"/>
                    <a:pt x="0" y="135"/>
                    <a:pt x="0" y="305"/>
                  </a:cubicBezTo>
                  <a:cubicBezTo>
                    <a:pt x="19" y="436"/>
                    <a:pt x="141" y="549"/>
                    <a:pt x="287" y="549"/>
                  </a:cubicBezTo>
                  <a:cubicBezTo>
                    <a:pt x="299" y="549"/>
                    <a:pt x="311" y="549"/>
                    <a:pt x="323" y="547"/>
                  </a:cubicBezTo>
                  <a:cubicBezTo>
                    <a:pt x="464" y="527"/>
                    <a:pt x="565" y="386"/>
                    <a:pt x="544" y="245"/>
                  </a:cubicBezTo>
                  <a:cubicBezTo>
                    <a:pt x="520" y="170"/>
                    <a:pt x="434" y="73"/>
                    <a:pt x="349" y="37"/>
                  </a:cubicBezTo>
                  <a:lnTo>
                    <a:pt x="349" y="37"/>
                  </a:lnTo>
                  <a:cubicBezTo>
                    <a:pt x="337" y="17"/>
                    <a:pt x="315" y="3"/>
                    <a:pt x="282" y="3"/>
                  </a:cubicBezTo>
                  <a:lnTo>
                    <a:pt x="323" y="3"/>
                  </a:lnTo>
                  <a:cubicBezTo>
                    <a:pt x="311" y="1"/>
                    <a:pt x="300" y="1"/>
                    <a:pt x="28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7247;p116">
              <a:extLst>
                <a:ext uri="{FF2B5EF4-FFF2-40B4-BE49-F238E27FC236}">
                  <a16:creationId xmlns:a16="http://schemas.microsoft.com/office/drawing/2014/main" id="{79D2AB62-C1A6-9166-B4DD-2AE6B66FB5D1}"/>
                </a:ext>
              </a:extLst>
            </p:cNvPr>
            <p:cNvSpPr/>
            <p:nvPr/>
          </p:nvSpPr>
          <p:spPr>
            <a:xfrm>
              <a:off x="7279013" y="2450953"/>
              <a:ext cx="18581" cy="43024"/>
            </a:xfrm>
            <a:custGeom>
              <a:avLst/>
              <a:gdLst/>
              <a:ahLst/>
              <a:cxnLst/>
              <a:rect l="l" t="t" r="r" b="b"/>
              <a:pathLst>
                <a:path w="767" h="1776" fill="none" extrusionOk="0">
                  <a:moveTo>
                    <a:pt x="766" y="1"/>
                  </a:moveTo>
                  <a:lnTo>
                    <a:pt x="0" y="888"/>
                  </a:lnTo>
                  <a:lnTo>
                    <a:pt x="524" y="1775"/>
                  </a:lnTo>
                </a:path>
              </a:pathLst>
            </a:custGeom>
            <a:noFill/>
            <a:ln w="4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7248;p116">
              <a:extLst>
                <a:ext uri="{FF2B5EF4-FFF2-40B4-BE49-F238E27FC236}">
                  <a16:creationId xmlns:a16="http://schemas.microsoft.com/office/drawing/2014/main" id="{65360766-3A0C-65ED-0F41-BDBA0A249777}"/>
                </a:ext>
              </a:extLst>
            </p:cNvPr>
            <p:cNvSpPr/>
            <p:nvPr/>
          </p:nvSpPr>
          <p:spPr>
            <a:xfrm>
              <a:off x="7330782" y="2450953"/>
              <a:ext cx="18581" cy="43024"/>
            </a:xfrm>
            <a:custGeom>
              <a:avLst/>
              <a:gdLst/>
              <a:ahLst/>
              <a:cxnLst/>
              <a:rect l="l" t="t" r="r" b="b"/>
              <a:pathLst>
                <a:path w="767" h="1776" fill="none" extrusionOk="0">
                  <a:moveTo>
                    <a:pt x="242" y="1"/>
                  </a:moveTo>
                  <a:lnTo>
                    <a:pt x="766" y="888"/>
                  </a:lnTo>
                  <a:lnTo>
                    <a:pt x="0" y="1775"/>
                  </a:lnTo>
                </a:path>
              </a:pathLst>
            </a:custGeom>
            <a:noFill/>
            <a:ln w="4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7249;p116">
              <a:extLst>
                <a:ext uri="{FF2B5EF4-FFF2-40B4-BE49-F238E27FC236}">
                  <a16:creationId xmlns:a16="http://schemas.microsoft.com/office/drawing/2014/main" id="{61B637B1-1E35-30FD-2194-5B49C07C1933}"/>
                </a:ext>
              </a:extLst>
            </p:cNvPr>
            <p:cNvSpPr/>
            <p:nvPr/>
          </p:nvSpPr>
          <p:spPr>
            <a:xfrm>
              <a:off x="7303916" y="2450953"/>
              <a:ext cx="19065" cy="46439"/>
            </a:xfrm>
            <a:custGeom>
              <a:avLst/>
              <a:gdLst/>
              <a:ahLst/>
              <a:cxnLst/>
              <a:rect l="l" t="t" r="r" b="b"/>
              <a:pathLst>
                <a:path w="787" h="1917" fill="none" extrusionOk="0">
                  <a:moveTo>
                    <a:pt x="0" y="1916"/>
                  </a:moveTo>
                  <a:lnTo>
                    <a:pt x="787" y="1"/>
                  </a:lnTo>
                </a:path>
              </a:pathLst>
            </a:custGeom>
            <a:noFill/>
            <a:ln w="4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7250;p116">
              <a:extLst>
                <a:ext uri="{FF2B5EF4-FFF2-40B4-BE49-F238E27FC236}">
                  <a16:creationId xmlns:a16="http://schemas.microsoft.com/office/drawing/2014/main" id="{007A6771-1872-BDC5-4B89-8866A4E3FD0F}"/>
                </a:ext>
              </a:extLst>
            </p:cNvPr>
            <p:cNvSpPr/>
            <p:nvPr/>
          </p:nvSpPr>
          <p:spPr>
            <a:xfrm>
              <a:off x="7357163" y="2491506"/>
              <a:ext cx="9787" cy="12234"/>
            </a:xfrm>
            <a:custGeom>
              <a:avLst/>
              <a:gdLst/>
              <a:ahLst/>
              <a:cxnLst/>
              <a:rect l="l" t="t" r="r" b="b"/>
              <a:pathLst>
                <a:path w="404" h="505" extrusionOk="0">
                  <a:moveTo>
                    <a:pt x="242" y="0"/>
                  </a:moveTo>
                  <a:cubicBezTo>
                    <a:pt x="141" y="0"/>
                    <a:pt x="40" y="121"/>
                    <a:pt x="20" y="263"/>
                  </a:cubicBezTo>
                  <a:cubicBezTo>
                    <a:pt x="0" y="404"/>
                    <a:pt x="81" y="504"/>
                    <a:pt x="161" y="504"/>
                  </a:cubicBezTo>
                  <a:cubicBezTo>
                    <a:pt x="262" y="504"/>
                    <a:pt x="363" y="404"/>
                    <a:pt x="383" y="263"/>
                  </a:cubicBezTo>
                  <a:cubicBezTo>
                    <a:pt x="403" y="121"/>
                    <a:pt x="343" y="0"/>
                    <a:pt x="242" y="0"/>
                  </a:cubicBezTo>
                  <a:close/>
                </a:path>
              </a:pathLst>
            </a:custGeom>
            <a:solidFill>
              <a:srgbClr val="6FB58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7251;p116">
              <a:extLst>
                <a:ext uri="{FF2B5EF4-FFF2-40B4-BE49-F238E27FC236}">
                  <a16:creationId xmlns:a16="http://schemas.microsoft.com/office/drawing/2014/main" id="{30EEC476-FB3E-AA84-CB13-77B25E63E188}"/>
                </a:ext>
              </a:extLst>
            </p:cNvPr>
            <p:cNvSpPr/>
            <p:nvPr/>
          </p:nvSpPr>
          <p:spPr>
            <a:xfrm>
              <a:off x="7375235" y="2491506"/>
              <a:ext cx="9787" cy="12234"/>
            </a:xfrm>
            <a:custGeom>
              <a:avLst/>
              <a:gdLst/>
              <a:ahLst/>
              <a:cxnLst/>
              <a:rect l="l" t="t" r="r" b="b"/>
              <a:pathLst>
                <a:path w="404" h="505" extrusionOk="0">
                  <a:moveTo>
                    <a:pt x="242" y="0"/>
                  </a:moveTo>
                  <a:cubicBezTo>
                    <a:pt x="141" y="0"/>
                    <a:pt x="40" y="121"/>
                    <a:pt x="20" y="263"/>
                  </a:cubicBezTo>
                  <a:cubicBezTo>
                    <a:pt x="0" y="404"/>
                    <a:pt x="81" y="504"/>
                    <a:pt x="181" y="504"/>
                  </a:cubicBezTo>
                  <a:cubicBezTo>
                    <a:pt x="282" y="504"/>
                    <a:pt x="363" y="404"/>
                    <a:pt x="383" y="263"/>
                  </a:cubicBezTo>
                  <a:cubicBezTo>
                    <a:pt x="403" y="121"/>
                    <a:pt x="343" y="0"/>
                    <a:pt x="242" y="0"/>
                  </a:cubicBezTo>
                  <a:close/>
                </a:path>
              </a:pathLst>
            </a:custGeom>
            <a:solidFill>
              <a:srgbClr val="6FB58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7252;p116">
              <a:extLst>
                <a:ext uri="{FF2B5EF4-FFF2-40B4-BE49-F238E27FC236}">
                  <a16:creationId xmlns:a16="http://schemas.microsoft.com/office/drawing/2014/main" id="{24A145A7-46C7-DDF5-AE96-280D783E7B3D}"/>
                </a:ext>
              </a:extLst>
            </p:cNvPr>
            <p:cNvSpPr/>
            <p:nvPr/>
          </p:nvSpPr>
          <p:spPr>
            <a:xfrm>
              <a:off x="7393791" y="2491506"/>
              <a:ext cx="9302" cy="12234"/>
            </a:xfrm>
            <a:custGeom>
              <a:avLst/>
              <a:gdLst/>
              <a:ahLst/>
              <a:cxnLst/>
              <a:rect l="l" t="t" r="r" b="b"/>
              <a:pathLst>
                <a:path w="384" h="505" extrusionOk="0">
                  <a:moveTo>
                    <a:pt x="222" y="0"/>
                  </a:moveTo>
                  <a:cubicBezTo>
                    <a:pt x="121" y="0"/>
                    <a:pt x="20" y="121"/>
                    <a:pt x="20" y="263"/>
                  </a:cubicBezTo>
                  <a:cubicBezTo>
                    <a:pt x="0" y="404"/>
                    <a:pt x="61" y="504"/>
                    <a:pt x="162" y="504"/>
                  </a:cubicBezTo>
                  <a:cubicBezTo>
                    <a:pt x="262" y="504"/>
                    <a:pt x="363" y="404"/>
                    <a:pt x="383" y="263"/>
                  </a:cubicBezTo>
                  <a:cubicBezTo>
                    <a:pt x="383" y="121"/>
                    <a:pt x="323" y="0"/>
                    <a:pt x="222" y="0"/>
                  </a:cubicBezTo>
                  <a:close/>
                </a:path>
              </a:pathLst>
            </a:custGeom>
            <a:solidFill>
              <a:srgbClr val="6FB58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7253;p116">
              <a:extLst>
                <a:ext uri="{FF2B5EF4-FFF2-40B4-BE49-F238E27FC236}">
                  <a16:creationId xmlns:a16="http://schemas.microsoft.com/office/drawing/2014/main" id="{FD61EF30-3C42-D3A4-5933-DC684074BBF2}"/>
                </a:ext>
              </a:extLst>
            </p:cNvPr>
            <p:cNvSpPr/>
            <p:nvPr/>
          </p:nvSpPr>
          <p:spPr>
            <a:xfrm>
              <a:off x="7270219" y="2533998"/>
              <a:ext cx="518245" cy="24"/>
            </a:xfrm>
            <a:custGeom>
              <a:avLst/>
              <a:gdLst/>
              <a:ahLst/>
              <a:cxnLst/>
              <a:rect l="l" t="t" r="r" b="b"/>
              <a:pathLst>
                <a:path w="21393" h="1" fill="none" extrusionOk="0">
                  <a:moveTo>
                    <a:pt x="0" y="1"/>
                  </a:moveTo>
                  <a:lnTo>
                    <a:pt x="21393" y="1"/>
                  </a:lnTo>
                </a:path>
              </a:pathLst>
            </a:custGeom>
            <a:noFill/>
            <a:ln w="4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7254;p116">
              <a:extLst>
                <a:ext uri="{FF2B5EF4-FFF2-40B4-BE49-F238E27FC236}">
                  <a16:creationId xmlns:a16="http://schemas.microsoft.com/office/drawing/2014/main" id="{876CE673-E1E3-CBD8-9C0F-0447320EB9AB}"/>
                </a:ext>
              </a:extLst>
            </p:cNvPr>
            <p:cNvSpPr/>
            <p:nvPr/>
          </p:nvSpPr>
          <p:spPr>
            <a:xfrm>
              <a:off x="7266779" y="2560864"/>
              <a:ext cx="311170" cy="24"/>
            </a:xfrm>
            <a:custGeom>
              <a:avLst/>
              <a:gdLst/>
              <a:ahLst/>
              <a:cxnLst/>
              <a:rect l="l" t="t" r="r" b="b"/>
              <a:pathLst>
                <a:path w="12845" h="1" fill="none" extrusionOk="0">
                  <a:moveTo>
                    <a:pt x="1" y="0"/>
                  </a:moveTo>
                  <a:lnTo>
                    <a:pt x="12844" y="0"/>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7255;p116">
              <a:extLst>
                <a:ext uri="{FF2B5EF4-FFF2-40B4-BE49-F238E27FC236}">
                  <a16:creationId xmlns:a16="http://schemas.microsoft.com/office/drawing/2014/main" id="{480D235B-9EB9-AFC7-DE3A-368902FD0406}"/>
                </a:ext>
              </a:extLst>
            </p:cNvPr>
            <p:cNvSpPr/>
            <p:nvPr/>
          </p:nvSpPr>
          <p:spPr>
            <a:xfrm>
              <a:off x="7601860" y="2560864"/>
              <a:ext cx="183189" cy="24"/>
            </a:xfrm>
            <a:custGeom>
              <a:avLst/>
              <a:gdLst/>
              <a:ahLst/>
              <a:cxnLst/>
              <a:rect l="l" t="t" r="r" b="b"/>
              <a:pathLst>
                <a:path w="7562" h="1" fill="none" extrusionOk="0">
                  <a:moveTo>
                    <a:pt x="0" y="0"/>
                  </a:moveTo>
                  <a:lnTo>
                    <a:pt x="7561" y="0"/>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7256;p116">
              <a:extLst>
                <a:ext uri="{FF2B5EF4-FFF2-40B4-BE49-F238E27FC236}">
                  <a16:creationId xmlns:a16="http://schemas.microsoft.com/office/drawing/2014/main" id="{3E8AB7E1-32AF-18B6-B7E6-B462DC4F3212}"/>
                </a:ext>
              </a:extLst>
            </p:cNvPr>
            <p:cNvSpPr/>
            <p:nvPr/>
          </p:nvSpPr>
          <p:spPr>
            <a:xfrm>
              <a:off x="7524679" y="2589692"/>
              <a:ext cx="255961" cy="24"/>
            </a:xfrm>
            <a:custGeom>
              <a:avLst/>
              <a:gdLst/>
              <a:ahLst/>
              <a:cxnLst/>
              <a:rect l="l" t="t" r="r" b="b"/>
              <a:pathLst>
                <a:path w="10566" h="1" fill="none" extrusionOk="0">
                  <a:moveTo>
                    <a:pt x="10566" y="0"/>
                  </a:moveTo>
                  <a:lnTo>
                    <a:pt x="1" y="0"/>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7257;p116">
              <a:extLst>
                <a:ext uri="{FF2B5EF4-FFF2-40B4-BE49-F238E27FC236}">
                  <a16:creationId xmlns:a16="http://schemas.microsoft.com/office/drawing/2014/main" id="{45880714-0D90-D96A-533A-E4BC94D8CD47}"/>
                </a:ext>
              </a:extLst>
            </p:cNvPr>
            <p:cNvSpPr/>
            <p:nvPr/>
          </p:nvSpPr>
          <p:spPr>
            <a:xfrm>
              <a:off x="7637035" y="2450953"/>
              <a:ext cx="164609" cy="24"/>
            </a:xfrm>
            <a:custGeom>
              <a:avLst/>
              <a:gdLst/>
              <a:ahLst/>
              <a:cxnLst/>
              <a:rect l="l" t="t" r="r" b="b"/>
              <a:pathLst>
                <a:path w="6795" h="1" fill="none" extrusionOk="0">
                  <a:moveTo>
                    <a:pt x="0" y="1"/>
                  </a:moveTo>
                  <a:lnTo>
                    <a:pt x="6795" y="1"/>
                  </a:lnTo>
                </a:path>
              </a:pathLst>
            </a:custGeom>
            <a:noFill/>
            <a:ln w="4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7258;p116">
              <a:extLst>
                <a:ext uri="{FF2B5EF4-FFF2-40B4-BE49-F238E27FC236}">
                  <a16:creationId xmlns:a16="http://schemas.microsoft.com/office/drawing/2014/main" id="{E078F251-D9B7-C17A-A908-2E389CD1BDE0}"/>
                </a:ext>
              </a:extLst>
            </p:cNvPr>
            <p:cNvSpPr/>
            <p:nvPr/>
          </p:nvSpPr>
          <p:spPr>
            <a:xfrm>
              <a:off x="7615039" y="2477335"/>
              <a:ext cx="182705" cy="24"/>
            </a:xfrm>
            <a:custGeom>
              <a:avLst/>
              <a:gdLst/>
              <a:ahLst/>
              <a:cxnLst/>
              <a:rect l="l" t="t" r="r" b="b"/>
              <a:pathLst>
                <a:path w="7542" h="1" fill="none" extrusionOk="0">
                  <a:moveTo>
                    <a:pt x="1" y="1"/>
                  </a:moveTo>
                  <a:lnTo>
                    <a:pt x="7542" y="1"/>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7259;p116">
              <a:extLst>
                <a:ext uri="{FF2B5EF4-FFF2-40B4-BE49-F238E27FC236}">
                  <a16:creationId xmlns:a16="http://schemas.microsoft.com/office/drawing/2014/main" id="{5435674E-BCD2-1EE7-4965-C52433E2CFCA}"/>
                </a:ext>
              </a:extLst>
            </p:cNvPr>
            <p:cNvSpPr/>
            <p:nvPr/>
          </p:nvSpPr>
          <p:spPr>
            <a:xfrm>
              <a:off x="7537397" y="2506647"/>
              <a:ext cx="255961" cy="24"/>
            </a:xfrm>
            <a:custGeom>
              <a:avLst/>
              <a:gdLst/>
              <a:ahLst/>
              <a:cxnLst/>
              <a:rect l="l" t="t" r="r" b="b"/>
              <a:pathLst>
                <a:path w="10566" h="1" fill="none" extrusionOk="0">
                  <a:moveTo>
                    <a:pt x="10565" y="0"/>
                  </a:moveTo>
                  <a:lnTo>
                    <a:pt x="0" y="0"/>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7260;p116">
              <a:extLst>
                <a:ext uri="{FF2B5EF4-FFF2-40B4-BE49-F238E27FC236}">
                  <a16:creationId xmlns:a16="http://schemas.microsoft.com/office/drawing/2014/main" id="{3678602A-424E-09EC-F798-59064484C9BD}"/>
                </a:ext>
              </a:extLst>
            </p:cNvPr>
            <p:cNvSpPr/>
            <p:nvPr/>
          </p:nvSpPr>
          <p:spPr>
            <a:xfrm>
              <a:off x="7472910" y="2589692"/>
              <a:ext cx="30790" cy="24"/>
            </a:xfrm>
            <a:custGeom>
              <a:avLst/>
              <a:gdLst/>
              <a:ahLst/>
              <a:cxnLst/>
              <a:rect l="l" t="t" r="r" b="b"/>
              <a:pathLst>
                <a:path w="1271" h="1" fill="none" extrusionOk="0">
                  <a:moveTo>
                    <a:pt x="1271" y="0"/>
                  </a:moveTo>
                  <a:lnTo>
                    <a:pt x="1" y="0"/>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7261;p116">
              <a:extLst>
                <a:ext uri="{FF2B5EF4-FFF2-40B4-BE49-F238E27FC236}">
                  <a16:creationId xmlns:a16="http://schemas.microsoft.com/office/drawing/2014/main" id="{9CFA540C-508B-4A14-53D8-777E4A24C636}"/>
                </a:ext>
              </a:extLst>
            </p:cNvPr>
            <p:cNvSpPr/>
            <p:nvPr/>
          </p:nvSpPr>
          <p:spPr>
            <a:xfrm>
              <a:off x="7418210" y="2589692"/>
              <a:ext cx="30790" cy="24"/>
            </a:xfrm>
            <a:custGeom>
              <a:avLst/>
              <a:gdLst/>
              <a:ahLst/>
              <a:cxnLst/>
              <a:rect l="l" t="t" r="r" b="b"/>
              <a:pathLst>
                <a:path w="1271" h="1" fill="none" extrusionOk="0">
                  <a:moveTo>
                    <a:pt x="1271" y="0"/>
                  </a:moveTo>
                  <a:lnTo>
                    <a:pt x="0" y="0"/>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7262;p116">
              <a:extLst>
                <a:ext uri="{FF2B5EF4-FFF2-40B4-BE49-F238E27FC236}">
                  <a16:creationId xmlns:a16="http://schemas.microsoft.com/office/drawing/2014/main" id="{F2853F0B-8CA8-8B11-3D80-B20CDDECB946}"/>
                </a:ext>
              </a:extLst>
            </p:cNvPr>
            <p:cNvSpPr/>
            <p:nvPr/>
          </p:nvSpPr>
          <p:spPr>
            <a:xfrm>
              <a:off x="7363510" y="2589692"/>
              <a:ext cx="30790" cy="24"/>
            </a:xfrm>
            <a:custGeom>
              <a:avLst/>
              <a:gdLst/>
              <a:ahLst/>
              <a:cxnLst/>
              <a:rect l="l" t="t" r="r" b="b"/>
              <a:pathLst>
                <a:path w="1271" h="1" fill="none" extrusionOk="0">
                  <a:moveTo>
                    <a:pt x="1270" y="0"/>
                  </a:moveTo>
                  <a:lnTo>
                    <a:pt x="0" y="0"/>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7263;p116">
              <a:extLst>
                <a:ext uri="{FF2B5EF4-FFF2-40B4-BE49-F238E27FC236}">
                  <a16:creationId xmlns:a16="http://schemas.microsoft.com/office/drawing/2014/main" id="{0B9E1836-AFBD-D98B-F229-66E0B41C55E3}"/>
                </a:ext>
              </a:extLst>
            </p:cNvPr>
            <p:cNvSpPr/>
            <p:nvPr/>
          </p:nvSpPr>
          <p:spPr>
            <a:xfrm>
              <a:off x="7308786" y="2589692"/>
              <a:ext cx="30814" cy="24"/>
            </a:xfrm>
            <a:custGeom>
              <a:avLst/>
              <a:gdLst/>
              <a:ahLst/>
              <a:cxnLst/>
              <a:rect l="l" t="t" r="r" b="b"/>
              <a:pathLst>
                <a:path w="1272" h="1" fill="none" extrusionOk="0">
                  <a:moveTo>
                    <a:pt x="1271" y="0"/>
                  </a:moveTo>
                  <a:lnTo>
                    <a:pt x="1" y="0"/>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7264;p116">
              <a:extLst>
                <a:ext uri="{FF2B5EF4-FFF2-40B4-BE49-F238E27FC236}">
                  <a16:creationId xmlns:a16="http://schemas.microsoft.com/office/drawing/2014/main" id="{645C2C10-4469-51D1-A2E0-F108C2FD9769}"/>
                </a:ext>
              </a:extLst>
            </p:cNvPr>
            <p:cNvSpPr/>
            <p:nvPr/>
          </p:nvSpPr>
          <p:spPr>
            <a:xfrm>
              <a:off x="7294154" y="2625327"/>
              <a:ext cx="481617" cy="24"/>
            </a:xfrm>
            <a:custGeom>
              <a:avLst/>
              <a:gdLst/>
              <a:ahLst/>
              <a:cxnLst/>
              <a:rect l="l" t="t" r="r" b="b"/>
              <a:pathLst>
                <a:path w="19881" h="1" fill="none" extrusionOk="0">
                  <a:moveTo>
                    <a:pt x="19880" y="1"/>
                  </a:moveTo>
                  <a:lnTo>
                    <a:pt x="0" y="1"/>
                  </a:lnTo>
                </a:path>
              </a:pathLst>
            </a:custGeom>
            <a:noFill/>
            <a:ln w="4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7265;p116">
              <a:extLst>
                <a:ext uri="{FF2B5EF4-FFF2-40B4-BE49-F238E27FC236}">
                  <a16:creationId xmlns:a16="http://schemas.microsoft.com/office/drawing/2014/main" id="{E2A4F403-F308-C95A-72F3-F5E6B3964ADA}"/>
                </a:ext>
              </a:extLst>
            </p:cNvPr>
            <p:cNvSpPr/>
            <p:nvPr/>
          </p:nvSpPr>
          <p:spPr>
            <a:xfrm>
              <a:off x="7262395" y="2589692"/>
              <a:ext cx="11265" cy="24"/>
            </a:xfrm>
            <a:custGeom>
              <a:avLst/>
              <a:gdLst/>
              <a:ahLst/>
              <a:cxnLst/>
              <a:rect l="l" t="t" r="r" b="b"/>
              <a:pathLst>
                <a:path w="465" h="1" fill="none" extrusionOk="0">
                  <a:moveTo>
                    <a:pt x="464" y="0"/>
                  </a:moveTo>
                  <a:lnTo>
                    <a:pt x="0" y="0"/>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7266;p116">
              <a:extLst>
                <a:ext uri="{FF2B5EF4-FFF2-40B4-BE49-F238E27FC236}">
                  <a16:creationId xmlns:a16="http://schemas.microsoft.com/office/drawing/2014/main" id="{5B977288-A47A-DEE4-4026-58FD586F183D}"/>
                </a:ext>
              </a:extLst>
            </p:cNvPr>
            <p:cNvSpPr/>
            <p:nvPr/>
          </p:nvSpPr>
          <p:spPr>
            <a:xfrm>
              <a:off x="7257501" y="2625327"/>
              <a:ext cx="11265" cy="24"/>
            </a:xfrm>
            <a:custGeom>
              <a:avLst/>
              <a:gdLst/>
              <a:ahLst/>
              <a:cxnLst/>
              <a:rect l="l" t="t" r="r" b="b"/>
              <a:pathLst>
                <a:path w="465" h="1" fill="none" extrusionOk="0">
                  <a:moveTo>
                    <a:pt x="465" y="1"/>
                  </a:moveTo>
                  <a:lnTo>
                    <a:pt x="1" y="1"/>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7267;p116">
              <a:extLst>
                <a:ext uri="{FF2B5EF4-FFF2-40B4-BE49-F238E27FC236}">
                  <a16:creationId xmlns:a16="http://schemas.microsoft.com/office/drawing/2014/main" id="{4D112900-ED2E-0283-DAB0-9EEDA16B5A1E}"/>
                </a:ext>
              </a:extLst>
            </p:cNvPr>
            <p:cNvSpPr/>
            <p:nvPr/>
          </p:nvSpPr>
          <p:spPr>
            <a:xfrm>
              <a:off x="7252632" y="2660503"/>
              <a:ext cx="10756" cy="24"/>
            </a:xfrm>
            <a:custGeom>
              <a:avLst/>
              <a:gdLst/>
              <a:ahLst/>
              <a:cxnLst/>
              <a:rect l="l" t="t" r="r" b="b"/>
              <a:pathLst>
                <a:path w="444" h="1" fill="none" extrusionOk="0">
                  <a:moveTo>
                    <a:pt x="444" y="1"/>
                  </a:moveTo>
                  <a:lnTo>
                    <a:pt x="0" y="1"/>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7268;p116">
              <a:extLst>
                <a:ext uri="{FF2B5EF4-FFF2-40B4-BE49-F238E27FC236}">
                  <a16:creationId xmlns:a16="http://schemas.microsoft.com/office/drawing/2014/main" id="{D49D703F-8B32-2018-2689-942F33704C26}"/>
                </a:ext>
              </a:extLst>
            </p:cNvPr>
            <p:cNvSpPr/>
            <p:nvPr/>
          </p:nvSpPr>
          <p:spPr>
            <a:xfrm>
              <a:off x="7247739" y="2695678"/>
              <a:ext cx="10780" cy="24"/>
            </a:xfrm>
            <a:custGeom>
              <a:avLst/>
              <a:gdLst/>
              <a:ahLst/>
              <a:cxnLst/>
              <a:rect l="l" t="t" r="r" b="b"/>
              <a:pathLst>
                <a:path w="445" h="1" fill="none" extrusionOk="0">
                  <a:moveTo>
                    <a:pt x="444" y="0"/>
                  </a:moveTo>
                  <a:lnTo>
                    <a:pt x="1" y="0"/>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7269;p116">
              <a:extLst>
                <a:ext uri="{FF2B5EF4-FFF2-40B4-BE49-F238E27FC236}">
                  <a16:creationId xmlns:a16="http://schemas.microsoft.com/office/drawing/2014/main" id="{01C7B5F5-71CE-E719-3A79-99AF89073430}"/>
                </a:ext>
              </a:extLst>
            </p:cNvPr>
            <p:cNvSpPr/>
            <p:nvPr/>
          </p:nvSpPr>
          <p:spPr>
            <a:xfrm>
              <a:off x="7297570" y="2660503"/>
              <a:ext cx="132874" cy="24"/>
            </a:xfrm>
            <a:custGeom>
              <a:avLst/>
              <a:gdLst/>
              <a:ahLst/>
              <a:cxnLst/>
              <a:rect l="l" t="t" r="r" b="b"/>
              <a:pathLst>
                <a:path w="5485" h="1" fill="none" extrusionOk="0">
                  <a:moveTo>
                    <a:pt x="0" y="1"/>
                  </a:moveTo>
                  <a:lnTo>
                    <a:pt x="5484" y="1"/>
                  </a:lnTo>
                </a:path>
              </a:pathLst>
            </a:custGeom>
            <a:noFill/>
            <a:ln w="55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7270;p116">
              <a:extLst>
                <a:ext uri="{FF2B5EF4-FFF2-40B4-BE49-F238E27FC236}">
                  <a16:creationId xmlns:a16="http://schemas.microsoft.com/office/drawing/2014/main" id="{5A390AAB-4E06-0600-B6AD-C2F17993D8E7}"/>
                </a:ext>
              </a:extLst>
            </p:cNvPr>
            <p:cNvSpPr/>
            <p:nvPr/>
          </p:nvSpPr>
          <p:spPr>
            <a:xfrm>
              <a:off x="7292676" y="2696647"/>
              <a:ext cx="175874" cy="24"/>
            </a:xfrm>
            <a:custGeom>
              <a:avLst/>
              <a:gdLst/>
              <a:ahLst/>
              <a:cxnLst/>
              <a:rect l="l" t="t" r="r" b="b"/>
              <a:pathLst>
                <a:path w="7260" h="1" fill="none" extrusionOk="0">
                  <a:moveTo>
                    <a:pt x="1" y="1"/>
                  </a:moveTo>
                  <a:lnTo>
                    <a:pt x="7259" y="1"/>
                  </a:lnTo>
                </a:path>
              </a:pathLst>
            </a:custGeom>
            <a:noFill/>
            <a:ln w="55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7271;p116">
              <a:extLst>
                <a:ext uri="{FF2B5EF4-FFF2-40B4-BE49-F238E27FC236}">
                  <a16:creationId xmlns:a16="http://schemas.microsoft.com/office/drawing/2014/main" id="{C24A1968-7250-3286-68DF-43DBB3C466E2}"/>
                </a:ext>
              </a:extLst>
            </p:cNvPr>
            <p:cNvSpPr/>
            <p:nvPr/>
          </p:nvSpPr>
          <p:spPr>
            <a:xfrm>
              <a:off x="7287783" y="2732791"/>
              <a:ext cx="237914" cy="24"/>
            </a:xfrm>
            <a:custGeom>
              <a:avLst/>
              <a:gdLst/>
              <a:ahLst/>
              <a:cxnLst/>
              <a:rect l="l" t="t" r="r" b="b"/>
              <a:pathLst>
                <a:path w="9821" h="1" fill="none" extrusionOk="0">
                  <a:moveTo>
                    <a:pt x="1" y="1"/>
                  </a:moveTo>
                  <a:lnTo>
                    <a:pt x="9820" y="1"/>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7272;p116">
              <a:extLst>
                <a:ext uri="{FF2B5EF4-FFF2-40B4-BE49-F238E27FC236}">
                  <a16:creationId xmlns:a16="http://schemas.microsoft.com/office/drawing/2014/main" id="{D074E82F-2E58-9FF9-9C1C-71ACFA7C87EC}"/>
                </a:ext>
              </a:extLst>
            </p:cNvPr>
            <p:cNvSpPr/>
            <p:nvPr/>
          </p:nvSpPr>
          <p:spPr>
            <a:xfrm>
              <a:off x="7444083" y="2660503"/>
              <a:ext cx="326795" cy="24"/>
            </a:xfrm>
            <a:custGeom>
              <a:avLst/>
              <a:gdLst/>
              <a:ahLst/>
              <a:cxnLst/>
              <a:rect l="l" t="t" r="r" b="b"/>
              <a:pathLst>
                <a:path w="13490" h="1" fill="none" extrusionOk="0">
                  <a:moveTo>
                    <a:pt x="1" y="1"/>
                  </a:moveTo>
                  <a:lnTo>
                    <a:pt x="13490" y="1"/>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7273;p116">
              <a:extLst>
                <a:ext uri="{FF2B5EF4-FFF2-40B4-BE49-F238E27FC236}">
                  <a16:creationId xmlns:a16="http://schemas.microsoft.com/office/drawing/2014/main" id="{17620CE9-BC4A-9AEF-BC7B-63DF34EAF446}"/>
                </a:ext>
              </a:extLst>
            </p:cNvPr>
            <p:cNvSpPr/>
            <p:nvPr/>
          </p:nvSpPr>
          <p:spPr>
            <a:xfrm>
              <a:off x="7480735" y="2696647"/>
              <a:ext cx="284765" cy="24"/>
            </a:xfrm>
            <a:custGeom>
              <a:avLst/>
              <a:gdLst/>
              <a:ahLst/>
              <a:cxnLst/>
              <a:rect l="l" t="t" r="r" b="b"/>
              <a:pathLst>
                <a:path w="11755" h="1" fill="none" extrusionOk="0">
                  <a:moveTo>
                    <a:pt x="0" y="1"/>
                  </a:moveTo>
                  <a:lnTo>
                    <a:pt x="11755" y="1"/>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7274;p116">
              <a:extLst>
                <a:ext uri="{FF2B5EF4-FFF2-40B4-BE49-F238E27FC236}">
                  <a16:creationId xmlns:a16="http://schemas.microsoft.com/office/drawing/2014/main" id="{744C9C60-BD90-687B-C70E-2C76C205B0B7}"/>
                </a:ext>
              </a:extLst>
            </p:cNvPr>
            <p:cNvSpPr/>
            <p:nvPr/>
          </p:nvSpPr>
          <p:spPr>
            <a:xfrm>
              <a:off x="7540304" y="2732791"/>
              <a:ext cx="220326" cy="24"/>
            </a:xfrm>
            <a:custGeom>
              <a:avLst/>
              <a:gdLst/>
              <a:ahLst/>
              <a:cxnLst/>
              <a:rect l="l" t="t" r="r" b="b"/>
              <a:pathLst>
                <a:path w="9095" h="1" fill="none" extrusionOk="0">
                  <a:moveTo>
                    <a:pt x="1" y="1"/>
                  </a:moveTo>
                  <a:lnTo>
                    <a:pt x="9094" y="1"/>
                  </a:lnTo>
                </a:path>
              </a:pathLst>
            </a:custGeom>
            <a:noFill/>
            <a:ln w="5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7275;p116">
              <a:extLst>
                <a:ext uri="{FF2B5EF4-FFF2-40B4-BE49-F238E27FC236}">
                  <a16:creationId xmlns:a16="http://schemas.microsoft.com/office/drawing/2014/main" id="{F4EBC6CB-2524-6E96-4754-737BB83DEFAB}"/>
                </a:ext>
              </a:extLst>
            </p:cNvPr>
            <p:cNvSpPr/>
            <p:nvPr/>
          </p:nvSpPr>
          <p:spPr>
            <a:xfrm>
              <a:off x="6949795" y="2057266"/>
              <a:ext cx="374155" cy="161726"/>
            </a:xfrm>
            <a:custGeom>
              <a:avLst/>
              <a:gdLst/>
              <a:ahLst/>
              <a:cxnLst/>
              <a:rect l="l" t="t" r="r" b="b"/>
              <a:pathLst>
                <a:path w="15445" h="6676" extrusionOk="0">
                  <a:moveTo>
                    <a:pt x="13527" y="0"/>
                  </a:moveTo>
                  <a:cubicBezTo>
                    <a:pt x="13514" y="0"/>
                    <a:pt x="13502" y="1"/>
                    <a:pt x="13489" y="1"/>
                  </a:cubicBezTo>
                  <a:lnTo>
                    <a:pt x="1916" y="81"/>
                  </a:lnTo>
                  <a:cubicBezTo>
                    <a:pt x="847" y="102"/>
                    <a:pt x="0" y="969"/>
                    <a:pt x="0" y="2017"/>
                  </a:cubicBezTo>
                  <a:lnTo>
                    <a:pt x="41" y="4779"/>
                  </a:lnTo>
                  <a:cubicBezTo>
                    <a:pt x="41" y="5836"/>
                    <a:pt x="888" y="6675"/>
                    <a:pt x="1939" y="6675"/>
                  </a:cubicBezTo>
                  <a:cubicBezTo>
                    <a:pt x="1951" y="6675"/>
                    <a:pt x="1964" y="6675"/>
                    <a:pt x="1976" y="6675"/>
                  </a:cubicBezTo>
                  <a:lnTo>
                    <a:pt x="13550" y="6594"/>
                  </a:lnTo>
                  <a:cubicBezTo>
                    <a:pt x="14598" y="6574"/>
                    <a:pt x="15445" y="5727"/>
                    <a:pt x="15445" y="4658"/>
                  </a:cubicBezTo>
                  <a:lnTo>
                    <a:pt x="15425" y="1896"/>
                  </a:lnTo>
                  <a:cubicBezTo>
                    <a:pt x="15405" y="840"/>
                    <a:pt x="14577" y="0"/>
                    <a:pt x="13527" y="0"/>
                  </a:cubicBez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7276;p116">
              <a:extLst>
                <a:ext uri="{FF2B5EF4-FFF2-40B4-BE49-F238E27FC236}">
                  <a16:creationId xmlns:a16="http://schemas.microsoft.com/office/drawing/2014/main" id="{45DABB2B-D97D-80F7-A579-CF52033EA260}"/>
                </a:ext>
              </a:extLst>
            </p:cNvPr>
            <p:cNvSpPr/>
            <p:nvPr/>
          </p:nvSpPr>
          <p:spPr>
            <a:xfrm>
              <a:off x="6946864" y="2054335"/>
              <a:ext cx="380526" cy="168049"/>
            </a:xfrm>
            <a:custGeom>
              <a:avLst/>
              <a:gdLst/>
              <a:ahLst/>
              <a:cxnLst/>
              <a:rect l="l" t="t" r="r" b="b"/>
              <a:pathLst>
                <a:path w="15708" h="6937" extrusionOk="0">
                  <a:moveTo>
                    <a:pt x="13610" y="243"/>
                  </a:moveTo>
                  <a:cubicBezTo>
                    <a:pt x="14598" y="243"/>
                    <a:pt x="15384" y="1029"/>
                    <a:pt x="15405" y="1997"/>
                  </a:cubicBezTo>
                  <a:lnTo>
                    <a:pt x="15425" y="4779"/>
                  </a:lnTo>
                  <a:cubicBezTo>
                    <a:pt x="15445" y="5767"/>
                    <a:pt x="14638" y="6574"/>
                    <a:pt x="13651" y="6594"/>
                  </a:cubicBezTo>
                  <a:lnTo>
                    <a:pt x="2077" y="6675"/>
                  </a:lnTo>
                  <a:cubicBezTo>
                    <a:pt x="2065" y="6675"/>
                    <a:pt x="2053" y="6675"/>
                    <a:pt x="2041" y="6675"/>
                  </a:cubicBezTo>
                  <a:cubicBezTo>
                    <a:pt x="1070" y="6675"/>
                    <a:pt x="282" y="5876"/>
                    <a:pt x="263" y="4921"/>
                  </a:cubicBezTo>
                  <a:lnTo>
                    <a:pt x="242" y="2138"/>
                  </a:lnTo>
                  <a:cubicBezTo>
                    <a:pt x="242" y="1150"/>
                    <a:pt x="1029" y="344"/>
                    <a:pt x="2037" y="323"/>
                  </a:cubicBezTo>
                  <a:lnTo>
                    <a:pt x="13610" y="243"/>
                  </a:lnTo>
                  <a:close/>
                  <a:moveTo>
                    <a:pt x="13610" y="1"/>
                  </a:moveTo>
                  <a:lnTo>
                    <a:pt x="2037" y="82"/>
                  </a:lnTo>
                  <a:cubicBezTo>
                    <a:pt x="908" y="102"/>
                    <a:pt x="0" y="1029"/>
                    <a:pt x="0" y="2158"/>
                  </a:cubicBezTo>
                  <a:lnTo>
                    <a:pt x="21" y="4921"/>
                  </a:lnTo>
                  <a:cubicBezTo>
                    <a:pt x="41" y="6029"/>
                    <a:pt x="948" y="6937"/>
                    <a:pt x="2077" y="6937"/>
                  </a:cubicBezTo>
                  <a:lnTo>
                    <a:pt x="2097" y="6937"/>
                  </a:lnTo>
                  <a:lnTo>
                    <a:pt x="13671" y="6836"/>
                  </a:lnTo>
                  <a:cubicBezTo>
                    <a:pt x="14800" y="6816"/>
                    <a:pt x="15707" y="5888"/>
                    <a:pt x="15687" y="4779"/>
                  </a:cubicBezTo>
                  <a:lnTo>
                    <a:pt x="15667" y="2017"/>
                  </a:lnTo>
                  <a:cubicBezTo>
                    <a:pt x="15647" y="888"/>
                    <a:pt x="14739" y="1"/>
                    <a:pt x="1363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7277;p116">
              <a:extLst>
                <a:ext uri="{FF2B5EF4-FFF2-40B4-BE49-F238E27FC236}">
                  <a16:creationId xmlns:a16="http://schemas.microsoft.com/office/drawing/2014/main" id="{ECB9373A-F21B-4B9B-21B6-2B14BCE2823D}"/>
                </a:ext>
              </a:extLst>
            </p:cNvPr>
            <p:cNvSpPr/>
            <p:nvPr/>
          </p:nvSpPr>
          <p:spPr>
            <a:xfrm>
              <a:off x="7035261" y="2106614"/>
              <a:ext cx="17127" cy="60587"/>
            </a:xfrm>
            <a:custGeom>
              <a:avLst/>
              <a:gdLst/>
              <a:ahLst/>
              <a:cxnLst/>
              <a:rect l="l" t="t" r="r" b="b"/>
              <a:pathLst>
                <a:path w="707" h="2501" extrusionOk="0">
                  <a:moveTo>
                    <a:pt x="646" y="0"/>
                  </a:moveTo>
                  <a:cubicBezTo>
                    <a:pt x="384" y="0"/>
                    <a:pt x="203" y="121"/>
                    <a:pt x="203" y="424"/>
                  </a:cubicBezTo>
                  <a:cubicBezTo>
                    <a:pt x="203" y="504"/>
                    <a:pt x="203" y="585"/>
                    <a:pt x="223" y="666"/>
                  </a:cubicBezTo>
                  <a:cubicBezTo>
                    <a:pt x="243" y="746"/>
                    <a:pt x="243" y="827"/>
                    <a:pt x="243" y="928"/>
                  </a:cubicBezTo>
                  <a:cubicBezTo>
                    <a:pt x="243" y="1029"/>
                    <a:pt x="223" y="1150"/>
                    <a:pt x="1" y="1150"/>
                  </a:cubicBezTo>
                  <a:lnTo>
                    <a:pt x="1" y="1351"/>
                  </a:lnTo>
                  <a:cubicBezTo>
                    <a:pt x="223" y="1351"/>
                    <a:pt x="243" y="1472"/>
                    <a:pt x="243" y="1573"/>
                  </a:cubicBezTo>
                  <a:cubicBezTo>
                    <a:pt x="243" y="1654"/>
                    <a:pt x="243" y="1734"/>
                    <a:pt x="223" y="1835"/>
                  </a:cubicBezTo>
                  <a:cubicBezTo>
                    <a:pt x="203" y="1916"/>
                    <a:pt x="203" y="1996"/>
                    <a:pt x="203" y="2077"/>
                  </a:cubicBezTo>
                  <a:cubicBezTo>
                    <a:pt x="203" y="2400"/>
                    <a:pt x="404" y="2500"/>
                    <a:pt x="646" y="2500"/>
                  </a:cubicBezTo>
                  <a:lnTo>
                    <a:pt x="707" y="2500"/>
                  </a:lnTo>
                  <a:lnTo>
                    <a:pt x="707" y="2339"/>
                  </a:lnTo>
                  <a:lnTo>
                    <a:pt x="666" y="2339"/>
                  </a:lnTo>
                  <a:cubicBezTo>
                    <a:pt x="485" y="2339"/>
                    <a:pt x="404" y="2238"/>
                    <a:pt x="404" y="2057"/>
                  </a:cubicBezTo>
                  <a:cubicBezTo>
                    <a:pt x="404" y="1996"/>
                    <a:pt x="424" y="1916"/>
                    <a:pt x="424" y="1835"/>
                  </a:cubicBezTo>
                  <a:cubicBezTo>
                    <a:pt x="444" y="1754"/>
                    <a:pt x="444" y="1674"/>
                    <a:pt x="444" y="1593"/>
                  </a:cubicBezTo>
                  <a:cubicBezTo>
                    <a:pt x="485" y="1452"/>
                    <a:pt x="384" y="1291"/>
                    <a:pt x="223" y="1250"/>
                  </a:cubicBezTo>
                  <a:cubicBezTo>
                    <a:pt x="384" y="1230"/>
                    <a:pt x="485" y="1069"/>
                    <a:pt x="444" y="928"/>
                  </a:cubicBezTo>
                  <a:cubicBezTo>
                    <a:pt x="444" y="827"/>
                    <a:pt x="444" y="746"/>
                    <a:pt x="424" y="666"/>
                  </a:cubicBezTo>
                  <a:cubicBezTo>
                    <a:pt x="424" y="585"/>
                    <a:pt x="404" y="524"/>
                    <a:pt x="404" y="444"/>
                  </a:cubicBezTo>
                  <a:cubicBezTo>
                    <a:pt x="404" y="283"/>
                    <a:pt x="465" y="182"/>
                    <a:pt x="666" y="182"/>
                  </a:cubicBezTo>
                  <a:lnTo>
                    <a:pt x="707" y="182"/>
                  </a:lnTo>
                  <a:lnTo>
                    <a:pt x="707"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7278;p116">
              <a:extLst>
                <a:ext uri="{FF2B5EF4-FFF2-40B4-BE49-F238E27FC236}">
                  <a16:creationId xmlns:a16="http://schemas.microsoft.com/office/drawing/2014/main" id="{B71DF1A9-E7C4-EB31-0090-DA94B8A0AA99}"/>
                </a:ext>
              </a:extLst>
            </p:cNvPr>
            <p:cNvSpPr/>
            <p:nvPr/>
          </p:nvSpPr>
          <p:spPr>
            <a:xfrm>
              <a:off x="7072398" y="2106129"/>
              <a:ext cx="17612" cy="60708"/>
            </a:xfrm>
            <a:custGeom>
              <a:avLst/>
              <a:gdLst/>
              <a:ahLst/>
              <a:cxnLst/>
              <a:rect l="l" t="t" r="r" b="b"/>
              <a:pathLst>
                <a:path w="727" h="2506" extrusionOk="0">
                  <a:moveTo>
                    <a:pt x="0" y="0"/>
                  </a:moveTo>
                  <a:lnTo>
                    <a:pt x="0" y="161"/>
                  </a:lnTo>
                  <a:lnTo>
                    <a:pt x="61" y="161"/>
                  </a:lnTo>
                  <a:cubicBezTo>
                    <a:pt x="242" y="161"/>
                    <a:pt x="323" y="262"/>
                    <a:pt x="323" y="444"/>
                  </a:cubicBezTo>
                  <a:cubicBezTo>
                    <a:pt x="303" y="504"/>
                    <a:pt x="303" y="585"/>
                    <a:pt x="283" y="665"/>
                  </a:cubicBezTo>
                  <a:cubicBezTo>
                    <a:pt x="283" y="746"/>
                    <a:pt x="262" y="827"/>
                    <a:pt x="262" y="907"/>
                  </a:cubicBezTo>
                  <a:cubicBezTo>
                    <a:pt x="242" y="1069"/>
                    <a:pt x="343" y="1210"/>
                    <a:pt x="484" y="1250"/>
                  </a:cubicBezTo>
                  <a:cubicBezTo>
                    <a:pt x="343" y="1291"/>
                    <a:pt x="242" y="1432"/>
                    <a:pt x="262" y="1593"/>
                  </a:cubicBezTo>
                  <a:cubicBezTo>
                    <a:pt x="262" y="1674"/>
                    <a:pt x="283" y="1754"/>
                    <a:pt x="283" y="1835"/>
                  </a:cubicBezTo>
                  <a:cubicBezTo>
                    <a:pt x="303" y="1895"/>
                    <a:pt x="303" y="1976"/>
                    <a:pt x="323" y="2057"/>
                  </a:cubicBezTo>
                  <a:cubicBezTo>
                    <a:pt x="323" y="2238"/>
                    <a:pt x="242" y="2319"/>
                    <a:pt x="61" y="2319"/>
                  </a:cubicBezTo>
                  <a:lnTo>
                    <a:pt x="0" y="2319"/>
                  </a:lnTo>
                  <a:lnTo>
                    <a:pt x="0" y="2500"/>
                  </a:lnTo>
                  <a:lnTo>
                    <a:pt x="81" y="2500"/>
                  </a:lnTo>
                  <a:cubicBezTo>
                    <a:pt x="100" y="2503"/>
                    <a:pt x="119" y="2505"/>
                    <a:pt x="138" y="2505"/>
                  </a:cubicBezTo>
                  <a:cubicBezTo>
                    <a:pt x="357" y="2505"/>
                    <a:pt x="543" y="2299"/>
                    <a:pt x="524" y="2077"/>
                  </a:cubicBezTo>
                  <a:cubicBezTo>
                    <a:pt x="524" y="1976"/>
                    <a:pt x="524" y="1895"/>
                    <a:pt x="504" y="1815"/>
                  </a:cubicBezTo>
                  <a:cubicBezTo>
                    <a:pt x="484" y="1734"/>
                    <a:pt x="484" y="1653"/>
                    <a:pt x="484" y="1573"/>
                  </a:cubicBezTo>
                  <a:cubicBezTo>
                    <a:pt x="484" y="1472"/>
                    <a:pt x="504" y="1331"/>
                    <a:pt x="726" y="1331"/>
                  </a:cubicBezTo>
                  <a:lnTo>
                    <a:pt x="726" y="1149"/>
                  </a:lnTo>
                  <a:cubicBezTo>
                    <a:pt x="504" y="1149"/>
                    <a:pt x="484" y="1028"/>
                    <a:pt x="484" y="907"/>
                  </a:cubicBezTo>
                  <a:cubicBezTo>
                    <a:pt x="484" y="827"/>
                    <a:pt x="484" y="746"/>
                    <a:pt x="504" y="665"/>
                  </a:cubicBezTo>
                  <a:cubicBezTo>
                    <a:pt x="504" y="585"/>
                    <a:pt x="524" y="484"/>
                    <a:pt x="524" y="403"/>
                  </a:cubicBezTo>
                  <a:cubicBezTo>
                    <a:pt x="524" y="121"/>
                    <a:pt x="343" y="0"/>
                    <a:pt x="61" y="0"/>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7279;p116">
              <a:extLst>
                <a:ext uri="{FF2B5EF4-FFF2-40B4-BE49-F238E27FC236}">
                  <a16:creationId xmlns:a16="http://schemas.microsoft.com/office/drawing/2014/main" id="{0F304E7A-B573-FDF8-53F0-AA908F79FCDF}"/>
                </a:ext>
              </a:extLst>
            </p:cNvPr>
            <p:cNvSpPr/>
            <p:nvPr/>
          </p:nvSpPr>
          <p:spPr>
            <a:xfrm>
              <a:off x="7147616" y="2122239"/>
              <a:ext cx="29821" cy="45931"/>
            </a:xfrm>
            <a:custGeom>
              <a:avLst/>
              <a:gdLst/>
              <a:ahLst/>
              <a:cxnLst/>
              <a:rect l="l" t="t" r="r" b="b"/>
              <a:pathLst>
                <a:path w="1231" h="1896" extrusionOk="0">
                  <a:moveTo>
                    <a:pt x="1230" y="0"/>
                  </a:moveTo>
                  <a:lnTo>
                    <a:pt x="0" y="847"/>
                  </a:lnTo>
                  <a:lnTo>
                    <a:pt x="0" y="1049"/>
                  </a:lnTo>
                  <a:lnTo>
                    <a:pt x="1230" y="1896"/>
                  </a:lnTo>
                  <a:lnTo>
                    <a:pt x="1230" y="1634"/>
                  </a:lnTo>
                  <a:lnTo>
                    <a:pt x="182" y="948"/>
                  </a:lnTo>
                  <a:lnTo>
                    <a:pt x="1230" y="263"/>
                  </a:lnTo>
                  <a:lnTo>
                    <a:pt x="1230"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7280;p116">
              <a:extLst>
                <a:ext uri="{FF2B5EF4-FFF2-40B4-BE49-F238E27FC236}">
                  <a16:creationId xmlns:a16="http://schemas.microsoft.com/office/drawing/2014/main" id="{173AAB9C-DC56-D5AD-6F49-E8EE80F52824}"/>
                </a:ext>
              </a:extLst>
            </p:cNvPr>
            <p:cNvSpPr/>
            <p:nvPr/>
          </p:nvSpPr>
          <p:spPr>
            <a:xfrm>
              <a:off x="7182283" y="2109545"/>
              <a:ext cx="22990" cy="62040"/>
            </a:xfrm>
            <a:custGeom>
              <a:avLst/>
              <a:gdLst/>
              <a:ahLst/>
              <a:cxnLst/>
              <a:rect l="l" t="t" r="r" b="b"/>
              <a:pathLst>
                <a:path w="949" h="2561" extrusionOk="0">
                  <a:moveTo>
                    <a:pt x="767" y="0"/>
                  </a:moveTo>
                  <a:lnTo>
                    <a:pt x="1" y="2561"/>
                  </a:lnTo>
                  <a:lnTo>
                    <a:pt x="182" y="2561"/>
                  </a:lnTo>
                  <a:lnTo>
                    <a:pt x="948"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7281;p116">
              <a:extLst>
                <a:ext uri="{FF2B5EF4-FFF2-40B4-BE49-F238E27FC236}">
                  <a16:creationId xmlns:a16="http://schemas.microsoft.com/office/drawing/2014/main" id="{2BD96114-1D09-626E-9E1E-59640DBF85CD}"/>
                </a:ext>
              </a:extLst>
            </p:cNvPr>
            <p:cNvSpPr/>
            <p:nvPr/>
          </p:nvSpPr>
          <p:spPr>
            <a:xfrm>
              <a:off x="7209633" y="2122239"/>
              <a:ext cx="30305" cy="45931"/>
            </a:xfrm>
            <a:custGeom>
              <a:avLst/>
              <a:gdLst/>
              <a:ahLst/>
              <a:cxnLst/>
              <a:rect l="l" t="t" r="r" b="b"/>
              <a:pathLst>
                <a:path w="1251" h="1896" extrusionOk="0">
                  <a:moveTo>
                    <a:pt x="1" y="0"/>
                  </a:moveTo>
                  <a:lnTo>
                    <a:pt x="1" y="242"/>
                  </a:lnTo>
                  <a:lnTo>
                    <a:pt x="1049" y="948"/>
                  </a:lnTo>
                  <a:lnTo>
                    <a:pt x="1" y="1634"/>
                  </a:lnTo>
                  <a:lnTo>
                    <a:pt x="1" y="1896"/>
                  </a:lnTo>
                  <a:lnTo>
                    <a:pt x="1251" y="1049"/>
                  </a:lnTo>
                  <a:lnTo>
                    <a:pt x="1251" y="847"/>
                  </a:lnTo>
                  <a:lnTo>
                    <a:pt x="1"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5" name="Picture 4" descr="A screenshot of a phone&#10;&#10;Description automatically generated">
            <a:extLst>
              <a:ext uri="{FF2B5EF4-FFF2-40B4-BE49-F238E27FC236}">
                <a16:creationId xmlns:a16="http://schemas.microsoft.com/office/drawing/2014/main" id="{1DCB371F-D9C2-C2E6-2C3A-BBC8C45D0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001" y="1402513"/>
            <a:ext cx="2423638" cy="5320531"/>
          </a:xfrm>
          <a:prstGeom prst="rect">
            <a:avLst/>
          </a:prstGeom>
        </p:spPr>
      </p:pic>
    </p:spTree>
    <p:extLst>
      <p:ext uri="{BB962C8B-B14F-4D97-AF65-F5344CB8AC3E}">
        <p14:creationId xmlns:p14="http://schemas.microsoft.com/office/powerpoint/2010/main" val="2868037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par>
                                <p:cTn id="32" presetID="53" presetClass="entr" presetSubtype="16" fill="hold" nodeType="withEffect">
                                  <p:stCondLst>
                                    <p:cond delay="0"/>
                                  </p:stCondLst>
                                  <p:childTnLst>
                                    <p:set>
                                      <p:cBhvr>
                                        <p:cTn id="33" dur="1" fill="hold">
                                          <p:stCondLst>
                                            <p:cond delay="0"/>
                                          </p:stCondLst>
                                        </p:cTn>
                                        <p:tgtEl>
                                          <p:spTgt spid="348"/>
                                        </p:tgtEl>
                                        <p:attrNameLst>
                                          <p:attrName>style.visibility</p:attrName>
                                        </p:attrNameLst>
                                      </p:cBhvr>
                                      <p:to>
                                        <p:strVal val="visible"/>
                                      </p:to>
                                    </p:set>
                                    <p:anim calcmode="lin" valueType="num">
                                      <p:cBhvr>
                                        <p:cTn id="34" dur="500" fill="hold"/>
                                        <p:tgtEl>
                                          <p:spTgt spid="348"/>
                                        </p:tgtEl>
                                        <p:attrNameLst>
                                          <p:attrName>ppt_w</p:attrName>
                                        </p:attrNameLst>
                                      </p:cBhvr>
                                      <p:tavLst>
                                        <p:tav tm="0">
                                          <p:val>
                                            <p:fltVal val="0"/>
                                          </p:val>
                                        </p:tav>
                                        <p:tav tm="100000">
                                          <p:val>
                                            <p:strVal val="#ppt_w"/>
                                          </p:val>
                                        </p:tav>
                                      </p:tavLst>
                                    </p:anim>
                                    <p:anim calcmode="lin" valueType="num">
                                      <p:cBhvr>
                                        <p:cTn id="35" dur="500" fill="hold"/>
                                        <p:tgtEl>
                                          <p:spTgt spid="348"/>
                                        </p:tgtEl>
                                        <p:attrNameLst>
                                          <p:attrName>ppt_h</p:attrName>
                                        </p:attrNameLst>
                                      </p:cBhvr>
                                      <p:tavLst>
                                        <p:tav tm="0">
                                          <p:val>
                                            <p:fltVal val="0"/>
                                          </p:val>
                                        </p:tav>
                                        <p:tav tm="100000">
                                          <p:val>
                                            <p:strVal val="#ppt_h"/>
                                          </p:val>
                                        </p:tav>
                                      </p:tavLst>
                                    </p:anim>
                                    <p:animEffect transition="in" filter="fade">
                                      <p:cBhvr>
                                        <p:cTn id="36" dur="500"/>
                                        <p:tgtEl>
                                          <p:spTgt spid="348"/>
                                        </p:tgtEl>
                                      </p:cBhvr>
                                    </p:animEffect>
                                  </p:childTnLst>
                                </p:cTn>
                              </p:par>
                              <p:par>
                                <p:cTn id="37" presetID="53" presetClass="entr" presetSubtype="16"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par>
                                <p:cTn id="42" presetID="53" presetClass="entr" presetSubtype="16" fill="hold" nodeType="withEffect">
                                  <p:stCondLst>
                                    <p:cond delay="0"/>
                                  </p:stCondLst>
                                  <p:childTnLst>
                                    <p:set>
                                      <p:cBhvr>
                                        <p:cTn id="43" dur="1" fill="hold">
                                          <p:stCondLst>
                                            <p:cond delay="0"/>
                                          </p:stCondLst>
                                        </p:cTn>
                                        <p:tgtEl>
                                          <p:spTgt spid="295"/>
                                        </p:tgtEl>
                                        <p:attrNameLst>
                                          <p:attrName>style.visibility</p:attrName>
                                        </p:attrNameLst>
                                      </p:cBhvr>
                                      <p:to>
                                        <p:strVal val="visible"/>
                                      </p:to>
                                    </p:set>
                                    <p:anim calcmode="lin" valueType="num">
                                      <p:cBhvr>
                                        <p:cTn id="44" dur="500" fill="hold"/>
                                        <p:tgtEl>
                                          <p:spTgt spid="295"/>
                                        </p:tgtEl>
                                        <p:attrNameLst>
                                          <p:attrName>ppt_w</p:attrName>
                                        </p:attrNameLst>
                                      </p:cBhvr>
                                      <p:tavLst>
                                        <p:tav tm="0">
                                          <p:val>
                                            <p:fltVal val="0"/>
                                          </p:val>
                                        </p:tav>
                                        <p:tav tm="100000">
                                          <p:val>
                                            <p:strVal val="#ppt_w"/>
                                          </p:val>
                                        </p:tav>
                                      </p:tavLst>
                                    </p:anim>
                                    <p:anim calcmode="lin" valueType="num">
                                      <p:cBhvr>
                                        <p:cTn id="45" dur="500" fill="hold"/>
                                        <p:tgtEl>
                                          <p:spTgt spid="295"/>
                                        </p:tgtEl>
                                        <p:attrNameLst>
                                          <p:attrName>ppt_h</p:attrName>
                                        </p:attrNameLst>
                                      </p:cBhvr>
                                      <p:tavLst>
                                        <p:tav tm="0">
                                          <p:val>
                                            <p:fltVal val="0"/>
                                          </p:val>
                                        </p:tav>
                                        <p:tav tm="100000">
                                          <p:val>
                                            <p:strVal val="#ppt_h"/>
                                          </p:val>
                                        </p:tav>
                                      </p:tavLst>
                                    </p:anim>
                                    <p:animEffect transition="in" filter="fade">
                                      <p:cBhvr>
                                        <p:cTn id="46"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980;p63">
            <a:extLst>
              <a:ext uri="{FF2B5EF4-FFF2-40B4-BE49-F238E27FC236}">
                <a16:creationId xmlns:a16="http://schemas.microsoft.com/office/drawing/2014/main" id="{E7249577-B400-26DC-288F-EF62BBA03517}"/>
              </a:ext>
            </a:extLst>
          </p:cNvPr>
          <p:cNvGrpSpPr/>
          <p:nvPr/>
        </p:nvGrpSpPr>
        <p:grpSpPr>
          <a:xfrm>
            <a:off x="2804734" y="394235"/>
            <a:ext cx="6557041" cy="800821"/>
            <a:chOff x="4572000" y="496501"/>
            <a:chExt cx="3846900" cy="469800"/>
          </a:xfrm>
        </p:grpSpPr>
        <p:sp>
          <p:nvSpPr>
            <p:cNvPr id="3" name="Google Shape;1981;p63">
              <a:extLst>
                <a:ext uri="{FF2B5EF4-FFF2-40B4-BE49-F238E27FC236}">
                  <a16:creationId xmlns:a16="http://schemas.microsoft.com/office/drawing/2014/main" id="{82189D9B-1801-B5F3-64FD-6A3C60BDEA5A}"/>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UI &amp; UX  for project</a:t>
              </a:r>
            </a:p>
          </p:txBody>
        </p:sp>
        <p:grpSp>
          <p:nvGrpSpPr>
            <p:cNvPr id="4" name="Google Shape;1982;p63">
              <a:extLst>
                <a:ext uri="{FF2B5EF4-FFF2-40B4-BE49-F238E27FC236}">
                  <a16:creationId xmlns:a16="http://schemas.microsoft.com/office/drawing/2014/main" id="{6EF3E5B1-176D-D846-0E72-2E62AF516687}"/>
                </a:ext>
              </a:extLst>
            </p:cNvPr>
            <p:cNvGrpSpPr/>
            <p:nvPr/>
          </p:nvGrpSpPr>
          <p:grpSpPr>
            <a:xfrm>
              <a:off x="7631947" y="671363"/>
              <a:ext cx="636814" cy="120078"/>
              <a:chOff x="8209059" y="198000"/>
              <a:chExt cx="636814" cy="120078"/>
            </a:xfrm>
          </p:grpSpPr>
          <p:sp>
            <p:nvSpPr>
              <p:cNvPr id="5" name="Google Shape;1983;p63">
                <a:extLst>
                  <a:ext uri="{FF2B5EF4-FFF2-40B4-BE49-F238E27FC236}">
                    <a16:creationId xmlns:a16="http://schemas.microsoft.com/office/drawing/2014/main" id="{E5319F81-1C12-642D-53CA-81F8C828073F}"/>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984;p63">
                <a:extLst>
                  <a:ext uri="{FF2B5EF4-FFF2-40B4-BE49-F238E27FC236}">
                    <a16:creationId xmlns:a16="http://schemas.microsoft.com/office/drawing/2014/main" id="{A89469BF-DAA5-FF22-BF21-11D230BC172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985;p63">
                <a:extLst>
                  <a:ext uri="{FF2B5EF4-FFF2-40B4-BE49-F238E27FC236}">
                    <a16:creationId xmlns:a16="http://schemas.microsoft.com/office/drawing/2014/main" id="{5CBC02B2-C9DE-3158-696D-B2011E0A31B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 name="Google Shape;5259;p112">
            <a:extLst>
              <a:ext uri="{FF2B5EF4-FFF2-40B4-BE49-F238E27FC236}">
                <a16:creationId xmlns:a16="http://schemas.microsoft.com/office/drawing/2014/main" id="{477C72EE-5F31-EDC3-42B8-1F76CAC987A9}"/>
              </a:ext>
            </a:extLst>
          </p:cNvPr>
          <p:cNvGrpSpPr/>
          <p:nvPr/>
        </p:nvGrpSpPr>
        <p:grpSpPr>
          <a:xfrm>
            <a:off x="1594193" y="538772"/>
            <a:ext cx="686557" cy="572699"/>
            <a:chOff x="1334725" y="2969100"/>
            <a:chExt cx="387425" cy="323175"/>
          </a:xfrm>
        </p:grpSpPr>
        <p:sp>
          <p:nvSpPr>
            <p:cNvPr id="9" name="Google Shape;5260;p112">
              <a:extLst>
                <a:ext uri="{FF2B5EF4-FFF2-40B4-BE49-F238E27FC236}">
                  <a16:creationId xmlns:a16="http://schemas.microsoft.com/office/drawing/2014/main" id="{9B088843-3B86-442B-6399-11746FC3377A}"/>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61;p112">
              <a:extLst>
                <a:ext uri="{FF2B5EF4-FFF2-40B4-BE49-F238E27FC236}">
                  <a16:creationId xmlns:a16="http://schemas.microsoft.com/office/drawing/2014/main" id="{68C060A2-97BA-092B-250D-DBD7BC8AF750}"/>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2;p112">
              <a:extLst>
                <a:ext uri="{FF2B5EF4-FFF2-40B4-BE49-F238E27FC236}">
                  <a16:creationId xmlns:a16="http://schemas.microsoft.com/office/drawing/2014/main" id="{7F016CDC-31DB-F524-0F9F-074BF40BE25C}"/>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63;p112">
              <a:extLst>
                <a:ext uri="{FF2B5EF4-FFF2-40B4-BE49-F238E27FC236}">
                  <a16:creationId xmlns:a16="http://schemas.microsoft.com/office/drawing/2014/main" id="{6EF45E1A-ABB3-3012-35FD-3C312A22454A}"/>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4;p112">
              <a:extLst>
                <a:ext uri="{FF2B5EF4-FFF2-40B4-BE49-F238E27FC236}">
                  <a16:creationId xmlns:a16="http://schemas.microsoft.com/office/drawing/2014/main" id="{740FA987-684C-B1B9-D8F0-288BAE600C3C}"/>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65;p112">
              <a:extLst>
                <a:ext uri="{FF2B5EF4-FFF2-40B4-BE49-F238E27FC236}">
                  <a16:creationId xmlns:a16="http://schemas.microsoft.com/office/drawing/2014/main" id="{04656F33-FB95-CBC4-F72A-54072BADAF20}"/>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66;p112">
              <a:extLst>
                <a:ext uri="{FF2B5EF4-FFF2-40B4-BE49-F238E27FC236}">
                  <a16:creationId xmlns:a16="http://schemas.microsoft.com/office/drawing/2014/main" id="{96E20C37-6B11-9EF3-A61D-942ECCF150ED}"/>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67;p112">
              <a:extLst>
                <a:ext uri="{FF2B5EF4-FFF2-40B4-BE49-F238E27FC236}">
                  <a16:creationId xmlns:a16="http://schemas.microsoft.com/office/drawing/2014/main" id="{11EFC196-B292-54FD-EDCC-D87F03DECD46}"/>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68;p112">
              <a:extLst>
                <a:ext uri="{FF2B5EF4-FFF2-40B4-BE49-F238E27FC236}">
                  <a16:creationId xmlns:a16="http://schemas.microsoft.com/office/drawing/2014/main" id="{679623F6-870F-9629-A180-63926529090D}"/>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69;p112">
              <a:extLst>
                <a:ext uri="{FF2B5EF4-FFF2-40B4-BE49-F238E27FC236}">
                  <a16:creationId xmlns:a16="http://schemas.microsoft.com/office/drawing/2014/main" id="{88A1C878-7E1C-CA71-1384-8FFEDF8FA9B1}"/>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70;p112">
              <a:extLst>
                <a:ext uri="{FF2B5EF4-FFF2-40B4-BE49-F238E27FC236}">
                  <a16:creationId xmlns:a16="http://schemas.microsoft.com/office/drawing/2014/main" id="{1AB1AB22-D030-6D4A-EBB2-F0CEB9B8BC16}"/>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71;p112">
              <a:extLst>
                <a:ext uri="{FF2B5EF4-FFF2-40B4-BE49-F238E27FC236}">
                  <a16:creationId xmlns:a16="http://schemas.microsoft.com/office/drawing/2014/main" id="{8086DF34-B86C-68A8-73D6-81204A9D7CF9}"/>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72;p112">
              <a:extLst>
                <a:ext uri="{FF2B5EF4-FFF2-40B4-BE49-F238E27FC236}">
                  <a16:creationId xmlns:a16="http://schemas.microsoft.com/office/drawing/2014/main" id="{52FEBA58-9125-D0BC-2F17-9678DB23E7F8}"/>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3;p112">
              <a:extLst>
                <a:ext uri="{FF2B5EF4-FFF2-40B4-BE49-F238E27FC236}">
                  <a16:creationId xmlns:a16="http://schemas.microsoft.com/office/drawing/2014/main" id="{3BC42062-C373-C7E8-065D-C8100B62D8F4}"/>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4;p112">
              <a:extLst>
                <a:ext uri="{FF2B5EF4-FFF2-40B4-BE49-F238E27FC236}">
                  <a16:creationId xmlns:a16="http://schemas.microsoft.com/office/drawing/2014/main" id="{C126BF86-0165-887D-2D0C-DAB99EE12F63}"/>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5;p112">
              <a:extLst>
                <a:ext uri="{FF2B5EF4-FFF2-40B4-BE49-F238E27FC236}">
                  <a16:creationId xmlns:a16="http://schemas.microsoft.com/office/drawing/2014/main" id="{5DDF5217-7753-3B01-7FAC-3C133F796B01}"/>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76;p112">
              <a:extLst>
                <a:ext uri="{FF2B5EF4-FFF2-40B4-BE49-F238E27FC236}">
                  <a16:creationId xmlns:a16="http://schemas.microsoft.com/office/drawing/2014/main" id="{6E42D9F1-C136-5EC3-5763-6710912DC9F7}"/>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77;p112">
              <a:extLst>
                <a:ext uri="{FF2B5EF4-FFF2-40B4-BE49-F238E27FC236}">
                  <a16:creationId xmlns:a16="http://schemas.microsoft.com/office/drawing/2014/main" id="{019F33D1-C845-3066-08EA-0F0F3505DF55}"/>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78;p112">
              <a:extLst>
                <a:ext uri="{FF2B5EF4-FFF2-40B4-BE49-F238E27FC236}">
                  <a16:creationId xmlns:a16="http://schemas.microsoft.com/office/drawing/2014/main" id="{C3654829-3205-74BF-5BD5-1ACA5B3868DE}"/>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79;p112">
              <a:extLst>
                <a:ext uri="{FF2B5EF4-FFF2-40B4-BE49-F238E27FC236}">
                  <a16:creationId xmlns:a16="http://schemas.microsoft.com/office/drawing/2014/main" id="{03C6C34E-EC71-3A37-E4E4-D970E88EEF75}"/>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80;p112">
              <a:extLst>
                <a:ext uri="{FF2B5EF4-FFF2-40B4-BE49-F238E27FC236}">
                  <a16:creationId xmlns:a16="http://schemas.microsoft.com/office/drawing/2014/main" id="{7E50CE40-97CB-6C58-36E6-A62A85DA76DF}"/>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81;p112">
              <a:extLst>
                <a:ext uri="{FF2B5EF4-FFF2-40B4-BE49-F238E27FC236}">
                  <a16:creationId xmlns:a16="http://schemas.microsoft.com/office/drawing/2014/main" id="{D56299FC-8E44-1302-4424-3BB4024FD748}"/>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707;p71">
            <a:extLst>
              <a:ext uri="{FF2B5EF4-FFF2-40B4-BE49-F238E27FC236}">
                <a16:creationId xmlns:a16="http://schemas.microsoft.com/office/drawing/2014/main" id="{90B25305-462B-A263-16DC-92F6827BC0A6}"/>
              </a:ext>
            </a:extLst>
          </p:cNvPr>
          <p:cNvSpPr/>
          <p:nvPr/>
        </p:nvSpPr>
        <p:spPr>
          <a:xfrm>
            <a:off x="684699" y="5495872"/>
            <a:ext cx="2983489" cy="876575"/>
          </a:xfrm>
          <a:prstGeom prst="roundRect">
            <a:avLst>
              <a:gd name="adj" fmla="val 40226"/>
            </a:avLst>
          </a:prstGeom>
          <a:solidFill>
            <a:srgbClr val="F9CAD2"/>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34" name="Google Shape;2709;p71">
            <a:extLst>
              <a:ext uri="{FF2B5EF4-FFF2-40B4-BE49-F238E27FC236}">
                <a16:creationId xmlns:a16="http://schemas.microsoft.com/office/drawing/2014/main" id="{AB0FE859-68FE-2033-D605-9EAF9C7F940C}"/>
              </a:ext>
            </a:extLst>
          </p:cNvPr>
          <p:cNvSpPr txBox="1"/>
          <p:nvPr/>
        </p:nvSpPr>
        <p:spPr>
          <a:xfrm>
            <a:off x="-592014" y="5429634"/>
            <a:ext cx="5512372" cy="1009050"/>
          </a:xfrm>
          <a:prstGeom prst="rect">
            <a:avLst/>
          </a:prstGeom>
          <a:noFill/>
          <a:ln>
            <a:noFill/>
          </a:ln>
        </p:spPr>
        <p:txBody>
          <a:bodyPr spcFirstLastPara="1" wrap="square" lIns="0" tIns="0" rIns="0" bIns="0" anchor="ctr" anchorCtr="0">
            <a:noAutofit/>
          </a:bodyPr>
          <a:lstStyle/>
          <a:p>
            <a:pPr algn="ctr">
              <a:buClr>
                <a:srgbClr val="000000"/>
              </a:buClr>
              <a:buFont typeface="Arial"/>
              <a:buNone/>
            </a:pPr>
            <a:r>
              <a:rPr lang="en-US" sz="4400" kern="0" dirty="0">
                <a:solidFill>
                  <a:srgbClr val="5863E0"/>
                </a:solidFill>
                <a:latin typeface="Bebas Neue"/>
                <a:ea typeface="Bebas Neue"/>
                <a:cs typeface="Bebas Neue"/>
                <a:sym typeface="Bebas Neue"/>
              </a:rPr>
              <a:t>Certificates</a:t>
            </a:r>
            <a:endParaRPr sz="4400" kern="0" dirty="0">
              <a:solidFill>
                <a:srgbClr val="5863E0"/>
              </a:solidFill>
              <a:latin typeface="Bebas Neue"/>
              <a:ea typeface="Bebas Neue"/>
              <a:cs typeface="Bebas Neue"/>
              <a:sym typeface="Bebas Neue"/>
            </a:endParaRPr>
          </a:p>
        </p:txBody>
      </p:sp>
      <p:grpSp>
        <p:nvGrpSpPr>
          <p:cNvPr id="35" name="Google Shape;5937;p112">
            <a:extLst>
              <a:ext uri="{FF2B5EF4-FFF2-40B4-BE49-F238E27FC236}">
                <a16:creationId xmlns:a16="http://schemas.microsoft.com/office/drawing/2014/main" id="{0C117EF0-DEA4-75BC-B060-40F127C6CCAA}"/>
              </a:ext>
            </a:extLst>
          </p:cNvPr>
          <p:cNvGrpSpPr/>
          <p:nvPr/>
        </p:nvGrpSpPr>
        <p:grpSpPr>
          <a:xfrm>
            <a:off x="10028543" y="582209"/>
            <a:ext cx="597244" cy="488122"/>
            <a:chOff x="2419975" y="1894800"/>
            <a:chExt cx="386975" cy="337675"/>
          </a:xfrm>
        </p:grpSpPr>
        <p:sp>
          <p:nvSpPr>
            <p:cNvPr id="36" name="Google Shape;5938;p112">
              <a:extLst>
                <a:ext uri="{FF2B5EF4-FFF2-40B4-BE49-F238E27FC236}">
                  <a16:creationId xmlns:a16="http://schemas.microsoft.com/office/drawing/2014/main" id="{1AC17D63-81EC-A950-5E86-D512C59D70D2}"/>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39;p112">
              <a:extLst>
                <a:ext uri="{FF2B5EF4-FFF2-40B4-BE49-F238E27FC236}">
                  <a16:creationId xmlns:a16="http://schemas.microsoft.com/office/drawing/2014/main" id="{F0E3D791-31BC-780E-ABB4-9BE6EC02296C}"/>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40;p112">
              <a:extLst>
                <a:ext uri="{FF2B5EF4-FFF2-40B4-BE49-F238E27FC236}">
                  <a16:creationId xmlns:a16="http://schemas.microsoft.com/office/drawing/2014/main" id="{50B88216-1400-A86E-ECB7-32620139B341}"/>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41;p112">
              <a:extLst>
                <a:ext uri="{FF2B5EF4-FFF2-40B4-BE49-F238E27FC236}">
                  <a16:creationId xmlns:a16="http://schemas.microsoft.com/office/drawing/2014/main" id="{E65C9AE1-494B-5F00-5985-BEFA01006DD0}"/>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42;p112">
              <a:extLst>
                <a:ext uri="{FF2B5EF4-FFF2-40B4-BE49-F238E27FC236}">
                  <a16:creationId xmlns:a16="http://schemas.microsoft.com/office/drawing/2014/main" id="{49240AE2-585E-6715-B85C-436A2599CFF7}"/>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43;p112">
              <a:extLst>
                <a:ext uri="{FF2B5EF4-FFF2-40B4-BE49-F238E27FC236}">
                  <a16:creationId xmlns:a16="http://schemas.microsoft.com/office/drawing/2014/main" id="{FC3609AC-4FF0-8587-20F1-521C62D692AE}"/>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44;p112">
              <a:extLst>
                <a:ext uri="{FF2B5EF4-FFF2-40B4-BE49-F238E27FC236}">
                  <a16:creationId xmlns:a16="http://schemas.microsoft.com/office/drawing/2014/main" id="{4AAD3DDD-A323-F582-C0CE-40C5248F05AD}"/>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45;p112">
              <a:extLst>
                <a:ext uri="{FF2B5EF4-FFF2-40B4-BE49-F238E27FC236}">
                  <a16:creationId xmlns:a16="http://schemas.microsoft.com/office/drawing/2014/main" id="{330ECFBC-590F-AC65-6D39-BED7852ACFF6}"/>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46;p112">
              <a:extLst>
                <a:ext uri="{FF2B5EF4-FFF2-40B4-BE49-F238E27FC236}">
                  <a16:creationId xmlns:a16="http://schemas.microsoft.com/office/drawing/2014/main" id="{5C3FFF19-7EDC-4758-0DFA-3C09D993F94E}"/>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47;p112">
              <a:extLst>
                <a:ext uri="{FF2B5EF4-FFF2-40B4-BE49-F238E27FC236}">
                  <a16:creationId xmlns:a16="http://schemas.microsoft.com/office/drawing/2014/main" id="{B8D64C28-BE70-26D3-CDE2-B2502726C6C1}"/>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48;p112">
              <a:extLst>
                <a:ext uri="{FF2B5EF4-FFF2-40B4-BE49-F238E27FC236}">
                  <a16:creationId xmlns:a16="http://schemas.microsoft.com/office/drawing/2014/main" id="{3C1884D1-8FF3-7E68-9A9D-641C395C5D38}"/>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49;p112">
              <a:extLst>
                <a:ext uri="{FF2B5EF4-FFF2-40B4-BE49-F238E27FC236}">
                  <a16:creationId xmlns:a16="http://schemas.microsoft.com/office/drawing/2014/main" id="{C07B4228-FFFA-7C44-B81D-C124F5277F1E}"/>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Picture 48" descr="A screenshot of a cell phone screen&#10;&#10;Description automatically generated">
            <a:extLst>
              <a:ext uri="{FF2B5EF4-FFF2-40B4-BE49-F238E27FC236}">
                <a16:creationId xmlns:a16="http://schemas.microsoft.com/office/drawing/2014/main" id="{6E1F65B5-8BDA-C802-520E-3DA78C6C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733" y="1475792"/>
            <a:ext cx="2470134" cy="5275806"/>
          </a:xfrm>
          <a:prstGeom prst="rect">
            <a:avLst/>
          </a:prstGeom>
        </p:spPr>
      </p:pic>
      <p:sp>
        <p:nvSpPr>
          <p:cNvPr id="53" name="Google Shape;2707;p71">
            <a:extLst>
              <a:ext uri="{FF2B5EF4-FFF2-40B4-BE49-F238E27FC236}">
                <a16:creationId xmlns:a16="http://schemas.microsoft.com/office/drawing/2014/main" id="{760644A8-04B0-4FAA-8626-3B0BC21564B7}"/>
              </a:ext>
            </a:extLst>
          </p:cNvPr>
          <p:cNvSpPr/>
          <p:nvPr/>
        </p:nvSpPr>
        <p:spPr>
          <a:xfrm>
            <a:off x="600228" y="1790208"/>
            <a:ext cx="3000988" cy="853037"/>
          </a:xfrm>
          <a:prstGeom prst="roundRect">
            <a:avLst>
              <a:gd name="adj" fmla="val 40748"/>
            </a:avLst>
          </a:prstGeom>
          <a:solidFill>
            <a:srgbClr val="F9CAD2"/>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54" name="Google Shape;2709;p71">
            <a:extLst>
              <a:ext uri="{FF2B5EF4-FFF2-40B4-BE49-F238E27FC236}">
                <a16:creationId xmlns:a16="http://schemas.microsoft.com/office/drawing/2014/main" id="{5A32571B-6C13-B8B9-B39A-3EE7D0A45EBD}"/>
              </a:ext>
            </a:extLst>
          </p:cNvPr>
          <p:cNvSpPr txBox="1"/>
          <p:nvPr/>
        </p:nvSpPr>
        <p:spPr>
          <a:xfrm>
            <a:off x="-686892" y="1702691"/>
            <a:ext cx="5512372" cy="1009050"/>
          </a:xfrm>
          <a:prstGeom prst="rect">
            <a:avLst/>
          </a:prstGeom>
          <a:noFill/>
          <a:ln>
            <a:noFill/>
          </a:ln>
        </p:spPr>
        <p:txBody>
          <a:bodyPr spcFirstLastPara="1" wrap="square" lIns="0" tIns="0" rIns="0" bIns="0" anchor="ctr" anchorCtr="0">
            <a:noAutofit/>
          </a:bodyPr>
          <a:lstStyle/>
          <a:p>
            <a:pPr algn="ctr">
              <a:buClr>
                <a:srgbClr val="000000"/>
              </a:buClr>
              <a:buFont typeface="Arial"/>
              <a:buNone/>
            </a:pPr>
            <a:r>
              <a:rPr lang="en-US" sz="4400" kern="0" dirty="0">
                <a:solidFill>
                  <a:srgbClr val="5863E0"/>
                </a:solidFill>
                <a:latin typeface="Bebas Neue"/>
                <a:ea typeface="Bebas Neue"/>
                <a:cs typeface="Bebas Neue"/>
                <a:sym typeface="Bebas Neue"/>
              </a:rPr>
              <a:t>complaints</a:t>
            </a:r>
          </a:p>
        </p:txBody>
      </p:sp>
      <p:grpSp>
        <p:nvGrpSpPr>
          <p:cNvPr id="55" name="Google Shape;2729;p72">
            <a:extLst>
              <a:ext uri="{FF2B5EF4-FFF2-40B4-BE49-F238E27FC236}">
                <a16:creationId xmlns:a16="http://schemas.microsoft.com/office/drawing/2014/main" id="{ACEC3BD3-A156-294C-7DA1-A7773809C14C}"/>
              </a:ext>
            </a:extLst>
          </p:cNvPr>
          <p:cNvGrpSpPr/>
          <p:nvPr/>
        </p:nvGrpSpPr>
        <p:grpSpPr>
          <a:xfrm flipH="1">
            <a:off x="982876" y="2953587"/>
            <a:ext cx="2218643" cy="2283794"/>
            <a:chOff x="2982788" y="1375550"/>
            <a:chExt cx="3135741" cy="3227823"/>
          </a:xfrm>
        </p:grpSpPr>
        <p:sp>
          <p:nvSpPr>
            <p:cNvPr id="56" name="Google Shape;2730;p72">
              <a:extLst>
                <a:ext uri="{FF2B5EF4-FFF2-40B4-BE49-F238E27FC236}">
                  <a16:creationId xmlns:a16="http://schemas.microsoft.com/office/drawing/2014/main" id="{03307600-A70C-2A75-7275-892D88220BDA}"/>
                </a:ext>
              </a:extLst>
            </p:cNvPr>
            <p:cNvSpPr/>
            <p:nvPr/>
          </p:nvSpPr>
          <p:spPr>
            <a:xfrm>
              <a:off x="3813804" y="2288668"/>
              <a:ext cx="263015" cy="394229"/>
            </a:xfrm>
            <a:custGeom>
              <a:avLst/>
              <a:gdLst/>
              <a:ahLst/>
              <a:cxnLst/>
              <a:rect l="l" t="t" r="r" b="b"/>
              <a:pathLst>
                <a:path w="1842" h="2761" extrusionOk="0">
                  <a:moveTo>
                    <a:pt x="1354" y="244"/>
                  </a:moveTo>
                  <a:cubicBezTo>
                    <a:pt x="1487" y="0"/>
                    <a:pt x="1841" y="205"/>
                    <a:pt x="1708" y="441"/>
                  </a:cubicBezTo>
                  <a:lnTo>
                    <a:pt x="520" y="2501"/>
                  </a:lnTo>
                  <a:cubicBezTo>
                    <a:pt x="386" y="2761"/>
                    <a:pt x="1" y="2541"/>
                    <a:pt x="166" y="2297"/>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2731;p72">
              <a:extLst>
                <a:ext uri="{FF2B5EF4-FFF2-40B4-BE49-F238E27FC236}">
                  <a16:creationId xmlns:a16="http://schemas.microsoft.com/office/drawing/2014/main" id="{B32E215E-42D4-99F7-840E-6EB3A660BC84}"/>
                </a:ext>
              </a:extLst>
            </p:cNvPr>
            <p:cNvSpPr/>
            <p:nvPr/>
          </p:nvSpPr>
          <p:spPr>
            <a:xfrm>
              <a:off x="3814947" y="2570528"/>
              <a:ext cx="222606" cy="89955"/>
            </a:xfrm>
            <a:custGeom>
              <a:avLst/>
              <a:gdLst/>
              <a:ahLst/>
              <a:cxnLst/>
              <a:rect l="l" t="t" r="r" b="b"/>
              <a:pathLst>
                <a:path w="1559" h="630" extrusionOk="0">
                  <a:moveTo>
                    <a:pt x="315" y="630"/>
                  </a:moveTo>
                  <a:lnTo>
                    <a:pt x="1244" y="630"/>
                  </a:lnTo>
                  <a:cubicBezTo>
                    <a:pt x="1417" y="630"/>
                    <a:pt x="1558" y="488"/>
                    <a:pt x="1558" y="315"/>
                  </a:cubicBezTo>
                  <a:lnTo>
                    <a:pt x="1558" y="315"/>
                  </a:lnTo>
                  <a:cubicBezTo>
                    <a:pt x="1558" y="142"/>
                    <a:pt x="1417" y="0"/>
                    <a:pt x="1244" y="0"/>
                  </a:cubicBezTo>
                  <a:lnTo>
                    <a:pt x="315" y="0"/>
                  </a:lnTo>
                  <a:cubicBezTo>
                    <a:pt x="142" y="0"/>
                    <a:pt x="1" y="142"/>
                    <a:pt x="1" y="315"/>
                  </a:cubicBezTo>
                  <a:lnTo>
                    <a:pt x="1" y="315"/>
                  </a:lnTo>
                  <a:cubicBezTo>
                    <a:pt x="1" y="488"/>
                    <a:pt x="142" y="630"/>
                    <a:pt x="315" y="630"/>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2732;p72">
              <a:extLst>
                <a:ext uri="{FF2B5EF4-FFF2-40B4-BE49-F238E27FC236}">
                  <a16:creationId xmlns:a16="http://schemas.microsoft.com/office/drawing/2014/main" id="{2A0B4D1D-51E8-5A5D-11C6-179A02B639AE}"/>
                </a:ext>
              </a:extLst>
            </p:cNvPr>
            <p:cNvSpPr/>
            <p:nvPr/>
          </p:nvSpPr>
          <p:spPr>
            <a:xfrm>
              <a:off x="3904902" y="1742796"/>
              <a:ext cx="179769" cy="695363"/>
            </a:xfrm>
            <a:custGeom>
              <a:avLst/>
              <a:gdLst/>
              <a:ahLst/>
              <a:cxnLst/>
              <a:rect l="l" t="t" r="r" b="b"/>
              <a:pathLst>
                <a:path w="1259" h="4870" extrusionOk="0">
                  <a:moveTo>
                    <a:pt x="126" y="1"/>
                  </a:moveTo>
                  <a:lnTo>
                    <a:pt x="346" y="1"/>
                  </a:lnTo>
                  <a:cubicBezTo>
                    <a:pt x="425" y="1"/>
                    <a:pt x="488" y="56"/>
                    <a:pt x="503" y="135"/>
                  </a:cubicBezTo>
                  <a:lnTo>
                    <a:pt x="1243" y="4744"/>
                  </a:lnTo>
                  <a:cubicBezTo>
                    <a:pt x="1258" y="4806"/>
                    <a:pt x="1203" y="4869"/>
                    <a:pt x="1133" y="4869"/>
                  </a:cubicBezTo>
                  <a:lnTo>
                    <a:pt x="912" y="4869"/>
                  </a:lnTo>
                  <a:cubicBezTo>
                    <a:pt x="834" y="4869"/>
                    <a:pt x="771" y="4814"/>
                    <a:pt x="755" y="4744"/>
                  </a:cubicBezTo>
                  <a:lnTo>
                    <a:pt x="16" y="135"/>
                  </a:lnTo>
                  <a:cubicBezTo>
                    <a:pt x="0" y="64"/>
                    <a:pt x="55" y="1"/>
                    <a:pt x="126" y="1"/>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2733;p72">
              <a:extLst>
                <a:ext uri="{FF2B5EF4-FFF2-40B4-BE49-F238E27FC236}">
                  <a16:creationId xmlns:a16="http://schemas.microsoft.com/office/drawing/2014/main" id="{8C9DBF6D-7C5C-6CC7-1F9A-51331BC72756}"/>
                </a:ext>
              </a:extLst>
            </p:cNvPr>
            <p:cNvSpPr/>
            <p:nvPr/>
          </p:nvSpPr>
          <p:spPr>
            <a:xfrm>
              <a:off x="3929604" y="1677686"/>
              <a:ext cx="201045" cy="833436"/>
            </a:xfrm>
            <a:custGeom>
              <a:avLst/>
              <a:gdLst/>
              <a:ahLst/>
              <a:cxnLst/>
              <a:rect l="l" t="t" r="r" b="b"/>
              <a:pathLst>
                <a:path w="1408" h="5837" extrusionOk="0">
                  <a:moveTo>
                    <a:pt x="126" y="1"/>
                  </a:moveTo>
                  <a:lnTo>
                    <a:pt x="346" y="1"/>
                  </a:lnTo>
                  <a:cubicBezTo>
                    <a:pt x="417" y="1"/>
                    <a:pt x="480" y="56"/>
                    <a:pt x="496" y="134"/>
                  </a:cubicBezTo>
                  <a:lnTo>
                    <a:pt x="1392" y="5711"/>
                  </a:lnTo>
                  <a:cubicBezTo>
                    <a:pt x="1408" y="5774"/>
                    <a:pt x="1353" y="5837"/>
                    <a:pt x="1282" y="5837"/>
                  </a:cubicBezTo>
                  <a:lnTo>
                    <a:pt x="1062" y="5837"/>
                  </a:lnTo>
                  <a:cubicBezTo>
                    <a:pt x="983" y="5837"/>
                    <a:pt x="920" y="5782"/>
                    <a:pt x="912" y="5711"/>
                  </a:cubicBezTo>
                  <a:lnTo>
                    <a:pt x="16" y="134"/>
                  </a:lnTo>
                  <a:cubicBezTo>
                    <a:pt x="0" y="64"/>
                    <a:pt x="55" y="1"/>
                    <a:pt x="126" y="1"/>
                  </a:cubicBez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2734;p72">
              <a:extLst>
                <a:ext uri="{FF2B5EF4-FFF2-40B4-BE49-F238E27FC236}">
                  <a16:creationId xmlns:a16="http://schemas.microsoft.com/office/drawing/2014/main" id="{15ED9DC2-BFC5-F496-B042-D86875FB2366}"/>
                </a:ext>
              </a:extLst>
            </p:cNvPr>
            <p:cNvSpPr/>
            <p:nvPr/>
          </p:nvSpPr>
          <p:spPr>
            <a:xfrm>
              <a:off x="4255157" y="2570528"/>
              <a:ext cx="492046" cy="89955"/>
            </a:xfrm>
            <a:custGeom>
              <a:avLst/>
              <a:gdLst/>
              <a:ahLst/>
              <a:cxnLst/>
              <a:rect l="l" t="t" r="r" b="b"/>
              <a:pathLst>
                <a:path w="3446" h="630" extrusionOk="0">
                  <a:moveTo>
                    <a:pt x="316" y="630"/>
                  </a:moveTo>
                  <a:lnTo>
                    <a:pt x="3131" y="630"/>
                  </a:lnTo>
                  <a:cubicBezTo>
                    <a:pt x="3304" y="630"/>
                    <a:pt x="3446" y="488"/>
                    <a:pt x="3446" y="315"/>
                  </a:cubicBezTo>
                  <a:lnTo>
                    <a:pt x="3446" y="315"/>
                  </a:lnTo>
                  <a:cubicBezTo>
                    <a:pt x="3446" y="142"/>
                    <a:pt x="3304" y="0"/>
                    <a:pt x="3131" y="0"/>
                  </a:cubicBezTo>
                  <a:lnTo>
                    <a:pt x="316" y="0"/>
                  </a:lnTo>
                  <a:cubicBezTo>
                    <a:pt x="143" y="0"/>
                    <a:pt x="1" y="142"/>
                    <a:pt x="1" y="315"/>
                  </a:cubicBezTo>
                  <a:lnTo>
                    <a:pt x="1" y="315"/>
                  </a:lnTo>
                  <a:cubicBezTo>
                    <a:pt x="1" y="488"/>
                    <a:pt x="143" y="630"/>
                    <a:pt x="316" y="63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2735;p72">
              <a:extLst>
                <a:ext uri="{FF2B5EF4-FFF2-40B4-BE49-F238E27FC236}">
                  <a16:creationId xmlns:a16="http://schemas.microsoft.com/office/drawing/2014/main" id="{73F422EE-CD13-5B2C-3AB6-313246E24CC4}"/>
                </a:ext>
              </a:extLst>
            </p:cNvPr>
            <p:cNvSpPr/>
            <p:nvPr/>
          </p:nvSpPr>
          <p:spPr>
            <a:xfrm>
              <a:off x="4521454" y="4298812"/>
              <a:ext cx="215752" cy="184335"/>
            </a:xfrm>
            <a:custGeom>
              <a:avLst/>
              <a:gdLst/>
              <a:ahLst/>
              <a:cxnLst/>
              <a:rect l="l" t="t" r="r" b="b"/>
              <a:pathLst>
                <a:path w="1511" h="1291" extrusionOk="0">
                  <a:moveTo>
                    <a:pt x="0" y="921"/>
                  </a:moveTo>
                  <a:lnTo>
                    <a:pt x="275" y="779"/>
                  </a:lnTo>
                  <a:lnTo>
                    <a:pt x="496" y="253"/>
                  </a:lnTo>
                  <a:lnTo>
                    <a:pt x="676" y="1"/>
                  </a:lnTo>
                  <a:lnTo>
                    <a:pt x="1471" y="331"/>
                  </a:lnTo>
                  <a:lnTo>
                    <a:pt x="1455" y="512"/>
                  </a:lnTo>
                  <a:cubicBezTo>
                    <a:pt x="1439" y="583"/>
                    <a:pt x="1431" y="661"/>
                    <a:pt x="1431" y="732"/>
                  </a:cubicBezTo>
                  <a:cubicBezTo>
                    <a:pt x="1447" y="842"/>
                    <a:pt x="1471" y="945"/>
                    <a:pt x="1510" y="1047"/>
                  </a:cubicBezTo>
                  <a:cubicBezTo>
                    <a:pt x="1510" y="1047"/>
                    <a:pt x="952" y="1291"/>
                    <a:pt x="771" y="1220"/>
                  </a:cubicBezTo>
                  <a:cubicBezTo>
                    <a:pt x="598" y="1157"/>
                    <a:pt x="0" y="921"/>
                    <a:pt x="0" y="921"/>
                  </a:cubicBezTo>
                  <a:close/>
                </a:path>
              </a:pathLst>
            </a:custGeom>
            <a:solidFill>
              <a:srgbClr val="CF857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2736;p72">
              <a:extLst>
                <a:ext uri="{FF2B5EF4-FFF2-40B4-BE49-F238E27FC236}">
                  <a16:creationId xmlns:a16="http://schemas.microsoft.com/office/drawing/2014/main" id="{22CDECED-F7F0-F6AC-FB1D-45A3441BD861}"/>
                </a:ext>
              </a:extLst>
            </p:cNvPr>
            <p:cNvSpPr/>
            <p:nvPr/>
          </p:nvSpPr>
          <p:spPr>
            <a:xfrm>
              <a:off x="4201327" y="4355070"/>
              <a:ext cx="556015" cy="247161"/>
            </a:xfrm>
            <a:custGeom>
              <a:avLst/>
              <a:gdLst/>
              <a:ahLst/>
              <a:cxnLst/>
              <a:rect l="l" t="t" r="r" b="b"/>
              <a:pathLst>
                <a:path w="3894" h="1731" extrusionOk="0">
                  <a:moveTo>
                    <a:pt x="2439" y="134"/>
                  </a:moveTo>
                  <a:cubicBezTo>
                    <a:pt x="2439" y="134"/>
                    <a:pt x="1652" y="794"/>
                    <a:pt x="1361" y="842"/>
                  </a:cubicBezTo>
                  <a:cubicBezTo>
                    <a:pt x="1078" y="897"/>
                    <a:pt x="449" y="952"/>
                    <a:pt x="315" y="1023"/>
                  </a:cubicBezTo>
                  <a:cubicBezTo>
                    <a:pt x="189" y="1093"/>
                    <a:pt x="63" y="1408"/>
                    <a:pt x="48" y="1463"/>
                  </a:cubicBezTo>
                  <a:cubicBezTo>
                    <a:pt x="32" y="1526"/>
                    <a:pt x="0" y="1730"/>
                    <a:pt x="189" y="1730"/>
                  </a:cubicBezTo>
                  <a:lnTo>
                    <a:pt x="3721" y="1730"/>
                  </a:lnTo>
                  <a:cubicBezTo>
                    <a:pt x="3870" y="1730"/>
                    <a:pt x="3894" y="1652"/>
                    <a:pt x="3894" y="1534"/>
                  </a:cubicBezTo>
                  <a:cubicBezTo>
                    <a:pt x="3886" y="1447"/>
                    <a:pt x="3862" y="1369"/>
                    <a:pt x="3807" y="1298"/>
                  </a:cubicBezTo>
                  <a:lnTo>
                    <a:pt x="3807" y="653"/>
                  </a:lnTo>
                  <a:cubicBezTo>
                    <a:pt x="3823" y="503"/>
                    <a:pt x="3705" y="385"/>
                    <a:pt x="3556" y="385"/>
                  </a:cubicBezTo>
                  <a:cubicBezTo>
                    <a:pt x="3264" y="370"/>
                    <a:pt x="2934" y="527"/>
                    <a:pt x="2738" y="228"/>
                  </a:cubicBezTo>
                  <a:cubicBezTo>
                    <a:pt x="2659" y="102"/>
                    <a:pt x="2620" y="0"/>
                    <a:pt x="2439" y="134"/>
                  </a:cubicBezTo>
                  <a:close/>
                </a:path>
              </a:pathLst>
            </a:custGeom>
            <a:solidFill>
              <a:srgbClr val="B52E2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2737;p72">
              <a:extLst>
                <a:ext uri="{FF2B5EF4-FFF2-40B4-BE49-F238E27FC236}">
                  <a16:creationId xmlns:a16="http://schemas.microsoft.com/office/drawing/2014/main" id="{0EDF9CBB-1790-A30A-B310-C4D69E4A8955}"/>
                </a:ext>
              </a:extLst>
            </p:cNvPr>
            <p:cNvSpPr/>
            <p:nvPr/>
          </p:nvSpPr>
          <p:spPr>
            <a:xfrm>
              <a:off x="4398943" y="4355070"/>
              <a:ext cx="206756" cy="143784"/>
            </a:xfrm>
            <a:custGeom>
              <a:avLst/>
              <a:gdLst/>
              <a:ahLst/>
              <a:cxnLst/>
              <a:rect l="l" t="t" r="r" b="b"/>
              <a:pathLst>
                <a:path w="1448" h="1007" extrusionOk="0">
                  <a:moveTo>
                    <a:pt x="1055" y="134"/>
                  </a:moveTo>
                  <a:cubicBezTo>
                    <a:pt x="1055" y="134"/>
                    <a:pt x="300" y="763"/>
                    <a:pt x="1" y="842"/>
                  </a:cubicBezTo>
                  <a:cubicBezTo>
                    <a:pt x="103" y="936"/>
                    <a:pt x="237" y="999"/>
                    <a:pt x="378" y="1007"/>
                  </a:cubicBezTo>
                  <a:cubicBezTo>
                    <a:pt x="488" y="999"/>
                    <a:pt x="1298" y="645"/>
                    <a:pt x="1377" y="543"/>
                  </a:cubicBezTo>
                  <a:cubicBezTo>
                    <a:pt x="1448" y="448"/>
                    <a:pt x="1377" y="252"/>
                    <a:pt x="1377" y="252"/>
                  </a:cubicBezTo>
                  <a:lnTo>
                    <a:pt x="1377" y="252"/>
                  </a:lnTo>
                  <a:lnTo>
                    <a:pt x="1361" y="228"/>
                  </a:lnTo>
                  <a:cubicBezTo>
                    <a:pt x="1275" y="102"/>
                    <a:pt x="1236" y="0"/>
                    <a:pt x="1055" y="134"/>
                  </a:cubicBezTo>
                  <a:close/>
                </a:path>
              </a:pathLst>
            </a:custGeom>
            <a:solidFill>
              <a:srgbClr val="A6262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2738;p72">
              <a:extLst>
                <a:ext uri="{FF2B5EF4-FFF2-40B4-BE49-F238E27FC236}">
                  <a16:creationId xmlns:a16="http://schemas.microsoft.com/office/drawing/2014/main" id="{10B35C62-3A7C-EEE1-1CF2-1DA9222751A7}"/>
                </a:ext>
              </a:extLst>
            </p:cNvPr>
            <p:cNvSpPr/>
            <p:nvPr/>
          </p:nvSpPr>
          <p:spPr>
            <a:xfrm>
              <a:off x="4201327" y="4540263"/>
              <a:ext cx="556015" cy="61969"/>
            </a:xfrm>
            <a:custGeom>
              <a:avLst/>
              <a:gdLst/>
              <a:ahLst/>
              <a:cxnLst/>
              <a:rect l="l" t="t" r="r" b="b"/>
              <a:pathLst>
                <a:path w="3894" h="434" extrusionOk="0">
                  <a:moveTo>
                    <a:pt x="111" y="1"/>
                  </a:moveTo>
                  <a:cubicBezTo>
                    <a:pt x="87" y="56"/>
                    <a:pt x="63" y="111"/>
                    <a:pt x="48" y="166"/>
                  </a:cubicBezTo>
                  <a:cubicBezTo>
                    <a:pt x="32" y="229"/>
                    <a:pt x="0" y="433"/>
                    <a:pt x="189" y="433"/>
                  </a:cubicBezTo>
                  <a:lnTo>
                    <a:pt x="3721" y="433"/>
                  </a:lnTo>
                  <a:cubicBezTo>
                    <a:pt x="3870" y="433"/>
                    <a:pt x="3894" y="355"/>
                    <a:pt x="3894" y="237"/>
                  </a:cubicBezTo>
                  <a:cubicBezTo>
                    <a:pt x="3886" y="150"/>
                    <a:pt x="3862" y="72"/>
                    <a:pt x="3807" y="1"/>
                  </a:cubicBezTo>
                  <a:close/>
                </a:path>
              </a:pathLst>
            </a:custGeom>
            <a:solidFill>
              <a:srgbClr val="D7B3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2739;p72">
              <a:extLst>
                <a:ext uri="{FF2B5EF4-FFF2-40B4-BE49-F238E27FC236}">
                  <a16:creationId xmlns:a16="http://schemas.microsoft.com/office/drawing/2014/main" id="{95D56D9B-CFC7-BE51-677A-9B5AD1B8E42E}"/>
                </a:ext>
              </a:extLst>
            </p:cNvPr>
            <p:cNvSpPr/>
            <p:nvPr/>
          </p:nvSpPr>
          <p:spPr>
            <a:xfrm>
              <a:off x="4954810" y="2875947"/>
              <a:ext cx="1163718" cy="1727413"/>
            </a:xfrm>
            <a:custGeom>
              <a:avLst/>
              <a:gdLst/>
              <a:ahLst/>
              <a:cxnLst/>
              <a:rect l="l" t="t" r="r" b="b"/>
              <a:pathLst>
                <a:path w="8150" h="12098" extrusionOk="0">
                  <a:moveTo>
                    <a:pt x="6230" y="237"/>
                  </a:moveTo>
                  <a:cubicBezTo>
                    <a:pt x="6214" y="40"/>
                    <a:pt x="6498" y="1"/>
                    <a:pt x="6537" y="197"/>
                  </a:cubicBezTo>
                  <a:lnTo>
                    <a:pt x="7850" y="10509"/>
                  </a:lnTo>
                  <a:cubicBezTo>
                    <a:pt x="7866" y="10603"/>
                    <a:pt x="8149" y="12097"/>
                    <a:pt x="6513" y="12097"/>
                  </a:cubicBezTo>
                  <a:lnTo>
                    <a:pt x="1629" y="12097"/>
                  </a:lnTo>
                  <a:cubicBezTo>
                    <a:pt x="1" y="12097"/>
                    <a:pt x="268" y="10603"/>
                    <a:pt x="292" y="10509"/>
                  </a:cubicBezTo>
                  <a:lnTo>
                    <a:pt x="1079" y="4311"/>
                  </a:lnTo>
                  <a:cubicBezTo>
                    <a:pt x="1102" y="4106"/>
                    <a:pt x="1409" y="4146"/>
                    <a:pt x="1385" y="4350"/>
                  </a:cubicBezTo>
                  <a:lnTo>
                    <a:pt x="599" y="10556"/>
                  </a:lnTo>
                  <a:lnTo>
                    <a:pt x="599" y="10564"/>
                  </a:lnTo>
                  <a:cubicBezTo>
                    <a:pt x="599" y="10564"/>
                    <a:pt x="331" y="11791"/>
                    <a:pt x="1637" y="11791"/>
                  </a:cubicBezTo>
                  <a:lnTo>
                    <a:pt x="6513" y="11791"/>
                  </a:lnTo>
                  <a:cubicBezTo>
                    <a:pt x="7811" y="11791"/>
                    <a:pt x="7552" y="10571"/>
                    <a:pt x="7544" y="10564"/>
                  </a:cubicBezTo>
                  <a:lnTo>
                    <a:pt x="7544" y="10556"/>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2740;p72">
              <a:extLst>
                <a:ext uri="{FF2B5EF4-FFF2-40B4-BE49-F238E27FC236}">
                  <a16:creationId xmlns:a16="http://schemas.microsoft.com/office/drawing/2014/main" id="{EFC99E75-BDEC-19AF-E83A-505C0D2B3DAA}"/>
                </a:ext>
              </a:extLst>
            </p:cNvPr>
            <p:cNvSpPr/>
            <p:nvPr/>
          </p:nvSpPr>
          <p:spPr>
            <a:xfrm>
              <a:off x="4612409" y="2125749"/>
              <a:ext cx="694090" cy="639248"/>
            </a:xfrm>
            <a:custGeom>
              <a:avLst/>
              <a:gdLst/>
              <a:ahLst/>
              <a:cxnLst/>
              <a:rect l="l" t="t" r="r" b="b"/>
              <a:pathLst>
                <a:path w="4861" h="4477" extrusionOk="0">
                  <a:moveTo>
                    <a:pt x="0" y="3438"/>
                  </a:moveTo>
                  <a:cubicBezTo>
                    <a:pt x="0" y="3438"/>
                    <a:pt x="0" y="3391"/>
                    <a:pt x="63" y="3383"/>
                  </a:cubicBezTo>
                  <a:cubicBezTo>
                    <a:pt x="126" y="3375"/>
                    <a:pt x="912" y="3383"/>
                    <a:pt x="912" y="3383"/>
                  </a:cubicBezTo>
                  <a:cubicBezTo>
                    <a:pt x="912" y="3383"/>
                    <a:pt x="385" y="2950"/>
                    <a:pt x="897" y="2879"/>
                  </a:cubicBezTo>
                  <a:cubicBezTo>
                    <a:pt x="1408" y="2801"/>
                    <a:pt x="2894" y="2636"/>
                    <a:pt x="2973" y="2596"/>
                  </a:cubicBezTo>
                  <a:cubicBezTo>
                    <a:pt x="2973" y="2596"/>
                    <a:pt x="3083" y="1778"/>
                    <a:pt x="3138" y="1086"/>
                  </a:cubicBezTo>
                  <a:cubicBezTo>
                    <a:pt x="3193" y="394"/>
                    <a:pt x="3484" y="1"/>
                    <a:pt x="3988" y="48"/>
                  </a:cubicBezTo>
                  <a:cubicBezTo>
                    <a:pt x="4491" y="95"/>
                    <a:pt x="4861" y="363"/>
                    <a:pt x="4664" y="2030"/>
                  </a:cubicBezTo>
                  <a:cubicBezTo>
                    <a:pt x="4460" y="3697"/>
                    <a:pt x="4263" y="4028"/>
                    <a:pt x="3351" y="4154"/>
                  </a:cubicBezTo>
                  <a:cubicBezTo>
                    <a:pt x="2690" y="4240"/>
                    <a:pt x="1274" y="4476"/>
                    <a:pt x="598" y="3949"/>
                  </a:cubicBezTo>
                  <a:cubicBezTo>
                    <a:pt x="354" y="3753"/>
                    <a:pt x="79" y="3957"/>
                    <a:pt x="79" y="3957"/>
                  </a:cubicBezTo>
                  <a:cubicBezTo>
                    <a:pt x="79" y="3957"/>
                    <a:pt x="173" y="3564"/>
                    <a:pt x="0" y="3438"/>
                  </a:cubicBez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2741;p72">
              <a:extLst>
                <a:ext uri="{FF2B5EF4-FFF2-40B4-BE49-F238E27FC236}">
                  <a16:creationId xmlns:a16="http://schemas.microsoft.com/office/drawing/2014/main" id="{B9D51A7F-1C1B-6F5B-C189-9E9EE010363D}"/>
                </a:ext>
              </a:extLst>
            </p:cNvPr>
            <p:cNvSpPr/>
            <p:nvPr/>
          </p:nvSpPr>
          <p:spPr>
            <a:xfrm>
              <a:off x="4468623" y="2531262"/>
              <a:ext cx="308992" cy="175340"/>
            </a:xfrm>
            <a:custGeom>
              <a:avLst/>
              <a:gdLst/>
              <a:ahLst/>
              <a:cxnLst/>
              <a:rect l="l" t="t" r="r" b="b"/>
              <a:pathLst>
                <a:path w="2164" h="1228" extrusionOk="0">
                  <a:moveTo>
                    <a:pt x="158" y="944"/>
                  </a:moveTo>
                  <a:cubicBezTo>
                    <a:pt x="158" y="944"/>
                    <a:pt x="0" y="802"/>
                    <a:pt x="16" y="739"/>
                  </a:cubicBezTo>
                  <a:cubicBezTo>
                    <a:pt x="87" y="448"/>
                    <a:pt x="291" y="205"/>
                    <a:pt x="567" y="79"/>
                  </a:cubicBezTo>
                  <a:cubicBezTo>
                    <a:pt x="732" y="0"/>
                    <a:pt x="1023" y="142"/>
                    <a:pt x="1141" y="197"/>
                  </a:cubicBezTo>
                  <a:cubicBezTo>
                    <a:pt x="1259" y="260"/>
                    <a:pt x="1778" y="268"/>
                    <a:pt x="1841" y="283"/>
                  </a:cubicBezTo>
                  <a:cubicBezTo>
                    <a:pt x="1967" y="527"/>
                    <a:pt x="2077" y="779"/>
                    <a:pt x="2163" y="1038"/>
                  </a:cubicBezTo>
                  <a:cubicBezTo>
                    <a:pt x="2116" y="1227"/>
                    <a:pt x="158" y="944"/>
                    <a:pt x="158" y="944"/>
                  </a:cubicBezTo>
                  <a:close/>
                </a:path>
              </a:pathLst>
            </a:custGeom>
            <a:solidFill>
              <a:srgbClr val="E6AD8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2742;p72">
              <a:extLst>
                <a:ext uri="{FF2B5EF4-FFF2-40B4-BE49-F238E27FC236}">
                  <a16:creationId xmlns:a16="http://schemas.microsoft.com/office/drawing/2014/main" id="{8278126A-D3DB-9F0A-6A63-A8F7F649D8DB}"/>
                </a:ext>
              </a:extLst>
            </p:cNvPr>
            <p:cNvSpPr/>
            <p:nvPr/>
          </p:nvSpPr>
          <p:spPr>
            <a:xfrm>
              <a:off x="4488756" y="2576096"/>
              <a:ext cx="109090" cy="100092"/>
            </a:xfrm>
            <a:custGeom>
              <a:avLst/>
              <a:gdLst/>
              <a:ahLst/>
              <a:cxnLst/>
              <a:rect l="l" t="t" r="r" b="b"/>
              <a:pathLst>
                <a:path w="764" h="701" fill="none" extrusionOk="0">
                  <a:moveTo>
                    <a:pt x="17" y="630"/>
                  </a:moveTo>
                  <a:cubicBezTo>
                    <a:pt x="1" y="543"/>
                    <a:pt x="17" y="449"/>
                    <a:pt x="56" y="370"/>
                  </a:cubicBezTo>
                  <a:cubicBezTo>
                    <a:pt x="95" y="307"/>
                    <a:pt x="190" y="182"/>
                    <a:pt x="276" y="79"/>
                  </a:cubicBezTo>
                  <a:moveTo>
                    <a:pt x="512" y="701"/>
                  </a:moveTo>
                  <a:cubicBezTo>
                    <a:pt x="504" y="646"/>
                    <a:pt x="512" y="591"/>
                    <a:pt x="528" y="543"/>
                  </a:cubicBezTo>
                  <a:cubicBezTo>
                    <a:pt x="599" y="425"/>
                    <a:pt x="677" y="323"/>
                    <a:pt x="764" y="213"/>
                  </a:cubicBezTo>
                  <a:moveTo>
                    <a:pt x="237" y="669"/>
                  </a:moveTo>
                  <a:cubicBezTo>
                    <a:pt x="213" y="606"/>
                    <a:pt x="213" y="543"/>
                    <a:pt x="237" y="488"/>
                  </a:cubicBezTo>
                  <a:cubicBezTo>
                    <a:pt x="355" y="315"/>
                    <a:pt x="481" y="158"/>
                    <a:pt x="614" y="1"/>
                  </a:cubicBezTo>
                </a:path>
              </a:pathLst>
            </a:custGeom>
            <a:noFill/>
            <a:ln w="1375" cap="rnd" cmpd="sng">
              <a:solidFill>
                <a:srgbClr val="D77F68"/>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2743;p72">
              <a:extLst>
                <a:ext uri="{FF2B5EF4-FFF2-40B4-BE49-F238E27FC236}">
                  <a16:creationId xmlns:a16="http://schemas.microsoft.com/office/drawing/2014/main" id="{20863DE7-C1EA-09E0-598D-65AE7055E623}"/>
                </a:ext>
              </a:extLst>
            </p:cNvPr>
            <p:cNvSpPr/>
            <p:nvPr/>
          </p:nvSpPr>
          <p:spPr>
            <a:xfrm>
              <a:off x="5073894" y="1783205"/>
              <a:ext cx="283148" cy="385377"/>
            </a:xfrm>
            <a:custGeom>
              <a:avLst/>
              <a:gdLst/>
              <a:ahLst/>
              <a:cxnLst/>
              <a:rect l="l" t="t" r="r" b="b"/>
              <a:pathLst>
                <a:path w="1983" h="2699" extrusionOk="0">
                  <a:moveTo>
                    <a:pt x="1" y="1747"/>
                  </a:moveTo>
                  <a:cubicBezTo>
                    <a:pt x="300" y="1708"/>
                    <a:pt x="473" y="1975"/>
                    <a:pt x="567" y="2282"/>
                  </a:cubicBezTo>
                  <a:cubicBezTo>
                    <a:pt x="567" y="2290"/>
                    <a:pt x="567" y="2290"/>
                    <a:pt x="567" y="2290"/>
                  </a:cubicBezTo>
                  <a:lnTo>
                    <a:pt x="638" y="2526"/>
                  </a:lnTo>
                  <a:cubicBezTo>
                    <a:pt x="638" y="2526"/>
                    <a:pt x="1055" y="2667"/>
                    <a:pt x="1110" y="2683"/>
                  </a:cubicBezTo>
                  <a:cubicBezTo>
                    <a:pt x="1157" y="2699"/>
                    <a:pt x="1951" y="2101"/>
                    <a:pt x="1943" y="2054"/>
                  </a:cubicBezTo>
                  <a:cubicBezTo>
                    <a:pt x="1943" y="1999"/>
                    <a:pt x="1983" y="1267"/>
                    <a:pt x="1983" y="1267"/>
                  </a:cubicBezTo>
                  <a:lnTo>
                    <a:pt x="1456" y="890"/>
                  </a:lnTo>
                  <a:lnTo>
                    <a:pt x="1471" y="300"/>
                  </a:lnTo>
                  <a:lnTo>
                    <a:pt x="771" y="1"/>
                  </a:lnTo>
                  <a:lnTo>
                    <a:pt x="268" y="913"/>
                  </a:lnTo>
                  <a:close/>
                </a:path>
              </a:pathLst>
            </a:custGeom>
            <a:solidFill>
              <a:srgbClr val="CF857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2744;p72">
              <a:extLst>
                <a:ext uri="{FF2B5EF4-FFF2-40B4-BE49-F238E27FC236}">
                  <a16:creationId xmlns:a16="http://schemas.microsoft.com/office/drawing/2014/main" id="{51949E1D-8A95-FEFF-46C2-DB4C9D08A722}"/>
                </a:ext>
              </a:extLst>
            </p:cNvPr>
            <p:cNvSpPr/>
            <p:nvPr/>
          </p:nvSpPr>
          <p:spPr>
            <a:xfrm>
              <a:off x="4911118" y="3529623"/>
              <a:ext cx="1058055" cy="69679"/>
            </a:xfrm>
            <a:custGeom>
              <a:avLst/>
              <a:gdLst/>
              <a:ahLst/>
              <a:cxnLst/>
              <a:rect l="l" t="t" r="r" b="b"/>
              <a:pathLst>
                <a:path w="7410" h="488" extrusionOk="0">
                  <a:moveTo>
                    <a:pt x="244" y="0"/>
                  </a:moveTo>
                  <a:lnTo>
                    <a:pt x="7165" y="0"/>
                  </a:lnTo>
                  <a:cubicBezTo>
                    <a:pt x="7299" y="0"/>
                    <a:pt x="7409" y="110"/>
                    <a:pt x="7409" y="244"/>
                  </a:cubicBezTo>
                  <a:lnTo>
                    <a:pt x="7409" y="244"/>
                  </a:lnTo>
                  <a:cubicBezTo>
                    <a:pt x="7409" y="378"/>
                    <a:pt x="7299" y="488"/>
                    <a:pt x="7165" y="488"/>
                  </a:cubicBezTo>
                  <a:lnTo>
                    <a:pt x="244" y="488"/>
                  </a:lnTo>
                  <a:cubicBezTo>
                    <a:pt x="110" y="488"/>
                    <a:pt x="0" y="378"/>
                    <a:pt x="0" y="244"/>
                  </a:cubicBezTo>
                  <a:lnTo>
                    <a:pt x="0" y="244"/>
                  </a:lnTo>
                  <a:cubicBezTo>
                    <a:pt x="0" y="110"/>
                    <a:pt x="110" y="0"/>
                    <a:pt x="244" y="0"/>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2745;p72">
              <a:extLst>
                <a:ext uri="{FF2B5EF4-FFF2-40B4-BE49-F238E27FC236}">
                  <a16:creationId xmlns:a16="http://schemas.microsoft.com/office/drawing/2014/main" id="{FD2A02E1-23A2-CB03-C607-2C5A15920FAC}"/>
                </a:ext>
              </a:extLst>
            </p:cNvPr>
            <p:cNvSpPr/>
            <p:nvPr/>
          </p:nvSpPr>
          <p:spPr>
            <a:xfrm>
              <a:off x="4849291" y="3450948"/>
              <a:ext cx="1180424" cy="112515"/>
            </a:xfrm>
            <a:custGeom>
              <a:avLst/>
              <a:gdLst/>
              <a:ahLst/>
              <a:cxnLst/>
              <a:rect l="l" t="t" r="r" b="b"/>
              <a:pathLst>
                <a:path w="8267" h="788" extrusionOk="0">
                  <a:moveTo>
                    <a:pt x="402" y="1"/>
                  </a:moveTo>
                  <a:lnTo>
                    <a:pt x="7874" y="1"/>
                  </a:lnTo>
                  <a:cubicBezTo>
                    <a:pt x="8086" y="1"/>
                    <a:pt x="8259" y="174"/>
                    <a:pt x="8267" y="394"/>
                  </a:cubicBezTo>
                  <a:lnTo>
                    <a:pt x="8267" y="394"/>
                  </a:lnTo>
                  <a:cubicBezTo>
                    <a:pt x="8267" y="606"/>
                    <a:pt x="8094" y="787"/>
                    <a:pt x="7874" y="787"/>
                  </a:cubicBezTo>
                  <a:lnTo>
                    <a:pt x="402" y="787"/>
                  </a:lnTo>
                  <a:cubicBezTo>
                    <a:pt x="182" y="787"/>
                    <a:pt x="1" y="614"/>
                    <a:pt x="1" y="394"/>
                  </a:cubicBezTo>
                  <a:lnTo>
                    <a:pt x="1" y="394"/>
                  </a:lnTo>
                  <a:cubicBezTo>
                    <a:pt x="9" y="174"/>
                    <a:pt x="182" y="1"/>
                    <a:pt x="402" y="1"/>
                  </a:cubicBez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2746;p72">
              <a:extLst>
                <a:ext uri="{FF2B5EF4-FFF2-40B4-BE49-F238E27FC236}">
                  <a16:creationId xmlns:a16="http://schemas.microsoft.com/office/drawing/2014/main" id="{77BD5FD3-12CC-0888-3AD9-C2E07F9F25E6}"/>
                </a:ext>
              </a:extLst>
            </p:cNvPr>
            <p:cNvSpPr/>
            <p:nvPr/>
          </p:nvSpPr>
          <p:spPr>
            <a:xfrm>
              <a:off x="4579853" y="2988320"/>
              <a:ext cx="1126451" cy="1384729"/>
            </a:xfrm>
            <a:custGeom>
              <a:avLst/>
              <a:gdLst/>
              <a:ahLst/>
              <a:cxnLst/>
              <a:rect l="l" t="t" r="r" b="b"/>
              <a:pathLst>
                <a:path w="7889" h="9698" extrusionOk="0">
                  <a:moveTo>
                    <a:pt x="7857" y="991"/>
                  </a:moveTo>
                  <a:cubicBezTo>
                    <a:pt x="7857" y="991"/>
                    <a:pt x="7889" y="3241"/>
                    <a:pt x="5915" y="3241"/>
                  </a:cubicBezTo>
                  <a:lnTo>
                    <a:pt x="2745" y="3241"/>
                  </a:lnTo>
                  <a:cubicBezTo>
                    <a:pt x="2745" y="3241"/>
                    <a:pt x="2792" y="3327"/>
                    <a:pt x="2666" y="3374"/>
                  </a:cubicBezTo>
                  <a:cubicBezTo>
                    <a:pt x="2666" y="3374"/>
                    <a:pt x="2627" y="4877"/>
                    <a:pt x="2415" y="5868"/>
                  </a:cubicBezTo>
                  <a:cubicBezTo>
                    <a:pt x="2194" y="6851"/>
                    <a:pt x="1188" y="9635"/>
                    <a:pt x="1188" y="9635"/>
                  </a:cubicBezTo>
                  <a:cubicBezTo>
                    <a:pt x="1148" y="9682"/>
                    <a:pt x="1085" y="9698"/>
                    <a:pt x="1030" y="9682"/>
                  </a:cubicBezTo>
                  <a:lnTo>
                    <a:pt x="94" y="9431"/>
                  </a:lnTo>
                  <a:cubicBezTo>
                    <a:pt x="94" y="9431"/>
                    <a:pt x="0" y="9368"/>
                    <a:pt x="8" y="9289"/>
                  </a:cubicBezTo>
                  <a:cubicBezTo>
                    <a:pt x="8" y="9210"/>
                    <a:pt x="920" y="1841"/>
                    <a:pt x="1007" y="1534"/>
                  </a:cubicBezTo>
                  <a:cubicBezTo>
                    <a:pt x="1101" y="1219"/>
                    <a:pt x="1298" y="338"/>
                    <a:pt x="3421" y="519"/>
                  </a:cubicBezTo>
                  <a:cubicBezTo>
                    <a:pt x="3421" y="519"/>
                    <a:pt x="5309" y="1078"/>
                    <a:pt x="5749" y="1078"/>
                  </a:cubicBezTo>
                  <a:cubicBezTo>
                    <a:pt x="6190" y="1078"/>
                    <a:pt x="7385" y="0"/>
                    <a:pt x="7857" y="991"/>
                  </a:cubicBezTo>
                  <a:close/>
                </a:path>
              </a:pathLst>
            </a:custGeom>
            <a:solidFill>
              <a:srgbClr val="1B153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2747;p72">
              <a:extLst>
                <a:ext uri="{FF2B5EF4-FFF2-40B4-BE49-F238E27FC236}">
                  <a16:creationId xmlns:a16="http://schemas.microsoft.com/office/drawing/2014/main" id="{A1D105ED-767B-1E9D-8108-915F23B47021}"/>
                </a:ext>
              </a:extLst>
            </p:cNvPr>
            <p:cNvSpPr/>
            <p:nvPr/>
          </p:nvSpPr>
          <p:spPr>
            <a:xfrm>
              <a:off x="4665097" y="4298812"/>
              <a:ext cx="214752" cy="184335"/>
            </a:xfrm>
            <a:custGeom>
              <a:avLst/>
              <a:gdLst/>
              <a:ahLst/>
              <a:cxnLst/>
              <a:rect l="l" t="t" r="r" b="b"/>
              <a:pathLst>
                <a:path w="1504" h="1291" extrusionOk="0">
                  <a:moveTo>
                    <a:pt x="1" y="921"/>
                  </a:moveTo>
                  <a:lnTo>
                    <a:pt x="276" y="779"/>
                  </a:lnTo>
                  <a:lnTo>
                    <a:pt x="496" y="253"/>
                  </a:lnTo>
                  <a:lnTo>
                    <a:pt x="677" y="1"/>
                  </a:lnTo>
                  <a:lnTo>
                    <a:pt x="1472" y="331"/>
                  </a:lnTo>
                  <a:lnTo>
                    <a:pt x="1456" y="512"/>
                  </a:lnTo>
                  <a:cubicBezTo>
                    <a:pt x="1440" y="583"/>
                    <a:pt x="1432" y="661"/>
                    <a:pt x="1432" y="732"/>
                  </a:cubicBezTo>
                  <a:cubicBezTo>
                    <a:pt x="1448" y="842"/>
                    <a:pt x="1472" y="945"/>
                    <a:pt x="1503" y="1047"/>
                  </a:cubicBezTo>
                  <a:cubicBezTo>
                    <a:pt x="1503" y="1047"/>
                    <a:pt x="952" y="1291"/>
                    <a:pt x="772" y="1220"/>
                  </a:cubicBezTo>
                  <a:cubicBezTo>
                    <a:pt x="599" y="1157"/>
                    <a:pt x="1" y="921"/>
                    <a:pt x="1" y="921"/>
                  </a:cubicBezTo>
                  <a:close/>
                </a:path>
              </a:pathLst>
            </a:custGeom>
            <a:solidFill>
              <a:srgbClr val="E7B3A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2748;p72">
              <a:extLst>
                <a:ext uri="{FF2B5EF4-FFF2-40B4-BE49-F238E27FC236}">
                  <a16:creationId xmlns:a16="http://schemas.microsoft.com/office/drawing/2014/main" id="{D37DD510-7D3C-5F1D-E345-F4CD77165EC8}"/>
                </a:ext>
              </a:extLst>
            </p:cNvPr>
            <p:cNvSpPr/>
            <p:nvPr/>
          </p:nvSpPr>
          <p:spPr>
            <a:xfrm>
              <a:off x="4723496" y="2988320"/>
              <a:ext cx="1044633" cy="1384729"/>
            </a:xfrm>
            <a:custGeom>
              <a:avLst/>
              <a:gdLst/>
              <a:ahLst/>
              <a:cxnLst/>
              <a:rect l="l" t="t" r="r" b="b"/>
              <a:pathLst>
                <a:path w="7316" h="9698" extrusionOk="0">
                  <a:moveTo>
                    <a:pt x="7284" y="991"/>
                  </a:moveTo>
                  <a:cubicBezTo>
                    <a:pt x="7284" y="991"/>
                    <a:pt x="7315" y="3241"/>
                    <a:pt x="5341" y="3241"/>
                  </a:cubicBezTo>
                  <a:lnTo>
                    <a:pt x="2746" y="3241"/>
                  </a:lnTo>
                  <a:cubicBezTo>
                    <a:pt x="2746" y="3241"/>
                    <a:pt x="2683" y="3256"/>
                    <a:pt x="2667" y="3374"/>
                  </a:cubicBezTo>
                  <a:cubicBezTo>
                    <a:pt x="2187" y="6308"/>
                    <a:pt x="1999" y="7393"/>
                    <a:pt x="1188" y="9635"/>
                  </a:cubicBezTo>
                  <a:cubicBezTo>
                    <a:pt x="1149" y="9682"/>
                    <a:pt x="1086" y="9698"/>
                    <a:pt x="1031" y="9682"/>
                  </a:cubicBezTo>
                  <a:lnTo>
                    <a:pt x="87" y="9431"/>
                  </a:lnTo>
                  <a:cubicBezTo>
                    <a:pt x="87" y="9431"/>
                    <a:pt x="1" y="9368"/>
                    <a:pt x="1" y="9289"/>
                  </a:cubicBezTo>
                  <a:cubicBezTo>
                    <a:pt x="9" y="9210"/>
                    <a:pt x="921" y="1841"/>
                    <a:pt x="1007" y="1534"/>
                  </a:cubicBezTo>
                  <a:cubicBezTo>
                    <a:pt x="1102" y="1219"/>
                    <a:pt x="1299" y="338"/>
                    <a:pt x="3422" y="519"/>
                  </a:cubicBezTo>
                  <a:cubicBezTo>
                    <a:pt x="3422" y="519"/>
                    <a:pt x="4484" y="268"/>
                    <a:pt x="4924" y="268"/>
                  </a:cubicBezTo>
                  <a:cubicBezTo>
                    <a:pt x="5365" y="268"/>
                    <a:pt x="6820" y="0"/>
                    <a:pt x="7284" y="991"/>
                  </a:cubicBezTo>
                  <a:close/>
                </a:path>
              </a:pathLst>
            </a:custGeom>
            <a:solidFill>
              <a:srgbClr val="302B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2749;p72">
              <a:extLst>
                <a:ext uri="{FF2B5EF4-FFF2-40B4-BE49-F238E27FC236}">
                  <a16:creationId xmlns:a16="http://schemas.microsoft.com/office/drawing/2014/main" id="{B83AFC79-6E7B-BBA8-241A-654B9EDABF36}"/>
                </a:ext>
              </a:extLst>
            </p:cNvPr>
            <p:cNvSpPr/>
            <p:nvPr/>
          </p:nvSpPr>
          <p:spPr>
            <a:xfrm>
              <a:off x="5103165" y="1971968"/>
              <a:ext cx="680668" cy="1157986"/>
            </a:xfrm>
            <a:custGeom>
              <a:avLst/>
              <a:gdLst/>
              <a:ahLst/>
              <a:cxnLst/>
              <a:rect l="l" t="t" r="r" b="b"/>
              <a:pathLst>
                <a:path w="4767" h="8110" extrusionOk="0">
                  <a:moveTo>
                    <a:pt x="4766" y="7983"/>
                  </a:moveTo>
                  <a:cubicBezTo>
                    <a:pt x="4759" y="8054"/>
                    <a:pt x="4704" y="8109"/>
                    <a:pt x="4625" y="8109"/>
                  </a:cubicBezTo>
                  <a:cubicBezTo>
                    <a:pt x="2965" y="7291"/>
                    <a:pt x="1904" y="7779"/>
                    <a:pt x="386" y="7614"/>
                  </a:cubicBezTo>
                  <a:cubicBezTo>
                    <a:pt x="338" y="7582"/>
                    <a:pt x="315" y="7527"/>
                    <a:pt x="315" y="7464"/>
                  </a:cubicBezTo>
                  <a:cubicBezTo>
                    <a:pt x="323" y="7370"/>
                    <a:pt x="1023" y="6591"/>
                    <a:pt x="1023" y="6591"/>
                  </a:cubicBezTo>
                  <a:cubicBezTo>
                    <a:pt x="1023" y="6591"/>
                    <a:pt x="952" y="6513"/>
                    <a:pt x="952" y="6465"/>
                  </a:cubicBezTo>
                  <a:cubicBezTo>
                    <a:pt x="960" y="6418"/>
                    <a:pt x="968" y="6308"/>
                    <a:pt x="968" y="6308"/>
                  </a:cubicBezTo>
                  <a:cubicBezTo>
                    <a:pt x="968" y="6308"/>
                    <a:pt x="291" y="4570"/>
                    <a:pt x="142" y="4153"/>
                  </a:cubicBezTo>
                  <a:cubicBezTo>
                    <a:pt x="0" y="3736"/>
                    <a:pt x="0" y="1919"/>
                    <a:pt x="16" y="1597"/>
                  </a:cubicBezTo>
                  <a:cubicBezTo>
                    <a:pt x="32" y="1267"/>
                    <a:pt x="386" y="1015"/>
                    <a:pt x="386" y="1015"/>
                  </a:cubicBezTo>
                  <a:cubicBezTo>
                    <a:pt x="401" y="1054"/>
                    <a:pt x="417" y="1086"/>
                    <a:pt x="448" y="1109"/>
                  </a:cubicBezTo>
                  <a:cubicBezTo>
                    <a:pt x="488" y="1125"/>
                    <a:pt x="1015" y="928"/>
                    <a:pt x="1801" y="0"/>
                  </a:cubicBezTo>
                  <a:cubicBezTo>
                    <a:pt x="1801" y="0"/>
                    <a:pt x="1990" y="71"/>
                    <a:pt x="2053" y="87"/>
                  </a:cubicBezTo>
                  <a:cubicBezTo>
                    <a:pt x="2179" y="118"/>
                    <a:pt x="2305" y="158"/>
                    <a:pt x="2431" y="205"/>
                  </a:cubicBezTo>
                  <a:cubicBezTo>
                    <a:pt x="2651" y="299"/>
                    <a:pt x="2792" y="378"/>
                    <a:pt x="3099" y="637"/>
                  </a:cubicBezTo>
                  <a:cubicBezTo>
                    <a:pt x="4129" y="1479"/>
                    <a:pt x="4696" y="7362"/>
                    <a:pt x="4766" y="7983"/>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2750;p72">
              <a:extLst>
                <a:ext uri="{FF2B5EF4-FFF2-40B4-BE49-F238E27FC236}">
                  <a16:creationId xmlns:a16="http://schemas.microsoft.com/office/drawing/2014/main" id="{4EC11F93-D3E1-66F0-8E5D-784537F58BC4}"/>
                </a:ext>
              </a:extLst>
            </p:cNvPr>
            <p:cNvSpPr/>
            <p:nvPr/>
          </p:nvSpPr>
          <p:spPr>
            <a:xfrm>
              <a:off x="4687657" y="1959546"/>
              <a:ext cx="988375" cy="776179"/>
            </a:xfrm>
            <a:custGeom>
              <a:avLst/>
              <a:gdLst/>
              <a:ahLst/>
              <a:cxnLst/>
              <a:rect l="l" t="t" r="r" b="b"/>
              <a:pathLst>
                <a:path w="6922" h="5436" extrusionOk="0">
                  <a:moveTo>
                    <a:pt x="32" y="4334"/>
                  </a:moveTo>
                  <a:cubicBezTo>
                    <a:pt x="47" y="4303"/>
                    <a:pt x="79" y="4279"/>
                    <a:pt x="110" y="4279"/>
                  </a:cubicBezTo>
                  <a:cubicBezTo>
                    <a:pt x="181" y="4272"/>
                    <a:pt x="236" y="4020"/>
                    <a:pt x="236" y="4020"/>
                  </a:cubicBezTo>
                  <a:cubicBezTo>
                    <a:pt x="236" y="4020"/>
                    <a:pt x="967" y="3996"/>
                    <a:pt x="1526" y="3910"/>
                  </a:cubicBezTo>
                  <a:cubicBezTo>
                    <a:pt x="2092" y="3831"/>
                    <a:pt x="3885" y="3532"/>
                    <a:pt x="3988" y="3485"/>
                  </a:cubicBezTo>
                  <a:cubicBezTo>
                    <a:pt x="3988" y="3485"/>
                    <a:pt x="4271" y="2447"/>
                    <a:pt x="4475" y="1708"/>
                  </a:cubicBezTo>
                  <a:cubicBezTo>
                    <a:pt x="4947" y="1"/>
                    <a:pt x="6921" y="64"/>
                    <a:pt x="6041" y="2824"/>
                  </a:cubicBezTo>
                  <a:cubicBezTo>
                    <a:pt x="5474" y="4594"/>
                    <a:pt x="5042" y="4877"/>
                    <a:pt x="4043" y="5003"/>
                  </a:cubicBezTo>
                  <a:cubicBezTo>
                    <a:pt x="3311" y="5105"/>
                    <a:pt x="1172" y="5436"/>
                    <a:pt x="558" y="4877"/>
                  </a:cubicBezTo>
                  <a:cubicBezTo>
                    <a:pt x="338" y="4673"/>
                    <a:pt x="0" y="4885"/>
                    <a:pt x="0" y="4885"/>
                  </a:cubicBezTo>
                  <a:cubicBezTo>
                    <a:pt x="0" y="4885"/>
                    <a:pt x="189" y="4476"/>
                    <a:pt x="32" y="4334"/>
                  </a:cubicBez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2751;p72">
              <a:extLst>
                <a:ext uri="{FF2B5EF4-FFF2-40B4-BE49-F238E27FC236}">
                  <a16:creationId xmlns:a16="http://schemas.microsoft.com/office/drawing/2014/main" id="{6C773CD2-1134-A731-3C7E-AD38104F073F}"/>
                </a:ext>
              </a:extLst>
            </p:cNvPr>
            <p:cNvSpPr/>
            <p:nvPr/>
          </p:nvSpPr>
          <p:spPr>
            <a:xfrm>
              <a:off x="4726923" y="4261830"/>
              <a:ext cx="183196" cy="52830"/>
            </a:xfrm>
            <a:custGeom>
              <a:avLst/>
              <a:gdLst/>
              <a:ahLst/>
              <a:cxnLst/>
              <a:rect l="l" t="t" r="r" b="b"/>
              <a:pathLst>
                <a:path w="1283" h="370" fill="none" extrusionOk="0">
                  <a:moveTo>
                    <a:pt x="0" y="0"/>
                  </a:moveTo>
                  <a:lnTo>
                    <a:pt x="1282" y="370"/>
                  </a:lnTo>
                </a:path>
              </a:pathLst>
            </a:custGeom>
            <a:noFill/>
            <a:ln w="1775" cap="rnd" cmpd="sng">
              <a:solidFill>
                <a:srgbClr val="1B153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2752;p72">
              <a:extLst>
                <a:ext uri="{FF2B5EF4-FFF2-40B4-BE49-F238E27FC236}">
                  <a16:creationId xmlns:a16="http://schemas.microsoft.com/office/drawing/2014/main" id="{5461FDD2-3D72-936D-B513-25C4245D62CD}"/>
                </a:ext>
              </a:extLst>
            </p:cNvPr>
            <p:cNvSpPr/>
            <p:nvPr/>
          </p:nvSpPr>
          <p:spPr>
            <a:xfrm>
              <a:off x="5725286" y="2258254"/>
              <a:ext cx="249450" cy="1048042"/>
            </a:xfrm>
            <a:custGeom>
              <a:avLst/>
              <a:gdLst/>
              <a:ahLst/>
              <a:cxnLst/>
              <a:rect l="l" t="t" r="r" b="b"/>
              <a:pathLst>
                <a:path w="1747" h="7340" extrusionOk="0">
                  <a:moveTo>
                    <a:pt x="1676" y="6686"/>
                  </a:moveTo>
                  <a:cubicBezTo>
                    <a:pt x="1747" y="7229"/>
                    <a:pt x="921" y="7339"/>
                    <a:pt x="858" y="6789"/>
                  </a:cubicBezTo>
                  <a:lnTo>
                    <a:pt x="71" y="646"/>
                  </a:lnTo>
                  <a:cubicBezTo>
                    <a:pt x="0" y="103"/>
                    <a:pt x="818" y="1"/>
                    <a:pt x="889" y="544"/>
                  </a:cubicBez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2753;p72">
              <a:extLst>
                <a:ext uri="{FF2B5EF4-FFF2-40B4-BE49-F238E27FC236}">
                  <a16:creationId xmlns:a16="http://schemas.microsoft.com/office/drawing/2014/main" id="{DAB89A1C-AFAA-2EA9-5837-3DEF9A70E8FE}"/>
                </a:ext>
              </a:extLst>
            </p:cNvPr>
            <p:cNvSpPr/>
            <p:nvPr/>
          </p:nvSpPr>
          <p:spPr>
            <a:xfrm>
              <a:off x="4863855" y="1642846"/>
              <a:ext cx="339406" cy="408936"/>
            </a:xfrm>
            <a:custGeom>
              <a:avLst/>
              <a:gdLst/>
              <a:ahLst/>
              <a:cxnLst/>
              <a:rect l="l" t="t" r="r" b="b"/>
              <a:pathLst>
                <a:path w="2377" h="2864" extrusionOk="0">
                  <a:moveTo>
                    <a:pt x="40" y="371"/>
                  </a:moveTo>
                  <a:cubicBezTo>
                    <a:pt x="9" y="638"/>
                    <a:pt x="56" y="913"/>
                    <a:pt x="166" y="1157"/>
                  </a:cubicBezTo>
                  <a:cubicBezTo>
                    <a:pt x="363" y="1582"/>
                    <a:pt x="426" y="1786"/>
                    <a:pt x="300" y="1967"/>
                  </a:cubicBezTo>
                  <a:cubicBezTo>
                    <a:pt x="292" y="1999"/>
                    <a:pt x="300" y="2030"/>
                    <a:pt x="323" y="2054"/>
                  </a:cubicBezTo>
                  <a:cubicBezTo>
                    <a:pt x="394" y="2124"/>
                    <a:pt x="489" y="2156"/>
                    <a:pt x="591" y="2140"/>
                  </a:cubicBezTo>
                  <a:lnTo>
                    <a:pt x="795" y="2557"/>
                  </a:lnTo>
                  <a:cubicBezTo>
                    <a:pt x="874" y="2730"/>
                    <a:pt x="1023" y="2864"/>
                    <a:pt x="1330" y="2777"/>
                  </a:cubicBezTo>
                  <a:cubicBezTo>
                    <a:pt x="1645" y="2699"/>
                    <a:pt x="2376" y="2227"/>
                    <a:pt x="2203" y="1558"/>
                  </a:cubicBezTo>
                  <a:cubicBezTo>
                    <a:pt x="2030" y="882"/>
                    <a:pt x="1951" y="921"/>
                    <a:pt x="1951" y="921"/>
                  </a:cubicBezTo>
                  <a:cubicBezTo>
                    <a:pt x="1951" y="921"/>
                    <a:pt x="717" y="48"/>
                    <a:pt x="654" y="48"/>
                  </a:cubicBezTo>
                  <a:cubicBezTo>
                    <a:pt x="583" y="56"/>
                    <a:pt x="1" y="1"/>
                    <a:pt x="1" y="1"/>
                  </a:cubicBezTo>
                  <a:close/>
                </a:path>
              </a:pathLst>
            </a:custGeom>
            <a:solidFill>
              <a:srgbClr val="E7B3A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2754;p72">
              <a:extLst>
                <a:ext uri="{FF2B5EF4-FFF2-40B4-BE49-F238E27FC236}">
                  <a16:creationId xmlns:a16="http://schemas.microsoft.com/office/drawing/2014/main" id="{928AD540-D63B-3A2E-8250-88B7F7B8C499}"/>
                </a:ext>
              </a:extLst>
            </p:cNvPr>
            <p:cNvSpPr/>
            <p:nvPr/>
          </p:nvSpPr>
          <p:spPr>
            <a:xfrm>
              <a:off x="4986366" y="1877586"/>
              <a:ext cx="80961" cy="83244"/>
            </a:xfrm>
            <a:custGeom>
              <a:avLst/>
              <a:gdLst/>
              <a:ahLst/>
              <a:cxnLst/>
              <a:rect l="l" t="t" r="r" b="b"/>
              <a:pathLst>
                <a:path w="567" h="583" extrusionOk="0">
                  <a:moveTo>
                    <a:pt x="189" y="71"/>
                  </a:moveTo>
                  <a:cubicBezTo>
                    <a:pt x="386" y="1"/>
                    <a:pt x="566" y="205"/>
                    <a:pt x="480" y="394"/>
                  </a:cubicBezTo>
                  <a:cubicBezTo>
                    <a:pt x="386" y="583"/>
                    <a:pt x="118" y="575"/>
                    <a:pt x="47" y="378"/>
                  </a:cubicBezTo>
                  <a:cubicBezTo>
                    <a:pt x="0" y="252"/>
                    <a:pt x="63" y="119"/>
                    <a:pt x="189" y="71"/>
                  </a:cubicBezTo>
                  <a:close/>
                </a:path>
              </a:pathLst>
            </a:custGeom>
            <a:solidFill>
              <a:srgbClr val="CF857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2755;p72">
              <a:extLst>
                <a:ext uri="{FF2B5EF4-FFF2-40B4-BE49-F238E27FC236}">
                  <a16:creationId xmlns:a16="http://schemas.microsoft.com/office/drawing/2014/main" id="{D1AF2CC9-CE94-5193-F36B-831CC4BC5D8D}"/>
                </a:ext>
              </a:extLst>
            </p:cNvPr>
            <p:cNvSpPr/>
            <p:nvPr/>
          </p:nvSpPr>
          <p:spPr>
            <a:xfrm>
              <a:off x="4922255" y="1792200"/>
              <a:ext cx="57543" cy="29414"/>
            </a:xfrm>
            <a:custGeom>
              <a:avLst/>
              <a:gdLst/>
              <a:ahLst/>
              <a:cxnLst/>
              <a:rect l="l" t="t" r="r" b="b"/>
              <a:pathLst>
                <a:path w="403" h="206" extrusionOk="0">
                  <a:moveTo>
                    <a:pt x="363" y="80"/>
                  </a:moveTo>
                  <a:cubicBezTo>
                    <a:pt x="378" y="87"/>
                    <a:pt x="394" y="72"/>
                    <a:pt x="402" y="56"/>
                  </a:cubicBezTo>
                  <a:cubicBezTo>
                    <a:pt x="402" y="40"/>
                    <a:pt x="386" y="25"/>
                    <a:pt x="371" y="17"/>
                  </a:cubicBezTo>
                  <a:cubicBezTo>
                    <a:pt x="245" y="1"/>
                    <a:pt x="119" y="40"/>
                    <a:pt x="32" y="135"/>
                  </a:cubicBezTo>
                  <a:cubicBezTo>
                    <a:pt x="1" y="166"/>
                    <a:pt x="48" y="205"/>
                    <a:pt x="80" y="174"/>
                  </a:cubicBezTo>
                  <a:cubicBezTo>
                    <a:pt x="150" y="103"/>
                    <a:pt x="260" y="64"/>
                    <a:pt x="363" y="80"/>
                  </a:cubicBezTo>
                  <a:close/>
                </a:path>
              </a:pathLst>
            </a:custGeom>
            <a:solidFill>
              <a:srgbClr val="302B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2756;p72">
              <a:extLst>
                <a:ext uri="{FF2B5EF4-FFF2-40B4-BE49-F238E27FC236}">
                  <a16:creationId xmlns:a16="http://schemas.microsoft.com/office/drawing/2014/main" id="{CB9FF857-937A-45A7-8DFC-20B696115E01}"/>
                </a:ext>
              </a:extLst>
            </p:cNvPr>
            <p:cNvSpPr/>
            <p:nvPr/>
          </p:nvSpPr>
          <p:spPr>
            <a:xfrm>
              <a:off x="5136863" y="1902288"/>
              <a:ext cx="313419" cy="266294"/>
            </a:xfrm>
            <a:custGeom>
              <a:avLst/>
              <a:gdLst/>
              <a:ahLst/>
              <a:cxnLst/>
              <a:rect l="l" t="t" r="r" b="b"/>
              <a:pathLst>
                <a:path w="2195" h="1865" extrusionOk="0">
                  <a:moveTo>
                    <a:pt x="79" y="1314"/>
                  </a:moveTo>
                  <a:cubicBezTo>
                    <a:pt x="24" y="1409"/>
                    <a:pt x="0" y="1519"/>
                    <a:pt x="16" y="1621"/>
                  </a:cubicBezTo>
                  <a:cubicBezTo>
                    <a:pt x="39" y="1723"/>
                    <a:pt x="102" y="1802"/>
                    <a:pt x="197" y="1849"/>
                  </a:cubicBezTo>
                  <a:cubicBezTo>
                    <a:pt x="252" y="1865"/>
                    <a:pt x="315" y="1865"/>
                    <a:pt x="370" y="1857"/>
                  </a:cubicBezTo>
                  <a:cubicBezTo>
                    <a:pt x="637" y="1739"/>
                    <a:pt x="889" y="1582"/>
                    <a:pt x="1109" y="1385"/>
                  </a:cubicBezTo>
                  <a:cubicBezTo>
                    <a:pt x="1416" y="1118"/>
                    <a:pt x="1841" y="598"/>
                    <a:pt x="2195" y="693"/>
                  </a:cubicBezTo>
                  <a:cubicBezTo>
                    <a:pt x="2195" y="693"/>
                    <a:pt x="1959" y="339"/>
                    <a:pt x="1723" y="229"/>
                  </a:cubicBezTo>
                  <a:cubicBezTo>
                    <a:pt x="1487" y="127"/>
                    <a:pt x="1345" y="1"/>
                    <a:pt x="1030" y="473"/>
                  </a:cubicBezTo>
                  <a:cubicBezTo>
                    <a:pt x="716" y="945"/>
                    <a:pt x="535" y="1456"/>
                    <a:pt x="283" y="1582"/>
                  </a:cubicBezTo>
                  <a:cubicBezTo>
                    <a:pt x="244" y="1589"/>
                    <a:pt x="205" y="1574"/>
                    <a:pt x="189" y="1542"/>
                  </a:cubicBezTo>
                  <a:cubicBezTo>
                    <a:pt x="165" y="1487"/>
                    <a:pt x="79" y="1314"/>
                    <a:pt x="79" y="1314"/>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2757;p72">
              <a:extLst>
                <a:ext uri="{FF2B5EF4-FFF2-40B4-BE49-F238E27FC236}">
                  <a16:creationId xmlns:a16="http://schemas.microsoft.com/office/drawing/2014/main" id="{D39AC9EB-7E97-3A0E-2A01-C8F1164DDB5A}"/>
                </a:ext>
              </a:extLst>
            </p:cNvPr>
            <p:cNvSpPr/>
            <p:nvPr/>
          </p:nvSpPr>
          <p:spPr>
            <a:xfrm>
              <a:off x="4346255" y="4355070"/>
              <a:ext cx="557157" cy="247161"/>
            </a:xfrm>
            <a:custGeom>
              <a:avLst/>
              <a:gdLst/>
              <a:ahLst/>
              <a:cxnLst/>
              <a:rect l="l" t="t" r="r" b="b"/>
              <a:pathLst>
                <a:path w="3902" h="1731" extrusionOk="0">
                  <a:moveTo>
                    <a:pt x="2446" y="134"/>
                  </a:moveTo>
                  <a:cubicBezTo>
                    <a:pt x="2446" y="134"/>
                    <a:pt x="1660" y="794"/>
                    <a:pt x="1369" y="842"/>
                  </a:cubicBezTo>
                  <a:cubicBezTo>
                    <a:pt x="1078" y="897"/>
                    <a:pt x="456" y="952"/>
                    <a:pt x="323" y="1023"/>
                  </a:cubicBezTo>
                  <a:cubicBezTo>
                    <a:pt x="189" y="1093"/>
                    <a:pt x="71" y="1408"/>
                    <a:pt x="55" y="1463"/>
                  </a:cubicBezTo>
                  <a:cubicBezTo>
                    <a:pt x="39" y="1526"/>
                    <a:pt x="0" y="1730"/>
                    <a:pt x="197" y="1730"/>
                  </a:cubicBezTo>
                  <a:lnTo>
                    <a:pt x="3728" y="1730"/>
                  </a:lnTo>
                  <a:cubicBezTo>
                    <a:pt x="3870" y="1730"/>
                    <a:pt x="3901" y="1652"/>
                    <a:pt x="3901" y="1534"/>
                  </a:cubicBezTo>
                  <a:cubicBezTo>
                    <a:pt x="3893" y="1447"/>
                    <a:pt x="3862" y="1369"/>
                    <a:pt x="3815" y="1298"/>
                  </a:cubicBezTo>
                  <a:lnTo>
                    <a:pt x="3815" y="653"/>
                  </a:lnTo>
                  <a:cubicBezTo>
                    <a:pt x="3823" y="503"/>
                    <a:pt x="3705" y="385"/>
                    <a:pt x="3563" y="385"/>
                  </a:cubicBezTo>
                  <a:cubicBezTo>
                    <a:pt x="3264" y="370"/>
                    <a:pt x="2942" y="527"/>
                    <a:pt x="2745" y="228"/>
                  </a:cubicBezTo>
                  <a:cubicBezTo>
                    <a:pt x="2658" y="102"/>
                    <a:pt x="2627" y="0"/>
                    <a:pt x="2446" y="134"/>
                  </a:cubicBezTo>
                  <a:close/>
                </a:path>
              </a:pathLst>
            </a:custGeom>
            <a:solidFill>
              <a:srgbClr val="CF4A4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2758;p72">
              <a:extLst>
                <a:ext uri="{FF2B5EF4-FFF2-40B4-BE49-F238E27FC236}">
                  <a16:creationId xmlns:a16="http://schemas.microsoft.com/office/drawing/2014/main" id="{1CE821B7-BAC7-FD39-4807-EF7DF2DBD8D1}"/>
                </a:ext>
              </a:extLst>
            </p:cNvPr>
            <p:cNvSpPr/>
            <p:nvPr/>
          </p:nvSpPr>
          <p:spPr>
            <a:xfrm>
              <a:off x="4543871" y="4355070"/>
              <a:ext cx="207899" cy="143784"/>
            </a:xfrm>
            <a:custGeom>
              <a:avLst/>
              <a:gdLst/>
              <a:ahLst/>
              <a:cxnLst/>
              <a:rect l="l" t="t" r="r" b="b"/>
              <a:pathLst>
                <a:path w="1456" h="1007" extrusionOk="0">
                  <a:moveTo>
                    <a:pt x="1062" y="134"/>
                  </a:moveTo>
                  <a:cubicBezTo>
                    <a:pt x="1062" y="134"/>
                    <a:pt x="299" y="763"/>
                    <a:pt x="0" y="842"/>
                  </a:cubicBezTo>
                  <a:cubicBezTo>
                    <a:pt x="103" y="936"/>
                    <a:pt x="244" y="999"/>
                    <a:pt x="386" y="1007"/>
                  </a:cubicBezTo>
                  <a:cubicBezTo>
                    <a:pt x="496" y="999"/>
                    <a:pt x="1306" y="645"/>
                    <a:pt x="1385" y="543"/>
                  </a:cubicBezTo>
                  <a:cubicBezTo>
                    <a:pt x="1455" y="448"/>
                    <a:pt x="1385" y="252"/>
                    <a:pt x="1385" y="252"/>
                  </a:cubicBezTo>
                  <a:lnTo>
                    <a:pt x="1385" y="252"/>
                  </a:lnTo>
                  <a:lnTo>
                    <a:pt x="1369" y="228"/>
                  </a:lnTo>
                  <a:cubicBezTo>
                    <a:pt x="1274" y="102"/>
                    <a:pt x="1243" y="0"/>
                    <a:pt x="1062" y="134"/>
                  </a:cubicBezTo>
                  <a:close/>
                </a:path>
              </a:pathLst>
            </a:custGeom>
            <a:solidFill>
              <a:srgbClr val="BC2B2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2759;p72">
              <a:extLst>
                <a:ext uri="{FF2B5EF4-FFF2-40B4-BE49-F238E27FC236}">
                  <a16:creationId xmlns:a16="http://schemas.microsoft.com/office/drawing/2014/main" id="{8B54C4A7-859A-6818-C45E-954F968B7B9B}"/>
                </a:ext>
              </a:extLst>
            </p:cNvPr>
            <p:cNvSpPr/>
            <p:nvPr/>
          </p:nvSpPr>
          <p:spPr>
            <a:xfrm>
              <a:off x="4346255" y="4540263"/>
              <a:ext cx="557157" cy="61969"/>
            </a:xfrm>
            <a:custGeom>
              <a:avLst/>
              <a:gdLst/>
              <a:ahLst/>
              <a:cxnLst/>
              <a:rect l="l" t="t" r="r" b="b"/>
              <a:pathLst>
                <a:path w="3902" h="434" extrusionOk="0">
                  <a:moveTo>
                    <a:pt x="118" y="1"/>
                  </a:moveTo>
                  <a:cubicBezTo>
                    <a:pt x="94" y="56"/>
                    <a:pt x="71" y="111"/>
                    <a:pt x="55" y="166"/>
                  </a:cubicBezTo>
                  <a:cubicBezTo>
                    <a:pt x="39" y="229"/>
                    <a:pt x="0" y="433"/>
                    <a:pt x="197" y="433"/>
                  </a:cubicBezTo>
                  <a:lnTo>
                    <a:pt x="3728" y="433"/>
                  </a:lnTo>
                  <a:cubicBezTo>
                    <a:pt x="3870" y="433"/>
                    <a:pt x="3901" y="355"/>
                    <a:pt x="3901" y="237"/>
                  </a:cubicBezTo>
                  <a:cubicBezTo>
                    <a:pt x="3893" y="150"/>
                    <a:pt x="3862" y="72"/>
                    <a:pt x="38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2760;p72">
              <a:extLst>
                <a:ext uri="{FF2B5EF4-FFF2-40B4-BE49-F238E27FC236}">
                  <a16:creationId xmlns:a16="http://schemas.microsoft.com/office/drawing/2014/main" id="{18D02867-744F-B2BC-DF60-3D9D5B11491B}"/>
                </a:ext>
              </a:extLst>
            </p:cNvPr>
            <p:cNvSpPr/>
            <p:nvPr/>
          </p:nvSpPr>
          <p:spPr>
            <a:xfrm>
              <a:off x="4747056" y="1375550"/>
              <a:ext cx="631406" cy="535872"/>
            </a:xfrm>
            <a:custGeom>
              <a:avLst/>
              <a:gdLst/>
              <a:ahLst/>
              <a:cxnLst/>
              <a:rect l="l" t="t" r="r" b="b"/>
              <a:pathLst>
                <a:path w="4422" h="3753" extrusionOk="0">
                  <a:moveTo>
                    <a:pt x="2620" y="2683"/>
                  </a:moveTo>
                  <a:cubicBezTo>
                    <a:pt x="2596" y="2809"/>
                    <a:pt x="2604" y="2943"/>
                    <a:pt x="2628" y="3068"/>
                  </a:cubicBezTo>
                  <a:cubicBezTo>
                    <a:pt x="2510" y="3053"/>
                    <a:pt x="2416" y="2966"/>
                    <a:pt x="2392" y="2848"/>
                  </a:cubicBezTo>
                  <a:cubicBezTo>
                    <a:pt x="2164" y="2880"/>
                    <a:pt x="1944" y="2746"/>
                    <a:pt x="1865" y="2534"/>
                  </a:cubicBezTo>
                  <a:cubicBezTo>
                    <a:pt x="1865" y="2534"/>
                    <a:pt x="1653" y="2408"/>
                    <a:pt x="1535" y="2455"/>
                  </a:cubicBezTo>
                  <a:cubicBezTo>
                    <a:pt x="1417" y="2502"/>
                    <a:pt x="1118" y="2809"/>
                    <a:pt x="874" y="2754"/>
                  </a:cubicBezTo>
                  <a:cubicBezTo>
                    <a:pt x="638" y="2699"/>
                    <a:pt x="111" y="2345"/>
                    <a:pt x="56" y="1849"/>
                  </a:cubicBezTo>
                  <a:cubicBezTo>
                    <a:pt x="1" y="1354"/>
                    <a:pt x="394" y="1645"/>
                    <a:pt x="394" y="1645"/>
                  </a:cubicBezTo>
                  <a:cubicBezTo>
                    <a:pt x="394" y="1645"/>
                    <a:pt x="284" y="913"/>
                    <a:pt x="701" y="457"/>
                  </a:cubicBezTo>
                  <a:cubicBezTo>
                    <a:pt x="1110" y="1"/>
                    <a:pt x="1802" y="465"/>
                    <a:pt x="2093" y="536"/>
                  </a:cubicBezTo>
                  <a:cubicBezTo>
                    <a:pt x="2384" y="607"/>
                    <a:pt x="2919" y="536"/>
                    <a:pt x="3249" y="520"/>
                  </a:cubicBezTo>
                  <a:cubicBezTo>
                    <a:pt x="3580" y="512"/>
                    <a:pt x="3918" y="929"/>
                    <a:pt x="3878" y="1330"/>
                  </a:cubicBezTo>
                  <a:cubicBezTo>
                    <a:pt x="3878" y="1330"/>
                    <a:pt x="4421" y="1519"/>
                    <a:pt x="4287" y="2243"/>
                  </a:cubicBezTo>
                  <a:cubicBezTo>
                    <a:pt x="4280" y="2313"/>
                    <a:pt x="3816" y="3627"/>
                    <a:pt x="3800" y="3674"/>
                  </a:cubicBezTo>
                  <a:cubicBezTo>
                    <a:pt x="3784" y="3705"/>
                    <a:pt x="3768" y="3729"/>
                    <a:pt x="3737" y="3753"/>
                  </a:cubicBezTo>
                  <a:cubicBezTo>
                    <a:pt x="3454" y="3737"/>
                    <a:pt x="3202" y="3548"/>
                    <a:pt x="3123" y="3273"/>
                  </a:cubicBezTo>
                  <a:lnTo>
                    <a:pt x="2817" y="3021"/>
                  </a:lnTo>
                  <a:lnTo>
                    <a:pt x="3045" y="2604"/>
                  </a:lnTo>
                  <a:close/>
                </a:path>
              </a:pathLst>
            </a:custGeom>
            <a:solidFill>
              <a:srgbClr val="302B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2761;p72">
              <a:extLst>
                <a:ext uri="{FF2B5EF4-FFF2-40B4-BE49-F238E27FC236}">
                  <a16:creationId xmlns:a16="http://schemas.microsoft.com/office/drawing/2014/main" id="{876D4294-4A58-7AE1-0E34-AF6AF033E633}"/>
                </a:ext>
              </a:extLst>
            </p:cNvPr>
            <p:cNvSpPr/>
            <p:nvPr/>
          </p:nvSpPr>
          <p:spPr>
            <a:xfrm>
              <a:off x="5107592" y="1690108"/>
              <a:ext cx="129365" cy="175340"/>
            </a:xfrm>
            <a:custGeom>
              <a:avLst/>
              <a:gdLst/>
              <a:ahLst/>
              <a:cxnLst/>
              <a:rect l="l" t="t" r="r" b="b"/>
              <a:pathLst>
                <a:path w="906" h="1228" extrusionOk="0">
                  <a:moveTo>
                    <a:pt x="71" y="787"/>
                  </a:moveTo>
                  <a:cubicBezTo>
                    <a:pt x="1" y="0"/>
                    <a:pt x="701" y="47"/>
                    <a:pt x="803" y="511"/>
                  </a:cubicBezTo>
                  <a:cubicBezTo>
                    <a:pt x="905" y="975"/>
                    <a:pt x="496" y="1227"/>
                    <a:pt x="496" y="1227"/>
                  </a:cubicBezTo>
                  <a:lnTo>
                    <a:pt x="79" y="1117"/>
                  </a:lnTo>
                  <a:close/>
                </a:path>
              </a:pathLst>
            </a:custGeom>
            <a:solidFill>
              <a:srgbClr val="E7B3A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2762;p72">
              <a:extLst>
                <a:ext uri="{FF2B5EF4-FFF2-40B4-BE49-F238E27FC236}">
                  <a16:creationId xmlns:a16="http://schemas.microsoft.com/office/drawing/2014/main" id="{E2FA97C1-894C-E22C-3005-C11ACC963465}"/>
                </a:ext>
              </a:extLst>
            </p:cNvPr>
            <p:cNvSpPr/>
            <p:nvPr/>
          </p:nvSpPr>
          <p:spPr>
            <a:xfrm>
              <a:off x="5126725" y="1738370"/>
              <a:ext cx="73107" cy="92239"/>
            </a:xfrm>
            <a:custGeom>
              <a:avLst/>
              <a:gdLst/>
              <a:ahLst/>
              <a:cxnLst/>
              <a:rect l="l" t="t" r="r" b="b"/>
              <a:pathLst>
                <a:path w="512" h="646" fill="none" extrusionOk="0">
                  <a:moveTo>
                    <a:pt x="95" y="457"/>
                  </a:moveTo>
                  <a:cubicBezTo>
                    <a:pt x="0" y="48"/>
                    <a:pt x="370" y="0"/>
                    <a:pt x="457" y="236"/>
                  </a:cubicBezTo>
                  <a:cubicBezTo>
                    <a:pt x="512" y="386"/>
                    <a:pt x="464" y="543"/>
                    <a:pt x="354" y="645"/>
                  </a:cubicBezTo>
                </a:path>
              </a:pathLst>
            </a:custGeom>
            <a:noFill/>
            <a:ln w="1775" cap="rnd" cmpd="sng">
              <a:solidFill>
                <a:srgbClr val="CF857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2763;p72">
              <a:extLst>
                <a:ext uri="{FF2B5EF4-FFF2-40B4-BE49-F238E27FC236}">
                  <a16:creationId xmlns:a16="http://schemas.microsoft.com/office/drawing/2014/main" id="{296200CB-B3A8-6215-EF7A-D10C0B3151A7}"/>
                </a:ext>
              </a:extLst>
            </p:cNvPr>
            <p:cNvSpPr/>
            <p:nvPr/>
          </p:nvSpPr>
          <p:spPr>
            <a:xfrm>
              <a:off x="5139005" y="1770925"/>
              <a:ext cx="31699" cy="41693"/>
            </a:xfrm>
            <a:custGeom>
              <a:avLst/>
              <a:gdLst/>
              <a:ahLst/>
              <a:cxnLst/>
              <a:rect l="l" t="t" r="r" b="b"/>
              <a:pathLst>
                <a:path w="222" h="292" fill="none" extrusionOk="0">
                  <a:moveTo>
                    <a:pt x="1" y="0"/>
                  </a:moveTo>
                  <a:cubicBezTo>
                    <a:pt x="142" y="16"/>
                    <a:pt x="221" y="174"/>
                    <a:pt x="142" y="291"/>
                  </a:cubicBezTo>
                </a:path>
              </a:pathLst>
            </a:custGeom>
            <a:noFill/>
            <a:ln w="1775" cap="rnd" cmpd="sng">
              <a:solidFill>
                <a:srgbClr val="CF857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2764;p72">
              <a:extLst>
                <a:ext uri="{FF2B5EF4-FFF2-40B4-BE49-F238E27FC236}">
                  <a16:creationId xmlns:a16="http://schemas.microsoft.com/office/drawing/2014/main" id="{1473C7F0-F0FF-02B6-5ED5-DC0D71686AFA}"/>
                </a:ext>
              </a:extLst>
            </p:cNvPr>
            <p:cNvSpPr/>
            <p:nvPr/>
          </p:nvSpPr>
          <p:spPr>
            <a:xfrm>
              <a:off x="4945958" y="1822614"/>
              <a:ext cx="51689" cy="51831"/>
            </a:xfrm>
            <a:custGeom>
              <a:avLst/>
              <a:gdLst/>
              <a:ahLst/>
              <a:cxnLst/>
              <a:rect l="l" t="t" r="r" b="b"/>
              <a:pathLst>
                <a:path w="362" h="363" extrusionOk="0">
                  <a:moveTo>
                    <a:pt x="149" y="362"/>
                  </a:moveTo>
                  <a:cubicBezTo>
                    <a:pt x="291" y="362"/>
                    <a:pt x="362" y="197"/>
                    <a:pt x="260" y="95"/>
                  </a:cubicBezTo>
                  <a:cubicBezTo>
                    <a:pt x="165" y="0"/>
                    <a:pt x="0" y="71"/>
                    <a:pt x="0" y="213"/>
                  </a:cubicBezTo>
                  <a:cubicBezTo>
                    <a:pt x="0" y="291"/>
                    <a:pt x="71" y="362"/>
                    <a:pt x="149" y="362"/>
                  </a:cubicBezTo>
                  <a:close/>
                </a:path>
              </a:pathLst>
            </a:custGeom>
            <a:solidFill>
              <a:srgbClr val="302B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2765;p72">
              <a:extLst>
                <a:ext uri="{FF2B5EF4-FFF2-40B4-BE49-F238E27FC236}">
                  <a16:creationId xmlns:a16="http://schemas.microsoft.com/office/drawing/2014/main" id="{55FC672C-0B93-926C-1422-B5CD48857F42}"/>
                </a:ext>
              </a:extLst>
            </p:cNvPr>
            <p:cNvSpPr/>
            <p:nvPr/>
          </p:nvSpPr>
          <p:spPr>
            <a:xfrm>
              <a:off x="5262658" y="3048862"/>
              <a:ext cx="502041" cy="168629"/>
            </a:xfrm>
            <a:custGeom>
              <a:avLst/>
              <a:gdLst/>
              <a:ahLst/>
              <a:cxnLst/>
              <a:rect l="l" t="t" r="r" b="b"/>
              <a:pathLst>
                <a:path w="3516" h="1181" extrusionOk="0">
                  <a:moveTo>
                    <a:pt x="2312" y="158"/>
                  </a:moveTo>
                  <a:cubicBezTo>
                    <a:pt x="1502" y="1"/>
                    <a:pt x="794" y="111"/>
                    <a:pt x="0" y="111"/>
                  </a:cubicBezTo>
                  <a:cubicBezTo>
                    <a:pt x="558" y="158"/>
                    <a:pt x="1109" y="253"/>
                    <a:pt x="1660" y="386"/>
                  </a:cubicBezTo>
                  <a:cubicBezTo>
                    <a:pt x="2139" y="489"/>
                    <a:pt x="2611" y="662"/>
                    <a:pt x="3052" y="898"/>
                  </a:cubicBezTo>
                  <a:cubicBezTo>
                    <a:pt x="3193" y="976"/>
                    <a:pt x="3327" y="1071"/>
                    <a:pt x="3445" y="1181"/>
                  </a:cubicBezTo>
                  <a:cubicBezTo>
                    <a:pt x="3484" y="976"/>
                    <a:pt x="3508" y="772"/>
                    <a:pt x="3516" y="567"/>
                  </a:cubicBezTo>
                  <a:cubicBezTo>
                    <a:pt x="3311" y="465"/>
                    <a:pt x="3107" y="386"/>
                    <a:pt x="2894" y="308"/>
                  </a:cubicBezTo>
                  <a:cubicBezTo>
                    <a:pt x="2706" y="245"/>
                    <a:pt x="2509" y="198"/>
                    <a:pt x="2312" y="158"/>
                  </a:cubicBezTo>
                  <a:close/>
                </a:path>
              </a:pathLst>
            </a:custGeom>
            <a:solidFill>
              <a:srgbClr val="1B153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2766;p72">
              <a:extLst>
                <a:ext uri="{FF2B5EF4-FFF2-40B4-BE49-F238E27FC236}">
                  <a16:creationId xmlns:a16="http://schemas.microsoft.com/office/drawing/2014/main" id="{5FD0FD5F-DDA7-7C50-E269-8C8EAD96664D}"/>
                </a:ext>
              </a:extLst>
            </p:cNvPr>
            <p:cNvSpPr/>
            <p:nvPr/>
          </p:nvSpPr>
          <p:spPr>
            <a:xfrm>
              <a:off x="5113160" y="2141455"/>
              <a:ext cx="157495" cy="238308"/>
            </a:xfrm>
            <a:custGeom>
              <a:avLst/>
              <a:gdLst/>
              <a:ahLst/>
              <a:cxnLst/>
              <a:rect l="l" t="t" r="r" b="b"/>
              <a:pathLst>
                <a:path w="1103" h="1669" extrusionOk="0">
                  <a:moveTo>
                    <a:pt x="740" y="1472"/>
                  </a:moveTo>
                  <a:cubicBezTo>
                    <a:pt x="725" y="1448"/>
                    <a:pt x="732" y="1417"/>
                    <a:pt x="756" y="1401"/>
                  </a:cubicBezTo>
                  <a:cubicBezTo>
                    <a:pt x="732" y="1252"/>
                    <a:pt x="756" y="1102"/>
                    <a:pt x="819" y="968"/>
                  </a:cubicBezTo>
                  <a:cubicBezTo>
                    <a:pt x="1016" y="481"/>
                    <a:pt x="591" y="64"/>
                    <a:pt x="591" y="64"/>
                  </a:cubicBezTo>
                  <a:cubicBezTo>
                    <a:pt x="575" y="56"/>
                    <a:pt x="575" y="32"/>
                    <a:pt x="591" y="17"/>
                  </a:cubicBezTo>
                  <a:cubicBezTo>
                    <a:pt x="607" y="1"/>
                    <a:pt x="630" y="1"/>
                    <a:pt x="638" y="17"/>
                  </a:cubicBezTo>
                  <a:cubicBezTo>
                    <a:pt x="638" y="17"/>
                    <a:pt x="1102" y="457"/>
                    <a:pt x="882" y="1000"/>
                  </a:cubicBezTo>
                  <a:cubicBezTo>
                    <a:pt x="827" y="1118"/>
                    <a:pt x="803" y="1252"/>
                    <a:pt x="819" y="1385"/>
                  </a:cubicBezTo>
                  <a:cubicBezTo>
                    <a:pt x="843" y="1393"/>
                    <a:pt x="866" y="1409"/>
                    <a:pt x="866" y="1432"/>
                  </a:cubicBezTo>
                  <a:cubicBezTo>
                    <a:pt x="874" y="1448"/>
                    <a:pt x="882" y="1456"/>
                    <a:pt x="890" y="1472"/>
                  </a:cubicBezTo>
                  <a:cubicBezTo>
                    <a:pt x="898" y="1487"/>
                    <a:pt x="905" y="1495"/>
                    <a:pt x="913" y="1511"/>
                  </a:cubicBezTo>
                  <a:cubicBezTo>
                    <a:pt x="929" y="1527"/>
                    <a:pt x="937" y="1550"/>
                    <a:pt x="929" y="1574"/>
                  </a:cubicBezTo>
                  <a:cubicBezTo>
                    <a:pt x="937" y="1582"/>
                    <a:pt x="945" y="1590"/>
                    <a:pt x="961" y="1590"/>
                  </a:cubicBezTo>
                  <a:cubicBezTo>
                    <a:pt x="976" y="1598"/>
                    <a:pt x="984" y="1621"/>
                    <a:pt x="976" y="1637"/>
                  </a:cubicBezTo>
                  <a:cubicBezTo>
                    <a:pt x="968" y="1661"/>
                    <a:pt x="953" y="1668"/>
                    <a:pt x="937" y="1661"/>
                  </a:cubicBezTo>
                  <a:cubicBezTo>
                    <a:pt x="913" y="1653"/>
                    <a:pt x="898" y="1637"/>
                    <a:pt x="882" y="1621"/>
                  </a:cubicBezTo>
                  <a:cubicBezTo>
                    <a:pt x="850" y="1629"/>
                    <a:pt x="819" y="1621"/>
                    <a:pt x="803" y="1598"/>
                  </a:cubicBezTo>
                  <a:cubicBezTo>
                    <a:pt x="787" y="1582"/>
                    <a:pt x="780" y="1566"/>
                    <a:pt x="764" y="1543"/>
                  </a:cubicBezTo>
                  <a:cubicBezTo>
                    <a:pt x="756" y="1519"/>
                    <a:pt x="748" y="1495"/>
                    <a:pt x="740" y="1480"/>
                  </a:cubicBezTo>
                  <a:close/>
                  <a:moveTo>
                    <a:pt x="371" y="9"/>
                  </a:moveTo>
                  <a:cubicBezTo>
                    <a:pt x="394" y="1"/>
                    <a:pt x="410" y="9"/>
                    <a:pt x="418" y="25"/>
                  </a:cubicBezTo>
                  <a:cubicBezTo>
                    <a:pt x="434" y="40"/>
                    <a:pt x="426" y="64"/>
                    <a:pt x="410" y="72"/>
                  </a:cubicBezTo>
                  <a:cubicBezTo>
                    <a:pt x="198" y="198"/>
                    <a:pt x="103" y="441"/>
                    <a:pt x="182" y="669"/>
                  </a:cubicBezTo>
                  <a:cubicBezTo>
                    <a:pt x="205" y="764"/>
                    <a:pt x="213" y="866"/>
                    <a:pt x="213" y="968"/>
                  </a:cubicBezTo>
                  <a:cubicBezTo>
                    <a:pt x="237" y="976"/>
                    <a:pt x="245" y="1008"/>
                    <a:pt x="245" y="1031"/>
                  </a:cubicBezTo>
                  <a:cubicBezTo>
                    <a:pt x="237" y="1063"/>
                    <a:pt x="229" y="1094"/>
                    <a:pt x="221" y="1126"/>
                  </a:cubicBezTo>
                  <a:cubicBezTo>
                    <a:pt x="213" y="1149"/>
                    <a:pt x="205" y="1173"/>
                    <a:pt x="198" y="1196"/>
                  </a:cubicBezTo>
                  <a:cubicBezTo>
                    <a:pt x="182" y="1220"/>
                    <a:pt x="158" y="1236"/>
                    <a:pt x="127" y="1236"/>
                  </a:cubicBezTo>
                  <a:cubicBezTo>
                    <a:pt x="119" y="1252"/>
                    <a:pt x="95" y="1267"/>
                    <a:pt x="80" y="1283"/>
                  </a:cubicBezTo>
                  <a:cubicBezTo>
                    <a:pt x="48" y="1314"/>
                    <a:pt x="1" y="1244"/>
                    <a:pt x="40" y="1228"/>
                  </a:cubicBezTo>
                  <a:cubicBezTo>
                    <a:pt x="56" y="1220"/>
                    <a:pt x="64" y="1212"/>
                    <a:pt x="72" y="1196"/>
                  </a:cubicBezTo>
                  <a:cubicBezTo>
                    <a:pt x="56" y="1181"/>
                    <a:pt x="56" y="1157"/>
                    <a:pt x="72" y="1134"/>
                  </a:cubicBezTo>
                  <a:cubicBezTo>
                    <a:pt x="80" y="1118"/>
                    <a:pt x="87" y="1102"/>
                    <a:pt x="87" y="1086"/>
                  </a:cubicBezTo>
                  <a:cubicBezTo>
                    <a:pt x="87" y="1063"/>
                    <a:pt x="103" y="1039"/>
                    <a:pt x="103" y="1016"/>
                  </a:cubicBezTo>
                  <a:cubicBezTo>
                    <a:pt x="103" y="992"/>
                    <a:pt x="119" y="968"/>
                    <a:pt x="143" y="961"/>
                  </a:cubicBezTo>
                  <a:cubicBezTo>
                    <a:pt x="143" y="866"/>
                    <a:pt x="135" y="780"/>
                    <a:pt x="111" y="693"/>
                  </a:cubicBezTo>
                  <a:cubicBezTo>
                    <a:pt x="32" y="434"/>
                    <a:pt x="143" y="150"/>
                    <a:pt x="371" y="9"/>
                  </a:cubicBezTo>
                  <a:close/>
                </a:path>
              </a:pathLst>
            </a:custGeom>
            <a:solidFill>
              <a:srgbClr val="302B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2767;p72">
              <a:extLst>
                <a:ext uri="{FF2B5EF4-FFF2-40B4-BE49-F238E27FC236}">
                  <a16:creationId xmlns:a16="http://schemas.microsoft.com/office/drawing/2014/main" id="{9159F0FF-13DD-E996-E90F-206283C12392}"/>
                </a:ext>
              </a:extLst>
            </p:cNvPr>
            <p:cNvSpPr/>
            <p:nvPr/>
          </p:nvSpPr>
          <p:spPr>
            <a:xfrm>
              <a:off x="3470260" y="2683900"/>
              <a:ext cx="1765567" cy="1919459"/>
            </a:xfrm>
            <a:custGeom>
              <a:avLst/>
              <a:gdLst/>
              <a:ahLst/>
              <a:cxnLst/>
              <a:rect l="l" t="t" r="r" b="b"/>
              <a:pathLst>
                <a:path w="12365" h="13443" extrusionOk="0">
                  <a:moveTo>
                    <a:pt x="12364" y="13442"/>
                  </a:moveTo>
                  <a:lnTo>
                    <a:pt x="10178" y="56"/>
                  </a:lnTo>
                  <a:lnTo>
                    <a:pt x="6174" y="1"/>
                  </a:lnTo>
                  <a:lnTo>
                    <a:pt x="6174" y="1"/>
                  </a:lnTo>
                  <a:lnTo>
                    <a:pt x="2171" y="56"/>
                  </a:lnTo>
                  <a:lnTo>
                    <a:pt x="0" y="13442"/>
                  </a:lnTo>
                  <a:lnTo>
                    <a:pt x="551" y="13442"/>
                  </a:lnTo>
                  <a:cubicBezTo>
                    <a:pt x="1093" y="10225"/>
                    <a:pt x="2336" y="2872"/>
                    <a:pt x="2493" y="1983"/>
                  </a:cubicBezTo>
                  <a:cubicBezTo>
                    <a:pt x="2706" y="842"/>
                    <a:pt x="3123" y="536"/>
                    <a:pt x="3823" y="536"/>
                  </a:cubicBezTo>
                  <a:lnTo>
                    <a:pt x="8542" y="536"/>
                  </a:lnTo>
                  <a:cubicBezTo>
                    <a:pt x="9242" y="536"/>
                    <a:pt x="9659" y="842"/>
                    <a:pt x="9871" y="1983"/>
                  </a:cubicBezTo>
                  <a:cubicBezTo>
                    <a:pt x="10036" y="2872"/>
                    <a:pt x="11271" y="10225"/>
                    <a:pt x="11814" y="13442"/>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2768;p72">
              <a:extLst>
                <a:ext uri="{FF2B5EF4-FFF2-40B4-BE49-F238E27FC236}">
                  <a16:creationId xmlns:a16="http://schemas.microsoft.com/office/drawing/2014/main" id="{8F1020EE-866C-CC17-1404-91AFF2FE16C8}"/>
                </a:ext>
              </a:extLst>
            </p:cNvPr>
            <p:cNvSpPr/>
            <p:nvPr/>
          </p:nvSpPr>
          <p:spPr>
            <a:xfrm>
              <a:off x="3531944" y="2615505"/>
              <a:ext cx="1640914" cy="98950"/>
            </a:xfrm>
            <a:custGeom>
              <a:avLst/>
              <a:gdLst/>
              <a:ahLst/>
              <a:cxnLst/>
              <a:rect l="l" t="t" r="r" b="b"/>
              <a:pathLst>
                <a:path w="11492" h="693" extrusionOk="0">
                  <a:moveTo>
                    <a:pt x="339" y="0"/>
                  </a:moveTo>
                  <a:lnTo>
                    <a:pt x="11146" y="0"/>
                  </a:lnTo>
                  <a:cubicBezTo>
                    <a:pt x="11335" y="0"/>
                    <a:pt x="11492" y="157"/>
                    <a:pt x="11492" y="346"/>
                  </a:cubicBezTo>
                  <a:lnTo>
                    <a:pt x="11492" y="346"/>
                  </a:lnTo>
                  <a:cubicBezTo>
                    <a:pt x="11492" y="543"/>
                    <a:pt x="11335" y="692"/>
                    <a:pt x="11146" y="692"/>
                  </a:cubicBezTo>
                  <a:lnTo>
                    <a:pt x="339" y="692"/>
                  </a:lnTo>
                  <a:cubicBezTo>
                    <a:pt x="150" y="692"/>
                    <a:pt x="1" y="535"/>
                    <a:pt x="1" y="346"/>
                  </a:cubicBezTo>
                  <a:lnTo>
                    <a:pt x="1" y="346"/>
                  </a:lnTo>
                  <a:cubicBezTo>
                    <a:pt x="1" y="157"/>
                    <a:pt x="150" y="0"/>
                    <a:pt x="339" y="0"/>
                  </a:cubicBez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2769;p72">
              <a:extLst>
                <a:ext uri="{FF2B5EF4-FFF2-40B4-BE49-F238E27FC236}">
                  <a16:creationId xmlns:a16="http://schemas.microsoft.com/office/drawing/2014/main" id="{AD9DF03E-7B81-D2E5-9066-888277FB3EE0}"/>
                </a:ext>
              </a:extLst>
            </p:cNvPr>
            <p:cNvSpPr/>
            <p:nvPr/>
          </p:nvSpPr>
          <p:spPr>
            <a:xfrm>
              <a:off x="3552220" y="3508205"/>
              <a:ext cx="533597" cy="865991"/>
            </a:xfrm>
            <a:custGeom>
              <a:avLst/>
              <a:gdLst/>
              <a:ahLst/>
              <a:cxnLst/>
              <a:rect l="l" t="t" r="r" b="b"/>
              <a:pathLst>
                <a:path w="3737" h="6065" extrusionOk="0">
                  <a:moveTo>
                    <a:pt x="2454" y="488"/>
                  </a:moveTo>
                  <a:cubicBezTo>
                    <a:pt x="3555" y="1"/>
                    <a:pt x="3736" y="1251"/>
                    <a:pt x="3241" y="2242"/>
                  </a:cubicBezTo>
                  <a:cubicBezTo>
                    <a:pt x="2910" y="2903"/>
                    <a:pt x="1723" y="4610"/>
                    <a:pt x="921" y="6065"/>
                  </a:cubicBezTo>
                  <a:lnTo>
                    <a:pt x="0" y="6065"/>
                  </a:lnTo>
                  <a:cubicBezTo>
                    <a:pt x="315" y="3870"/>
                    <a:pt x="1322" y="984"/>
                    <a:pt x="2454" y="488"/>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2770;p72">
              <a:extLst>
                <a:ext uri="{FF2B5EF4-FFF2-40B4-BE49-F238E27FC236}">
                  <a16:creationId xmlns:a16="http://schemas.microsoft.com/office/drawing/2014/main" id="{D5ABE5CB-1E0F-0D69-8E57-97C802D87C1F}"/>
                </a:ext>
              </a:extLst>
            </p:cNvPr>
            <p:cNvSpPr/>
            <p:nvPr/>
          </p:nvSpPr>
          <p:spPr>
            <a:xfrm>
              <a:off x="3599339" y="3630715"/>
              <a:ext cx="383099" cy="743481"/>
            </a:xfrm>
            <a:custGeom>
              <a:avLst/>
              <a:gdLst/>
              <a:ahLst/>
              <a:cxnLst/>
              <a:rect l="l" t="t" r="r" b="b"/>
              <a:pathLst>
                <a:path w="2683" h="5207" extrusionOk="0">
                  <a:moveTo>
                    <a:pt x="1" y="5207"/>
                  </a:moveTo>
                  <a:cubicBezTo>
                    <a:pt x="779" y="2548"/>
                    <a:pt x="2580" y="39"/>
                    <a:pt x="2588" y="24"/>
                  </a:cubicBezTo>
                  <a:cubicBezTo>
                    <a:pt x="2604" y="8"/>
                    <a:pt x="2628" y="0"/>
                    <a:pt x="2651" y="16"/>
                  </a:cubicBezTo>
                  <a:cubicBezTo>
                    <a:pt x="2675" y="32"/>
                    <a:pt x="2683" y="63"/>
                    <a:pt x="2667" y="87"/>
                  </a:cubicBezTo>
                  <a:cubicBezTo>
                    <a:pt x="2659" y="94"/>
                    <a:pt x="882" y="2580"/>
                    <a:pt x="95" y="5207"/>
                  </a:cubicBezTo>
                  <a:close/>
                </a:path>
              </a:pathLst>
            </a:custGeom>
            <a:solidFill>
              <a:srgbClr val="81A48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2771;p72">
              <a:extLst>
                <a:ext uri="{FF2B5EF4-FFF2-40B4-BE49-F238E27FC236}">
                  <a16:creationId xmlns:a16="http://schemas.microsoft.com/office/drawing/2014/main" id="{2D533DBB-D9A4-DC8F-BF89-EDFF5B6A550A}"/>
                </a:ext>
              </a:extLst>
            </p:cNvPr>
            <p:cNvSpPr/>
            <p:nvPr/>
          </p:nvSpPr>
          <p:spPr>
            <a:xfrm>
              <a:off x="3304057" y="2855815"/>
              <a:ext cx="469485" cy="1521803"/>
            </a:xfrm>
            <a:custGeom>
              <a:avLst/>
              <a:gdLst/>
              <a:ahLst/>
              <a:cxnLst/>
              <a:rect l="l" t="t" r="r" b="b"/>
              <a:pathLst>
                <a:path w="3288" h="10658" extrusionOk="0">
                  <a:moveTo>
                    <a:pt x="1872" y="1109"/>
                  </a:moveTo>
                  <a:cubicBezTo>
                    <a:pt x="763" y="0"/>
                    <a:pt x="0" y="1400"/>
                    <a:pt x="157" y="2816"/>
                  </a:cubicBezTo>
                  <a:cubicBezTo>
                    <a:pt x="307" y="4145"/>
                    <a:pt x="1589" y="8730"/>
                    <a:pt x="1439" y="10657"/>
                  </a:cubicBezTo>
                  <a:lnTo>
                    <a:pt x="1872" y="10657"/>
                  </a:lnTo>
                  <a:cubicBezTo>
                    <a:pt x="2863" y="8188"/>
                    <a:pt x="3288" y="2525"/>
                    <a:pt x="1872" y="1109"/>
                  </a:cubicBez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2772;p72">
              <a:extLst>
                <a:ext uri="{FF2B5EF4-FFF2-40B4-BE49-F238E27FC236}">
                  <a16:creationId xmlns:a16="http://schemas.microsoft.com/office/drawing/2014/main" id="{373B6299-D043-725A-6634-34B8449D038E}"/>
                </a:ext>
              </a:extLst>
            </p:cNvPr>
            <p:cNvSpPr/>
            <p:nvPr/>
          </p:nvSpPr>
          <p:spPr>
            <a:xfrm>
              <a:off x="3448842" y="3042151"/>
              <a:ext cx="230459" cy="1335468"/>
            </a:xfrm>
            <a:custGeom>
              <a:avLst/>
              <a:gdLst/>
              <a:ahLst/>
              <a:cxnLst/>
              <a:rect l="l" t="t" r="r" b="b"/>
              <a:pathLst>
                <a:path w="1614" h="9353" extrusionOk="0">
                  <a:moveTo>
                    <a:pt x="693" y="9352"/>
                  </a:moveTo>
                  <a:cubicBezTo>
                    <a:pt x="1613" y="5459"/>
                    <a:pt x="134" y="72"/>
                    <a:pt x="134" y="56"/>
                  </a:cubicBezTo>
                  <a:cubicBezTo>
                    <a:pt x="119" y="24"/>
                    <a:pt x="87" y="1"/>
                    <a:pt x="56" y="9"/>
                  </a:cubicBezTo>
                  <a:cubicBezTo>
                    <a:pt x="24" y="17"/>
                    <a:pt x="1" y="48"/>
                    <a:pt x="9" y="79"/>
                  </a:cubicBezTo>
                  <a:cubicBezTo>
                    <a:pt x="9" y="103"/>
                    <a:pt x="1503" y="5491"/>
                    <a:pt x="567" y="9345"/>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2773;p72">
              <a:extLst>
                <a:ext uri="{FF2B5EF4-FFF2-40B4-BE49-F238E27FC236}">
                  <a16:creationId xmlns:a16="http://schemas.microsoft.com/office/drawing/2014/main" id="{811925B4-9D41-8773-199B-C96F7912D135}"/>
                </a:ext>
              </a:extLst>
            </p:cNvPr>
            <p:cNvSpPr/>
            <p:nvPr/>
          </p:nvSpPr>
          <p:spPr>
            <a:xfrm>
              <a:off x="2982788" y="3282460"/>
              <a:ext cx="560584" cy="1086165"/>
            </a:xfrm>
            <a:custGeom>
              <a:avLst/>
              <a:gdLst/>
              <a:ahLst/>
              <a:cxnLst/>
              <a:rect l="l" t="t" r="r" b="b"/>
              <a:pathLst>
                <a:path w="3926" h="7607" extrusionOk="0">
                  <a:moveTo>
                    <a:pt x="1393" y="567"/>
                  </a:moveTo>
                  <a:cubicBezTo>
                    <a:pt x="229" y="1"/>
                    <a:pt x="1" y="1330"/>
                    <a:pt x="496" y="2400"/>
                  </a:cubicBezTo>
                  <a:cubicBezTo>
                    <a:pt x="905" y="3296"/>
                    <a:pt x="2651" y="5908"/>
                    <a:pt x="3351" y="7606"/>
                  </a:cubicBezTo>
                  <a:lnTo>
                    <a:pt x="3925" y="7583"/>
                  </a:lnTo>
                  <a:cubicBezTo>
                    <a:pt x="3863" y="5208"/>
                    <a:pt x="2761" y="1228"/>
                    <a:pt x="1393" y="567"/>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2774;p72">
              <a:extLst>
                <a:ext uri="{FF2B5EF4-FFF2-40B4-BE49-F238E27FC236}">
                  <a16:creationId xmlns:a16="http://schemas.microsoft.com/office/drawing/2014/main" id="{E256AC27-F9D7-1A9E-2B53-3672F25481AF}"/>
                </a:ext>
              </a:extLst>
            </p:cNvPr>
            <p:cNvSpPr/>
            <p:nvPr/>
          </p:nvSpPr>
          <p:spPr>
            <a:xfrm>
              <a:off x="3095160" y="3416108"/>
              <a:ext cx="417939" cy="951376"/>
            </a:xfrm>
            <a:custGeom>
              <a:avLst/>
              <a:gdLst/>
              <a:ahLst/>
              <a:cxnLst/>
              <a:rect l="l" t="t" r="r" b="b"/>
              <a:pathLst>
                <a:path w="2927" h="6663" extrusionOk="0">
                  <a:moveTo>
                    <a:pt x="2926" y="6655"/>
                  </a:moveTo>
                  <a:cubicBezTo>
                    <a:pt x="2399" y="3462"/>
                    <a:pt x="110" y="48"/>
                    <a:pt x="102" y="32"/>
                  </a:cubicBezTo>
                  <a:cubicBezTo>
                    <a:pt x="87" y="9"/>
                    <a:pt x="55" y="1"/>
                    <a:pt x="32" y="17"/>
                  </a:cubicBezTo>
                  <a:cubicBezTo>
                    <a:pt x="8" y="32"/>
                    <a:pt x="0" y="64"/>
                    <a:pt x="16" y="87"/>
                  </a:cubicBezTo>
                  <a:cubicBezTo>
                    <a:pt x="24" y="103"/>
                    <a:pt x="2297" y="3493"/>
                    <a:pt x="2824" y="6663"/>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2775;p72">
              <a:extLst>
                <a:ext uri="{FF2B5EF4-FFF2-40B4-BE49-F238E27FC236}">
                  <a16:creationId xmlns:a16="http://schemas.microsoft.com/office/drawing/2014/main" id="{95FA1E08-511F-5A27-76C7-AC45F082BBAA}"/>
                </a:ext>
              </a:extLst>
            </p:cNvPr>
            <p:cNvSpPr/>
            <p:nvPr/>
          </p:nvSpPr>
          <p:spPr>
            <a:xfrm>
              <a:off x="3420856" y="4394336"/>
              <a:ext cx="299997" cy="209037"/>
            </a:xfrm>
            <a:custGeom>
              <a:avLst/>
              <a:gdLst/>
              <a:ahLst/>
              <a:cxnLst/>
              <a:rect l="l" t="t" r="r" b="b"/>
              <a:pathLst>
                <a:path w="2101" h="1464" extrusionOk="0">
                  <a:moveTo>
                    <a:pt x="362" y="0"/>
                  </a:moveTo>
                  <a:lnTo>
                    <a:pt x="1738" y="0"/>
                  </a:lnTo>
                  <a:lnTo>
                    <a:pt x="2100" y="331"/>
                  </a:lnTo>
                  <a:lnTo>
                    <a:pt x="1801" y="1463"/>
                  </a:lnTo>
                  <a:lnTo>
                    <a:pt x="1046" y="1463"/>
                  </a:lnTo>
                  <a:lnTo>
                    <a:pt x="291" y="1463"/>
                  </a:lnTo>
                  <a:lnTo>
                    <a:pt x="0" y="331"/>
                  </a:lnTo>
                  <a:close/>
                </a:path>
              </a:pathLst>
            </a:custGeom>
            <a:solidFill>
              <a:srgbClr val="DF9F8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2776;p72">
              <a:extLst>
                <a:ext uri="{FF2B5EF4-FFF2-40B4-BE49-F238E27FC236}">
                  <a16:creationId xmlns:a16="http://schemas.microsoft.com/office/drawing/2014/main" id="{C38F376A-2AA3-A73A-7F50-C5D30C82F855}"/>
                </a:ext>
              </a:extLst>
            </p:cNvPr>
            <p:cNvSpPr/>
            <p:nvPr/>
          </p:nvSpPr>
          <p:spPr>
            <a:xfrm>
              <a:off x="3420856" y="4394336"/>
              <a:ext cx="299997" cy="107945"/>
            </a:xfrm>
            <a:custGeom>
              <a:avLst/>
              <a:gdLst/>
              <a:ahLst/>
              <a:cxnLst/>
              <a:rect l="l" t="t" r="r" b="b"/>
              <a:pathLst>
                <a:path w="2101" h="756" extrusionOk="0">
                  <a:moveTo>
                    <a:pt x="472" y="0"/>
                  </a:moveTo>
                  <a:lnTo>
                    <a:pt x="1738" y="0"/>
                  </a:lnTo>
                  <a:lnTo>
                    <a:pt x="2100" y="331"/>
                  </a:lnTo>
                  <a:lnTo>
                    <a:pt x="1990" y="755"/>
                  </a:lnTo>
                  <a:lnTo>
                    <a:pt x="24" y="425"/>
                  </a:lnTo>
                  <a:lnTo>
                    <a:pt x="0" y="331"/>
                  </a:lnTo>
                  <a:lnTo>
                    <a:pt x="346" y="16"/>
                  </a:lnTo>
                  <a:close/>
                </a:path>
              </a:pathLst>
            </a:custGeom>
            <a:solidFill>
              <a:srgbClr val="CB64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2777;p72">
              <a:extLst>
                <a:ext uri="{FF2B5EF4-FFF2-40B4-BE49-F238E27FC236}">
                  <a16:creationId xmlns:a16="http://schemas.microsoft.com/office/drawing/2014/main" id="{7F195516-C2EB-7C6F-61C2-FD731F3D19E9}"/>
                </a:ext>
              </a:extLst>
            </p:cNvPr>
            <p:cNvSpPr/>
            <p:nvPr/>
          </p:nvSpPr>
          <p:spPr>
            <a:xfrm>
              <a:off x="3404007" y="4334794"/>
              <a:ext cx="332552" cy="106803"/>
            </a:xfrm>
            <a:custGeom>
              <a:avLst/>
              <a:gdLst/>
              <a:ahLst/>
              <a:cxnLst/>
              <a:rect l="l" t="t" r="r" b="b"/>
              <a:pathLst>
                <a:path w="2329" h="748" extrusionOk="0">
                  <a:moveTo>
                    <a:pt x="118" y="1"/>
                  </a:moveTo>
                  <a:cubicBezTo>
                    <a:pt x="55" y="1"/>
                    <a:pt x="0" y="48"/>
                    <a:pt x="0" y="111"/>
                  </a:cubicBezTo>
                  <a:lnTo>
                    <a:pt x="0" y="630"/>
                  </a:lnTo>
                  <a:cubicBezTo>
                    <a:pt x="0" y="693"/>
                    <a:pt x="55" y="748"/>
                    <a:pt x="118" y="748"/>
                  </a:cubicBezTo>
                  <a:lnTo>
                    <a:pt x="2218" y="748"/>
                  </a:lnTo>
                  <a:cubicBezTo>
                    <a:pt x="2281" y="748"/>
                    <a:pt x="2328" y="693"/>
                    <a:pt x="2328" y="630"/>
                  </a:cubicBezTo>
                  <a:lnTo>
                    <a:pt x="2328" y="111"/>
                  </a:lnTo>
                  <a:cubicBezTo>
                    <a:pt x="2328" y="48"/>
                    <a:pt x="2281" y="1"/>
                    <a:pt x="2218" y="1"/>
                  </a:cubicBezTo>
                  <a:close/>
                </a:path>
              </a:pathLst>
            </a:custGeom>
            <a:solidFill>
              <a:srgbClr val="DF9F8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2778;p72">
              <a:extLst>
                <a:ext uri="{FF2B5EF4-FFF2-40B4-BE49-F238E27FC236}">
                  <a16:creationId xmlns:a16="http://schemas.microsoft.com/office/drawing/2014/main" id="{C2F0179E-1B76-492D-4912-9E017D458F89}"/>
                </a:ext>
              </a:extLst>
            </p:cNvPr>
            <p:cNvSpPr/>
            <p:nvPr/>
          </p:nvSpPr>
          <p:spPr>
            <a:xfrm>
              <a:off x="3625183" y="3650848"/>
              <a:ext cx="712224" cy="952519"/>
            </a:xfrm>
            <a:custGeom>
              <a:avLst/>
              <a:gdLst/>
              <a:ahLst/>
              <a:cxnLst/>
              <a:rect l="l" t="t" r="r" b="b"/>
              <a:pathLst>
                <a:path w="4988" h="6671" extrusionOk="0">
                  <a:moveTo>
                    <a:pt x="229" y="1"/>
                  </a:moveTo>
                  <a:cubicBezTo>
                    <a:pt x="103" y="1"/>
                    <a:pt x="1" y="103"/>
                    <a:pt x="1" y="221"/>
                  </a:cubicBezTo>
                  <a:lnTo>
                    <a:pt x="1" y="6442"/>
                  </a:lnTo>
                  <a:cubicBezTo>
                    <a:pt x="1" y="6568"/>
                    <a:pt x="103" y="6670"/>
                    <a:pt x="229" y="6670"/>
                  </a:cubicBezTo>
                  <a:lnTo>
                    <a:pt x="4759" y="6670"/>
                  </a:lnTo>
                  <a:cubicBezTo>
                    <a:pt x="4885" y="6670"/>
                    <a:pt x="4987" y="6568"/>
                    <a:pt x="4987" y="6442"/>
                  </a:cubicBezTo>
                  <a:lnTo>
                    <a:pt x="4987" y="221"/>
                  </a:lnTo>
                  <a:cubicBezTo>
                    <a:pt x="4987" y="103"/>
                    <a:pt x="4885" y="1"/>
                    <a:pt x="4759" y="1"/>
                  </a:cubicBez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2779;p72">
              <a:extLst>
                <a:ext uri="{FF2B5EF4-FFF2-40B4-BE49-F238E27FC236}">
                  <a16:creationId xmlns:a16="http://schemas.microsoft.com/office/drawing/2014/main" id="{7E2E6708-EF59-5583-87DF-FD5605B6A774}"/>
                </a:ext>
              </a:extLst>
            </p:cNvPr>
            <p:cNvSpPr/>
            <p:nvPr/>
          </p:nvSpPr>
          <p:spPr>
            <a:xfrm>
              <a:off x="3705001" y="3747514"/>
              <a:ext cx="436930" cy="439207"/>
            </a:xfrm>
            <a:custGeom>
              <a:avLst/>
              <a:gdLst/>
              <a:ahLst/>
              <a:cxnLst/>
              <a:rect l="l" t="t" r="r" b="b"/>
              <a:pathLst>
                <a:path w="3060" h="3076" extrusionOk="0">
                  <a:moveTo>
                    <a:pt x="794" y="0"/>
                  </a:moveTo>
                  <a:cubicBezTo>
                    <a:pt x="354" y="0"/>
                    <a:pt x="0" y="354"/>
                    <a:pt x="0" y="794"/>
                  </a:cubicBezTo>
                  <a:lnTo>
                    <a:pt x="0" y="2289"/>
                  </a:lnTo>
                  <a:cubicBezTo>
                    <a:pt x="0" y="2721"/>
                    <a:pt x="354" y="3075"/>
                    <a:pt x="794" y="3075"/>
                  </a:cubicBezTo>
                  <a:lnTo>
                    <a:pt x="2265" y="3075"/>
                  </a:lnTo>
                  <a:cubicBezTo>
                    <a:pt x="2706" y="3075"/>
                    <a:pt x="3060" y="2721"/>
                    <a:pt x="3060" y="2289"/>
                  </a:cubicBezTo>
                  <a:lnTo>
                    <a:pt x="3060" y="794"/>
                  </a:lnTo>
                  <a:cubicBezTo>
                    <a:pt x="3060" y="354"/>
                    <a:pt x="2706" y="0"/>
                    <a:pt x="2265" y="0"/>
                  </a:cubicBezTo>
                  <a:close/>
                </a:path>
              </a:pathLst>
            </a:custGeom>
            <a:solidFill>
              <a:srgbClr val="93B0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2780;p72">
              <a:extLst>
                <a:ext uri="{FF2B5EF4-FFF2-40B4-BE49-F238E27FC236}">
                  <a16:creationId xmlns:a16="http://schemas.microsoft.com/office/drawing/2014/main" id="{31353426-34C7-0C75-ECC1-A57254839773}"/>
                </a:ext>
              </a:extLst>
            </p:cNvPr>
            <p:cNvSpPr/>
            <p:nvPr/>
          </p:nvSpPr>
          <p:spPr>
            <a:xfrm>
              <a:off x="3719565" y="3762079"/>
              <a:ext cx="407801" cy="410079"/>
            </a:xfrm>
            <a:custGeom>
              <a:avLst/>
              <a:gdLst/>
              <a:ahLst/>
              <a:cxnLst/>
              <a:rect l="l" t="t" r="r" b="b"/>
              <a:pathLst>
                <a:path w="2856" h="2872" extrusionOk="0">
                  <a:moveTo>
                    <a:pt x="740" y="0"/>
                  </a:moveTo>
                  <a:cubicBezTo>
                    <a:pt x="331" y="0"/>
                    <a:pt x="0" y="331"/>
                    <a:pt x="0" y="740"/>
                  </a:cubicBezTo>
                  <a:lnTo>
                    <a:pt x="0" y="2132"/>
                  </a:lnTo>
                  <a:cubicBezTo>
                    <a:pt x="0" y="2541"/>
                    <a:pt x="331" y="2871"/>
                    <a:pt x="740" y="2871"/>
                  </a:cubicBezTo>
                  <a:lnTo>
                    <a:pt x="2116" y="2871"/>
                  </a:lnTo>
                  <a:cubicBezTo>
                    <a:pt x="2525" y="2871"/>
                    <a:pt x="2855" y="2541"/>
                    <a:pt x="2855" y="2132"/>
                  </a:cubicBezTo>
                  <a:lnTo>
                    <a:pt x="2855" y="740"/>
                  </a:lnTo>
                  <a:cubicBezTo>
                    <a:pt x="2855" y="331"/>
                    <a:pt x="2525" y="0"/>
                    <a:pt x="2116" y="0"/>
                  </a:cubicBezTo>
                  <a:close/>
                </a:path>
              </a:pathLst>
            </a:custGeom>
            <a:solidFill>
              <a:srgbClr val="CBDEF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2781;p72">
              <a:extLst>
                <a:ext uri="{FF2B5EF4-FFF2-40B4-BE49-F238E27FC236}">
                  <a16:creationId xmlns:a16="http://schemas.microsoft.com/office/drawing/2014/main" id="{5C27DD28-BB36-C746-E07D-0D0EA5DC3AAF}"/>
                </a:ext>
              </a:extLst>
            </p:cNvPr>
            <p:cNvSpPr/>
            <p:nvPr/>
          </p:nvSpPr>
          <p:spPr>
            <a:xfrm>
              <a:off x="3753263" y="3797918"/>
              <a:ext cx="374103" cy="374239"/>
            </a:xfrm>
            <a:custGeom>
              <a:avLst/>
              <a:gdLst/>
              <a:ahLst/>
              <a:cxnLst/>
              <a:rect l="l" t="t" r="r" b="b"/>
              <a:pathLst>
                <a:path w="2620" h="2621" extrusionOk="0">
                  <a:moveTo>
                    <a:pt x="0" y="2423"/>
                  </a:moveTo>
                  <a:cubicBezTo>
                    <a:pt x="142" y="2549"/>
                    <a:pt x="315" y="2620"/>
                    <a:pt x="504" y="2620"/>
                  </a:cubicBezTo>
                  <a:lnTo>
                    <a:pt x="1880" y="2620"/>
                  </a:lnTo>
                  <a:cubicBezTo>
                    <a:pt x="2289" y="2620"/>
                    <a:pt x="2619" y="2290"/>
                    <a:pt x="2619" y="1881"/>
                  </a:cubicBezTo>
                  <a:lnTo>
                    <a:pt x="2619" y="780"/>
                  </a:lnTo>
                  <a:lnTo>
                    <a:pt x="1982" y="780"/>
                  </a:lnTo>
                  <a:lnTo>
                    <a:pt x="1982" y="1"/>
                  </a:lnTo>
                  <a:lnTo>
                    <a:pt x="472" y="1"/>
                  </a:lnTo>
                  <a:lnTo>
                    <a:pt x="472" y="1653"/>
                  </a:lnTo>
                  <a:lnTo>
                    <a:pt x="8" y="1653"/>
                  </a:lnTo>
                  <a:close/>
                </a:path>
              </a:pathLst>
            </a:custGeom>
            <a:solidFill>
              <a:srgbClr val="DFEFF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2782;p72">
              <a:extLst>
                <a:ext uri="{FF2B5EF4-FFF2-40B4-BE49-F238E27FC236}">
                  <a16:creationId xmlns:a16="http://schemas.microsoft.com/office/drawing/2014/main" id="{CEC36D2B-8009-B740-414A-BA2EF7B7F628}"/>
                </a:ext>
              </a:extLst>
            </p:cNvPr>
            <p:cNvSpPr/>
            <p:nvPr/>
          </p:nvSpPr>
          <p:spPr>
            <a:xfrm>
              <a:off x="4033981" y="4265114"/>
              <a:ext cx="264014" cy="266294"/>
            </a:xfrm>
            <a:custGeom>
              <a:avLst/>
              <a:gdLst/>
              <a:ahLst/>
              <a:cxnLst/>
              <a:rect l="l" t="t" r="r" b="b"/>
              <a:pathLst>
                <a:path w="1849" h="1865" extrusionOk="0">
                  <a:moveTo>
                    <a:pt x="1377" y="1"/>
                  </a:moveTo>
                  <a:lnTo>
                    <a:pt x="1283" y="1"/>
                  </a:lnTo>
                  <a:cubicBezTo>
                    <a:pt x="1298" y="32"/>
                    <a:pt x="1330" y="48"/>
                    <a:pt x="1361" y="48"/>
                  </a:cubicBezTo>
                  <a:cubicBezTo>
                    <a:pt x="1393" y="48"/>
                    <a:pt x="1416" y="32"/>
                    <a:pt x="1432" y="9"/>
                  </a:cubicBezTo>
                  <a:lnTo>
                    <a:pt x="1377" y="9"/>
                  </a:lnTo>
                  <a:close/>
                  <a:moveTo>
                    <a:pt x="1220" y="1"/>
                  </a:moveTo>
                  <a:lnTo>
                    <a:pt x="1070" y="1"/>
                  </a:lnTo>
                  <a:cubicBezTo>
                    <a:pt x="1102" y="64"/>
                    <a:pt x="1188" y="64"/>
                    <a:pt x="1220" y="1"/>
                  </a:cubicBezTo>
                  <a:close/>
                  <a:moveTo>
                    <a:pt x="1007" y="1"/>
                  </a:moveTo>
                  <a:lnTo>
                    <a:pt x="858" y="1"/>
                  </a:lnTo>
                  <a:cubicBezTo>
                    <a:pt x="866" y="32"/>
                    <a:pt x="897" y="48"/>
                    <a:pt x="929" y="48"/>
                  </a:cubicBezTo>
                  <a:cubicBezTo>
                    <a:pt x="960" y="48"/>
                    <a:pt x="992" y="32"/>
                    <a:pt x="1007" y="1"/>
                  </a:cubicBezTo>
                  <a:close/>
                  <a:moveTo>
                    <a:pt x="787" y="1"/>
                  </a:moveTo>
                  <a:lnTo>
                    <a:pt x="638" y="1"/>
                  </a:lnTo>
                  <a:cubicBezTo>
                    <a:pt x="653" y="32"/>
                    <a:pt x="685" y="48"/>
                    <a:pt x="716" y="48"/>
                  </a:cubicBezTo>
                  <a:cubicBezTo>
                    <a:pt x="748" y="48"/>
                    <a:pt x="771" y="32"/>
                    <a:pt x="787" y="1"/>
                  </a:cubicBezTo>
                  <a:close/>
                  <a:moveTo>
                    <a:pt x="575" y="1"/>
                  </a:moveTo>
                  <a:lnTo>
                    <a:pt x="480" y="1"/>
                  </a:lnTo>
                  <a:lnTo>
                    <a:pt x="425" y="1"/>
                  </a:lnTo>
                  <a:cubicBezTo>
                    <a:pt x="441" y="32"/>
                    <a:pt x="472" y="48"/>
                    <a:pt x="496" y="48"/>
                  </a:cubicBezTo>
                  <a:cubicBezTo>
                    <a:pt x="527" y="48"/>
                    <a:pt x="559" y="32"/>
                    <a:pt x="575" y="1"/>
                  </a:cubicBezTo>
                  <a:close/>
                  <a:moveTo>
                    <a:pt x="347" y="24"/>
                  </a:moveTo>
                  <a:cubicBezTo>
                    <a:pt x="323" y="32"/>
                    <a:pt x="299" y="40"/>
                    <a:pt x="276" y="48"/>
                  </a:cubicBezTo>
                  <a:lnTo>
                    <a:pt x="284" y="48"/>
                  </a:lnTo>
                  <a:cubicBezTo>
                    <a:pt x="307" y="48"/>
                    <a:pt x="331" y="40"/>
                    <a:pt x="347" y="24"/>
                  </a:cubicBezTo>
                  <a:close/>
                  <a:moveTo>
                    <a:pt x="142" y="142"/>
                  </a:moveTo>
                  <a:cubicBezTo>
                    <a:pt x="111" y="174"/>
                    <a:pt x="79" y="213"/>
                    <a:pt x="56" y="260"/>
                  </a:cubicBezTo>
                  <a:lnTo>
                    <a:pt x="71" y="260"/>
                  </a:lnTo>
                  <a:cubicBezTo>
                    <a:pt x="111" y="260"/>
                    <a:pt x="150" y="221"/>
                    <a:pt x="150" y="182"/>
                  </a:cubicBezTo>
                  <a:cubicBezTo>
                    <a:pt x="150" y="166"/>
                    <a:pt x="150" y="150"/>
                    <a:pt x="142" y="142"/>
                  </a:cubicBezTo>
                  <a:close/>
                  <a:moveTo>
                    <a:pt x="32" y="323"/>
                  </a:moveTo>
                  <a:cubicBezTo>
                    <a:pt x="16" y="363"/>
                    <a:pt x="8" y="402"/>
                    <a:pt x="1" y="449"/>
                  </a:cubicBezTo>
                  <a:cubicBezTo>
                    <a:pt x="71" y="536"/>
                    <a:pt x="181" y="315"/>
                    <a:pt x="71" y="315"/>
                  </a:cubicBezTo>
                  <a:cubicBezTo>
                    <a:pt x="56" y="308"/>
                    <a:pt x="40" y="315"/>
                    <a:pt x="32" y="323"/>
                  </a:cubicBezTo>
                  <a:close/>
                  <a:moveTo>
                    <a:pt x="1" y="559"/>
                  </a:moveTo>
                  <a:lnTo>
                    <a:pt x="1" y="662"/>
                  </a:lnTo>
                  <a:cubicBezTo>
                    <a:pt x="71" y="748"/>
                    <a:pt x="181" y="528"/>
                    <a:pt x="71" y="528"/>
                  </a:cubicBezTo>
                  <a:cubicBezTo>
                    <a:pt x="40" y="528"/>
                    <a:pt x="16" y="544"/>
                    <a:pt x="1" y="559"/>
                  </a:cubicBezTo>
                  <a:close/>
                  <a:moveTo>
                    <a:pt x="1" y="780"/>
                  </a:moveTo>
                  <a:lnTo>
                    <a:pt x="1" y="874"/>
                  </a:lnTo>
                  <a:cubicBezTo>
                    <a:pt x="48" y="937"/>
                    <a:pt x="150" y="905"/>
                    <a:pt x="150" y="827"/>
                  </a:cubicBezTo>
                  <a:cubicBezTo>
                    <a:pt x="150" y="748"/>
                    <a:pt x="48" y="709"/>
                    <a:pt x="1" y="780"/>
                  </a:cubicBezTo>
                  <a:close/>
                  <a:moveTo>
                    <a:pt x="1" y="992"/>
                  </a:moveTo>
                  <a:lnTo>
                    <a:pt x="1" y="1094"/>
                  </a:lnTo>
                  <a:cubicBezTo>
                    <a:pt x="48" y="1157"/>
                    <a:pt x="150" y="1118"/>
                    <a:pt x="150" y="1039"/>
                  </a:cubicBezTo>
                  <a:cubicBezTo>
                    <a:pt x="150" y="960"/>
                    <a:pt x="48" y="929"/>
                    <a:pt x="1" y="992"/>
                  </a:cubicBezTo>
                  <a:close/>
                  <a:moveTo>
                    <a:pt x="1" y="1204"/>
                  </a:moveTo>
                  <a:lnTo>
                    <a:pt x="1" y="1306"/>
                  </a:lnTo>
                  <a:cubicBezTo>
                    <a:pt x="63" y="1393"/>
                    <a:pt x="181" y="1173"/>
                    <a:pt x="71" y="1173"/>
                  </a:cubicBezTo>
                  <a:cubicBezTo>
                    <a:pt x="40" y="1173"/>
                    <a:pt x="16" y="1189"/>
                    <a:pt x="1" y="1204"/>
                  </a:cubicBezTo>
                  <a:close/>
                  <a:moveTo>
                    <a:pt x="1" y="1424"/>
                  </a:moveTo>
                  <a:cubicBezTo>
                    <a:pt x="1" y="1464"/>
                    <a:pt x="16" y="1503"/>
                    <a:pt x="24" y="1542"/>
                  </a:cubicBezTo>
                  <a:cubicBezTo>
                    <a:pt x="40" y="1550"/>
                    <a:pt x="56" y="1550"/>
                    <a:pt x="63" y="1550"/>
                  </a:cubicBezTo>
                  <a:cubicBezTo>
                    <a:pt x="174" y="1550"/>
                    <a:pt x="174" y="1385"/>
                    <a:pt x="63" y="1385"/>
                  </a:cubicBezTo>
                  <a:cubicBezTo>
                    <a:pt x="40" y="1385"/>
                    <a:pt x="16" y="1401"/>
                    <a:pt x="1" y="1424"/>
                  </a:cubicBezTo>
                  <a:close/>
                  <a:moveTo>
                    <a:pt x="56" y="1605"/>
                  </a:moveTo>
                  <a:cubicBezTo>
                    <a:pt x="79" y="1645"/>
                    <a:pt x="103" y="1692"/>
                    <a:pt x="142" y="1723"/>
                  </a:cubicBezTo>
                  <a:cubicBezTo>
                    <a:pt x="142" y="1715"/>
                    <a:pt x="150" y="1700"/>
                    <a:pt x="150" y="1684"/>
                  </a:cubicBezTo>
                  <a:cubicBezTo>
                    <a:pt x="150" y="1637"/>
                    <a:pt x="111" y="1605"/>
                    <a:pt x="63" y="1605"/>
                  </a:cubicBezTo>
                  <a:close/>
                  <a:moveTo>
                    <a:pt x="276" y="1818"/>
                  </a:moveTo>
                  <a:cubicBezTo>
                    <a:pt x="299" y="1826"/>
                    <a:pt x="315" y="1833"/>
                    <a:pt x="339" y="1841"/>
                  </a:cubicBezTo>
                  <a:cubicBezTo>
                    <a:pt x="323" y="1826"/>
                    <a:pt x="307" y="1818"/>
                    <a:pt x="284" y="1818"/>
                  </a:cubicBezTo>
                  <a:close/>
                  <a:moveTo>
                    <a:pt x="425" y="1865"/>
                  </a:moveTo>
                  <a:cubicBezTo>
                    <a:pt x="441" y="1865"/>
                    <a:pt x="465" y="1865"/>
                    <a:pt x="480" y="1865"/>
                  </a:cubicBezTo>
                  <a:lnTo>
                    <a:pt x="575" y="1865"/>
                  </a:lnTo>
                  <a:cubicBezTo>
                    <a:pt x="559" y="1833"/>
                    <a:pt x="527" y="1818"/>
                    <a:pt x="496" y="1818"/>
                  </a:cubicBezTo>
                  <a:cubicBezTo>
                    <a:pt x="465" y="1818"/>
                    <a:pt x="441" y="1833"/>
                    <a:pt x="425" y="1857"/>
                  </a:cubicBezTo>
                  <a:close/>
                  <a:moveTo>
                    <a:pt x="638" y="1865"/>
                  </a:moveTo>
                  <a:lnTo>
                    <a:pt x="787" y="1865"/>
                  </a:lnTo>
                  <a:cubicBezTo>
                    <a:pt x="771" y="1833"/>
                    <a:pt x="748" y="1818"/>
                    <a:pt x="716" y="1818"/>
                  </a:cubicBezTo>
                  <a:cubicBezTo>
                    <a:pt x="677" y="1818"/>
                    <a:pt x="653" y="1833"/>
                    <a:pt x="638" y="1865"/>
                  </a:cubicBezTo>
                  <a:close/>
                  <a:moveTo>
                    <a:pt x="850" y="1865"/>
                  </a:moveTo>
                  <a:lnTo>
                    <a:pt x="999" y="1865"/>
                  </a:lnTo>
                  <a:cubicBezTo>
                    <a:pt x="992" y="1833"/>
                    <a:pt x="960" y="1818"/>
                    <a:pt x="929" y="1818"/>
                  </a:cubicBezTo>
                  <a:cubicBezTo>
                    <a:pt x="897" y="1818"/>
                    <a:pt x="866" y="1833"/>
                    <a:pt x="850" y="1865"/>
                  </a:cubicBezTo>
                  <a:close/>
                  <a:moveTo>
                    <a:pt x="1070" y="1865"/>
                  </a:moveTo>
                  <a:lnTo>
                    <a:pt x="1220" y="1865"/>
                  </a:lnTo>
                  <a:cubicBezTo>
                    <a:pt x="1188" y="1802"/>
                    <a:pt x="1102" y="1802"/>
                    <a:pt x="1070" y="1865"/>
                  </a:cubicBezTo>
                  <a:close/>
                  <a:moveTo>
                    <a:pt x="1283" y="1865"/>
                  </a:moveTo>
                  <a:lnTo>
                    <a:pt x="1377" y="1865"/>
                  </a:lnTo>
                  <a:cubicBezTo>
                    <a:pt x="1393" y="1865"/>
                    <a:pt x="1408" y="1865"/>
                    <a:pt x="1432" y="1865"/>
                  </a:cubicBezTo>
                  <a:cubicBezTo>
                    <a:pt x="1416" y="1833"/>
                    <a:pt x="1385" y="1818"/>
                    <a:pt x="1361" y="1818"/>
                  </a:cubicBezTo>
                  <a:cubicBezTo>
                    <a:pt x="1322" y="1818"/>
                    <a:pt x="1298" y="1833"/>
                    <a:pt x="1283" y="1865"/>
                  </a:cubicBezTo>
                  <a:close/>
                  <a:moveTo>
                    <a:pt x="1511" y="1841"/>
                  </a:moveTo>
                  <a:cubicBezTo>
                    <a:pt x="1534" y="1833"/>
                    <a:pt x="1558" y="1826"/>
                    <a:pt x="1581" y="1818"/>
                  </a:cubicBezTo>
                  <a:lnTo>
                    <a:pt x="1574" y="1818"/>
                  </a:lnTo>
                  <a:cubicBezTo>
                    <a:pt x="1550" y="1818"/>
                    <a:pt x="1526" y="1826"/>
                    <a:pt x="1511" y="1841"/>
                  </a:cubicBezTo>
                  <a:close/>
                  <a:moveTo>
                    <a:pt x="1707" y="1723"/>
                  </a:moveTo>
                  <a:cubicBezTo>
                    <a:pt x="1747" y="1684"/>
                    <a:pt x="1770" y="1645"/>
                    <a:pt x="1794" y="1605"/>
                  </a:cubicBezTo>
                  <a:lnTo>
                    <a:pt x="1786" y="1605"/>
                  </a:lnTo>
                  <a:cubicBezTo>
                    <a:pt x="1739" y="1605"/>
                    <a:pt x="1699" y="1637"/>
                    <a:pt x="1699" y="1684"/>
                  </a:cubicBezTo>
                  <a:cubicBezTo>
                    <a:pt x="1699" y="1700"/>
                    <a:pt x="1707" y="1708"/>
                    <a:pt x="1707" y="1723"/>
                  </a:cubicBezTo>
                  <a:close/>
                  <a:moveTo>
                    <a:pt x="1825" y="1542"/>
                  </a:moveTo>
                  <a:cubicBezTo>
                    <a:pt x="1833" y="1503"/>
                    <a:pt x="1849" y="1456"/>
                    <a:pt x="1849" y="1417"/>
                  </a:cubicBezTo>
                  <a:cubicBezTo>
                    <a:pt x="1833" y="1401"/>
                    <a:pt x="1810" y="1385"/>
                    <a:pt x="1786" y="1385"/>
                  </a:cubicBezTo>
                  <a:cubicBezTo>
                    <a:pt x="1676" y="1385"/>
                    <a:pt x="1676" y="1550"/>
                    <a:pt x="1786" y="1550"/>
                  </a:cubicBezTo>
                  <a:cubicBezTo>
                    <a:pt x="1794" y="1550"/>
                    <a:pt x="1810" y="1550"/>
                    <a:pt x="1825" y="1542"/>
                  </a:cubicBezTo>
                  <a:close/>
                  <a:moveTo>
                    <a:pt x="1849" y="1299"/>
                  </a:moveTo>
                  <a:lnTo>
                    <a:pt x="1849" y="1204"/>
                  </a:lnTo>
                  <a:cubicBezTo>
                    <a:pt x="1833" y="1181"/>
                    <a:pt x="1810" y="1173"/>
                    <a:pt x="1786" y="1173"/>
                  </a:cubicBezTo>
                  <a:cubicBezTo>
                    <a:pt x="1668" y="1165"/>
                    <a:pt x="1786" y="1393"/>
                    <a:pt x="1849" y="1299"/>
                  </a:cubicBezTo>
                  <a:close/>
                  <a:moveTo>
                    <a:pt x="1849" y="1086"/>
                  </a:moveTo>
                  <a:lnTo>
                    <a:pt x="1849" y="984"/>
                  </a:lnTo>
                  <a:cubicBezTo>
                    <a:pt x="1802" y="921"/>
                    <a:pt x="1699" y="960"/>
                    <a:pt x="1699" y="1039"/>
                  </a:cubicBezTo>
                  <a:cubicBezTo>
                    <a:pt x="1699" y="1118"/>
                    <a:pt x="1802" y="1149"/>
                    <a:pt x="1849" y="1086"/>
                  </a:cubicBezTo>
                  <a:close/>
                  <a:moveTo>
                    <a:pt x="1849" y="874"/>
                  </a:moveTo>
                  <a:lnTo>
                    <a:pt x="1849" y="772"/>
                  </a:lnTo>
                  <a:cubicBezTo>
                    <a:pt x="1802" y="709"/>
                    <a:pt x="1699" y="740"/>
                    <a:pt x="1699" y="819"/>
                  </a:cubicBezTo>
                  <a:cubicBezTo>
                    <a:pt x="1699" y="897"/>
                    <a:pt x="1802" y="937"/>
                    <a:pt x="1849" y="874"/>
                  </a:cubicBezTo>
                  <a:close/>
                  <a:moveTo>
                    <a:pt x="1849" y="654"/>
                  </a:moveTo>
                  <a:lnTo>
                    <a:pt x="1849" y="559"/>
                  </a:lnTo>
                  <a:cubicBezTo>
                    <a:pt x="1786" y="465"/>
                    <a:pt x="1668" y="685"/>
                    <a:pt x="1786" y="685"/>
                  </a:cubicBezTo>
                  <a:cubicBezTo>
                    <a:pt x="1810" y="685"/>
                    <a:pt x="1833" y="677"/>
                    <a:pt x="1849" y="654"/>
                  </a:cubicBezTo>
                  <a:close/>
                  <a:moveTo>
                    <a:pt x="1849" y="441"/>
                  </a:moveTo>
                  <a:cubicBezTo>
                    <a:pt x="1849" y="402"/>
                    <a:pt x="1841" y="363"/>
                    <a:pt x="1825" y="323"/>
                  </a:cubicBezTo>
                  <a:cubicBezTo>
                    <a:pt x="1810" y="315"/>
                    <a:pt x="1802" y="308"/>
                    <a:pt x="1786" y="308"/>
                  </a:cubicBezTo>
                  <a:cubicBezTo>
                    <a:pt x="1676" y="308"/>
                    <a:pt x="1778" y="528"/>
                    <a:pt x="1849" y="441"/>
                  </a:cubicBezTo>
                  <a:close/>
                  <a:moveTo>
                    <a:pt x="1802" y="260"/>
                  </a:moveTo>
                  <a:cubicBezTo>
                    <a:pt x="1778" y="213"/>
                    <a:pt x="1747" y="174"/>
                    <a:pt x="1715" y="142"/>
                  </a:cubicBezTo>
                  <a:cubicBezTo>
                    <a:pt x="1707" y="150"/>
                    <a:pt x="1699" y="166"/>
                    <a:pt x="1699" y="174"/>
                  </a:cubicBezTo>
                  <a:cubicBezTo>
                    <a:pt x="1699" y="221"/>
                    <a:pt x="1739" y="260"/>
                    <a:pt x="1786" y="260"/>
                  </a:cubicBezTo>
                  <a:close/>
                  <a:moveTo>
                    <a:pt x="1574" y="40"/>
                  </a:moveTo>
                  <a:cubicBezTo>
                    <a:pt x="1558" y="32"/>
                    <a:pt x="1534" y="24"/>
                    <a:pt x="1511" y="17"/>
                  </a:cubicBezTo>
                  <a:cubicBezTo>
                    <a:pt x="1526" y="32"/>
                    <a:pt x="1550" y="40"/>
                    <a:pt x="1574" y="40"/>
                  </a:cubicBezTo>
                  <a:close/>
                  <a:moveTo>
                    <a:pt x="276" y="1763"/>
                  </a:moveTo>
                  <a:cubicBezTo>
                    <a:pt x="205" y="1763"/>
                    <a:pt x="166" y="1676"/>
                    <a:pt x="221" y="1621"/>
                  </a:cubicBezTo>
                  <a:cubicBezTo>
                    <a:pt x="276" y="1574"/>
                    <a:pt x="362" y="1613"/>
                    <a:pt x="362" y="1684"/>
                  </a:cubicBezTo>
                  <a:cubicBezTo>
                    <a:pt x="362" y="1731"/>
                    <a:pt x="323" y="1763"/>
                    <a:pt x="276" y="1763"/>
                  </a:cubicBezTo>
                  <a:close/>
                  <a:moveTo>
                    <a:pt x="496" y="1763"/>
                  </a:moveTo>
                  <a:cubicBezTo>
                    <a:pt x="417" y="1763"/>
                    <a:pt x="386" y="1676"/>
                    <a:pt x="433" y="1621"/>
                  </a:cubicBezTo>
                  <a:cubicBezTo>
                    <a:pt x="488" y="1574"/>
                    <a:pt x="575" y="1613"/>
                    <a:pt x="575" y="1684"/>
                  </a:cubicBezTo>
                  <a:cubicBezTo>
                    <a:pt x="575" y="1731"/>
                    <a:pt x="543" y="1763"/>
                    <a:pt x="496" y="1763"/>
                  </a:cubicBezTo>
                  <a:close/>
                  <a:moveTo>
                    <a:pt x="708" y="1763"/>
                  </a:moveTo>
                  <a:cubicBezTo>
                    <a:pt x="598" y="1763"/>
                    <a:pt x="598" y="1597"/>
                    <a:pt x="708" y="1597"/>
                  </a:cubicBezTo>
                  <a:cubicBezTo>
                    <a:pt x="819" y="1597"/>
                    <a:pt x="819" y="1763"/>
                    <a:pt x="708" y="1763"/>
                  </a:cubicBezTo>
                  <a:close/>
                  <a:moveTo>
                    <a:pt x="929" y="1763"/>
                  </a:moveTo>
                  <a:cubicBezTo>
                    <a:pt x="819" y="1763"/>
                    <a:pt x="819" y="1597"/>
                    <a:pt x="929" y="1597"/>
                  </a:cubicBezTo>
                  <a:cubicBezTo>
                    <a:pt x="1031" y="1597"/>
                    <a:pt x="1031" y="1763"/>
                    <a:pt x="929" y="1763"/>
                  </a:cubicBezTo>
                  <a:close/>
                  <a:moveTo>
                    <a:pt x="1141" y="1763"/>
                  </a:moveTo>
                  <a:cubicBezTo>
                    <a:pt x="1031" y="1763"/>
                    <a:pt x="1031" y="1597"/>
                    <a:pt x="1141" y="1597"/>
                  </a:cubicBezTo>
                  <a:cubicBezTo>
                    <a:pt x="1251" y="1597"/>
                    <a:pt x="1251" y="1763"/>
                    <a:pt x="1141" y="1763"/>
                  </a:cubicBezTo>
                  <a:close/>
                  <a:moveTo>
                    <a:pt x="1353" y="1763"/>
                  </a:moveTo>
                  <a:cubicBezTo>
                    <a:pt x="1283" y="1763"/>
                    <a:pt x="1243" y="1676"/>
                    <a:pt x="1298" y="1621"/>
                  </a:cubicBezTo>
                  <a:cubicBezTo>
                    <a:pt x="1345" y="1574"/>
                    <a:pt x="1440" y="1613"/>
                    <a:pt x="1440" y="1684"/>
                  </a:cubicBezTo>
                  <a:cubicBezTo>
                    <a:pt x="1440" y="1731"/>
                    <a:pt x="1401" y="1763"/>
                    <a:pt x="1353" y="1763"/>
                  </a:cubicBezTo>
                  <a:close/>
                  <a:moveTo>
                    <a:pt x="1574" y="1763"/>
                  </a:moveTo>
                  <a:cubicBezTo>
                    <a:pt x="1495" y="1763"/>
                    <a:pt x="1456" y="1676"/>
                    <a:pt x="1511" y="1621"/>
                  </a:cubicBezTo>
                  <a:cubicBezTo>
                    <a:pt x="1566" y="1574"/>
                    <a:pt x="1652" y="1613"/>
                    <a:pt x="1652" y="1684"/>
                  </a:cubicBezTo>
                  <a:cubicBezTo>
                    <a:pt x="1652" y="1731"/>
                    <a:pt x="1613" y="1763"/>
                    <a:pt x="1574" y="1763"/>
                  </a:cubicBezTo>
                  <a:close/>
                  <a:moveTo>
                    <a:pt x="276" y="1385"/>
                  </a:moveTo>
                  <a:cubicBezTo>
                    <a:pt x="205" y="1385"/>
                    <a:pt x="166" y="1472"/>
                    <a:pt x="221" y="1527"/>
                  </a:cubicBezTo>
                  <a:cubicBezTo>
                    <a:pt x="276" y="1582"/>
                    <a:pt x="362" y="1542"/>
                    <a:pt x="362" y="1464"/>
                  </a:cubicBezTo>
                  <a:cubicBezTo>
                    <a:pt x="362" y="1424"/>
                    <a:pt x="323" y="1385"/>
                    <a:pt x="276" y="1385"/>
                  </a:cubicBezTo>
                  <a:close/>
                  <a:moveTo>
                    <a:pt x="496" y="1385"/>
                  </a:moveTo>
                  <a:cubicBezTo>
                    <a:pt x="417" y="1385"/>
                    <a:pt x="386" y="1472"/>
                    <a:pt x="433" y="1527"/>
                  </a:cubicBezTo>
                  <a:cubicBezTo>
                    <a:pt x="488" y="1582"/>
                    <a:pt x="575" y="1542"/>
                    <a:pt x="575" y="1464"/>
                  </a:cubicBezTo>
                  <a:cubicBezTo>
                    <a:pt x="575" y="1424"/>
                    <a:pt x="543" y="1385"/>
                    <a:pt x="496" y="1385"/>
                  </a:cubicBezTo>
                  <a:close/>
                  <a:moveTo>
                    <a:pt x="708" y="1385"/>
                  </a:moveTo>
                  <a:cubicBezTo>
                    <a:pt x="638" y="1385"/>
                    <a:pt x="598" y="1472"/>
                    <a:pt x="653" y="1527"/>
                  </a:cubicBezTo>
                  <a:cubicBezTo>
                    <a:pt x="701" y="1582"/>
                    <a:pt x="787" y="1542"/>
                    <a:pt x="795" y="1464"/>
                  </a:cubicBezTo>
                  <a:cubicBezTo>
                    <a:pt x="795" y="1424"/>
                    <a:pt x="756" y="1385"/>
                    <a:pt x="708" y="1385"/>
                  </a:cubicBezTo>
                  <a:close/>
                  <a:moveTo>
                    <a:pt x="929" y="1385"/>
                  </a:moveTo>
                  <a:cubicBezTo>
                    <a:pt x="850" y="1385"/>
                    <a:pt x="811" y="1472"/>
                    <a:pt x="866" y="1527"/>
                  </a:cubicBezTo>
                  <a:cubicBezTo>
                    <a:pt x="921" y="1582"/>
                    <a:pt x="1007" y="1542"/>
                    <a:pt x="1007" y="1464"/>
                  </a:cubicBezTo>
                  <a:cubicBezTo>
                    <a:pt x="1007" y="1424"/>
                    <a:pt x="968" y="1385"/>
                    <a:pt x="929" y="1385"/>
                  </a:cubicBezTo>
                  <a:close/>
                  <a:moveTo>
                    <a:pt x="1141" y="1385"/>
                  </a:moveTo>
                  <a:cubicBezTo>
                    <a:pt x="1062" y="1385"/>
                    <a:pt x="1031" y="1472"/>
                    <a:pt x="1078" y="1527"/>
                  </a:cubicBezTo>
                  <a:cubicBezTo>
                    <a:pt x="1133" y="1582"/>
                    <a:pt x="1220" y="1542"/>
                    <a:pt x="1220" y="1464"/>
                  </a:cubicBezTo>
                  <a:cubicBezTo>
                    <a:pt x="1220" y="1424"/>
                    <a:pt x="1188" y="1385"/>
                    <a:pt x="1141" y="1385"/>
                  </a:cubicBezTo>
                  <a:close/>
                  <a:moveTo>
                    <a:pt x="1353" y="1385"/>
                  </a:moveTo>
                  <a:cubicBezTo>
                    <a:pt x="1243" y="1385"/>
                    <a:pt x="1243" y="1550"/>
                    <a:pt x="1353" y="1550"/>
                  </a:cubicBezTo>
                  <a:cubicBezTo>
                    <a:pt x="1463" y="1550"/>
                    <a:pt x="1463" y="1385"/>
                    <a:pt x="1353" y="1385"/>
                  </a:cubicBezTo>
                  <a:close/>
                  <a:moveTo>
                    <a:pt x="1574" y="1385"/>
                  </a:moveTo>
                  <a:cubicBezTo>
                    <a:pt x="1495" y="1385"/>
                    <a:pt x="1456" y="1472"/>
                    <a:pt x="1511" y="1527"/>
                  </a:cubicBezTo>
                  <a:cubicBezTo>
                    <a:pt x="1566" y="1582"/>
                    <a:pt x="1652" y="1542"/>
                    <a:pt x="1652" y="1464"/>
                  </a:cubicBezTo>
                  <a:cubicBezTo>
                    <a:pt x="1652" y="1424"/>
                    <a:pt x="1613" y="1385"/>
                    <a:pt x="1574" y="1385"/>
                  </a:cubicBezTo>
                  <a:close/>
                  <a:moveTo>
                    <a:pt x="276" y="1338"/>
                  </a:moveTo>
                  <a:cubicBezTo>
                    <a:pt x="205" y="1338"/>
                    <a:pt x="166" y="1244"/>
                    <a:pt x="221" y="1196"/>
                  </a:cubicBezTo>
                  <a:cubicBezTo>
                    <a:pt x="276" y="1141"/>
                    <a:pt x="362" y="1181"/>
                    <a:pt x="362" y="1251"/>
                  </a:cubicBezTo>
                  <a:cubicBezTo>
                    <a:pt x="362" y="1299"/>
                    <a:pt x="323" y="1338"/>
                    <a:pt x="276" y="1338"/>
                  </a:cubicBezTo>
                  <a:close/>
                  <a:moveTo>
                    <a:pt x="496" y="1338"/>
                  </a:moveTo>
                  <a:cubicBezTo>
                    <a:pt x="417" y="1338"/>
                    <a:pt x="386" y="1244"/>
                    <a:pt x="433" y="1196"/>
                  </a:cubicBezTo>
                  <a:cubicBezTo>
                    <a:pt x="488" y="1141"/>
                    <a:pt x="575" y="1181"/>
                    <a:pt x="575" y="1251"/>
                  </a:cubicBezTo>
                  <a:cubicBezTo>
                    <a:pt x="575" y="1299"/>
                    <a:pt x="543" y="1338"/>
                    <a:pt x="496" y="1338"/>
                  </a:cubicBezTo>
                  <a:close/>
                  <a:moveTo>
                    <a:pt x="708" y="1338"/>
                  </a:moveTo>
                  <a:cubicBezTo>
                    <a:pt x="638" y="1338"/>
                    <a:pt x="598" y="1244"/>
                    <a:pt x="653" y="1196"/>
                  </a:cubicBezTo>
                  <a:cubicBezTo>
                    <a:pt x="701" y="1141"/>
                    <a:pt x="787" y="1181"/>
                    <a:pt x="795" y="1251"/>
                  </a:cubicBezTo>
                  <a:cubicBezTo>
                    <a:pt x="795" y="1299"/>
                    <a:pt x="756" y="1338"/>
                    <a:pt x="708" y="1338"/>
                  </a:cubicBezTo>
                  <a:close/>
                  <a:moveTo>
                    <a:pt x="929" y="1338"/>
                  </a:moveTo>
                  <a:cubicBezTo>
                    <a:pt x="850" y="1338"/>
                    <a:pt x="811" y="1244"/>
                    <a:pt x="866" y="1196"/>
                  </a:cubicBezTo>
                  <a:cubicBezTo>
                    <a:pt x="921" y="1141"/>
                    <a:pt x="1007" y="1181"/>
                    <a:pt x="1007" y="1251"/>
                  </a:cubicBezTo>
                  <a:cubicBezTo>
                    <a:pt x="1007" y="1299"/>
                    <a:pt x="968" y="1338"/>
                    <a:pt x="929" y="1338"/>
                  </a:cubicBezTo>
                  <a:close/>
                  <a:moveTo>
                    <a:pt x="1141" y="1338"/>
                  </a:moveTo>
                  <a:cubicBezTo>
                    <a:pt x="1062" y="1338"/>
                    <a:pt x="1031" y="1244"/>
                    <a:pt x="1078" y="1196"/>
                  </a:cubicBezTo>
                  <a:cubicBezTo>
                    <a:pt x="1133" y="1141"/>
                    <a:pt x="1220" y="1181"/>
                    <a:pt x="1220" y="1251"/>
                  </a:cubicBezTo>
                  <a:cubicBezTo>
                    <a:pt x="1220" y="1299"/>
                    <a:pt x="1188" y="1338"/>
                    <a:pt x="1141" y="1338"/>
                  </a:cubicBezTo>
                  <a:close/>
                  <a:moveTo>
                    <a:pt x="1353" y="1338"/>
                  </a:moveTo>
                  <a:cubicBezTo>
                    <a:pt x="1283" y="1338"/>
                    <a:pt x="1243" y="1244"/>
                    <a:pt x="1298" y="1196"/>
                  </a:cubicBezTo>
                  <a:cubicBezTo>
                    <a:pt x="1345" y="1141"/>
                    <a:pt x="1440" y="1181"/>
                    <a:pt x="1440" y="1251"/>
                  </a:cubicBezTo>
                  <a:cubicBezTo>
                    <a:pt x="1440" y="1299"/>
                    <a:pt x="1401" y="1338"/>
                    <a:pt x="1353" y="1338"/>
                  </a:cubicBezTo>
                  <a:close/>
                  <a:moveTo>
                    <a:pt x="1574" y="1338"/>
                  </a:moveTo>
                  <a:cubicBezTo>
                    <a:pt x="1495" y="1338"/>
                    <a:pt x="1456" y="1244"/>
                    <a:pt x="1511" y="1196"/>
                  </a:cubicBezTo>
                  <a:cubicBezTo>
                    <a:pt x="1566" y="1141"/>
                    <a:pt x="1652" y="1181"/>
                    <a:pt x="1652" y="1251"/>
                  </a:cubicBezTo>
                  <a:cubicBezTo>
                    <a:pt x="1652" y="1299"/>
                    <a:pt x="1613" y="1338"/>
                    <a:pt x="1574" y="1338"/>
                  </a:cubicBezTo>
                  <a:close/>
                  <a:moveTo>
                    <a:pt x="276" y="953"/>
                  </a:moveTo>
                  <a:cubicBezTo>
                    <a:pt x="205" y="953"/>
                    <a:pt x="166" y="1047"/>
                    <a:pt x="221" y="1094"/>
                  </a:cubicBezTo>
                  <a:cubicBezTo>
                    <a:pt x="276" y="1149"/>
                    <a:pt x="362" y="1110"/>
                    <a:pt x="362" y="1039"/>
                  </a:cubicBezTo>
                  <a:cubicBezTo>
                    <a:pt x="362" y="992"/>
                    <a:pt x="323" y="953"/>
                    <a:pt x="276" y="953"/>
                  </a:cubicBezTo>
                  <a:close/>
                  <a:moveTo>
                    <a:pt x="496" y="953"/>
                  </a:moveTo>
                  <a:cubicBezTo>
                    <a:pt x="417" y="953"/>
                    <a:pt x="386" y="1047"/>
                    <a:pt x="433" y="1094"/>
                  </a:cubicBezTo>
                  <a:cubicBezTo>
                    <a:pt x="488" y="1149"/>
                    <a:pt x="575" y="1110"/>
                    <a:pt x="575" y="1039"/>
                  </a:cubicBezTo>
                  <a:cubicBezTo>
                    <a:pt x="575" y="992"/>
                    <a:pt x="543" y="953"/>
                    <a:pt x="496" y="953"/>
                  </a:cubicBezTo>
                  <a:close/>
                  <a:moveTo>
                    <a:pt x="708" y="953"/>
                  </a:moveTo>
                  <a:cubicBezTo>
                    <a:pt x="638" y="953"/>
                    <a:pt x="598" y="1039"/>
                    <a:pt x="653" y="1094"/>
                  </a:cubicBezTo>
                  <a:cubicBezTo>
                    <a:pt x="701" y="1149"/>
                    <a:pt x="787" y="1110"/>
                    <a:pt x="795" y="1039"/>
                  </a:cubicBezTo>
                  <a:cubicBezTo>
                    <a:pt x="795" y="992"/>
                    <a:pt x="756" y="953"/>
                    <a:pt x="708" y="953"/>
                  </a:cubicBezTo>
                  <a:close/>
                  <a:moveTo>
                    <a:pt x="929" y="953"/>
                  </a:moveTo>
                  <a:cubicBezTo>
                    <a:pt x="850" y="953"/>
                    <a:pt x="811" y="1039"/>
                    <a:pt x="866" y="1094"/>
                  </a:cubicBezTo>
                  <a:cubicBezTo>
                    <a:pt x="921" y="1149"/>
                    <a:pt x="1007" y="1110"/>
                    <a:pt x="1007" y="1039"/>
                  </a:cubicBezTo>
                  <a:cubicBezTo>
                    <a:pt x="1007" y="992"/>
                    <a:pt x="968" y="953"/>
                    <a:pt x="929" y="953"/>
                  </a:cubicBezTo>
                  <a:close/>
                  <a:moveTo>
                    <a:pt x="1141" y="953"/>
                  </a:moveTo>
                  <a:cubicBezTo>
                    <a:pt x="1062" y="953"/>
                    <a:pt x="1031" y="1047"/>
                    <a:pt x="1078" y="1094"/>
                  </a:cubicBezTo>
                  <a:cubicBezTo>
                    <a:pt x="1133" y="1149"/>
                    <a:pt x="1220" y="1110"/>
                    <a:pt x="1220" y="1039"/>
                  </a:cubicBezTo>
                  <a:cubicBezTo>
                    <a:pt x="1220" y="992"/>
                    <a:pt x="1188" y="953"/>
                    <a:pt x="1141" y="953"/>
                  </a:cubicBezTo>
                  <a:close/>
                  <a:moveTo>
                    <a:pt x="1353" y="953"/>
                  </a:moveTo>
                  <a:cubicBezTo>
                    <a:pt x="1283" y="953"/>
                    <a:pt x="1243" y="1047"/>
                    <a:pt x="1298" y="1094"/>
                  </a:cubicBezTo>
                  <a:cubicBezTo>
                    <a:pt x="1345" y="1149"/>
                    <a:pt x="1440" y="1110"/>
                    <a:pt x="1440" y="1039"/>
                  </a:cubicBezTo>
                  <a:cubicBezTo>
                    <a:pt x="1440" y="992"/>
                    <a:pt x="1401" y="953"/>
                    <a:pt x="1353" y="953"/>
                  </a:cubicBezTo>
                  <a:close/>
                  <a:moveTo>
                    <a:pt x="1574" y="953"/>
                  </a:moveTo>
                  <a:cubicBezTo>
                    <a:pt x="1495" y="953"/>
                    <a:pt x="1456" y="1047"/>
                    <a:pt x="1511" y="1094"/>
                  </a:cubicBezTo>
                  <a:cubicBezTo>
                    <a:pt x="1566" y="1149"/>
                    <a:pt x="1652" y="1110"/>
                    <a:pt x="1652" y="1039"/>
                  </a:cubicBezTo>
                  <a:cubicBezTo>
                    <a:pt x="1652" y="992"/>
                    <a:pt x="1613" y="953"/>
                    <a:pt x="1574" y="953"/>
                  </a:cubicBezTo>
                  <a:close/>
                  <a:moveTo>
                    <a:pt x="276" y="905"/>
                  </a:moveTo>
                  <a:cubicBezTo>
                    <a:pt x="205" y="905"/>
                    <a:pt x="166" y="819"/>
                    <a:pt x="221" y="764"/>
                  </a:cubicBezTo>
                  <a:cubicBezTo>
                    <a:pt x="276" y="709"/>
                    <a:pt x="362" y="748"/>
                    <a:pt x="362" y="819"/>
                  </a:cubicBezTo>
                  <a:cubicBezTo>
                    <a:pt x="362" y="866"/>
                    <a:pt x="323" y="905"/>
                    <a:pt x="276" y="905"/>
                  </a:cubicBezTo>
                  <a:close/>
                  <a:moveTo>
                    <a:pt x="496" y="905"/>
                  </a:moveTo>
                  <a:cubicBezTo>
                    <a:pt x="417" y="905"/>
                    <a:pt x="386" y="819"/>
                    <a:pt x="433" y="764"/>
                  </a:cubicBezTo>
                  <a:cubicBezTo>
                    <a:pt x="488" y="709"/>
                    <a:pt x="575" y="748"/>
                    <a:pt x="575" y="819"/>
                  </a:cubicBezTo>
                  <a:cubicBezTo>
                    <a:pt x="575" y="866"/>
                    <a:pt x="543" y="905"/>
                    <a:pt x="496" y="905"/>
                  </a:cubicBezTo>
                  <a:close/>
                  <a:moveTo>
                    <a:pt x="708" y="905"/>
                  </a:moveTo>
                  <a:cubicBezTo>
                    <a:pt x="638" y="905"/>
                    <a:pt x="598" y="819"/>
                    <a:pt x="653" y="764"/>
                  </a:cubicBezTo>
                  <a:cubicBezTo>
                    <a:pt x="701" y="709"/>
                    <a:pt x="787" y="748"/>
                    <a:pt x="795" y="819"/>
                  </a:cubicBezTo>
                  <a:cubicBezTo>
                    <a:pt x="795" y="866"/>
                    <a:pt x="756" y="905"/>
                    <a:pt x="708" y="905"/>
                  </a:cubicBezTo>
                  <a:close/>
                  <a:moveTo>
                    <a:pt x="929" y="905"/>
                  </a:moveTo>
                  <a:cubicBezTo>
                    <a:pt x="850" y="905"/>
                    <a:pt x="811" y="819"/>
                    <a:pt x="866" y="764"/>
                  </a:cubicBezTo>
                  <a:cubicBezTo>
                    <a:pt x="921" y="709"/>
                    <a:pt x="1007" y="748"/>
                    <a:pt x="1007" y="819"/>
                  </a:cubicBezTo>
                  <a:cubicBezTo>
                    <a:pt x="1007" y="866"/>
                    <a:pt x="968" y="905"/>
                    <a:pt x="929" y="905"/>
                  </a:cubicBezTo>
                  <a:close/>
                  <a:moveTo>
                    <a:pt x="1141" y="905"/>
                  </a:moveTo>
                  <a:cubicBezTo>
                    <a:pt x="1062" y="905"/>
                    <a:pt x="1031" y="819"/>
                    <a:pt x="1078" y="764"/>
                  </a:cubicBezTo>
                  <a:cubicBezTo>
                    <a:pt x="1133" y="709"/>
                    <a:pt x="1220" y="748"/>
                    <a:pt x="1220" y="819"/>
                  </a:cubicBezTo>
                  <a:cubicBezTo>
                    <a:pt x="1220" y="866"/>
                    <a:pt x="1188" y="905"/>
                    <a:pt x="1141" y="905"/>
                  </a:cubicBezTo>
                  <a:close/>
                  <a:moveTo>
                    <a:pt x="1353" y="905"/>
                  </a:moveTo>
                  <a:cubicBezTo>
                    <a:pt x="1283" y="905"/>
                    <a:pt x="1243" y="819"/>
                    <a:pt x="1298" y="764"/>
                  </a:cubicBezTo>
                  <a:cubicBezTo>
                    <a:pt x="1345" y="709"/>
                    <a:pt x="1440" y="748"/>
                    <a:pt x="1440" y="819"/>
                  </a:cubicBezTo>
                  <a:cubicBezTo>
                    <a:pt x="1440" y="866"/>
                    <a:pt x="1401" y="905"/>
                    <a:pt x="1353" y="905"/>
                  </a:cubicBezTo>
                  <a:close/>
                  <a:moveTo>
                    <a:pt x="1574" y="905"/>
                  </a:moveTo>
                  <a:cubicBezTo>
                    <a:pt x="1495" y="905"/>
                    <a:pt x="1456" y="819"/>
                    <a:pt x="1511" y="764"/>
                  </a:cubicBezTo>
                  <a:cubicBezTo>
                    <a:pt x="1566" y="709"/>
                    <a:pt x="1652" y="748"/>
                    <a:pt x="1652" y="819"/>
                  </a:cubicBezTo>
                  <a:cubicBezTo>
                    <a:pt x="1652" y="866"/>
                    <a:pt x="1613" y="905"/>
                    <a:pt x="1574" y="905"/>
                  </a:cubicBezTo>
                  <a:close/>
                  <a:moveTo>
                    <a:pt x="284" y="536"/>
                  </a:moveTo>
                  <a:cubicBezTo>
                    <a:pt x="213" y="536"/>
                    <a:pt x="174" y="622"/>
                    <a:pt x="229" y="677"/>
                  </a:cubicBezTo>
                  <a:cubicBezTo>
                    <a:pt x="276" y="732"/>
                    <a:pt x="370" y="693"/>
                    <a:pt x="370" y="622"/>
                  </a:cubicBezTo>
                  <a:cubicBezTo>
                    <a:pt x="362" y="575"/>
                    <a:pt x="331" y="536"/>
                    <a:pt x="284" y="536"/>
                  </a:cubicBezTo>
                  <a:close/>
                  <a:moveTo>
                    <a:pt x="496" y="536"/>
                  </a:moveTo>
                  <a:cubicBezTo>
                    <a:pt x="425" y="536"/>
                    <a:pt x="386" y="622"/>
                    <a:pt x="441" y="677"/>
                  </a:cubicBezTo>
                  <a:cubicBezTo>
                    <a:pt x="496" y="732"/>
                    <a:pt x="583" y="693"/>
                    <a:pt x="583" y="622"/>
                  </a:cubicBezTo>
                  <a:cubicBezTo>
                    <a:pt x="583" y="575"/>
                    <a:pt x="543" y="536"/>
                    <a:pt x="496" y="536"/>
                  </a:cubicBezTo>
                  <a:close/>
                  <a:moveTo>
                    <a:pt x="716" y="536"/>
                  </a:moveTo>
                  <a:cubicBezTo>
                    <a:pt x="638" y="536"/>
                    <a:pt x="606" y="622"/>
                    <a:pt x="653" y="677"/>
                  </a:cubicBezTo>
                  <a:cubicBezTo>
                    <a:pt x="708" y="732"/>
                    <a:pt x="795" y="693"/>
                    <a:pt x="795" y="622"/>
                  </a:cubicBezTo>
                  <a:cubicBezTo>
                    <a:pt x="795" y="575"/>
                    <a:pt x="763" y="536"/>
                    <a:pt x="716" y="536"/>
                  </a:cubicBezTo>
                  <a:close/>
                  <a:moveTo>
                    <a:pt x="929" y="536"/>
                  </a:moveTo>
                  <a:cubicBezTo>
                    <a:pt x="858" y="536"/>
                    <a:pt x="819" y="622"/>
                    <a:pt x="874" y="677"/>
                  </a:cubicBezTo>
                  <a:cubicBezTo>
                    <a:pt x="921" y="732"/>
                    <a:pt x="1007" y="693"/>
                    <a:pt x="1015" y="622"/>
                  </a:cubicBezTo>
                  <a:cubicBezTo>
                    <a:pt x="1015" y="575"/>
                    <a:pt x="976" y="536"/>
                    <a:pt x="929" y="536"/>
                  </a:cubicBezTo>
                  <a:close/>
                  <a:moveTo>
                    <a:pt x="1141" y="536"/>
                  </a:moveTo>
                  <a:cubicBezTo>
                    <a:pt x="1070" y="536"/>
                    <a:pt x="1031" y="622"/>
                    <a:pt x="1086" y="677"/>
                  </a:cubicBezTo>
                  <a:cubicBezTo>
                    <a:pt x="1141" y="732"/>
                    <a:pt x="1227" y="693"/>
                    <a:pt x="1227" y="622"/>
                  </a:cubicBezTo>
                  <a:cubicBezTo>
                    <a:pt x="1227" y="575"/>
                    <a:pt x="1188" y="536"/>
                    <a:pt x="1141" y="536"/>
                  </a:cubicBezTo>
                  <a:close/>
                  <a:moveTo>
                    <a:pt x="1361" y="536"/>
                  </a:moveTo>
                  <a:cubicBezTo>
                    <a:pt x="1283" y="536"/>
                    <a:pt x="1251" y="622"/>
                    <a:pt x="1298" y="677"/>
                  </a:cubicBezTo>
                  <a:cubicBezTo>
                    <a:pt x="1353" y="732"/>
                    <a:pt x="1440" y="693"/>
                    <a:pt x="1440" y="622"/>
                  </a:cubicBezTo>
                  <a:cubicBezTo>
                    <a:pt x="1440" y="575"/>
                    <a:pt x="1401" y="536"/>
                    <a:pt x="1361" y="536"/>
                  </a:cubicBezTo>
                  <a:close/>
                  <a:moveTo>
                    <a:pt x="1574" y="536"/>
                  </a:moveTo>
                  <a:cubicBezTo>
                    <a:pt x="1503" y="536"/>
                    <a:pt x="1463" y="622"/>
                    <a:pt x="1519" y="677"/>
                  </a:cubicBezTo>
                  <a:cubicBezTo>
                    <a:pt x="1566" y="732"/>
                    <a:pt x="1660" y="693"/>
                    <a:pt x="1660" y="622"/>
                  </a:cubicBezTo>
                  <a:cubicBezTo>
                    <a:pt x="1660" y="575"/>
                    <a:pt x="1621" y="536"/>
                    <a:pt x="1574" y="536"/>
                  </a:cubicBezTo>
                  <a:close/>
                  <a:moveTo>
                    <a:pt x="284" y="489"/>
                  </a:moveTo>
                  <a:cubicBezTo>
                    <a:pt x="213" y="489"/>
                    <a:pt x="174" y="394"/>
                    <a:pt x="229" y="347"/>
                  </a:cubicBezTo>
                  <a:cubicBezTo>
                    <a:pt x="276" y="292"/>
                    <a:pt x="370" y="331"/>
                    <a:pt x="370" y="402"/>
                  </a:cubicBezTo>
                  <a:cubicBezTo>
                    <a:pt x="370" y="449"/>
                    <a:pt x="331" y="489"/>
                    <a:pt x="284" y="489"/>
                  </a:cubicBezTo>
                  <a:close/>
                  <a:moveTo>
                    <a:pt x="496" y="489"/>
                  </a:moveTo>
                  <a:cubicBezTo>
                    <a:pt x="425" y="489"/>
                    <a:pt x="386" y="394"/>
                    <a:pt x="441" y="347"/>
                  </a:cubicBezTo>
                  <a:cubicBezTo>
                    <a:pt x="496" y="292"/>
                    <a:pt x="583" y="331"/>
                    <a:pt x="583" y="402"/>
                  </a:cubicBezTo>
                  <a:cubicBezTo>
                    <a:pt x="583" y="449"/>
                    <a:pt x="543" y="489"/>
                    <a:pt x="496" y="489"/>
                  </a:cubicBezTo>
                  <a:close/>
                  <a:moveTo>
                    <a:pt x="716" y="489"/>
                  </a:moveTo>
                  <a:cubicBezTo>
                    <a:pt x="638" y="489"/>
                    <a:pt x="606" y="394"/>
                    <a:pt x="653" y="347"/>
                  </a:cubicBezTo>
                  <a:cubicBezTo>
                    <a:pt x="708" y="292"/>
                    <a:pt x="795" y="331"/>
                    <a:pt x="795" y="402"/>
                  </a:cubicBezTo>
                  <a:cubicBezTo>
                    <a:pt x="795" y="449"/>
                    <a:pt x="763" y="489"/>
                    <a:pt x="716" y="489"/>
                  </a:cubicBezTo>
                  <a:close/>
                  <a:moveTo>
                    <a:pt x="929" y="489"/>
                  </a:moveTo>
                  <a:cubicBezTo>
                    <a:pt x="858" y="489"/>
                    <a:pt x="819" y="394"/>
                    <a:pt x="874" y="347"/>
                  </a:cubicBezTo>
                  <a:cubicBezTo>
                    <a:pt x="921" y="292"/>
                    <a:pt x="1007" y="331"/>
                    <a:pt x="1015" y="402"/>
                  </a:cubicBezTo>
                  <a:cubicBezTo>
                    <a:pt x="1015" y="449"/>
                    <a:pt x="976" y="489"/>
                    <a:pt x="929" y="489"/>
                  </a:cubicBezTo>
                  <a:close/>
                  <a:moveTo>
                    <a:pt x="1141" y="489"/>
                  </a:moveTo>
                  <a:cubicBezTo>
                    <a:pt x="1070" y="489"/>
                    <a:pt x="1031" y="394"/>
                    <a:pt x="1086" y="347"/>
                  </a:cubicBezTo>
                  <a:cubicBezTo>
                    <a:pt x="1141" y="292"/>
                    <a:pt x="1227" y="331"/>
                    <a:pt x="1227" y="402"/>
                  </a:cubicBezTo>
                  <a:cubicBezTo>
                    <a:pt x="1227" y="449"/>
                    <a:pt x="1188" y="489"/>
                    <a:pt x="1141" y="489"/>
                  </a:cubicBezTo>
                  <a:close/>
                  <a:moveTo>
                    <a:pt x="1361" y="489"/>
                  </a:moveTo>
                  <a:cubicBezTo>
                    <a:pt x="1251" y="489"/>
                    <a:pt x="1251" y="323"/>
                    <a:pt x="1361" y="323"/>
                  </a:cubicBezTo>
                  <a:cubicBezTo>
                    <a:pt x="1471" y="323"/>
                    <a:pt x="1471" y="489"/>
                    <a:pt x="1361" y="489"/>
                  </a:cubicBezTo>
                  <a:close/>
                  <a:moveTo>
                    <a:pt x="1574" y="489"/>
                  </a:moveTo>
                  <a:cubicBezTo>
                    <a:pt x="1503" y="489"/>
                    <a:pt x="1463" y="394"/>
                    <a:pt x="1519" y="347"/>
                  </a:cubicBezTo>
                  <a:cubicBezTo>
                    <a:pt x="1566" y="292"/>
                    <a:pt x="1660" y="331"/>
                    <a:pt x="1660" y="402"/>
                  </a:cubicBezTo>
                  <a:cubicBezTo>
                    <a:pt x="1660" y="449"/>
                    <a:pt x="1621" y="489"/>
                    <a:pt x="1574" y="489"/>
                  </a:cubicBezTo>
                  <a:close/>
                  <a:moveTo>
                    <a:pt x="284" y="103"/>
                  </a:moveTo>
                  <a:cubicBezTo>
                    <a:pt x="213" y="103"/>
                    <a:pt x="174" y="198"/>
                    <a:pt x="229" y="245"/>
                  </a:cubicBezTo>
                  <a:cubicBezTo>
                    <a:pt x="276" y="300"/>
                    <a:pt x="370" y="260"/>
                    <a:pt x="370" y="190"/>
                  </a:cubicBezTo>
                  <a:cubicBezTo>
                    <a:pt x="370" y="142"/>
                    <a:pt x="331" y="103"/>
                    <a:pt x="284" y="103"/>
                  </a:cubicBezTo>
                  <a:close/>
                  <a:moveTo>
                    <a:pt x="496" y="103"/>
                  </a:moveTo>
                  <a:cubicBezTo>
                    <a:pt x="425" y="103"/>
                    <a:pt x="386" y="198"/>
                    <a:pt x="441" y="245"/>
                  </a:cubicBezTo>
                  <a:cubicBezTo>
                    <a:pt x="496" y="300"/>
                    <a:pt x="583" y="260"/>
                    <a:pt x="583" y="190"/>
                  </a:cubicBezTo>
                  <a:cubicBezTo>
                    <a:pt x="583" y="142"/>
                    <a:pt x="543" y="103"/>
                    <a:pt x="496" y="103"/>
                  </a:cubicBezTo>
                  <a:close/>
                  <a:moveTo>
                    <a:pt x="716" y="103"/>
                  </a:moveTo>
                  <a:cubicBezTo>
                    <a:pt x="638" y="103"/>
                    <a:pt x="606" y="198"/>
                    <a:pt x="653" y="245"/>
                  </a:cubicBezTo>
                  <a:cubicBezTo>
                    <a:pt x="708" y="300"/>
                    <a:pt x="795" y="260"/>
                    <a:pt x="795" y="190"/>
                  </a:cubicBezTo>
                  <a:cubicBezTo>
                    <a:pt x="795" y="142"/>
                    <a:pt x="763" y="103"/>
                    <a:pt x="716" y="103"/>
                  </a:cubicBezTo>
                  <a:close/>
                  <a:moveTo>
                    <a:pt x="929" y="103"/>
                  </a:moveTo>
                  <a:cubicBezTo>
                    <a:pt x="858" y="103"/>
                    <a:pt x="819" y="198"/>
                    <a:pt x="874" y="245"/>
                  </a:cubicBezTo>
                  <a:cubicBezTo>
                    <a:pt x="921" y="300"/>
                    <a:pt x="1007" y="260"/>
                    <a:pt x="1015" y="190"/>
                  </a:cubicBezTo>
                  <a:cubicBezTo>
                    <a:pt x="1015" y="142"/>
                    <a:pt x="976" y="103"/>
                    <a:pt x="929" y="103"/>
                  </a:cubicBezTo>
                  <a:close/>
                  <a:moveTo>
                    <a:pt x="1141" y="103"/>
                  </a:moveTo>
                  <a:cubicBezTo>
                    <a:pt x="1023" y="95"/>
                    <a:pt x="1023" y="284"/>
                    <a:pt x="1141" y="268"/>
                  </a:cubicBezTo>
                  <a:cubicBezTo>
                    <a:pt x="1267" y="284"/>
                    <a:pt x="1267" y="95"/>
                    <a:pt x="1141" y="103"/>
                  </a:cubicBezTo>
                  <a:close/>
                  <a:moveTo>
                    <a:pt x="1361" y="103"/>
                  </a:moveTo>
                  <a:cubicBezTo>
                    <a:pt x="1283" y="103"/>
                    <a:pt x="1251" y="198"/>
                    <a:pt x="1298" y="245"/>
                  </a:cubicBezTo>
                  <a:cubicBezTo>
                    <a:pt x="1353" y="300"/>
                    <a:pt x="1440" y="260"/>
                    <a:pt x="1440" y="190"/>
                  </a:cubicBezTo>
                  <a:cubicBezTo>
                    <a:pt x="1440" y="142"/>
                    <a:pt x="1408" y="103"/>
                    <a:pt x="1361" y="103"/>
                  </a:cubicBezTo>
                  <a:close/>
                  <a:moveTo>
                    <a:pt x="1574" y="103"/>
                  </a:moveTo>
                  <a:cubicBezTo>
                    <a:pt x="1503" y="103"/>
                    <a:pt x="1463" y="198"/>
                    <a:pt x="1519" y="245"/>
                  </a:cubicBezTo>
                  <a:cubicBezTo>
                    <a:pt x="1566" y="300"/>
                    <a:pt x="1660" y="260"/>
                    <a:pt x="1660" y="190"/>
                  </a:cubicBezTo>
                  <a:cubicBezTo>
                    <a:pt x="1660" y="142"/>
                    <a:pt x="1621" y="103"/>
                    <a:pt x="1574" y="103"/>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2783;p72">
              <a:extLst>
                <a:ext uri="{FF2B5EF4-FFF2-40B4-BE49-F238E27FC236}">
                  <a16:creationId xmlns:a16="http://schemas.microsoft.com/office/drawing/2014/main" id="{EB5E0411-A788-50D1-8B85-A0E9ADC2EC3F}"/>
                </a:ext>
              </a:extLst>
            </p:cNvPr>
            <p:cNvSpPr/>
            <p:nvPr/>
          </p:nvSpPr>
          <p:spPr>
            <a:xfrm>
              <a:off x="3673445" y="4514419"/>
              <a:ext cx="299997" cy="18134"/>
            </a:xfrm>
            <a:custGeom>
              <a:avLst/>
              <a:gdLst/>
              <a:ahLst/>
              <a:cxnLst/>
              <a:rect l="l" t="t" r="r" b="b"/>
              <a:pathLst>
                <a:path w="2101" h="127" extrusionOk="0">
                  <a:moveTo>
                    <a:pt x="56" y="1"/>
                  </a:moveTo>
                  <a:lnTo>
                    <a:pt x="56" y="9"/>
                  </a:lnTo>
                  <a:cubicBezTo>
                    <a:pt x="24" y="9"/>
                    <a:pt x="1" y="32"/>
                    <a:pt x="1" y="64"/>
                  </a:cubicBezTo>
                  <a:cubicBezTo>
                    <a:pt x="1" y="95"/>
                    <a:pt x="24" y="127"/>
                    <a:pt x="56" y="127"/>
                  </a:cubicBezTo>
                  <a:lnTo>
                    <a:pt x="2038" y="127"/>
                  </a:lnTo>
                  <a:cubicBezTo>
                    <a:pt x="2077" y="127"/>
                    <a:pt x="2101" y="95"/>
                    <a:pt x="2101" y="64"/>
                  </a:cubicBezTo>
                  <a:cubicBezTo>
                    <a:pt x="2101" y="32"/>
                    <a:pt x="2069"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2784;p72">
              <a:extLst>
                <a:ext uri="{FF2B5EF4-FFF2-40B4-BE49-F238E27FC236}">
                  <a16:creationId xmlns:a16="http://schemas.microsoft.com/office/drawing/2014/main" id="{0A8848DC-A949-0A80-77B5-E87CBE304B2C}"/>
                </a:ext>
              </a:extLst>
            </p:cNvPr>
            <p:cNvSpPr/>
            <p:nvPr/>
          </p:nvSpPr>
          <p:spPr>
            <a:xfrm>
              <a:off x="3673445" y="4479722"/>
              <a:ext cx="299997" cy="16991"/>
            </a:xfrm>
            <a:custGeom>
              <a:avLst/>
              <a:gdLst/>
              <a:ahLst/>
              <a:cxnLst/>
              <a:rect l="l" t="t" r="r" b="b"/>
              <a:pathLst>
                <a:path w="2101" h="119" extrusionOk="0">
                  <a:moveTo>
                    <a:pt x="2038" y="0"/>
                  </a:moveTo>
                  <a:lnTo>
                    <a:pt x="56" y="0"/>
                  </a:lnTo>
                  <a:cubicBezTo>
                    <a:pt x="24" y="0"/>
                    <a:pt x="1" y="24"/>
                    <a:pt x="1" y="55"/>
                  </a:cubicBezTo>
                  <a:lnTo>
                    <a:pt x="1" y="55"/>
                  </a:lnTo>
                  <a:cubicBezTo>
                    <a:pt x="1" y="87"/>
                    <a:pt x="24" y="118"/>
                    <a:pt x="56" y="118"/>
                  </a:cubicBezTo>
                  <a:lnTo>
                    <a:pt x="2038" y="118"/>
                  </a:lnTo>
                  <a:cubicBezTo>
                    <a:pt x="2069" y="118"/>
                    <a:pt x="2101" y="87"/>
                    <a:pt x="2101" y="55"/>
                  </a:cubicBezTo>
                  <a:lnTo>
                    <a:pt x="2101" y="55"/>
                  </a:lnTo>
                  <a:cubicBezTo>
                    <a:pt x="2101" y="24"/>
                    <a:pt x="2069" y="0"/>
                    <a:pt x="203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2785;p72">
              <a:extLst>
                <a:ext uri="{FF2B5EF4-FFF2-40B4-BE49-F238E27FC236}">
                  <a16:creationId xmlns:a16="http://schemas.microsoft.com/office/drawing/2014/main" id="{B81E996D-69E9-71C3-D281-426E42EA48D8}"/>
                </a:ext>
              </a:extLst>
            </p:cNvPr>
            <p:cNvSpPr/>
            <p:nvPr/>
          </p:nvSpPr>
          <p:spPr>
            <a:xfrm>
              <a:off x="3673445" y="4443740"/>
              <a:ext cx="299997" cy="16991"/>
            </a:xfrm>
            <a:custGeom>
              <a:avLst/>
              <a:gdLst/>
              <a:ahLst/>
              <a:cxnLst/>
              <a:rect l="l" t="t" r="r" b="b"/>
              <a:pathLst>
                <a:path w="2101" h="119" extrusionOk="0">
                  <a:moveTo>
                    <a:pt x="56" y="0"/>
                  </a:moveTo>
                  <a:cubicBezTo>
                    <a:pt x="24" y="0"/>
                    <a:pt x="1" y="24"/>
                    <a:pt x="1" y="63"/>
                  </a:cubicBezTo>
                  <a:cubicBezTo>
                    <a:pt x="1" y="95"/>
                    <a:pt x="24" y="118"/>
                    <a:pt x="56" y="118"/>
                  </a:cubicBezTo>
                  <a:lnTo>
                    <a:pt x="2038" y="118"/>
                  </a:lnTo>
                  <a:cubicBezTo>
                    <a:pt x="2069" y="118"/>
                    <a:pt x="2101" y="95"/>
                    <a:pt x="2101" y="63"/>
                  </a:cubicBezTo>
                  <a:cubicBezTo>
                    <a:pt x="2101" y="24"/>
                    <a:pt x="2069" y="0"/>
                    <a:pt x="203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2786;p72">
              <a:extLst>
                <a:ext uri="{FF2B5EF4-FFF2-40B4-BE49-F238E27FC236}">
                  <a16:creationId xmlns:a16="http://schemas.microsoft.com/office/drawing/2014/main" id="{C5A43F93-2366-17F0-C611-46142783030B}"/>
                </a:ext>
              </a:extLst>
            </p:cNvPr>
            <p:cNvSpPr/>
            <p:nvPr/>
          </p:nvSpPr>
          <p:spPr>
            <a:xfrm>
              <a:off x="3720708" y="4407758"/>
              <a:ext cx="252734" cy="16991"/>
            </a:xfrm>
            <a:custGeom>
              <a:avLst/>
              <a:gdLst/>
              <a:ahLst/>
              <a:cxnLst/>
              <a:rect l="l" t="t" r="r" b="b"/>
              <a:pathLst>
                <a:path w="1770" h="119" extrusionOk="0">
                  <a:moveTo>
                    <a:pt x="63" y="1"/>
                  </a:moveTo>
                  <a:cubicBezTo>
                    <a:pt x="32" y="1"/>
                    <a:pt x="0" y="32"/>
                    <a:pt x="0" y="64"/>
                  </a:cubicBezTo>
                  <a:cubicBezTo>
                    <a:pt x="0" y="95"/>
                    <a:pt x="32" y="119"/>
                    <a:pt x="63" y="119"/>
                  </a:cubicBezTo>
                  <a:lnTo>
                    <a:pt x="1707" y="119"/>
                  </a:lnTo>
                  <a:cubicBezTo>
                    <a:pt x="1746" y="119"/>
                    <a:pt x="1770" y="95"/>
                    <a:pt x="1770" y="64"/>
                  </a:cubicBezTo>
                  <a:cubicBezTo>
                    <a:pt x="1770" y="32"/>
                    <a:pt x="1746" y="1"/>
                    <a:pt x="170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2787;p72">
              <a:extLst>
                <a:ext uri="{FF2B5EF4-FFF2-40B4-BE49-F238E27FC236}">
                  <a16:creationId xmlns:a16="http://schemas.microsoft.com/office/drawing/2014/main" id="{39A0BF29-64E9-2370-FA90-BB993157D230}"/>
                </a:ext>
              </a:extLst>
            </p:cNvPr>
            <p:cNvSpPr/>
            <p:nvPr/>
          </p:nvSpPr>
          <p:spPr>
            <a:xfrm>
              <a:off x="3673445" y="4371919"/>
              <a:ext cx="299997" cy="17991"/>
            </a:xfrm>
            <a:custGeom>
              <a:avLst/>
              <a:gdLst/>
              <a:ahLst/>
              <a:cxnLst/>
              <a:rect l="l" t="t" r="r" b="b"/>
              <a:pathLst>
                <a:path w="2101" h="126" extrusionOk="0">
                  <a:moveTo>
                    <a:pt x="2038" y="8"/>
                  </a:moveTo>
                  <a:lnTo>
                    <a:pt x="56" y="8"/>
                  </a:lnTo>
                  <a:cubicBezTo>
                    <a:pt x="24" y="8"/>
                    <a:pt x="1" y="32"/>
                    <a:pt x="1" y="63"/>
                  </a:cubicBezTo>
                  <a:lnTo>
                    <a:pt x="1" y="63"/>
                  </a:lnTo>
                  <a:cubicBezTo>
                    <a:pt x="1" y="94"/>
                    <a:pt x="24" y="126"/>
                    <a:pt x="56" y="126"/>
                  </a:cubicBezTo>
                  <a:lnTo>
                    <a:pt x="2038" y="126"/>
                  </a:lnTo>
                  <a:cubicBezTo>
                    <a:pt x="2069" y="126"/>
                    <a:pt x="2101" y="94"/>
                    <a:pt x="2101" y="63"/>
                  </a:cubicBezTo>
                  <a:lnTo>
                    <a:pt x="2101" y="63"/>
                  </a:lnTo>
                  <a:cubicBezTo>
                    <a:pt x="2101" y="32"/>
                    <a:pt x="2069" y="0"/>
                    <a:pt x="2038" y="8"/>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2788;p72">
              <a:extLst>
                <a:ext uri="{FF2B5EF4-FFF2-40B4-BE49-F238E27FC236}">
                  <a16:creationId xmlns:a16="http://schemas.microsoft.com/office/drawing/2014/main" id="{B7D06D2C-C973-BAA5-A37B-B1E238FA6848}"/>
                </a:ext>
              </a:extLst>
            </p:cNvPr>
            <p:cNvSpPr/>
            <p:nvPr/>
          </p:nvSpPr>
          <p:spPr>
            <a:xfrm>
              <a:off x="3673445" y="4337079"/>
              <a:ext cx="299997" cy="16991"/>
            </a:xfrm>
            <a:custGeom>
              <a:avLst/>
              <a:gdLst/>
              <a:ahLst/>
              <a:cxnLst/>
              <a:rect l="l" t="t" r="r" b="b"/>
              <a:pathLst>
                <a:path w="2101" h="119" extrusionOk="0">
                  <a:moveTo>
                    <a:pt x="2038" y="0"/>
                  </a:moveTo>
                  <a:lnTo>
                    <a:pt x="56" y="0"/>
                  </a:lnTo>
                  <a:cubicBezTo>
                    <a:pt x="24" y="0"/>
                    <a:pt x="1" y="24"/>
                    <a:pt x="1" y="55"/>
                  </a:cubicBezTo>
                  <a:lnTo>
                    <a:pt x="1" y="55"/>
                  </a:lnTo>
                  <a:cubicBezTo>
                    <a:pt x="1" y="95"/>
                    <a:pt x="24" y="118"/>
                    <a:pt x="56" y="118"/>
                  </a:cubicBezTo>
                  <a:lnTo>
                    <a:pt x="2038" y="118"/>
                  </a:lnTo>
                  <a:cubicBezTo>
                    <a:pt x="2069" y="118"/>
                    <a:pt x="2101" y="95"/>
                    <a:pt x="2101" y="55"/>
                  </a:cubicBezTo>
                  <a:lnTo>
                    <a:pt x="2101" y="55"/>
                  </a:lnTo>
                  <a:cubicBezTo>
                    <a:pt x="2101" y="24"/>
                    <a:pt x="2069" y="0"/>
                    <a:pt x="203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2789;p72">
              <a:extLst>
                <a:ext uri="{FF2B5EF4-FFF2-40B4-BE49-F238E27FC236}">
                  <a16:creationId xmlns:a16="http://schemas.microsoft.com/office/drawing/2014/main" id="{8F1DD994-B8F7-F6B8-13D2-0EDC6D833774}"/>
                </a:ext>
              </a:extLst>
            </p:cNvPr>
            <p:cNvSpPr/>
            <p:nvPr/>
          </p:nvSpPr>
          <p:spPr>
            <a:xfrm>
              <a:off x="3673445" y="4301097"/>
              <a:ext cx="247308" cy="16991"/>
            </a:xfrm>
            <a:custGeom>
              <a:avLst/>
              <a:gdLst/>
              <a:ahLst/>
              <a:cxnLst/>
              <a:rect l="l" t="t" r="r" b="b"/>
              <a:pathLst>
                <a:path w="1732" h="119" extrusionOk="0">
                  <a:moveTo>
                    <a:pt x="1668" y="1"/>
                  </a:moveTo>
                  <a:lnTo>
                    <a:pt x="56" y="1"/>
                  </a:lnTo>
                  <a:cubicBezTo>
                    <a:pt x="24" y="1"/>
                    <a:pt x="1" y="24"/>
                    <a:pt x="1" y="63"/>
                  </a:cubicBezTo>
                  <a:lnTo>
                    <a:pt x="1" y="63"/>
                  </a:lnTo>
                  <a:cubicBezTo>
                    <a:pt x="1" y="95"/>
                    <a:pt x="24" y="119"/>
                    <a:pt x="56" y="119"/>
                  </a:cubicBezTo>
                  <a:lnTo>
                    <a:pt x="1668" y="119"/>
                  </a:lnTo>
                  <a:cubicBezTo>
                    <a:pt x="1708" y="119"/>
                    <a:pt x="1731" y="95"/>
                    <a:pt x="1731" y="63"/>
                  </a:cubicBezTo>
                  <a:lnTo>
                    <a:pt x="1731" y="63"/>
                  </a:lnTo>
                  <a:cubicBezTo>
                    <a:pt x="1731" y="24"/>
                    <a:pt x="1708" y="1"/>
                    <a:pt x="16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2790;p72">
              <a:extLst>
                <a:ext uri="{FF2B5EF4-FFF2-40B4-BE49-F238E27FC236}">
                  <a16:creationId xmlns:a16="http://schemas.microsoft.com/office/drawing/2014/main" id="{708B8A4C-C1CE-CC13-91C1-8370C848A504}"/>
                </a:ext>
              </a:extLst>
            </p:cNvPr>
            <p:cNvSpPr/>
            <p:nvPr/>
          </p:nvSpPr>
          <p:spPr>
            <a:xfrm>
              <a:off x="3673445" y="4265114"/>
              <a:ext cx="299997" cy="18134"/>
            </a:xfrm>
            <a:custGeom>
              <a:avLst/>
              <a:gdLst/>
              <a:ahLst/>
              <a:cxnLst/>
              <a:rect l="l" t="t" r="r" b="b"/>
              <a:pathLst>
                <a:path w="2101" h="127" extrusionOk="0">
                  <a:moveTo>
                    <a:pt x="2038" y="1"/>
                  </a:moveTo>
                  <a:lnTo>
                    <a:pt x="56" y="1"/>
                  </a:lnTo>
                  <a:cubicBezTo>
                    <a:pt x="24" y="1"/>
                    <a:pt x="1" y="32"/>
                    <a:pt x="1" y="64"/>
                  </a:cubicBezTo>
                  <a:lnTo>
                    <a:pt x="1" y="64"/>
                  </a:lnTo>
                  <a:cubicBezTo>
                    <a:pt x="1" y="95"/>
                    <a:pt x="24" y="127"/>
                    <a:pt x="56" y="127"/>
                  </a:cubicBezTo>
                  <a:lnTo>
                    <a:pt x="2038" y="127"/>
                  </a:lnTo>
                  <a:cubicBezTo>
                    <a:pt x="2069" y="127"/>
                    <a:pt x="2101" y="95"/>
                    <a:pt x="2101" y="64"/>
                  </a:cubicBezTo>
                  <a:lnTo>
                    <a:pt x="2101" y="64"/>
                  </a:lnTo>
                  <a:cubicBezTo>
                    <a:pt x="2101" y="32"/>
                    <a:pt x="2069"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2791;p72">
              <a:extLst>
                <a:ext uri="{FF2B5EF4-FFF2-40B4-BE49-F238E27FC236}">
                  <a16:creationId xmlns:a16="http://schemas.microsoft.com/office/drawing/2014/main" id="{CB332877-4991-E9AA-3405-BC450F480E7B}"/>
                </a:ext>
              </a:extLst>
            </p:cNvPr>
            <p:cNvSpPr/>
            <p:nvPr/>
          </p:nvSpPr>
          <p:spPr>
            <a:xfrm>
              <a:off x="3673445" y="4407758"/>
              <a:ext cx="29414" cy="16991"/>
            </a:xfrm>
            <a:custGeom>
              <a:avLst/>
              <a:gdLst/>
              <a:ahLst/>
              <a:cxnLst/>
              <a:rect l="l" t="t" r="r" b="b"/>
              <a:pathLst>
                <a:path w="206" h="119" extrusionOk="0">
                  <a:moveTo>
                    <a:pt x="64" y="1"/>
                  </a:moveTo>
                  <a:cubicBezTo>
                    <a:pt x="24" y="1"/>
                    <a:pt x="1" y="32"/>
                    <a:pt x="1" y="64"/>
                  </a:cubicBezTo>
                  <a:cubicBezTo>
                    <a:pt x="1" y="95"/>
                    <a:pt x="24" y="119"/>
                    <a:pt x="64" y="119"/>
                  </a:cubicBezTo>
                  <a:lnTo>
                    <a:pt x="150" y="119"/>
                  </a:lnTo>
                  <a:cubicBezTo>
                    <a:pt x="182" y="119"/>
                    <a:pt x="205" y="95"/>
                    <a:pt x="205" y="64"/>
                  </a:cubicBezTo>
                  <a:cubicBezTo>
                    <a:pt x="205" y="32"/>
                    <a:pt x="182" y="1"/>
                    <a:pt x="1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2792;p72">
              <a:extLst>
                <a:ext uri="{FF2B5EF4-FFF2-40B4-BE49-F238E27FC236}">
                  <a16:creationId xmlns:a16="http://schemas.microsoft.com/office/drawing/2014/main" id="{F951318C-12D8-C795-3CED-4DD2F00AA180}"/>
                </a:ext>
              </a:extLst>
            </p:cNvPr>
            <p:cNvSpPr/>
            <p:nvPr/>
          </p:nvSpPr>
          <p:spPr>
            <a:xfrm>
              <a:off x="3936315" y="4301097"/>
              <a:ext cx="37125" cy="16991"/>
            </a:xfrm>
            <a:custGeom>
              <a:avLst/>
              <a:gdLst/>
              <a:ahLst/>
              <a:cxnLst/>
              <a:rect l="l" t="t" r="r" b="b"/>
              <a:pathLst>
                <a:path w="260" h="119" extrusionOk="0">
                  <a:moveTo>
                    <a:pt x="197" y="1"/>
                  </a:moveTo>
                  <a:lnTo>
                    <a:pt x="55" y="1"/>
                  </a:lnTo>
                  <a:cubicBezTo>
                    <a:pt x="24" y="1"/>
                    <a:pt x="0" y="24"/>
                    <a:pt x="0" y="63"/>
                  </a:cubicBezTo>
                  <a:lnTo>
                    <a:pt x="0" y="63"/>
                  </a:lnTo>
                  <a:cubicBezTo>
                    <a:pt x="0" y="95"/>
                    <a:pt x="24" y="119"/>
                    <a:pt x="55" y="119"/>
                  </a:cubicBezTo>
                  <a:lnTo>
                    <a:pt x="197" y="119"/>
                  </a:lnTo>
                  <a:cubicBezTo>
                    <a:pt x="228" y="119"/>
                    <a:pt x="260" y="95"/>
                    <a:pt x="260" y="63"/>
                  </a:cubicBezTo>
                  <a:lnTo>
                    <a:pt x="260" y="63"/>
                  </a:lnTo>
                  <a:cubicBezTo>
                    <a:pt x="260" y="24"/>
                    <a:pt x="228" y="1"/>
                    <a:pt x="1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2793;p72">
              <a:extLst>
                <a:ext uri="{FF2B5EF4-FFF2-40B4-BE49-F238E27FC236}">
                  <a16:creationId xmlns:a16="http://schemas.microsoft.com/office/drawing/2014/main" id="{13F474EF-7A71-4A58-8632-2132869EA136}"/>
                </a:ext>
              </a:extLst>
            </p:cNvPr>
            <p:cNvSpPr/>
            <p:nvPr/>
          </p:nvSpPr>
          <p:spPr>
            <a:xfrm>
              <a:off x="3719565" y="3762079"/>
              <a:ext cx="407801" cy="410079"/>
            </a:xfrm>
            <a:custGeom>
              <a:avLst/>
              <a:gdLst/>
              <a:ahLst/>
              <a:cxnLst/>
              <a:rect l="l" t="t" r="r" b="b"/>
              <a:pathLst>
                <a:path w="2856" h="2872" extrusionOk="0">
                  <a:moveTo>
                    <a:pt x="1007" y="0"/>
                  </a:moveTo>
                  <a:lnTo>
                    <a:pt x="740" y="0"/>
                  </a:lnTo>
                  <a:cubicBezTo>
                    <a:pt x="527" y="0"/>
                    <a:pt x="331" y="95"/>
                    <a:pt x="189" y="252"/>
                  </a:cubicBezTo>
                  <a:lnTo>
                    <a:pt x="2612" y="2682"/>
                  </a:lnTo>
                  <a:cubicBezTo>
                    <a:pt x="2769" y="2541"/>
                    <a:pt x="2855" y="2344"/>
                    <a:pt x="2855" y="2140"/>
                  </a:cubicBezTo>
                  <a:lnTo>
                    <a:pt x="2855" y="1856"/>
                  </a:lnTo>
                  <a:close/>
                  <a:moveTo>
                    <a:pt x="55" y="464"/>
                  </a:moveTo>
                  <a:lnTo>
                    <a:pt x="2407" y="2816"/>
                  </a:lnTo>
                  <a:cubicBezTo>
                    <a:pt x="2313" y="2855"/>
                    <a:pt x="2218" y="2871"/>
                    <a:pt x="2116" y="2871"/>
                  </a:cubicBezTo>
                  <a:lnTo>
                    <a:pt x="2037" y="2871"/>
                  </a:lnTo>
                  <a:lnTo>
                    <a:pt x="0" y="834"/>
                  </a:lnTo>
                  <a:lnTo>
                    <a:pt x="0" y="740"/>
                  </a:lnTo>
                  <a:cubicBezTo>
                    <a:pt x="0" y="645"/>
                    <a:pt x="24" y="551"/>
                    <a:pt x="55" y="464"/>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33" name="Picture 32" descr="A screenshot of a phone&#10;&#10;Description automatically generated">
            <a:extLst>
              <a:ext uri="{FF2B5EF4-FFF2-40B4-BE49-F238E27FC236}">
                <a16:creationId xmlns:a16="http://schemas.microsoft.com/office/drawing/2014/main" id="{F92E77E4-1C3A-74AC-FE51-506E66F9C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175" y="1475792"/>
            <a:ext cx="2463726" cy="5278391"/>
          </a:xfrm>
          <a:prstGeom prst="rect">
            <a:avLst/>
          </a:prstGeom>
        </p:spPr>
      </p:pic>
    </p:spTree>
    <p:extLst>
      <p:ext uri="{BB962C8B-B14F-4D97-AF65-F5344CB8AC3E}">
        <p14:creationId xmlns:p14="http://schemas.microsoft.com/office/powerpoint/2010/main" val="22933392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barn(inVertical)">
                                      <p:cBhvr>
                                        <p:cTn id="23" dur="500"/>
                                        <p:tgtEl>
                                          <p:spTgt spid="5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barn(inVertical)">
                                      <p:cBhvr>
                                        <p:cTn id="26" dur="500"/>
                                        <p:tgtEl>
                                          <p:spTgt spid="53"/>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barn(inVertical)">
                                      <p:cBhvr>
                                        <p:cTn id="29" dur="500"/>
                                        <p:tgtEl>
                                          <p:spTgt spid="54"/>
                                        </p:tgtEl>
                                      </p:cBhvr>
                                    </p:animEffect>
                                  </p:childTnLst>
                                </p:cTn>
                              </p:par>
                              <p:par>
                                <p:cTn id="30" presetID="16" presetClass="entr" presetSubtype="21"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arn(inVertic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inVertical)">
                                      <p:cBhvr>
                                        <p:cTn id="37" dur="500"/>
                                        <p:tgtEl>
                                          <p:spTgt spid="3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barn(inVertical)">
                                      <p:cBhvr>
                                        <p:cTn id="40" dur="500"/>
                                        <p:tgtEl>
                                          <p:spTgt spid="34"/>
                                        </p:tgtEl>
                                      </p:cBhvr>
                                    </p:animEffect>
                                  </p:childTnLst>
                                </p:cTn>
                              </p:par>
                              <p:par>
                                <p:cTn id="41" presetID="16" presetClass="entr" presetSubtype="21"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barn(inVertical)">
                                      <p:cBhvr>
                                        <p:cTn id="4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53" grpId="0" animBg="1"/>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oogle Shape;1980;p63">
            <a:extLst>
              <a:ext uri="{FF2B5EF4-FFF2-40B4-BE49-F238E27FC236}">
                <a16:creationId xmlns:a16="http://schemas.microsoft.com/office/drawing/2014/main" id="{13EDF37F-48B5-7430-3929-594EA00AF34E}"/>
              </a:ext>
            </a:extLst>
          </p:cNvPr>
          <p:cNvGrpSpPr/>
          <p:nvPr/>
        </p:nvGrpSpPr>
        <p:grpSpPr>
          <a:xfrm>
            <a:off x="2804734" y="394235"/>
            <a:ext cx="6557041" cy="800821"/>
            <a:chOff x="4572000" y="496501"/>
            <a:chExt cx="3846900" cy="469800"/>
          </a:xfrm>
        </p:grpSpPr>
        <p:sp>
          <p:nvSpPr>
            <p:cNvPr id="133" name="Google Shape;1981;p63">
              <a:extLst>
                <a:ext uri="{FF2B5EF4-FFF2-40B4-BE49-F238E27FC236}">
                  <a16:creationId xmlns:a16="http://schemas.microsoft.com/office/drawing/2014/main" id="{BBF1446D-C8D7-4CC9-8BAB-A6D38C1BFDD8}"/>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UI &amp; UX  for project</a:t>
              </a:r>
            </a:p>
          </p:txBody>
        </p:sp>
        <p:grpSp>
          <p:nvGrpSpPr>
            <p:cNvPr id="134" name="Google Shape;1982;p63">
              <a:extLst>
                <a:ext uri="{FF2B5EF4-FFF2-40B4-BE49-F238E27FC236}">
                  <a16:creationId xmlns:a16="http://schemas.microsoft.com/office/drawing/2014/main" id="{6F67E102-0884-DE5F-E207-F207567C2891}"/>
                </a:ext>
              </a:extLst>
            </p:cNvPr>
            <p:cNvGrpSpPr/>
            <p:nvPr/>
          </p:nvGrpSpPr>
          <p:grpSpPr>
            <a:xfrm>
              <a:off x="7631947" y="671363"/>
              <a:ext cx="636814" cy="120078"/>
              <a:chOff x="8209059" y="198000"/>
              <a:chExt cx="636814" cy="120078"/>
            </a:xfrm>
          </p:grpSpPr>
          <p:sp>
            <p:nvSpPr>
              <p:cNvPr id="135" name="Google Shape;1983;p63">
                <a:extLst>
                  <a:ext uri="{FF2B5EF4-FFF2-40B4-BE49-F238E27FC236}">
                    <a16:creationId xmlns:a16="http://schemas.microsoft.com/office/drawing/2014/main" id="{0A6694D0-B6D2-1D5C-EE9D-DE7D606B698E}"/>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984;p63">
                <a:extLst>
                  <a:ext uri="{FF2B5EF4-FFF2-40B4-BE49-F238E27FC236}">
                    <a16:creationId xmlns:a16="http://schemas.microsoft.com/office/drawing/2014/main" id="{1123B052-8993-5516-C07C-9FB3776A782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985;p63">
                <a:extLst>
                  <a:ext uri="{FF2B5EF4-FFF2-40B4-BE49-F238E27FC236}">
                    <a16:creationId xmlns:a16="http://schemas.microsoft.com/office/drawing/2014/main" id="{10FA0E30-A22F-70AA-9E86-656686A6FFDA}"/>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8" name="Google Shape;5259;p112">
            <a:extLst>
              <a:ext uri="{FF2B5EF4-FFF2-40B4-BE49-F238E27FC236}">
                <a16:creationId xmlns:a16="http://schemas.microsoft.com/office/drawing/2014/main" id="{D9D2BEC4-2818-0818-FFA7-829849AA9183}"/>
              </a:ext>
            </a:extLst>
          </p:cNvPr>
          <p:cNvGrpSpPr/>
          <p:nvPr/>
        </p:nvGrpSpPr>
        <p:grpSpPr>
          <a:xfrm>
            <a:off x="1594193" y="538772"/>
            <a:ext cx="686557" cy="572699"/>
            <a:chOff x="1334725" y="2969100"/>
            <a:chExt cx="387425" cy="323175"/>
          </a:xfrm>
        </p:grpSpPr>
        <p:sp>
          <p:nvSpPr>
            <p:cNvPr id="139" name="Google Shape;5260;p112">
              <a:extLst>
                <a:ext uri="{FF2B5EF4-FFF2-40B4-BE49-F238E27FC236}">
                  <a16:creationId xmlns:a16="http://schemas.microsoft.com/office/drawing/2014/main" id="{5072070B-E9E7-D14C-6A6D-82825387DD09}"/>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261;p112">
              <a:extLst>
                <a:ext uri="{FF2B5EF4-FFF2-40B4-BE49-F238E27FC236}">
                  <a16:creationId xmlns:a16="http://schemas.microsoft.com/office/drawing/2014/main" id="{432CBD60-6E4B-D757-EF83-01E583869312}"/>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262;p112">
              <a:extLst>
                <a:ext uri="{FF2B5EF4-FFF2-40B4-BE49-F238E27FC236}">
                  <a16:creationId xmlns:a16="http://schemas.microsoft.com/office/drawing/2014/main" id="{98EAA7D8-960A-D106-B68C-E67ECF9BA69A}"/>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263;p112">
              <a:extLst>
                <a:ext uri="{FF2B5EF4-FFF2-40B4-BE49-F238E27FC236}">
                  <a16:creationId xmlns:a16="http://schemas.microsoft.com/office/drawing/2014/main" id="{A58902A1-A2CE-6EF0-198A-3927EC0CE988}"/>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264;p112">
              <a:extLst>
                <a:ext uri="{FF2B5EF4-FFF2-40B4-BE49-F238E27FC236}">
                  <a16:creationId xmlns:a16="http://schemas.microsoft.com/office/drawing/2014/main" id="{CE475955-9025-2A01-4E85-EF28BD8784FD}"/>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265;p112">
              <a:extLst>
                <a:ext uri="{FF2B5EF4-FFF2-40B4-BE49-F238E27FC236}">
                  <a16:creationId xmlns:a16="http://schemas.microsoft.com/office/drawing/2014/main" id="{FC036165-9ADD-7E00-1B14-891D07B778D5}"/>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266;p112">
              <a:extLst>
                <a:ext uri="{FF2B5EF4-FFF2-40B4-BE49-F238E27FC236}">
                  <a16:creationId xmlns:a16="http://schemas.microsoft.com/office/drawing/2014/main" id="{C9570A92-8ABA-8FD1-809A-EBEDEF0CE18F}"/>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267;p112">
              <a:extLst>
                <a:ext uri="{FF2B5EF4-FFF2-40B4-BE49-F238E27FC236}">
                  <a16:creationId xmlns:a16="http://schemas.microsoft.com/office/drawing/2014/main" id="{310B84F1-DE46-FFCA-2C20-C2BD7B696F52}"/>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268;p112">
              <a:extLst>
                <a:ext uri="{FF2B5EF4-FFF2-40B4-BE49-F238E27FC236}">
                  <a16:creationId xmlns:a16="http://schemas.microsoft.com/office/drawing/2014/main" id="{95DD09AD-38F9-8FA1-F42E-54A93555BF4A}"/>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269;p112">
              <a:extLst>
                <a:ext uri="{FF2B5EF4-FFF2-40B4-BE49-F238E27FC236}">
                  <a16:creationId xmlns:a16="http://schemas.microsoft.com/office/drawing/2014/main" id="{B6701E1A-9EB5-3F9E-37C5-B43CA451849F}"/>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270;p112">
              <a:extLst>
                <a:ext uri="{FF2B5EF4-FFF2-40B4-BE49-F238E27FC236}">
                  <a16:creationId xmlns:a16="http://schemas.microsoft.com/office/drawing/2014/main" id="{710C36D9-1E08-A066-91C7-DA9E21579DA1}"/>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271;p112">
              <a:extLst>
                <a:ext uri="{FF2B5EF4-FFF2-40B4-BE49-F238E27FC236}">
                  <a16:creationId xmlns:a16="http://schemas.microsoft.com/office/drawing/2014/main" id="{9C53D0D4-A1EE-9495-B17C-FE9FF29B8FBE}"/>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272;p112">
              <a:extLst>
                <a:ext uri="{FF2B5EF4-FFF2-40B4-BE49-F238E27FC236}">
                  <a16:creationId xmlns:a16="http://schemas.microsoft.com/office/drawing/2014/main" id="{186320EF-8702-D777-33CE-AC324A1A8F7B}"/>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273;p112">
              <a:extLst>
                <a:ext uri="{FF2B5EF4-FFF2-40B4-BE49-F238E27FC236}">
                  <a16:creationId xmlns:a16="http://schemas.microsoft.com/office/drawing/2014/main" id="{AA54EC63-4A12-AE1B-3465-A027E87927F1}"/>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274;p112">
              <a:extLst>
                <a:ext uri="{FF2B5EF4-FFF2-40B4-BE49-F238E27FC236}">
                  <a16:creationId xmlns:a16="http://schemas.microsoft.com/office/drawing/2014/main" id="{389587AB-5E21-DE80-07EB-FA422E5434B3}"/>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275;p112">
              <a:extLst>
                <a:ext uri="{FF2B5EF4-FFF2-40B4-BE49-F238E27FC236}">
                  <a16:creationId xmlns:a16="http://schemas.microsoft.com/office/drawing/2014/main" id="{CF5F5B44-474F-D624-BB05-5756C3ADB584}"/>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276;p112">
              <a:extLst>
                <a:ext uri="{FF2B5EF4-FFF2-40B4-BE49-F238E27FC236}">
                  <a16:creationId xmlns:a16="http://schemas.microsoft.com/office/drawing/2014/main" id="{677C4D4D-E0A8-F296-95D9-23784D9827E0}"/>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277;p112">
              <a:extLst>
                <a:ext uri="{FF2B5EF4-FFF2-40B4-BE49-F238E27FC236}">
                  <a16:creationId xmlns:a16="http://schemas.microsoft.com/office/drawing/2014/main" id="{1770996D-BB8B-DD45-4533-C4D52957C206}"/>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278;p112">
              <a:extLst>
                <a:ext uri="{FF2B5EF4-FFF2-40B4-BE49-F238E27FC236}">
                  <a16:creationId xmlns:a16="http://schemas.microsoft.com/office/drawing/2014/main" id="{C25E6196-4031-3F4C-E781-365A670625F9}"/>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279;p112">
              <a:extLst>
                <a:ext uri="{FF2B5EF4-FFF2-40B4-BE49-F238E27FC236}">
                  <a16:creationId xmlns:a16="http://schemas.microsoft.com/office/drawing/2014/main" id="{411BA0D6-8446-7BF1-4197-D724E6501139}"/>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280;p112">
              <a:extLst>
                <a:ext uri="{FF2B5EF4-FFF2-40B4-BE49-F238E27FC236}">
                  <a16:creationId xmlns:a16="http://schemas.microsoft.com/office/drawing/2014/main" id="{53A7994F-D484-514B-94CE-64C09EB13ABC}"/>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281;p112">
              <a:extLst>
                <a:ext uri="{FF2B5EF4-FFF2-40B4-BE49-F238E27FC236}">
                  <a16:creationId xmlns:a16="http://schemas.microsoft.com/office/drawing/2014/main" id="{16C6F0A8-968F-EB33-BC6C-A4DA43618709}"/>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5937;p112">
            <a:extLst>
              <a:ext uri="{FF2B5EF4-FFF2-40B4-BE49-F238E27FC236}">
                <a16:creationId xmlns:a16="http://schemas.microsoft.com/office/drawing/2014/main" id="{B91029C0-630B-B98D-0808-C15D83EA308C}"/>
              </a:ext>
            </a:extLst>
          </p:cNvPr>
          <p:cNvGrpSpPr/>
          <p:nvPr/>
        </p:nvGrpSpPr>
        <p:grpSpPr>
          <a:xfrm>
            <a:off x="10028543" y="582209"/>
            <a:ext cx="597244" cy="488122"/>
            <a:chOff x="2419975" y="1894800"/>
            <a:chExt cx="386975" cy="337675"/>
          </a:xfrm>
        </p:grpSpPr>
        <p:sp>
          <p:nvSpPr>
            <p:cNvPr id="162" name="Google Shape;5938;p112">
              <a:extLst>
                <a:ext uri="{FF2B5EF4-FFF2-40B4-BE49-F238E27FC236}">
                  <a16:creationId xmlns:a16="http://schemas.microsoft.com/office/drawing/2014/main" id="{230C445D-4D70-3681-561A-489304F94011}"/>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939;p112">
              <a:extLst>
                <a:ext uri="{FF2B5EF4-FFF2-40B4-BE49-F238E27FC236}">
                  <a16:creationId xmlns:a16="http://schemas.microsoft.com/office/drawing/2014/main" id="{243A7FF5-5519-9EAD-14C1-8A69667008DC}"/>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940;p112">
              <a:extLst>
                <a:ext uri="{FF2B5EF4-FFF2-40B4-BE49-F238E27FC236}">
                  <a16:creationId xmlns:a16="http://schemas.microsoft.com/office/drawing/2014/main" id="{DA15EDEB-2AFB-7851-81CF-BB690A6DDAD3}"/>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941;p112">
              <a:extLst>
                <a:ext uri="{FF2B5EF4-FFF2-40B4-BE49-F238E27FC236}">
                  <a16:creationId xmlns:a16="http://schemas.microsoft.com/office/drawing/2014/main" id="{14373CD9-FD44-8350-FD95-6E595CE5EFA9}"/>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942;p112">
              <a:extLst>
                <a:ext uri="{FF2B5EF4-FFF2-40B4-BE49-F238E27FC236}">
                  <a16:creationId xmlns:a16="http://schemas.microsoft.com/office/drawing/2014/main" id="{4FE8DCE5-6343-ACDA-6E28-7A8A7EC2F124}"/>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943;p112">
              <a:extLst>
                <a:ext uri="{FF2B5EF4-FFF2-40B4-BE49-F238E27FC236}">
                  <a16:creationId xmlns:a16="http://schemas.microsoft.com/office/drawing/2014/main" id="{4BCA57AB-CFB9-E3D2-B49A-E1EE21AA834F}"/>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944;p112">
              <a:extLst>
                <a:ext uri="{FF2B5EF4-FFF2-40B4-BE49-F238E27FC236}">
                  <a16:creationId xmlns:a16="http://schemas.microsoft.com/office/drawing/2014/main" id="{EFFD4B9D-DA92-A2A0-0B8B-00A4FFB4878C}"/>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945;p112">
              <a:extLst>
                <a:ext uri="{FF2B5EF4-FFF2-40B4-BE49-F238E27FC236}">
                  <a16:creationId xmlns:a16="http://schemas.microsoft.com/office/drawing/2014/main" id="{778C2F0E-562E-B646-2E54-B0403347AC87}"/>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946;p112">
              <a:extLst>
                <a:ext uri="{FF2B5EF4-FFF2-40B4-BE49-F238E27FC236}">
                  <a16:creationId xmlns:a16="http://schemas.microsoft.com/office/drawing/2014/main" id="{BE9AE4F0-A3A6-192E-A4BD-B59C23AEEAD4}"/>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947;p112">
              <a:extLst>
                <a:ext uri="{FF2B5EF4-FFF2-40B4-BE49-F238E27FC236}">
                  <a16:creationId xmlns:a16="http://schemas.microsoft.com/office/drawing/2014/main" id="{4F66E6CB-7A65-6880-B833-47EEC2ABB8BF}"/>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948;p112">
              <a:extLst>
                <a:ext uri="{FF2B5EF4-FFF2-40B4-BE49-F238E27FC236}">
                  <a16:creationId xmlns:a16="http://schemas.microsoft.com/office/drawing/2014/main" id="{54B38C53-36A9-1363-0D58-C7B99862BC39}"/>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949;p112">
              <a:extLst>
                <a:ext uri="{FF2B5EF4-FFF2-40B4-BE49-F238E27FC236}">
                  <a16:creationId xmlns:a16="http://schemas.microsoft.com/office/drawing/2014/main" id="{4B5BFABF-B8EE-B70A-6317-FF5750E3D711}"/>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7085;p116">
            <a:extLst>
              <a:ext uri="{FF2B5EF4-FFF2-40B4-BE49-F238E27FC236}">
                <a16:creationId xmlns:a16="http://schemas.microsoft.com/office/drawing/2014/main" id="{252BAE27-F044-221C-AE4A-14C169F64578}"/>
              </a:ext>
            </a:extLst>
          </p:cNvPr>
          <p:cNvGrpSpPr/>
          <p:nvPr/>
        </p:nvGrpSpPr>
        <p:grpSpPr>
          <a:xfrm>
            <a:off x="805915" y="3355633"/>
            <a:ext cx="2982700" cy="2852244"/>
            <a:chOff x="978680" y="1984057"/>
            <a:chExt cx="2233250" cy="2135573"/>
          </a:xfrm>
        </p:grpSpPr>
        <p:sp>
          <p:nvSpPr>
            <p:cNvPr id="292" name="Google Shape;7086;p116">
              <a:extLst>
                <a:ext uri="{FF2B5EF4-FFF2-40B4-BE49-F238E27FC236}">
                  <a16:creationId xmlns:a16="http://schemas.microsoft.com/office/drawing/2014/main" id="{FF24AAF3-1175-60C8-E87A-8431837BA066}"/>
                </a:ext>
              </a:extLst>
            </p:cNvPr>
            <p:cNvSpPr/>
            <p:nvPr/>
          </p:nvSpPr>
          <p:spPr>
            <a:xfrm>
              <a:off x="1272078" y="2292997"/>
              <a:ext cx="1614268" cy="1038940"/>
            </a:xfrm>
            <a:custGeom>
              <a:avLst/>
              <a:gdLst/>
              <a:ahLst/>
              <a:cxnLst/>
              <a:rect l="l" t="t" r="r" b="b"/>
              <a:pathLst>
                <a:path w="87971" h="56618" extrusionOk="0">
                  <a:moveTo>
                    <a:pt x="3550" y="1"/>
                  </a:moveTo>
                  <a:cubicBezTo>
                    <a:pt x="1574" y="1"/>
                    <a:pt x="1" y="1573"/>
                    <a:pt x="1" y="3549"/>
                  </a:cubicBezTo>
                  <a:lnTo>
                    <a:pt x="1" y="53069"/>
                  </a:lnTo>
                  <a:cubicBezTo>
                    <a:pt x="1" y="55025"/>
                    <a:pt x="1574" y="56617"/>
                    <a:pt x="3550" y="56617"/>
                  </a:cubicBezTo>
                  <a:lnTo>
                    <a:pt x="84422" y="56617"/>
                  </a:lnTo>
                  <a:cubicBezTo>
                    <a:pt x="86377" y="56617"/>
                    <a:pt x="87970" y="55025"/>
                    <a:pt x="87970" y="53069"/>
                  </a:cubicBezTo>
                  <a:lnTo>
                    <a:pt x="87970" y="3549"/>
                  </a:lnTo>
                  <a:cubicBezTo>
                    <a:pt x="87970" y="1573"/>
                    <a:pt x="86377" y="1"/>
                    <a:pt x="84422" y="1"/>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7087;p116">
              <a:extLst>
                <a:ext uri="{FF2B5EF4-FFF2-40B4-BE49-F238E27FC236}">
                  <a16:creationId xmlns:a16="http://schemas.microsoft.com/office/drawing/2014/main" id="{CAD929AC-7CE2-EFD6-5DB6-2660A8D325D0}"/>
                </a:ext>
              </a:extLst>
            </p:cNvPr>
            <p:cNvSpPr/>
            <p:nvPr/>
          </p:nvSpPr>
          <p:spPr>
            <a:xfrm>
              <a:off x="1269858" y="2290777"/>
              <a:ext cx="1618709" cy="1043381"/>
            </a:xfrm>
            <a:custGeom>
              <a:avLst/>
              <a:gdLst/>
              <a:ahLst/>
              <a:cxnLst/>
              <a:rect l="l" t="t" r="r" b="b"/>
              <a:pathLst>
                <a:path w="88213" h="56860" extrusionOk="0">
                  <a:moveTo>
                    <a:pt x="84543" y="243"/>
                  </a:moveTo>
                  <a:cubicBezTo>
                    <a:pt x="86418" y="243"/>
                    <a:pt x="87950" y="1775"/>
                    <a:pt x="87970" y="3670"/>
                  </a:cubicBezTo>
                  <a:lnTo>
                    <a:pt x="87970" y="53190"/>
                  </a:lnTo>
                  <a:cubicBezTo>
                    <a:pt x="87950" y="55065"/>
                    <a:pt x="86418" y="56597"/>
                    <a:pt x="84543" y="56617"/>
                  </a:cubicBezTo>
                  <a:lnTo>
                    <a:pt x="3671" y="56617"/>
                  </a:lnTo>
                  <a:cubicBezTo>
                    <a:pt x="1775" y="56597"/>
                    <a:pt x="243" y="55065"/>
                    <a:pt x="243" y="53190"/>
                  </a:cubicBezTo>
                  <a:lnTo>
                    <a:pt x="243" y="3670"/>
                  </a:lnTo>
                  <a:cubicBezTo>
                    <a:pt x="243" y="1775"/>
                    <a:pt x="1775" y="243"/>
                    <a:pt x="3671" y="243"/>
                  </a:cubicBezTo>
                  <a:close/>
                  <a:moveTo>
                    <a:pt x="3671" y="1"/>
                  </a:moveTo>
                  <a:cubicBezTo>
                    <a:pt x="1634" y="1"/>
                    <a:pt x="1" y="1634"/>
                    <a:pt x="1" y="3670"/>
                  </a:cubicBezTo>
                  <a:lnTo>
                    <a:pt x="1" y="53190"/>
                  </a:lnTo>
                  <a:cubicBezTo>
                    <a:pt x="1" y="55206"/>
                    <a:pt x="1634" y="56859"/>
                    <a:pt x="3671" y="56859"/>
                  </a:cubicBezTo>
                  <a:lnTo>
                    <a:pt x="84543" y="56859"/>
                  </a:lnTo>
                  <a:cubicBezTo>
                    <a:pt x="86559" y="56859"/>
                    <a:pt x="88212" y="55206"/>
                    <a:pt x="88212" y="53190"/>
                  </a:cubicBezTo>
                  <a:lnTo>
                    <a:pt x="88212" y="3670"/>
                  </a:lnTo>
                  <a:cubicBezTo>
                    <a:pt x="88212" y="1634"/>
                    <a:pt x="86559" y="1"/>
                    <a:pt x="84543" y="1"/>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7088;p116">
              <a:extLst>
                <a:ext uri="{FF2B5EF4-FFF2-40B4-BE49-F238E27FC236}">
                  <a16:creationId xmlns:a16="http://schemas.microsoft.com/office/drawing/2014/main" id="{94C3B57A-994A-1932-F9CB-3B90EFBF81EE}"/>
                </a:ext>
              </a:extLst>
            </p:cNvPr>
            <p:cNvSpPr/>
            <p:nvPr/>
          </p:nvSpPr>
          <p:spPr>
            <a:xfrm>
              <a:off x="1262830" y="2283749"/>
              <a:ext cx="1632765" cy="1057437"/>
            </a:xfrm>
            <a:custGeom>
              <a:avLst/>
              <a:gdLst/>
              <a:ahLst/>
              <a:cxnLst/>
              <a:rect l="l" t="t" r="r" b="b"/>
              <a:pathLst>
                <a:path w="88979" h="57626" extrusionOk="0">
                  <a:moveTo>
                    <a:pt x="84926" y="3529"/>
                  </a:moveTo>
                  <a:cubicBezTo>
                    <a:pt x="85208" y="3529"/>
                    <a:pt x="85450" y="3771"/>
                    <a:pt x="85450" y="4053"/>
                  </a:cubicBezTo>
                  <a:lnTo>
                    <a:pt x="85450" y="53573"/>
                  </a:lnTo>
                  <a:cubicBezTo>
                    <a:pt x="85450" y="53855"/>
                    <a:pt x="85208" y="54097"/>
                    <a:pt x="84926" y="54097"/>
                  </a:cubicBezTo>
                  <a:lnTo>
                    <a:pt x="4054" y="54097"/>
                  </a:lnTo>
                  <a:cubicBezTo>
                    <a:pt x="3912" y="54097"/>
                    <a:pt x="3791" y="54036"/>
                    <a:pt x="3691" y="53936"/>
                  </a:cubicBezTo>
                  <a:cubicBezTo>
                    <a:pt x="3590" y="53835"/>
                    <a:pt x="3529" y="53714"/>
                    <a:pt x="3529" y="53573"/>
                  </a:cubicBezTo>
                  <a:lnTo>
                    <a:pt x="3529" y="4053"/>
                  </a:lnTo>
                  <a:cubicBezTo>
                    <a:pt x="3529" y="3912"/>
                    <a:pt x="3570" y="3771"/>
                    <a:pt x="3691" y="3690"/>
                  </a:cubicBezTo>
                  <a:cubicBezTo>
                    <a:pt x="3771" y="3590"/>
                    <a:pt x="3912" y="3529"/>
                    <a:pt x="4054" y="3529"/>
                  </a:cubicBezTo>
                  <a:close/>
                  <a:moveTo>
                    <a:pt x="4054" y="1"/>
                  </a:moveTo>
                  <a:cubicBezTo>
                    <a:pt x="1815" y="1"/>
                    <a:pt x="1" y="1815"/>
                    <a:pt x="1" y="4053"/>
                  </a:cubicBezTo>
                  <a:lnTo>
                    <a:pt x="1" y="53573"/>
                  </a:lnTo>
                  <a:cubicBezTo>
                    <a:pt x="1" y="55811"/>
                    <a:pt x="1815" y="57625"/>
                    <a:pt x="4054" y="57625"/>
                  </a:cubicBezTo>
                  <a:lnTo>
                    <a:pt x="83655" y="57625"/>
                  </a:lnTo>
                  <a:lnTo>
                    <a:pt x="86176" y="57424"/>
                  </a:lnTo>
                  <a:cubicBezTo>
                    <a:pt x="87849" y="56879"/>
                    <a:pt x="88978" y="55327"/>
                    <a:pt x="88978" y="53573"/>
                  </a:cubicBezTo>
                  <a:lnTo>
                    <a:pt x="88978" y="4053"/>
                  </a:lnTo>
                  <a:cubicBezTo>
                    <a:pt x="88978" y="1815"/>
                    <a:pt x="87164" y="1"/>
                    <a:pt x="84926" y="1"/>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7089;p116">
              <a:extLst>
                <a:ext uri="{FF2B5EF4-FFF2-40B4-BE49-F238E27FC236}">
                  <a16:creationId xmlns:a16="http://schemas.microsoft.com/office/drawing/2014/main" id="{93C70B97-EAFD-C36A-DC23-E002CD321EB4}"/>
                </a:ext>
              </a:extLst>
            </p:cNvPr>
            <p:cNvSpPr/>
            <p:nvPr/>
          </p:nvSpPr>
          <p:spPr>
            <a:xfrm>
              <a:off x="1260610" y="2281529"/>
              <a:ext cx="1637205" cy="1061878"/>
            </a:xfrm>
            <a:custGeom>
              <a:avLst/>
              <a:gdLst/>
              <a:ahLst/>
              <a:cxnLst/>
              <a:rect l="l" t="t" r="r" b="b"/>
              <a:pathLst>
                <a:path w="89221" h="57868" extrusionOk="0">
                  <a:moveTo>
                    <a:pt x="85047" y="3771"/>
                  </a:moveTo>
                  <a:cubicBezTo>
                    <a:pt x="85147" y="3771"/>
                    <a:pt x="85248" y="3811"/>
                    <a:pt x="85329" y="3892"/>
                  </a:cubicBezTo>
                  <a:cubicBezTo>
                    <a:pt x="85389" y="3973"/>
                    <a:pt x="85430" y="4074"/>
                    <a:pt x="85450" y="4174"/>
                  </a:cubicBezTo>
                  <a:lnTo>
                    <a:pt x="85450" y="53694"/>
                  </a:lnTo>
                  <a:cubicBezTo>
                    <a:pt x="85450" y="53795"/>
                    <a:pt x="85389" y="53895"/>
                    <a:pt x="85329" y="53976"/>
                  </a:cubicBezTo>
                  <a:cubicBezTo>
                    <a:pt x="85248" y="54037"/>
                    <a:pt x="85147" y="54097"/>
                    <a:pt x="85047" y="54097"/>
                  </a:cubicBezTo>
                  <a:lnTo>
                    <a:pt x="4175" y="54097"/>
                  </a:lnTo>
                  <a:cubicBezTo>
                    <a:pt x="4074" y="54097"/>
                    <a:pt x="3973" y="54057"/>
                    <a:pt x="3892" y="53976"/>
                  </a:cubicBezTo>
                  <a:cubicBezTo>
                    <a:pt x="3812" y="53895"/>
                    <a:pt x="3771" y="53795"/>
                    <a:pt x="3771" y="53694"/>
                  </a:cubicBezTo>
                  <a:lnTo>
                    <a:pt x="3771" y="4174"/>
                  </a:lnTo>
                  <a:cubicBezTo>
                    <a:pt x="3771" y="4074"/>
                    <a:pt x="3812" y="3973"/>
                    <a:pt x="3892" y="3892"/>
                  </a:cubicBezTo>
                  <a:cubicBezTo>
                    <a:pt x="3973" y="3811"/>
                    <a:pt x="4074" y="3771"/>
                    <a:pt x="4175" y="3771"/>
                  </a:cubicBezTo>
                  <a:close/>
                  <a:moveTo>
                    <a:pt x="4175" y="3529"/>
                  </a:moveTo>
                  <a:cubicBezTo>
                    <a:pt x="3812" y="3529"/>
                    <a:pt x="3509" y="3811"/>
                    <a:pt x="3509" y="4174"/>
                  </a:cubicBezTo>
                  <a:lnTo>
                    <a:pt x="3509" y="53694"/>
                  </a:lnTo>
                  <a:cubicBezTo>
                    <a:pt x="3509" y="53855"/>
                    <a:pt x="3590" y="54037"/>
                    <a:pt x="3711" y="54157"/>
                  </a:cubicBezTo>
                  <a:cubicBezTo>
                    <a:pt x="3832" y="54278"/>
                    <a:pt x="3993" y="54339"/>
                    <a:pt x="4175" y="54339"/>
                  </a:cubicBezTo>
                  <a:lnTo>
                    <a:pt x="85047" y="54339"/>
                  </a:lnTo>
                  <a:cubicBezTo>
                    <a:pt x="85389" y="54339"/>
                    <a:pt x="85692" y="54057"/>
                    <a:pt x="85692" y="53694"/>
                  </a:cubicBezTo>
                  <a:lnTo>
                    <a:pt x="85692" y="4174"/>
                  </a:lnTo>
                  <a:cubicBezTo>
                    <a:pt x="85692" y="3811"/>
                    <a:pt x="85389" y="3529"/>
                    <a:pt x="85047" y="3529"/>
                  </a:cubicBezTo>
                  <a:close/>
                  <a:moveTo>
                    <a:pt x="85047" y="243"/>
                  </a:moveTo>
                  <a:cubicBezTo>
                    <a:pt x="87204" y="243"/>
                    <a:pt x="88958" y="1997"/>
                    <a:pt x="88978" y="4174"/>
                  </a:cubicBezTo>
                  <a:lnTo>
                    <a:pt x="88978" y="53694"/>
                  </a:lnTo>
                  <a:cubicBezTo>
                    <a:pt x="88978" y="55387"/>
                    <a:pt x="87889" y="56879"/>
                    <a:pt x="86276" y="57424"/>
                  </a:cubicBezTo>
                  <a:lnTo>
                    <a:pt x="83776" y="57625"/>
                  </a:lnTo>
                  <a:lnTo>
                    <a:pt x="4175" y="57625"/>
                  </a:lnTo>
                  <a:cubicBezTo>
                    <a:pt x="1997" y="57605"/>
                    <a:pt x="243" y="55851"/>
                    <a:pt x="243" y="53694"/>
                  </a:cubicBezTo>
                  <a:lnTo>
                    <a:pt x="243" y="4174"/>
                  </a:lnTo>
                  <a:cubicBezTo>
                    <a:pt x="243" y="2017"/>
                    <a:pt x="1997" y="243"/>
                    <a:pt x="4175" y="243"/>
                  </a:cubicBezTo>
                  <a:close/>
                  <a:moveTo>
                    <a:pt x="4175" y="1"/>
                  </a:moveTo>
                  <a:cubicBezTo>
                    <a:pt x="1856" y="1"/>
                    <a:pt x="1" y="1876"/>
                    <a:pt x="1" y="4174"/>
                  </a:cubicBezTo>
                  <a:lnTo>
                    <a:pt x="1" y="53694"/>
                  </a:lnTo>
                  <a:cubicBezTo>
                    <a:pt x="1" y="55992"/>
                    <a:pt x="1856" y="57867"/>
                    <a:pt x="4175" y="57867"/>
                  </a:cubicBezTo>
                  <a:lnTo>
                    <a:pt x="83796" y="57867"/>
                  </a:lnTo>
                  <a:lnTo>
                    <a:pt x="86317" y="57666"/>
                  </a:lnTo>
                  <a:lnTo>
                    <a:pt x="86337" y="57666"/>
                  </a:lnTo>
                  <a:cubicBezTo>
                    <a:pt x="88051" y="57101"/>
                    <a:pt x="89220" y="55488"/>
                    <a:pt x="89220" y="53694"/>
                  </a:cubicBezTo>
                  <a:lnTo>
                    <a:pt x="89220" y="4174"/>
                  </a:lnTo>
                  <a:cubicBezTo>
                    <a:pt x="89220" y="1876"/>
                    <a:pt x="87345" y="1"/>
                    <a:pt x="85047"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7090;p116">
              <a:extLst>
                <a:ext uri="{FF2B5EF4-FFF2-40B4-BE49-F238E27FC236}">
                  <a16:creationId xmlns:a16="http://schemas.microsoft.com/office/drawing/2014/main" id="{580B8B4E-AFDE-9668-B29D-6000FDB89DF8}"/>
                </a:ext>
              </a:extLst>
            </p:cNvPr>
            <p:cNvSpPr/>
            <p:nvPr/>
          </p:nvSpPr>
          <p:spPr>
            <a:xfrm>
              <a:off x="1295016" y="2315935"/>
              <a:ext cx="1568008" cy="992698"/>
            </a:xfrm>
            <a:custGeom>
              <a:avLst/>
              <a:gdLst/>
              <a:ahLst/>
              <a:cxnLst/>
              <a:rect l="l" t="t" r="r" b="b"/>
              <a:pathLst>
                <a:path w="85450" h="54098" extrusionOk="0">
                  <a:moveTo>
                    <a:pt x="2300" y="1"/>
                  </a:moveTo>
                  <a:cubicBezTo>
                    <a:pt x="1029" y="1"/>
                    <a:pt x="1" y="1029"/>
                    <a:pt x="1" y="2299"/>
                  </a:cubicBezTo>
                  <a:lnTo>
                    <a:pt x="1" y="51819"/>
                  </a:lnTo>
                  <a:cubicBezTo>
                    <a:pt x="1" y="53089"/>
                    <a:pt x="1029" y="54097"/>
                    <a:pt x="2300" y="54097"/>
                  </a:cubicBezTo>
                  <a:lnTo>
                    <a:pt x="83172" y="54097"/>
                  </a:lnTo>
                  <a:cubicBezTo>
                    <a:pt x="84442" y="54097"/>
                    <a:pt x="85450" y="53089"/>
                    <a:pt x="85450" y="51819"/>
                  </a:cubicBezTo>
                  <a:lnTo>
                    <a:pt x="85450" y="2299"/>
                  </a:lnTo>
                  <a:cubicBezTo>
                    <a:pt x="85450" y="1029"/>
                    <a:pt x="84442" y="1"/>
                    <a:pt x="83172" y="1"/>
                  </a:cubicBez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7091;p116">
              <a:extLst>
                <a:ext uri="{FF2B5EF4-FFF2-40B4-BE49-F238E27FC236}">
                  <a16:creationId xmlns:a16="http://schemas.microsoft.com/office/drawing/2014/main" id="{3D0A1D8D-CF4A-DF71-45AC-5DB6617A5B73}"/>
                </a:ext>
              </a:extLst>
            </p:cNvPr>
            <p:cNvSpPr/>
            <p:nvPr/>
          </p:nvSpPr>
          <p:spPr>
            <a:xfrm>
              <a:off x="1292795" y="2313714"/>
              <a:ext cx="1572834" cy="997506"/>
            </a:xfrm>
            <a:custGeom>
              <a:avLst/>
              <a:gdLst/>
              <a:ahLst/>
              <a:cxnLst/>
              <a:rect l="l" t="t" r="r" b="b"/>
              <a:pathLst>
                <a:path w="85713" h="54360" extrusionOk="0">
                  <a:moveTo>
                    <a:pt x="83293" y="263"/>
                  </a:moveTo>
                  <a:cubicBezTo>
                    <a:pt x="84482" y="263"/>
                    <a:pt x="85450" y="1231"/>
                    <a:pt x="85450" y="2420"/>
                  </a:cubicBezTo>
                  <a:lnTo>
                    <a:pt x="85450" y="51940"/>
                  </a:lnTo>
                  <a:cubicBezTo>
                    <a:pt x="85450" y="53129"/>
                    <a:pt x="84482" y="54097"/>
                    <a:pt x="83293" y="54097"/>
                  </a:cubicBezTo>
                  <a:lnTo>
                    <a:pt x="2421" y="54097"/>
                  </a:lnTo>
                  <a:cubicBezTo>
                    <a:pt x="1231" y="54097"/>
                    <a:pt x="263" y="53129"/>
                    <a:pt x="263" y="51940"/>
                  </a:cubicBezTo>
                  <a:lnTo>
                    <a:pt x="263" y="2420"/>
                  </a:lnTo>
                  <a:cubicBezTo>
                    <a:pt x="263" y="1231"/>
                    <a:pt x="1231" y="263"/>
                    <a:pt x="2421" y="263"/>
                  </a:cubicBezTo>
                  <a:close/>
                  <a:moveTo>
                    <a:pt x="2421" y="1"/>
                  </a:moveTo>
                  <a:cubicBezTo>
                    <a:pt x="1090" y="1"/>
                    <a:pt x="1" y="1090"/>
                    <a:pt x="1" y="2420"/>
                  </a:cubicBezTo>
                  <a:lnTo>
                    <a:pt x="1" y="51940"/>
                  </a:lnTo>
                  <a:cubicBezTo>
                    <a:pt x="1" y="53270"/>
                    <a:pt x="1090" y="54339"/>
                    <a:pt x="2421" y="54359"/>
                  </a:cubicBezTo>
                  <a:lnTo>
                    <a:pt x="83293" y="54359"/>
                  </a:lnTo>
                  <a:cubicBezTo>
                    <a:pt x="84623" y="54339"/>
                    <a:pt x="85692" y="53270"/>
                    <a:pt x="85712" y="51940"/>
                  </a:cubicBezTo>
                  <a:lnTo>
                    <a:pt x="85712" y="2420"/>
                  </a:lnTo>
                  <a:cubicBezTo>
                    <a:pt x="85712" y="1090"/>
                    <a:pt x="84623" y="1"/>
                    <a:pt x="8329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7092;p116">
              <a:extLst>
                <a:ext uri="{FF2B5EF4-FFF2-40B4-BE49-F238E27FC236}">
                  <a16:creationId xmlns:a16="http://schemas.microsoft.com/office/drawing/2014/main" id="{834155ED-80C1-4525-54BC-59DCC7B16796}"/>
                </a:ext>
              </a:extLst>
            </p:cNvPr>
            <p:cNvSpPr/>
            <p:nvPr/>
          </p:nvSpPr>
          <p:spPr>
            <a:xfrm>
              <a:off x="1285767" y="2306686"/>
              <a:ext cx="1586523" cy="1011195"/>
            </a:xfrm>
            <a:custGeom>
              <a:avLst/>
              <a:gdLst/>
              <a:ahLst/>
              <a:cxnLst/>
              <a:rect l="l" t="t" r="r" b="b"/>
              <a:pathLst>
                <a:path w="86459" h="55106" extrusionOk="0">
                  <a:moveTo>
                    <a:pt x="83676" y="1009"/>
                  </a:moveTo>
                  <a:cubicBezTo>
                    <a:pt x="84664" y="1009"/>
                    <a:pt x="85450" y="1815"/>
                    <a:pt x="85450" y="2803"/>
                  </a:cubicBezTo>
                  <a:lnTo>
                    <a:pt x="85450" y="52323"/>
                  </a:lnTo>
                  <a:cubicBezTo>
                    <a:pt x="85450" y="53311"/>
                    <a:pt x="84664" y="54097"/>
                    <a:pt x="83676" y="54097"/>
                  </a:cubicBezTo>
                  <a:lnTo>
                    <a:pt x="2804" y="54097"/>
                  </a:lnTo>
                  <a:cubicBezTo>
                    <a:pt x="1816" y="54097"/>
                    <a:pt x="1009" y="53311"/>
                    <a:pt x="1009" y="52323"/>
                  </a:cubicBezTo>
                  <a:lnTo>
                    <a:pt x="1009" y="2803"/>
                  </a:lnTo>
                  <a:cubicBezTo>
                    <a:pt x="1009" y="1815"/>
                    <a:pt x="1816" y="1009"/>
                    <a:pt x="2804" y="1009"/>
                  </a:cubicBezTo>
                  <a:close/>
                  <a:moveTo>
                    <a:pt x="2804" y="1"/>
                  </a:moveTo>
                  <a:cubicBezTo>
                    <a:pt x="1251" y="1"/>
                    <a:pt x="1" y="1271"/>
                    <a:pt x="1" y="2803"/>
                  </a:cubicBezTo>
                  <a:lnTo>
                    <a:pt x="1" y="52323"/>
                  </a:lnTo>
                  <a:cubicBezTo>
                    <a:pt x="1" y="53855"/>
                    <a:pt x="1251" y="55105"/>
                    <a:pt x="2804" y="55105"/>
                  </a:cubicBezTo>
                  <a:lnTo>
                    <a:pt x="83676" y="55105"/>
                  </a:lnTo>
                  <a:cubicBezTo>
                    <a:pt x="85208" y="55105"/>
                    <a:pt x="86458" y="53855"/>
                    <a:pt x="86458" y="52323"/>
                  </a:cubicBezTo>
                  <a:lnTo>
                    <a:pt x="86458" y="2803"/>
                  </a:lnTo>
                  <a:cubicBezTo>
                    <a:pt x="86458" y="1271"/>
                    <a:pt x="85208" y="1"/>
                    <a:pt x="83676" y="1"/>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7093;p116">
              <a:extLst>
                <a:ext uri="{FF2B5EF4-FFF2-40B4-BE49-F238E27FC236}">
                  <a16:creationId xmlns:a16="http://schemas.microsoft.com/office/drawing/2014/main" id="{77AB2FF4-9916-4D28-B58E-E8A3EB017C48}"/>
                </a:ext>
              </a:extLst>
            </p:cNvPr>
            <p:cNvSpPr/>
            <p:nvPr/>
          </p:nvSpPr>
          <p:spPr>
            <a:xfrm>
              <a:off x="1283547" y="2304466"/>
              <a:ext cx="1591330" cy="1016003"/>
            </a:xfrm>
            <a:custGeom>
              <a:avLst/>
              <a:gdLst/>
              <a:ahLst/>
              <a:cxnLst/>
              <a:rect l="l" t="t" r="r" b="b"/>
              <a:pathLst>
                <a:path w="86721" h="55368" extrusionOk="0">
                  <a:moveTo>
                    <a:pt x="83797" y="1271"/>
                  </a:moveTo>
                  <a:cubicBezTo>
                    <a:pt x="84704" y="1271"/>
                    <a:pt x="85450" y="2017"/>
                    <a:pt x="85450" y="2924"/>
                  </a:cubicBezTo>
                  <a:lnTo>
                    <a:pt x="85450" y="52444"/>
                  </a:lnTo>
                  <a:cubicBezTo>
                    <a:pt x="85450" y="53351"/>
                    <a:pt x="84704" y="54097"/>
                    <a:pt x="83797" y="54097"/>
                  </a:cubicBezTo>
                  <a:lnTo>
                    <a:pt x="2925" y="54097"/>
                  </a:lnTo>
                  <a:cubicBezTo>
                    <a:pt x="1997" y="54097"/>
                    <a:pt x="1271" y="53351"/>
                    <a:pt x="1271" y="52444"/>
                  </a:cubicBezTo>
                  <a:lnTo>
                    <a:pt x="1271" y="2924"/>
                  </a:lnTo>
                  <a:cubicBezTo>
                    <a:pt x="1271" y="2017"/>
                    <a:pt x="1997" y="1271"/>
                    <a:pt x="2925" y="1271"/>
                  </a:cubicBezTo>
                  <a:close/>
                  <a:moveTo>
                    <a:pt x="83797" y="263"/>
                  </a:moveTo>
                  <a:cubicBezTo>
                    <a:pt x="85268" y="263"/>
                    <a:pt x="86458" y="1453"/>
                    <a:pt x="86458" y="2924"/>
                  </a:cubicBezTo>
                  <a:lnTo>
                    <a:pt x="86458" y="52444"/>
                  </a:lnTo>
                  <a:cubicBezTo>
                    <a:pt x="86458" y="53855"/>
                    <a:pt x="85329" y="55025"/>
                    <a:pt x="83918" y="55105"/>
                  </a:cubicBezTo>
                  <a:lnTo>
                    <a:pt x="83918" y="54339"/>
                  </a:lnTo>
                  <a:cubicBezTo>
                    <a:pt x="84926" y="54279"/>
                    <a:pt x="85712" y="53452"/>
                    <a:pt x="85712" y="52444"/>
                  </a:cubicBezTo>
                  <a:lnTo>
                    <a:pt x="85712" y="2924"/>
                  </a:lnTo>
                  <a:cubicBezTo>
                    <a:pt x="85712" y="1876"/>
                    <a:pt x="84845" y="1009"/>
                    <a:pt x="83797" y="1009"/>
                  </a:cubicBezTo>
                  <a:lnTo>
                    <a:pt x="2925" y="1009"/>
                  </a:lnTo>
                  <a:cubicBezTo>
                    <a:pt x="1876" y="1009"/>
                    <a:pt x="1009" y="1876"/>
                    <a:pt x="1009" y="2924"/>
                  </a:cubicBezTo>
                  <a:lnTo>
                    <a:pt x="1009" y="52444"/>
                  </a:lnTo>
                  <a:cubicBezTo>
                    <a:pt x="1009" y="53492"/>
                    <a:pt x="1876" y="54359"/>
                    <a:pt x="2925" y="54359"/>
                  </a:cubicBezTo>
                  <a:lnTo>
                    <a:pt x="83655" y="54359"/>
                  </a:lnTo>
                  <a:lnTo>
                    <a:pt x="83655" y="55105"/>
                  </a:lnTo>
                  <a:lnTo>
                    <a:pt x="2925" y="55105"/>
                  </a:lnTo>
                  <a:cubicBezTo>
                    <a:pt x="1453" y="55105"/>
                    <a:pt x="263" y="53916"/>
                    <a:pt x="263" y="52444"/>
                  </a:cubicBezTo>
                  <a:lnTo>
                    <a:pt x="263" y="2924"/>
                  </a:lnTo>
                  <a:cubicBezTo>
                    <a:pt x="263" y="1453"/>
                    <a:pt x="1453" y="263"/>
                    <a:pt x="2925" y="263"/>
                  </a:cubicBezTo>
                  <a:close/>
                  <a:moveTo>
                    <a:pt x="2925" y="1"/>
                  </a:moveTo>
                  <a:cubicBezTo>
                    <a:pt x="1311" y="1"/>
                    <a:pt x="1" y="1311"/>
                    <a:pt x="1" y="2924"/>
                  </a:cubicBezTo>
                  <a:lnTo>
                    <a:pt x="1" y="52444"/>
                  </a:lnTo>
                  <a:cubicBezTo>
                    <a:pt x="1" y="54057"/>
                    <a:pt x="1311" y="55347"/>
                    <a:pt x="2925" y="55367"/>
                  </a:cubicBezTo>
                  <a:lnTo>
                    <a:pt x="83655" y="55367"/>
                  </a:lnTo>
                  <a:lnTo>
                    <a:pt x="83655" y="55347"/>
                  </a:lnTo>
                  <a:lnTo>
                    <a:pt x="83918" y="55347"/>
                  </a:lnTo>
                  <a:cubicBezTo>
                    <a:pt x="85470" y="55287"/>
                    <a:pt x="86700" y="53996"/>
                    <a:pt x="86720" y="52444"/>
                  </a:cubicBezTo>
                  <a:lnTo>
                    <a:pt x="86720" y="2924"/>
                  </a:lnTo>
                  <a:cubicBezTo>
                    <a:pt x="86700" y="1311"/>
                    <a:pt x="85410" y="1"/>
                    <a:pt x="83797" y="1"/>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7094;p116">
              <a:extLst>
                <a:ext uri="{FF2B5EF4-FFF2-40B4-BE49-F238E27FC236}">
                  <a16:creationId xmlns:a16="http://schemas.microsoft.com/office/drawing/2014/main" id="{8F3FF995-93A8-2E41-A1F7-C046CA24C9D9}"/>
                </a:ext>
              </a:extLst>
            </p:cNvPr>
            <p:cNvSpPr/>
            <p:nvPr/>
          </p:nvSpPr>
          <p:spPr>
            <a:xfrm>
              <a:off x="1318339" y="2339258"/>
              <a:ext cx="1521747" cy="742936"/>
            </a:xfrm>
            <a:custGeom>
              <a:avLst/>
              <a:gdLst/>
              <a:ahLst/>
              <a:cxnLst/>
              <a:rect l="l" t="t" r="r" b="b"/>
              <a:pathLst>
                <a:path w="82929" h="40487" extrusionOk="0">
                  <a:moveTo>
                    <a:pt x="1029" y="0"/>
                  </a:moveTo>
                  <a:cubicBezTo>
                    <a:pt x="464" y="0"/>
                    <a:pt x="0" y="464"/>
                    <a:pt x="0" y="1028"/>
                  </a:cubicBezTo>
                  <a:lnTo>
                    <a:pt x="0" y="33248"/>
                  </a:lnTo>
                  <a:cubicBezTo>
                    <a:pt x="9557" y="37744"/>
                    <a:pt x="22139" y="40487"/>
                    <a:pt x="35930" y="40487"/>
                  </a:cubicBezTo>
                  <a:cubicBezTo>
                    <a:pt x="56032" y="40487"/>
                    <a:pt x="73594" y="34660"/>
                    <a:pt x="82929" y="26030"/>
                  </a:cubicBezTo>
                  <a:lnTo>
                    <a:pt x="82929" y="1028"/>
                  </a:lnTo>
                  <a:cubicBezTo>
                    <a:pt x="82929" y="464"/>
                    <a:pt x="82465" y="0"/>
                    <a:pt x="81901" y="0"/>
                  </a:cubicBezTo>
                  <a:close/>
                </a:path>
              </a:pathLst>
            </a:custGeom>
            <a:solidFill>
              <a:srgbClr val="5863E0"/>
            </a:solidFill>
            <a:ln w="6550" cap="flat" cmpd="sng">
              <a:solidFill>
                <a:srgbClr val="011635"/>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7095;p116">
              <a:extLst>
                <a:ext uri="{FF2B5EF4-FFF2-40B4-BE49-F238E27FC236}">
                  <a16:creationId xmlns:a16="http://schemas.microsoft.com/office/drawing/2014/main" id="{FD4ECCA0-DC85-BC2F-D16C-E5FFFC6B786B}"/>
                </a:ext>
              </a:extLst>
            </p:cNvPr>
            <p:cNvSpPr/>
            <p:nvPr/>
          </p:nvSpPr>
          <p:spPr>
            <a:xfrm>
              <a:off x="2006867" y="2286336"/>
              <a:ext cx="144690" cy="36278"/>
            </a:xfrm>
            <a:custGeom>
              <a:avLst/>
              <a:gdLst/>
              <a:ahLst/>
              <a:cxnLst/>
              <a:rect l="l" t="t" r="r" b="b"/>
              <a:pathLst>
                <a:path w="7885" h="1977" extrusionOk="0">
                  <a:moveTo>
                    <a:pt x="989" y="1"/>
                  </a:moveTo>
                  <a:cubicBezTo>
                    <a:pt x="444" y="1"/>
                    <a:pt x="1" y="444"/>
                    <a:pt x="1" y="989"/>
                  </a:cubicBezTo>
                  <a:cubicBezTo>
                    <a:pt x="1" y="1533"/>
                    <a:pt x="444" y="1977"/>
                    <a:pt x="989" y="1977"/>
                  </a:cubicBezTo>
                  <a:lnTo>
                    <a:pt x="6896" y="1977"/>
                  </a:lnTo>
                  <a:cubicBezTo>
                    <a:pt x="7441" y="1977"/>
                    <a:pt x="7884" y="1533"/>
                    <a:pt x="7884" y="989"/>
                  </a:cubicBezTo>
                  <a:cubicBezTo>
                    <a:pt x="7884" y="444"/>
                    <a:pt x="7441" y="1"/>
                    <a:pt x="6896" y="1"/>
                  </a:cubicBezTo>
                  <a:close/>
                </a:path>
              </a:pathLst>
            </a:custGeom>
            <a:solidFill>
              <a:srgbClr val="DAEB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7096;p116">
              <a:extLst>
                <a:ext uri="{FF2B5EF4-FFF2-40B4-BE49-F238E27FC236}">
                  <a16:creationId xmlns:a16="http://schemas.microsoft.com/office/drawing/2014/main" id="{3F605654-E8A8-0F53-250C-29AAEE294DC5}"/>
                </a:ext>
              </a:extLst>
            </p:cNvPr>
            <p:cNvSpPr/>
            <p:nvPr/>
          </p:nvSpPr>
          <p:spPr>
            <a:xfrm>
              <a:off x="2070138" y="2294117"/>
              <a:ext cx="17781" cy="18148"/>
            </a:xfrm>
            <a:custGeom>
              <a:avLst/>
              <a:gdLst/>
              <a:ahLst/>
              <a:cxnLst/>
              <a:rect l="l" t="t" r="r" b="b"/>
              <a:pathLst>
                <a:path w="969" h="989" extrusionOk="0">
                  <a:moveTo>
                    <a:pt x="484" y="0"/>
                  </a:moveTo>
                  <a:cubicBezTo>
                    <a:pt x="222" y="0"/>
                    <a:pt x="1" y="222"/>
                    <a:pt x="1" y="504"/>
                  </a:cubicBezTo>
                  <a:cubicBezTo>
                    <a:pt x="1" y="766"/>
                    <a:pt x="222" y="988"/>
                    <a:pt x="484" y="988"/>
                  </a:cubicBezTo>
                  <a:cubicBezTo>
                    <a:pt x="767" y="988"/>
                    <a:pt x="968" y="766"/>
                    <a:pt x="968" y="504"/>
                  </a:cubicBezTo>
                  <a:cubicBezTo>
                    <a:pt x="968" y="222"/>
                    <a:pt x="767" y="0"/>
                    <a:pt x="484" y="0"/>
                  </a:cubicBezTo>
                  <a:close/>
                </a:path>
              </a:pathLst>
            </a:custGeom>
            <a:solidFill>
              <a:srgbClr val="8CB4E4"/>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7097;p116">
              <a:extLst>
                <a:ext uri="{FF2B5EF4-FFF2-40B4-BE49-F238E27FC236}">
                  <a16:creationId xmlns:a16="http://schemas.microsoft.com/office/drawing/2014/main" id="{55E30408-4F5F-90BC-EF73-4EE13EF71E34}"/>
                </a:ext>
              </a:extLst>
            </p:cNvPr>
            <p:cNvSpPr/>
            <p:nvPr/>
          </p:nvSpPr>
          <p:spPr>
            <a:xfrm>
              <a:off x="2064963" y="2289309"/>
              <a:ext cx="28131" cy="27764"/>
            </a:xfrm>
            <a:custGeom>
              <a:avLst/>
              <a:gdLst/>
              <a:ahLst/>
              <a:cxnLst/>
              <a:rect l="l" t="t" r="r" b="b"/>
              <a:pathLst>
                <a:path w="1533" h="1513" extrusionOk="0">
                  <a:moveTo>
                    <a:pt x="766" y="0"/>
                  </a:moveTo>
                  <a:cubicBezTo>
                    <a:pt x="343" y="0"/>
                    <a:pt x="0" y="343"/>
                    <a:pt x="0" y="766"/>
                  </a:cubicBezTo>
                  <a:cubicBezTo>
                    <a:pt x="0" y="1170"/>
                    <a:pt x="343" y="1512"/>
                    <a:pt x="766" y="1512"/>
                  </a:cubicBezTo>
                  <a:cubicBezTo>
                    <a:pt x="1190" y="1512"/>
                    <a:pt x="1533" y="1170"/>
                    <a:pt x="1533" y="766"/>
                  </a:cubicBezTo>
                  <a:cubicBezTo>
                    <a:pt x="1533" y="343"/>
                    <a:pt x="1190" y="0"/>
                    <a:pt x="766" y="0"/>
                  </a:cubicBezTo>
                  <a:close/>
                </a:path>
              </a:pathLst>
            </a:custGeom>
            <a:solidFill>
              <a:srgbClr val="8CB4E4"/>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7098;p116">
              <a:extLst>
                <a:ext uri="{FF2B5EF4-FFF2-40B4-BE49-F238E27FC236}">
                  <a16:creationId xmlns:a16="http://schemas.microsoft.com/office/drawing/2014/main" id="{AF7508E7-D7FE-3969-A955-4FB4C8679E45}"/>
                </a:ext>
              </a:extLst>
            </p:cNvPr>
            <p:cNvSpPr/>
            <p:nvPr/>
          </p:nvSpPr>
          <p:spPr>
            <a:xfrm>
              <a:off x="2070138" y="2294117"/>
              <a:ext cx="17781" cy="18148"/>
            </a:xfrm>
            <a:custGeom>
              <a:avLst/>
              <a:gdLst/>
              <a:ahLst/>
              <a:cxnLst/>
              <a:rect l="l" t="t" r="r" b="b"/>
              <a:pathLst>
                <a:path w="969" h="989" extrusionOk="0">
                  <a:moveTo>
                    <a:pt x="484" y="0"/>
                  </a:moveTo>
                  <a:cubicBezTo>
                    <a:pt x="222" y="0"/>
                    <a:pt x="1" y="222"/>
                    <a:pt x="1" y="504"/>
                  </a:cubicBezTo>
                  <a:cubicBezTo>
                    <a:pt x="1" y="766"/>
                    <a:pt x="222" y="988"/>
                    <a:pt x="484" y="988"/>
                  </a:cubicBezTo>
                  <a:cubicBezTo>
                    <a:pt x="767" y="988"/>
                    <a:pt x="968" y="766"/>
                    <a:pt x="968" y="504"/>
                  </a:cubicBezTo>
                  <a:cubicBezTo>
                    <a:pt x="968" y="222"/>
                    <a:pt x="767" y="0"/>
                    <a:pt x="484" y="0"/>
                  </a:cubicBezTo>
                  <a:close/>
                </a:path>
              </a:pathLst>
            </a:custGeom>
            <a:solidFill>
              <a:srgbClr val="DAEB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7099;p116">
              <a:extLst>
                <a:ext uri="{FF2B5EF4-FFF2-40B4-BE49-F238E27FC236}">
                  <a16:creationId xmlns:a16="http://schemas.microsoft.com/office/drawing/2014/main" id="{2255A4B1-EA0F-D55C-8642-44BF052F1FF7}"/>
                </a:ext>
              </a:extLst>
            </p:cNvPr>
            <p:cNvSpPr/>
            <p:nvPr/>
          </p:nvSpPr>
          <p:spPr>
            <a:xfrm>
              <a:off x="1775639" y="3690423"/>
              <a:ext cx="610486" cy="189831"/>
            </a:xfrm>
            <a:custGeom>
              <a:avLst/>
              <a:gdLst/>
              <a:ahLst/>
              <a:cxnLst/>
              <a:rect l="l" t="t" r="r" b="b"/>
              <a:pathLst>
                <a:path w="33269" h="10345" extrusionOk="0">
                  <a:moveTo>
                    <a:pt x="2238" y="1"/>
                  </a:moveTo>
                  <a:cubicBezTo>
                    <a:pt x="1008" y="1"/>
                    <a:pt x="0" y="1009"/>
                    <a:pt x="0" y="2259"/>
                  </a:cubicBezTo>
                  <a:lnTo>
                    <a:pt x="0" y="8086"/>
                  </a:lnTo>
                  <a:cubicBezTo>
                    <a:pt x="0" y="9336"/>
                    <a:pt x="1008" y="10344"/>
                    <a:pt x="2238" y="10344"/>
                  </a:cubicBezTo>
                  <a:lnTo>
                    <a:pt x="31010" y="10344"/>
                  </a:lnTo>
                  <a:cubicBezTo>
                    <a:pt x="32260" y="10344"/>
                    <a:pt x="33268" y="9336"/>
                    <a:pt x="33268" y="8086"/>
                  </a:cubicBezTo>
                  <a:lnTo>
                    <a:pt x="33268" y="2259"/>
                  </a:lnTo>
                  <a:cubicBezTo>
                    <a:pt x="33268" y="1009"/>
                    <a:pt x="32260" y="1"/>
                    <a:pt x="31010" y="1"/>
                  </a:cubicBezTo>
                  <a:close/>
                </a:path>
              </a:pathLst>
            </a:custGeom>
            <a:solidFill>
              <a:srgbClr val="8791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7100;p116">
              <a:extLst>
                <a:ext uri="{FF2B5EF4-FFF2-40B4-BE49-F238E27FC236}">
                  <a16:creationId xmlns:a16="http://schemas.microsoft.com/office/drawing/2014/main" id="{EF1890DC-BF14-4347-2CAB-9AFCD74F99CC}"/>
                </a:ext>
              </a:extLst>
            </p:cNvPr>
            <p:cNvSpPr/>
            <p:nvPr/>
          </p:nvSpPr>
          <p:spPr>
            <a:xfrm>
              <a:off x="1775639" y="3821405"/>
              <a:ext cx="610486" cy="58848"/>
            </a:xfrm>
            <a:custGeom>
              <a:avLst/>
              <a:gdLst/>
              <a:ahLst/>
              <a:cxnLst/>
              <a:rect l="l" t="t" r="r" b="b"/>
              <a:pathLst>
                <a:path w="33269" h="3207" extrusionOk="0">
                  <a:moveTo>
                    <a:pt x="0" y="0"/>
                  </a:moveTo>
                  <a:lnTo>
                    <a:pt x="0" y="948"/>
                  </a:lnTo>
                  <a:cubicBezTo>
                    <a:pt x="0" y="2198"/>
                    <a:pt x="1008" y="3206"/>
                    <a:pt x="2258" y="3206"/>
                  </a:cubicBezTo>
                  <a:lnTo>
                    <a:pt x="31010" y="3206"/>
                  </a:lnTo>
                  <a:cubicBezTo>
                    <a:pt x="32260" y="3206"/>
                    <a:pt x="33268" y="2198"/>
                    <a:pt x="33268" y="948"/>
                  </a:cubicBezTo>
                  <a:lnTo>
                    <a:pt x="33268" y="0"/>
                  </a:lnTo>
                  <a:cubicBezTo>
                    <a:pt x="33268" y="1230"/>
                    <a:pt x="32260" y="2259"/>
                    <a:pt x="31010" y="2259"/>
                  </a:cubicBezTo>
                  <a:lnTo>
                    <a:pt x="2258" y="2259"/>
                  </a:lnTo>
                  <a:cubicBezTo>
                    <a:pt x="1008" y="2259"/>
                    <a:pt x="0" y="1230"/>
                    <a:pt x="0" y="0"/>
                  </a:cubicBezTo>
                  <a:close/>
                </a:path>
              </a:pathLst>
            </a:custGeom>
            <a:solidFill>
              <a:srgbClr val="DAEB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7101;p116">
              <a:extLst>
                <a:ext uri="{FF2B5EF4-FFF2-40B4-BE49-F238E27FC236}">
                  <a16:creationId xmlns:a16="http://schemas.microsoft.com/office/drawing/2014/main" id="{29343803-7501-2680-A5F9-BCE9F9501C38}"/>
                </a:ext>
              </a:extLst>
            </p:cNvPr>
            <p:cNvSpPr/>
            <p:nvPr/>
          </p:nvSpPr>
          <p:spPr>
            <a:xfrm>
              <a:off x="2007234" y="3341168"/>
              <a:ext cx="143956" cy="416251"/>
            </a:xfrm>
            <a:custGeom>
              <a:avLst/>
              <a:gdLst/>
              <a:ahLst/>
              <a:cxnLst/>
              <a:rect l="l" t="t" r="r" b="b"/>
              <a:pathLst>
                <a:path w="7845" h="22684" extrusionOk="0">
                  <a:moveTo>
                    <a:pt x="1" y="0"/>
                  </a:moveTo>
                  <a:lnTo>
                    <a:pt x="1" y="22683"/>
                  </a:lnTo>
                  <a:lnTo>
                    <a:pt x="7844" y="22683"/>
                  </a:lnTo>
                  <a:lnTo>
                    <a:pt x="7844" y="0"/>
                  </a:lnTo>
                  <a:close/>
                </a:path>
              </a:pathLst>
            </a:custGeom>
            <a:solidFill>
              <a:srgbClr val="8791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7102;p116">
              <a:extLst>
                <a:ext uri="{FF2B5EF4-FFF2-40B4-BE49-F238E27FC236}">
                  <a16:creationId xmlns:a16="http://schemas.microsoft.com/office/drawing/2014/main" id="{E5F03C25-0F77-4213-8A95-6D72152A6A76}"/>
                </a:ext>
              </a:extLst>
            </p:cNvPr>
            <p:cNvSpPr/>
            <p:nvPr/>
          </p:nvSpPr>
          <p:spPr>
            <a:xfrm>
              <a:off x="2007234" y="3341168"/>
              <a:ext cx="143956" cy="240880"/>
            </a:xfrm>
            <a:custGeom>
              <a:avLst/>
              <a:gdLst/>
              <a:ahLst/>
              <a:cxnLst/>
              <a:rect l="l" t="t" r="r" b="b"/>
              <a:pathLst>
                <a:path w="7845" h="13127" extrusionOk="0">
                  <a:moveTo>
                    <a:pt x="1" y="0"/>
                  </a:moveTo>
                  <a:lnTo>
                    <a:pt x="1" y="13126"/>
                  </a:lnTo>
                  <a:lnTo>
                    <a:pt x="7844" y="4981"/>
                  </a:lnTo>
                  <a:lnTo>
                    <a:pt x="7844" y="0"/>
                  </a:ln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7103;p116">
              <a:extLst>
                <a:ext uri="{FF2B5EF4-FFF2-40B4-BE49-F238E27FC236}">
                  <a16:creationId xmlns:a16="http://schemas.microsoft.com/office/drawing/2014/main" id="{57538779-EBA2-12F1-B677-947595E10145}"/>
                </a:ext>
              </a:extLst>
            </p:cNvPr>
            <p:cNvSpPr/>
            <p:nvPr/>
          </p:nvSpPr>
          <p:spPr>
            <a:xfrm>
              <a:off x="2424587" y="2023656"/>
              <a:ext cx="680418" cy="540940"/>
            </a:xfrm>
            <a:custGeom>
              <a:avLst/>
              <a:gdLst/>
              <a:ahLst/>
              <a:cxnLst/>
              <a:rect l="l" t="t" r="r" b="b"/>
              <a:pathLst>
                <a:path w="37080" h="29479" extrusionOk="0">
                  <a:moveTo>
                    <a:pt x="24643" y="0"/>
                  </a:moveTo>
                  <a:cubicBezTo>
                    <a:pt x="23490" y="0"/>
                    <a:pt x="22542" y="940"/>
                    <a:pt x="22522" y="2097"/>
                  </a:cubicBezTo>
                  <a:lnTo>
                    <a:pt x="22280" y="2037"/>
                  </a:lnTo>
                  <a:cubicBezTo>
                    <a:pt x="22139" y="2017"/>
                    <a:pt x="21998" y="2017"/>
                    <a:pt x="21857" y="2017"/>
                  </a:cubicBezTo>
                  <a:cubicBezTo>
                    <a:pt x="20848" y="2017"/>
                    <a:pt x="19981" y="2722"/>
                    <a:pt x="19780" y="3710"/>
                  </a:cubicBezTo>
                  <a:lnTo>
                    <a:pt x="19538" y="4940"/>
                  </a:lnTo>
                  <a:cubicBezTo>
                    <a:pt x="19377" y="4900"/>
                    <a:pt x="19215" y="4880"/>
                    <a:pt x="19054" y="4880"/>
                  </a:cubicBezTo>
                  <a:cubicBezTo>
                    <a:pt x="18187" y="4880"/>
                    <a:pt x="17401" y="5404"/>
                    <a:pt x="17078" y="6210"/>
                  </a:cubicBezTo>
                  <a:lnTo>
                    <a:pt x="14114" y="13570"/>
                  </a:lnTo>
                  <a:lnTo>
                    <a:pt x="12844" y="12481"/>
                  </a:lnTo>
                  <a:cubicBezTo>
                    <a:pt x="12481" y="12179"/>
                    <a:pt x="12017" y="11997"/>
                    <a:pt x="11533" y="11997"/>
                  </a:cubicBezTo>
                  <a:lnTo>
                    <a:pt x="4900" y="11997"/>
                  </a:lnTo>
                  <a:cubicBezTo>
                    <a:pt x="4456" y="12017"/>
                    <a:pt x="4013" y="12138"/>
                    <a:pt x="3650" y="12400"/>
                  </a:cubicBezTo>
                  <a:lnTo>
                    <a:pt x="2138" y="12400"/>
                  </a:lnTo>
                  <a:cubicBezTo>
                    <a:pt x="948" y="12400"/>
                    <a:pt x="0" y="13409"/>
                    <a:pt x="101" y="14578"/>
                  </a:cubicBezTo>
                  <a:lnTo>
                    <a:pt x="988" y="27462"/>
                  </a:lnTo>
                  <a:cubicBezTo>
                    <a:pt x="1049" y="28591"/>
                    <a:pt x="1996" y="29478"/>
                    <a:pt x="3125" y="29478"/>
                  </a:cubicBezTo>
                  <a:lnTo>
                    <a:pt x="21292" y="29478"/>
                  </a:lnTo>
                  <a:cubicBezTo>
                    <a:pt x="21715" y="29478"/>
                    <a:pt x="22119" y="29357"/>
                    <a:pt x="22461" y="29115"/>
                  </a:cubicBezTo>
                  <a:cubicBezTo>
                    <a:pt x="23066" y="28752"/>
                    <a:pt x="23449" y="28147"/>
                    <a:pt x="23530" y="27462"/>
                  </a:cubicBezTo>
                  <a:lnTo>
                    <a:pt x="23792" y="25405"/>
                  </a:lnTo>
                  <a:cubicBezTo>
                    <a:pt x="24578" y="25325"/>
                    <a:pt x="25244" y="24821"/>
                    <a:pt x="25546" y="24075"/>
                  </a:cubicBezTo>
                  <a:lnTo>
                    <a:pt x="26817" y="20909"/>
                  </a:lnTo>
                  <a:lnTo>
                    <a:pt x="28994" y="21332"/>
                  </a:lnTo>
                  <a:cubicBezTo>
                    <a:pt x="29135" y="21353"/>
                    <a:pt x="29276" y="21373"/>
                    <a:pt x="29397" y="21373"/>
                  </a:cubicBezTo>
                  <a:cubicBezTo>
                    <a:pt x="30426" y="21373"/>
                    <a:pt x="31313" y="20647"/>
                    <a:pt x="31494" y="19639"/>
                  </a:cubicBezTo>
                  <a:lnTo>
                    <a:pt x="31857" y="17764"/>
                  </a:lnTo>
                  <a:lnTo>
                    <a:pt x="34720" y="17804"/>
                  </a:lnTo>
                  <a:cubicBezTo>
                    <a:pt x="35890" y="17804"/>
                    <a:pt x="36837" y="16876"/>
                    <a:pt x="36857" y="15707"/>
                  </a:cubicBezTo>
                  <a:lnTo>
                    <a:pt x="37079" y="2319"/>
                  </a:lnTo>
                  <a:cubicBezTo>
                    <a:pt x="37079" y="1150"/>
                    <a:pt x="36152" y="182"/>
                    <a:pt x="34962" y="162"/>
                  </a:cubicBezTo>
                  <a:lnTo>
                    <a:pt x="24679" y="0"/>
                  </a:lnTo>
                  <a:cubicBezTo>
                    <a:pt x="24667" y="0"/>
                    <a:pt x="24655" y="0"/>
                    <a:pt x="24643" y="0"/>
                  </a:cubicBezTo>
                  <a:close/>
                </a:path>
              </a:pathLst>
            </a:custGeom>
            <a:solidFill>
              <a:srgbClr val="F4DC9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7104;p116">
              <a:extLst>
                <a:ext uri="{FF2B5EF4-FFF2-40B4-BE49-F238E27FC236}">
                  <a16:creationId xmlns:a16="http://schemas.microsoft.com/office/drawing/2014/main" id="{170041B3-00DC-EEEF-AB37-BB1C743CDA5B}"/>
                </a:ext>
              </a:extLst>
            </p:cNvPr>
            <p:cNvSpPr/>
            <p:nvPr/>
          </p:nvSpPr>
          <p:spPr>
            <a:xfrm>
              <a:off x="2468241" y="2267105"/>
              <a:ext cx="389607" cy="273433"/>
            </a:xfrm>
            <a:custGeom>
              <a:avLst/>
              <a:gdLst/>
              <a:ahLst/>
              <a:cxnLst/>
              <a:rect l="l" t="t" r="r" b="b"/>
              <a:pathLst>
                <a:path w="21232" h="14901" extrusionOk="0">
                  <a:moveTo>
                    <a:pt x="2521" y="0"/>
                  </a:moveTo>
                  <a:cubicBezTo>
                    <a:pt x="2037" y="21"/>
                    <a:pt x="1634" y="383"/>
                    <a:pt x="1593" y="867"/>
                  </a:cubicBezTo>
                  <a:lnTo>
                    <a:pt x="81" y="14054"/>
                  </a:lnTo>
                  <a:cubicBezTo>
                    <a:pt x="0" y="14497"/>
                    <a:pt x="343" y="14901"/>
                    <a:pt x="807" y="14901"/>
                  </a:cubicBezTo>
                  <a:lnTo>
                    <a:pt x="18973" y="14901"/>
                  </a:lnTo>
                  <a:cubicBezTo>
                    <a:pt x="19457" y="14880"/>
                    <a:pt x="19840" y="14517"/>
                    <a:pt x="19901" y="14054"/>
                  </a:cubicBezTo>
                  <a:lnTo>
                    <a:pt x="21171" y="3045"/>
                  </a:lnTo>
                  <a:cubicBezTo>
                    <a:pt x="21232" y="2601"/>
                    <a:pt x="20889" y="2198"/>
                    <a:pt x="20425" y="2198"/>
                  </a:cubicBezTo>
                  <a:lnTo>
                    <a:pt x="12239" y="2198"/>
                  </a:lnTo>
                  <a:cubicBezTo>
                    <a:pt x="12058" y="2198"/>
                    <a:pt x="11896" y="2138"/>
                    <a:pt x="11755" y="2017"/>
                  </a:cubicBezTo>
                  <a:lnTo>
                    <a:pt x="9638" y="182"/>
                  </a:lnTo>
                  <a:cubicBezTo>
                    <a:pt x="9497" y="81"/>
                    <a:pt x="9336" y="0"/>
                    <a:pt x="9154" y="0"/>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7105;p116">
              <a:extLst>
                <a:ext uri="{FF2B5EF4-FFF2-40B4-BE49-F238E27FC236}">
                  <a16:creationId xmlns:a16="http://schemas.microsoft.com/office/drawing/2014/main" id="{FF4107FF-B8DB-0374-23CE-7C3E89D6FF4C}"/>
                </a:ext>
              </a:extLst>
            </p:cNvPr>
            <p:cNvSpPr/>
            <p:nvPr/>
          </p:nvSpPr>
          <p:spPr>
            <a:xfrm>
              <a:off x="2663963" y="2136435"/>
              <a:ext cx="303032" cy="330539"/>
            </a:xfrm>
            <a:custGeom>
              <a:avLst/>
              <a:gdLst/>
              <a:ahLst/>
              <a:cxnLst/>
              <a:rect l="l" t="t" r="r" b="b"/>
              <a:pathLst>
                <a:path w="16514" h="18013" extrusionOk="0">
                  <a:moveTo>
                    <a:pt x="5999" y="1"/>
                  </a:moveTo>
                  <a:cubicBezTo>
                    <a:pt x="5646" y="1"/>
                    <a:pt x="5321" y="210"/>
                    <a:pt x="5182" y="548"/>
                  </a:cubicBezTo>
                  <a:lnTo>
                    <a:pt x="182" y="12969"/>
                  </a:lnTo>
                  <a:cubicBezTo>
                    <a:pt x="0" y="13412"/>
                    <a:pt x="222" y="13916"/>
                    <a:pt x="666" y="14098"/>
                  </a:cubicBezTo>
                  <a:lnTo>
                    <a:pt x="10183" y="17949"/>
                  </a:lnTo>
                  <a:cubicBezTo>
                    <a:pt x="10293" y="17992"/>
                    <a:pt x="10405" y="18012"/>
                    <a:pt x="10515" y="18012"/>
                  </a:cubicBezTo>
                  <a:cubicBezTo>
                    <a:pt x="10868" y="18012"/>
                    <a:pt x="11194" y="17803"/>
                    <a:pt x="11332" y="17465"/>
                  </a:cubicBezTo>
                  <a:lnTo>
                    <a:pt x="16332" y="5045"/>
                  </a:lnTo>
                  <a:cubicBezTo>
                    <a:pt x="16514" y="4601"/>
                    <a:pt x="16292" y="4097"/>
                    <a:pt x="15848" y="3916"/>
                  </a:cubicBezTo>
                  <a:lnTo>
                    <a:pt x="6332" y="64"/>
                  </a:lnTo>
                  <a:cubicBezTo>
                    <a:pt x="6221" y="21"/>
                    <a:pt x="6109" y="1"/>
                    <a:pt x="5999" y="1"/>
                  </a:cubicBezTo>
                  <a:close/>
                </a:path>
              </a:pathLst>
            </a:custGeom>
            <a:solidFill>
              <a:srgbClr val="EBE8EB"/>
            </a:solidFill>
            <a:ln w="60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7106;p116">
              <a:extLst>
                <a:ext uri="{FF2B5EF4-FFF2-40B4-BE49-F238E27FC236}">
                  <a16:creationId xmlns:a16="http://schemas.microsoft.com/office/drawing/2014/main" id="{1899CDB2-4603-E660-6C2C-22F60C29306E}"/>
                </a:ext>
              </a:extLst>
            </p:cNvPr>
            <p:cNvSpPr/>
            <p:nvPr/>
          </p:nvSpPr>
          <p:spPr>
            <a:xfrm>
              <a:off x="2680606" y="2151152"/>
              <a:ext cx="269745" cy="301105"/>
            </a:xfrm>
            <a:custGeom>
              <a:avLst/>
              <a:gdLst/>
              <a:ahLst/>
              <a:cxnLst/>
              <a:rect l="l" t="t" r="r" b="b"/>
              <a:pathLst>
                <a:path w="14700" h="16409" extrusionOk="0">
                  <a:moveTo>
                    <a:pt x="5090" y="1"/>
                  </a:moveTo>
                  <a:cubicBezTo>
                    <a:pt x="5062" y="1"/>
                    <a:pt x="5036" y="19"/>
                    <a:pt x="5021" y="49"/>
                  </a:cubicBezTo>
                  <a:lnTo>
                    <a:pt x="21" y="12469"/>
                  </a:lnTo>
                  <a:cubicBezTo>
                    <a:pt x="1" y="12509"/>
                    <a:pt x="21" y="12550"/>
                    <a:pt x="61" y="12550"/>
                  </a:cubicBezTo>
                  <a:lnTo>
                    <a:pt x="9578" y="16401"/>
                  </a:lnTo>
                  <a:cubicBezTo>
                    <a:pt x="9589" y="16406"/>
                    <a:pt x="9600" y="16409"/>
                    <a:pt x="9610" y="16409"/>
                  </a:cubicBezTo>
                  <a:cubicBezTo>
                    <a:pt x="9639" y="16409"/>
                    <a:pt x="9664" y="16390"/>
                    <a:pt x="9679" y="16360"/>
                  </a:cubicBezTo>
                  <a:lnTo>
                    <a:pt x="14679" y="3940"/>
                  </a:lnTo>
                  <a:cubicBezTo>
                    <a:pt x="14699" y="3900"/>
                    <a:pt x="14679" y="3860"/>
                    <a:pt x="14639" y="3839"/>
                  </a:cubicBezTo>
                  <a:lnTo>
                    <a:pt x="5122" y="8"/>
                  </a:lnTo>
                  <a:cubicBezTo>
                    <a:pt x="5111" y="3"/>
                    <a:pt x="5100" y="1"/>
                    <a:pt x="5090" y="1"/>
                  </a:cubicBezTo>
                  <a:close/>
                </a:path>
              </a:pathLst>
            </a:custGeom>
            <a:solidFill>
              <a:srgbClr val="5863E0"/>
            </a:solidFill>
            <a:ln w="60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7107;p116">
              <a:extLst>
                <a:ext uri="{FF2B5EF4-FFF2-40B4-BE49-F238E27FC236}">
                  <a16:creationId xmlns:a16="http://schemas.microsoft.com/office/drawing/2014/main" id="{E6FD7347-5A41-EDDD-B1CC-2D0ED1849C76}"/>
                </a:ext>
              </a:extLst>
            </p:cNvPr>
            <p:cNvSpPr/>
            <p:nvPr/>
          </p:nvSpPr>
          <p:spPr>
            <a:xfrm>
              <a:off x="2706516" y="2194458"/>
              <a:ext cx="198327" cy="246918"/>
            </a:xfrm>
            <a:custGeom>
              <a:avLst/>
              <a:gdLst/>
              <a:ahLst/>
              <a:cxnLst/>
              <a:rect l="l" t="t" r="r" b="b"/>
              <a:pathLst>
                <a:path w="10808" h="13456" extrusionOk="0">
                  <a:moveTo>
                    <a:pt x="6934" y="1"/>
                  </a:moveTo>
                  <a:cubicBezTo>
                    <a:pt x="5692" y="1"/>
                    <a:pt x="4507" y="649"/>
                    <a:pt x="3851" y="1782"/>
                  </a:cubicBezTo>
                  <a:cubicBezTo>
                    <a:pt x="2964" y="3314"/>
                    <a:pt x="3327" y="5250"/>
                    <a:pt x="4718" y="6359"/>
                  </a:cubicBezTo>
                  <a:cubicBezTo>
                    <a:pt x="4779" y="6399"/>
                    <a:pt x="4799" y="6480"/>
                    <a:pt x="4779" y="6560"/>
                  </a:cubicBezTo>
                  <a:lnTo>
                    <a:pt x="4617" y="6943"/>
                  </a:lnTo>
                  <a:cubicBezTo>
                    <a:pt x="4587" y="7018"/>
                    <a:pt x="4513" y="7060"/>
                    <a:pt x="4436" y="7060"/>
                  </a:cubicBezTo>
                  <a:cubicBezTo>
                    <a:pt x="4409" y="7060"/>
                    <a:pt x="4381" y="7055"/>
                    <a:pt x="4355" y="7044"/>
                  </a:cubicBezTo>
                  <a:lnTo>
                    <a:pt x="3771" y="6822"/>
                  </a:lnTo>
                  <a:cubicBezTo>
                    <a:pt x="3507" y="6715"/>
                    <a:pt x="3237" y="6664"/>
                    <a:pt x="2972" y="6664"/>
                  </a:cubicBezTo>
                  <a:cubicBezTo>
                    <a:pt x="2142" y="6664"/>
                    <a:pt x="1370" y="7162"/>
                    <a:pt x="1049" y="7972"/>
                  </a:cubicBezTo>
                  <a:lnTo>
                    <a:pt x="61" y="10411"/>
                  </a:lnTo>
                  <a:cubicBezTo>
                    <a:pt x="0" y="10553"/>
                    <a:pt x="81" y="10734"/>
                    <a:pt x="222" y="10794"/>
                  </a:cubicBezTo>
                  <a:lnTo>
                    <a:pt x="6775" y="13436"/>
                  </a:lnTo>
                  <a:cubicBezTo>
                    <a:pt x="6811" y="13449"/>
                    <a:pt x="6847" y="13456"/>
                    <a:pt x="6883" y="13456"/>
                  </a:cubicBezTo>
                  <a:cubicBezTo>
                    <a:pt x="7004" y="13456"/>
                    <a:pt x="7111" y="13379"/>
                    <a:pt x="7158" y="13254"/>
                  </a:cubicBezTo>
                  <a:lnTo>
                    <a:pt x="8085" y="10996"/>
                  </a:lnTo>
                  <a:cubicBezTo>
                    <a:pt x="8549" y="9827"/>
                    <a:pt x="7985" y="8496"/>
                    <a:pt x="6815" y="8032"/>
                  </a:cubicBezTo>
                  <a:lnTo>
                    <a:pt x="6372" y="7851"/>
                  </a:lnTo>
                  <a:cubicBezTo>
                    <a:pt x="6271" y="7810"/>
                    <a:pt x="6230" y="7710"/>
                    <a:pt x="6271" y="7609"/>
                  </a:cubicBezTo>
                  <a:lnTo>
                    <a:pt x="6432" y="7226"/>
                  </a:lnTo>
                  <a:cubicBezTo>
                    <a:pt x="6452" y="7145"/>
                    <a:pt x="6533" y="7105"/>
                    <a:pt x="6613" y="7105"/>
                  </a:cubicBezTo>
                  <a:cubicBezTo>
                    <a:pt x="6722" y="7115"/>
                    <a:pt x="6830" y="7120"/>
                    <a:pt x="6936" y="7120"/>
                  </a:cubicBezTo>
                  <a:cubicBezTo>
                    <a:pt x="8562" y="7120"/>
                    <a:pt x="10006" y="5991"/>
                    <a:pt x="10384" y="4383"/>
                  </a:cubicBezTo>
                  <a:cubicBezTo>
                    <a:pt x="10807" y="2669"/>
                    <a:pt x="9880" y="915"/>
                    <a:pt x="8247" y="249"/>
                  </a:cubicBezTo>
                  <a:cubicBezTo>
                    <a:pt x="7816" y="81"/>
                    <a:pt x="7371" y="1"/>
                    <a:pt x="6934" y="1"/>
                  </a:cubicBezTo>
                  <a:close/>
                </a:path>
              </a:pathLst>
            </a:custGeom>
            <a:solidFill>
              <a:srgbClr val="EBE8EB"/>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7108;p116">
              <a:extLst>
                <a:ext uri="{FF2B5EF4-FFF2-40B4-BE49-F238E27FC236}">
                  <a16:creationId xmlns:a16="http://schemas.microsoft.com/office/drawing/2014/main" id="{40950A50-FA29-9179-7A4D-5EFDCB273E22}"/>
                </a:ext>
              </a:extLst>
            </p:cNvPr>
            <p:cNvSpPr/>
            <p:nvPr/>
          </p:nvSpPr>
          <p:spPr>
            <a:xfrm>
              <a:off x="2761640" y="2083605"/>
              <a:ext cx="266772" cy="308922"/>
            </a:xfrm>
            <a:custGeom>
              <a:avLst/>
              <a:gdLst/>
              <a:ahLst/>
              <a:cxnLst/>
              <a:rect l="l" t="t" r="r" b="b"/>
              <a:pathLst>
                <a:path w="14538" h="16835" extrusionOk="0">
                  <a:moveTo>
                    <a:pt x="3485" y="1"/>
                  </a:moveTo>
                  <a:cubicBezTo>
                    <a:pt x="3077" y="1"/>
                    <a:pt x="2729" y="284"/>
                    <a:pt x="2642" y="705"/>
                  </a:cubicBezTo>
                  <a:lnTo>
                    <a:pt x="101" y="13851"/>
                  </a:lnTo>
                  <a:cubicBezTo>
                    <a:pt x="0" y="14315"/>
                    <a:pt x="323" y="14779"/>
                    <a:pt x="787" y="14880"/>
                  </a:cubicBezTo>
                  <a:lnTo>
                    <a:pt x="10868" y="16815"/>
                  </a:lnTo>
                  <a:cubicBezTo>
                    <a:pt x="10931" y="16828"/>
                    <a:pt x="10993" y="16835"/>
                    <a:pt x="11054" y="16835"/>
                  </a:cubicBezTo>
                  <a:cubicBezTo>
                    <a:pt x="11466" y="16835"/>
                    <a:pt x="11826" y="16551"/>
                    <a:pt x="11896" y="16130"/>
                  </a:cubicBezTo>
                  <a:lnTo>
                    <a:pt x="14437" y="2984"/>
                  </a:lnTo>
                  <a:cubicBezTo>
                    <a:pt x="14538" y="2520"/>
                    <a:pt x="14235" y="2056"/>
                    <a:pt x="13751" y="1955"/>
                  </a:cubicBezTo>
                  <a:lnTo>
                    <a:pt x="3670" y="20"/>
                  </a:lnTo>
                  <a:cubicBezTo>
                    <a:pt x="3607" y="7"/>
                    <a:pt x="3545" y="1"/>
                    <a:pt x="3485" y="1"/>
                  </a:cubicBezTo>
                  <a:close/>
                </a:path>
              </a:pathLst>
            </a:custGeom>
            <a:solidFill>
              <a:srgbClr val="EBE8EB"/>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7109;p116">
              <a:extLst>
                <a:ext uri="{FF2B5EF4-FFF2-40B4-BE49-F238E27FC236}">
                  <a16:creationId xmlns:a16="http://schemas.microsoft.com/office/drawing/2014/main" id="{D0415AC6-4560-2460-D405-3920BC756A54}"/>
                </a:ext>
              </a:extLst>
            </p:cNvPr>
            <p:cNvSpPr/>
            <p:nvPr/>
          </p:nvSpPr>
          <p:spPr>
            <a:xfrm>
              <a:off x="2777916" y="2098285"/>
              <a:ext cx="234586" cy="279562"/>
            </a:xfrm>
            <a:custGeom>
              <a:avLst/>
              <a:gdLst/>
              <a:ahLst/>
              <a:cxnLst/>
              <a:rect l="l" t="t" r="r" b="b"/>
              <a:pathLst>
                <a:path w="12784" h="15235" extrusionOk="0">
                  <a:moveTo>
                    <a:pt x="2600" y="1"/>
                  </a:moveTo>
                  <a:cubicBezTo>
                    <a:pt x="2568" y="1"/>
                    <a:pt x="2541" y="34"/>
                    <a:pt x="2541" y="67"/>
                  </a:cubicBezTo>
                  <a:lnTo>
                    <a:pt x="1" y="13193"/>
                  </a:lnTo>
                  <a:cubicBezTo>
                    <a:pt x="1" y="13233"/>
                    <a:pt x="21" y="13273"/>
                    <a:pt x="61" y="13273"/>
                  </a:cubicBezTo>
                  <a:lnTo>
                    <a:pt x="10142" y="15229"/>
                  </a:lnTo>
                  <a:cubicBezTo>
                    <a:pt x="10150" y="15233"/>
                    <a:pt x="10157" y="15234"/>
                    <a:pt x="10164" y="15234"/>
                  </a:cubicBezTo>
                  <a:cubicBezTo>
                    <a:pt x="10196" y="15234"/>
                    <a:pt x="10223" y="15201"/>
                    <a:pt x="10223" y="15169"/>
                  </a:cubicBezTo>
                  <a:lnTo>
                    <a:pt x="12763" y="2043"/>
                  </a:lnTo>
                  <a:cubicBezTo>
                    <a:pt x="12784" y="2002"/>
                    <a:pt x="12743" y="1962"/>
                    <a:pt x="12703" y="1942"/>
                  </a:cubicBezTo>
                  <a:lnTo>
                    <a:pt x="2622" y="6"/>
                  </a:lnTo>
                  <a:cubicBezTo>
                    <a:pt x="2614" y="3"/>
                    <a:pt x="2607" y="1"/>
                    <a:pt x="2600" y="1"/>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7110;p116">
              <a:extLst>
                <a:ext uri="{FF2B5EF4-FFF2-40B4-BE49-F238E27FC236}">
                  <a16:creationId xmlns:a16="http://schemas.microsoft.com/office/drawing/2014/main" id="{C801C46B-D088-76D1-315E-20C6B7287FF7}"/>
                </a:ext>
              </a:extLst>
            </p:cNvPr>
            <p:cNvSpPr/>
            <p:nvPr/>
          </p:nvSpPr>
          <p:spPr>
            <a:xfrm>
              <a:off x="2804193" y="2128233"/>
              <a:ext cx="167242" cy="243394"/>
            </a:xfrm>
            <a:custGeom>
              <a:avLst/>
              <a:gdLst/>
              <a:ahLst/>
              <a:cxnLst/>
              <a:rect l="l" t="t" r="r" b="b"/>
              <a:pathLst>
                <a:path w="9114" h="13264" extrusionOk="0">
                  <a:moveTo>
                    <a:pt x="5461" y="0"/>
                  </a:moveTo>
                  <a:cubicBezTo>
                    <a:pt x="3980" y="0"/>
                    <a:pt x="2624" y="936"/>
                    <a:pt x="2117" y="2387"/>
                  </a:cubicBezTo>
                  <a:cubicBezTo>
                    <a:pt x="1532" y="4040"/>
                    <a:pt x="2258" y="5895"/>
                    <a:pt x="3831" y="6722"/>
                  </a:cubicBezTo>
                  <a:cubicBezTo>
                    <a:pt x="3912" y="6742"/>
                    <a:pt x="3952" y="6822"/>
                    <a:pt x="3932" y="6903"/>
                  </a:cubicBezTo>
                  <a:lnTo>
                    <a:pt x="3851" y="7326"/>
                  </a:lnTo>
                  <a:cubicBezTo>
                    <a:pt x="3834" y="7414"/>
                    <a:pt x="3755" y="7471"/>
                    <a:pt x="3668" y="7471"/>
                  </a:cubicBezTo>
                  <a:cubicBezTo>
                    <a:pt x="3655" y="7471"/>
                    <a:pt x="3642" y="7470"/>
                    <a:pt x="3629" y="7468"/>
                  </a:cubicBezTo>
                  <a:lnTo>
                    <a:pt x="2984" y="7347"/>
                  </a:lnTo>
                  <a:cubicBezTo>
                    <a:pt x="2848" y="7320"/>
                    <a:pt x="2712" y="7308"/>
                    <a:pt x="2578" y="7308"/>
                  </a:cubicBezTo>
                  <a:cubicBezTo>
                    <a:pt x="1588" y="7308"/>
                    <a:pt x="720" y="8005"/>
                    <a:pt x="524" y="9000"/>
                  </a:cubicBezTo>
                  <a:lnTo>
                    <a:pt x="20" y="11581"/>
                  </a:lnTo>
                  <a:cubicBezTo>
                    <a:pt x="0" y="11742"/>
                    <a:pt x="101" y="11883"/>
                    <a:pt x="262" y="11923"/>
                  </a:cubicBezTo>
                  <a:lnTo>
                    <a:pt x="7198" y="13254"/>
                  </a:lnTo>
                  <a:cubicBezTo>
                    <a:pt x="7222" y="13260"/>
                    <a:pt x="7246" y="13263"/>
                    <a:pt x="7270" y="13263"/>
                  </a:cubicBezTo>
                  <a:cubicBezTo>
                    <a:pt x="7404" y="13263"/>
                    <a:pt x="7524" y="13170"/>
                    <a:pt x="7541" y="13032"/>
                  </a:cubicBezTo>
                  <a:lnTo>
                    <a:pt x="8005" y="10633"/>
                  </a:lnTo>
                  <a:cubicBezTo>
                    <a:pt x="8247" y="9403"/>
                    <a:pt x="7460" y="8214"/>
                    <a:pt x="6230" y="7972"/>
                  </a:cubicBezTo>
                  <a:lnTo>
                    <a:pt x="5746" y="7871"/>
                  </a:lnTo>
                  <a:cubicBezTo>
                    <a:pt x="5646" y="7851"/>
                    <a:pt x="5585" y="7770"/>
                    <a:pt x="5605" y="7669"/>
                  </a:cubicBezTo>
                  <a:lnTo>
                    <a:pt x="5686" y="7246"/>
                  </a:lnTo>
                  <a:cubicBezTo>
                    <a:pt x="5706" y="7165"/>
                    <a:pt x="5767" y="7105"/>
                    <a:pt x="5847" y="7105"/>
                  </a:cubicBezTo>
                  <a:cubicBezTo>
                    <a:pt x="7601" y="6923"/>
                    <a:pt x="8972" y="5471"/>
                    <a:pt x="9053" y="3717"/>
                  </a:cubicBezTo>
                  <a:cubicBezTo>
                    <a:pt x="9114" y="1943"/>
                    <a:pt x="7884" y="390"/>
                    <a:pt x="6150" y="68"/>
                  </a:cubicBezTo>
                  <a:cubicBezTo>
                    <a:pt x="5919" y="22"/>
                    <a:pt x="5689" y="0"/>
                    <a:pt x="5461" y="0"/>
                  </a:cubicBez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7111;p116">
              <a:extLst>
                <a:ext uri="{FF2B5EF4-FFF2-40B4-BE49-F238E27FC236}">
                  <a16:creationId xmlns:a16="http://schemas.microsoft.com/office/drawing/2014/main" id="{FC7A29FB-BD0F-4789-8F5C-F6DE00924612}"/>
                </a:ext>
              </a:extLst>
            </p:cNvPr>
            <p:cNvSpPr/>
            <p:nvPr/>
          </p:nvSpPr>
          <p:spPr>
            <a:xfrm>
              <a:off x="2857096" y="2046575"/>
              <a:ext cx="224604" cy="280498"/>
            </a:xfrm>
            <a:custGeom>
              <a:avLst/>
              <a:gdLst/>
              <a:ahLst/>
              <a:cxnLst/>
              <a:rect l="l" t="t" r="r" b="b"/>
              <a:pathLst>
                <a:path w="12240" h="15286" extrusionOk="0">
                  <a:moveTo>
                    <a:pt x="1075" y="1"/>
                  </a:moveTo>
                  <a:cubicBezTo>
                    <a:pt x="606" y="1"/>
                    <a:pt x="222" y="396"/>
                    <a:pt x="222" y="868"/>
                  </a:cubicBezTo>
                  <a:lnTo>
                    <a:pt x="0" y="14236"/>
                  </a:lnTo>
                  <a:cubicBezTo>
                    <a:pt x="0" y="14720"/>
                    <a:pt x="383" y="15123"/>
                    <a:pt x="867" y="15123"/>
                  </a:cubicBezTo>
                  <a:lnTo>
                    <a:pt x="11130" y="15285"/>
                  </a:lnTo>
                  <a:cubicBezTo>
                    <a:pt x="11142" y="15285"/>
                    <a:pt x="11154" y="15285"/>
                    <a:pt x="11167" y="15285"/>
                  </a:cubicBezTo>
                  <a:cubicBezTo>
                    <a:pt x="11634" y="15285"/>
                    <a:pt x="12017" y="14910"/>
                    <a:pt x="12017" y="14438"/>
                  </a:cubicBezTo>
                  <a:lnTo>
                    <a:pt x="12239" y="1050"/>
                  </a:lnTo>
                  <a:cubicBezTo>
                    <a:pt x="12239" y="566"/>
                    <a:pt x="11856" y="163"/>
                    <a:pt x="11372" y="163"/>
                  </a:cubicBezTo>
                  <a:lnTo>
                    <a:pt x="1109" y="1"/>
                  </a:lnTo>
                  <a:cubicBezTo>
                    <a:pt x="1098" y="1"/>
                    <a:pt x="1086" y="1"/>
                    <a:pt x="1075" y="1"/>
                  </a:cubicBezTo>
                  <a:close/>
                </a:path>
              </a:pathLst>
            </a:custGeom>
            <a:solidFill>
              <a:srgbClr val="EBE8EB"/>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7112;p116">
              <a:extLst>
                <a:ext uri="{FF2B5EF4-FFF2-40B4-BE49-F238E27FC236}">
                  <a16:creationId xmlns:a16="http://schemas.microsoft.com/office/drawing/2014/main" id="{1B3051BD-E00B-78D7-7653-8174B0B865F6}"/>
                </a:ext>
              </a:extLst>
            </p:cNvPr>
            <p:cNvSpPr/>
            <p:nvPr/>
          </p:nvSpPr>
          <p:spPr>
            <a:xfrm>
              <a:off x="2871886" y="2061384"/>
              <a:ext cx="195005" cy="251248"/>
            </a:xfrm>
            <a:custGeom>
              <a:avLst/>
              <a:gdLst/>
              <a:ahLst/>
              <a:cxnLst/>
              <a:rect l="l" t="t" r="r" b="b"/>
              <a:pathLst>
                <a:path w="10627" h="13692" extrusionOk="0">
                  <a:moveTo>
                    <a:pt x="283" y="1"/>
                  </a:moveTo>
                  <a:cubicBezTo>
                    <a:pt x="243" y="1"/>
                    <a:pt x="202" y="21"/>
                    <a:pt x="202" y="61"/>
                  </a:cubicBezTo>
                  <a:lnTo>
                    <a:pt x="1" y="13449"/>
                  </a:lnTo>
                  <a:cubicBezTo>
                    <a:pt x="1" y="13490"/>
                    <a:pt x="21" y="13530"/>
                    <a:pt x="61" y="13530"/>
                  </a:cubicBezTo>
                  <a:lnTo>
                    <a:pt x="10344" y="13691"/>
                  </a:lnTo>
                  <a:cubicBezTo>
                    <a:pt x="10385" y="13691"/>
                    <a:pt x="10405" y="13651"/>
                    <a:pt x="10405" y="13611"/>
                  </a:cubicBezTo>
                  <a:lnTo>
                    <a:pt x="10627" y="223"/>
                  </a:lnTo>
                  <a:cubicBezTo>
                    <a:pt x="10627" y="182"/>
                    <a:pt x="10586" y="162"/>
                    <a:pt x="10546" y="162"/>
                  </a:cubicBezTo>
                  <a:lnTo>
                    <a:pt x="283" y="1"/>
                  </a:ln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7113;p116">
              <a:extLst>
                <a:ext uri="{FF2B5EF4-FFF2-40B4-BE49-F238E27FC236}">
                  <a16:creationId xmlns:a16="http://schemas.microsoft.com/office/drawing/2014/main" id="{DC511647-2C83-2D24-6E85-74D8DCFEB984}"/>
                </a:ext>
              </a:extLst>
            </p:cNvPr>
            <p:cNvSpPr/>
            <p:nvPr/>
          </p:nvSpPr>
          <p:spPr>
            <a:xfrm>
              <a:off x="2898898" y="2076174"/>
              <a:ext cx="141717" cy="235339"/>
            </a:xfrm>
            <a:custGeom>
              <a:avLst/>
              <a:gdLst/>
              <a:ahLst/>
              <a:cxnLst/>
              <a:rect l="l" t="t" r="r" b="b"/>
              <a:pathLst>
                <a:path w="7723" h="12825" extrusionOk="0">
                  <a:moveTo>
                    <a:pt x="3931" y="1"/>
                  </a:moveTo>
                  <a:cubicBezTo>
                    <a:pt x="2192" y="1"/>
                    <a:pt x="722" y="1259"/>
                    <a:pt x="444" y="2986"/>
                  </a:cubicBezTo>
                  <a:cubicBezTo>
                    <a:pt x="162" y="4720"/>
                    <a:pt x="1190" y="6413"/>
                    <a:pt x="2884" y="6958"/>
                  </a:cubicBezTo>
                  <a:cubicBezTo>
                    <a:pt x="2965" y="6978"/>
                    <a:pt x="3025" y="7058"/>
                    <a:pt x="3005" y="7139"/>
                  </a:cubicBezTo>
                  <a:lnTo>
                    <a:pt x="3005" y="7542"/>
                  </a:lnTo>
                  <a:cubicBezTo>
                    <a:pt x="3005" y="7634"/>
                    <a:pt x="2938" y="7726"/>
                    <a:pt x="2849" y="7726"/>
                  </a:cubicBezTo>
                  <a:cubicBezTo>
                    <a:pt x="2841" y="7726"/>
                    <a:pt x="2832" y="7726"/>
                    <a:pt x="2823" y="7724"/>
                  </a:cubicBezTo>
                  <a:lnTo>
                    <a:pt x="2158" y="7724"/>
                  </a:lnTo>
                  <a:cubicBezTo>
                    <a:pt x="1009" y="7724"/>
                    <a:pt x="61" y="8631"/>
                    <a:pt x="41" y="9780"/>
                  </a:cubicBezTo>
                  <a:lnTo>
                    <a:pt x="1" y="12422"/>
                  </a:lnTo>
                  <a:cubicBezTo>
                    <a:pt x="1" y="12583"/>
                    <a:pt x="122" y="12704"/>
                    <a:pt x="283" y="12724"/>
                  </a:cubicBezTo>
                  <a:lnTo>
                    <a:pt x="7340" y="12825"/>
                  </a:lnTo>
                  <a:cubicBezTo>
                    <a:pt x="7521" y="12825"/>
                    <a:pt x="7662" y="12684"/>
                    <a:pt x="7642" y="12502"/>
                  </a:cubicBezTo>
                  <a:lnTo>
                    <a:pt x="7683" y="10063"/>
                  </a:lnTo>
                  <a:cubicBezTo>
                    <a:pt x="7703" y="8813"/>
                    <a:pt x="6695" y="7784"/>
                    <a:pt x="5445" y="7764"/>
                  </a:cubicBezTo>
                  <a:lnTo>
                    <a:pt x="4981" y="7764"/>
                  </a:lnTo>
                  <a:cubicBezTo>
                    <a:pt x="4860" y="7764"/>
                    <a:pt x="4779" y="7683"/>
                    <a:pt x="4779" y="7583"/>
                  </a:cubicBezTo>
                  <a:lnTo>
                    <a:pt x="4779" y="7159"/>
                  </a:lnTo>
                  <a:cubicBezTo>
                    <a:pt x="4799" y="7079"/>
                    <a:pt x="4840" y="6998"/>
                    <a:pt x="4920" y="6978"/>
                  </a:cubicBezTo>
                  <a:cubicBezTo>
                    <a:pt x="6634" y="6514"/>
                    <a:pt x="7723" y="4840"/>
                    <a:pt x="7501" y="3086"/>
                  </a:cubicBezTo>
                  <a:cubicBezTo>
                    <a:pt x="7259" y="1332"/>
                    <a:pt x="5787" y="22"/>
                    <a:pt x="4013" y="1"/>
                  </a:cubicBezTo>
                  <a:cubicBezTo>
                    <a:pt x="3986" y="1"/>
                    <a:pt x="3958" y="1"/>
                    <a:pt x="3931" y="1"/>
                  </a:cubicBezTo>
                  <a:close/>
                </a:path>
              </a:pathLst>
            </a:custGeom>
            <a:solidFill>
              <a:srgbClr val="F99AAA"/>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7114;p116">
              <a:extLst>
                <a:ext uri="{FF2B5EF4-FFF2-40B4-BE49-F238E27FC236}">
                  <a16:creationId xmlns:a16="http://schemas.microsoft.com/office/drawing/2014/main" id="{A906D83E-598F-7207-7397-81B1C229E443}"/>
                </a:ext>
              </a:extLst>
            </p:cNvPr>
            <p:cNvSpPr/>
            <p:nvPr/>
          </p:nvSpPr>
          <p:spPr>
            <a:xfrm>
              <a:off x="2448625" y="2274500"/>
              <a:ext cx="381845" cy="267158"/>
            </a:xfrm>
            <a:custGeom>
              <a:avLst/>
              <a:gdLst/>
              <a:ahLst/>
              <a:cxnLst/>
              <a:rect l="l" t="t" r="r" b="b"/>
              <a:pathLst>
                <a:path w="20809" h="14559" extrusionOk="0">
                  <a:moveTo>
                    <a:pt x="828" y="1"/>
                  </a:moveTo>
                  <a:cubicBezTo>
                    <a:pt x="364" y="1"/>
                    <a:pt x="1" y="384"/>
                    <a:pt x="41" y="827"/>
                  </a:cubicBezTo>
                  <a:lnTo>
                    <a:pt x="928" y="13711"/>
                  </a:lnTo>
                  <a:cubicBezTo>
                    <a:pt x="969" y="14175"/>
                    <a:pt x="1352" y="14538"/>
                    <a:pt x="1815" y="14558"/>
                  </a:cubicBezTo>
                  <a:lnTo>
                    <a:pt x="19982" y="14558"/>
                  </a:lnTo>
                  <a:cubicBezTo>
                    <a:pt x="20446" y="14558"/>
                    <a:pt x="20809" y="14175"/>
                    <a:pt x="20768" y="13731"/>
                  </a:cubicBezTo>
                  <a:lnTo>
                    <a:pt x="20022" y="2965"/>
                  </a:lnTo>
                  <a:cubicBezTo>
                    <a:pt x="20002" y="2501"/>
                    <a:pt x="19599" y="2158"/>
                    <a:pt x="19135" y="2138"/>
                  </a:cubicBezTo>
                  <a:lnTo>
                    <a:pt x="10949" y="2138"/>
                  </a:lnTo>
                  <a:cubicBezTo>
                    <a:pt x="10768" y="2138"/>
                    <a:pt x="10586" y="2077"/>
                    <a:pt x="10445" y="1977"/>
                  </a:cubicBezTo>
                  <a:lnTo>
                    <a:pt x="7985" y="182"/>
                  </a:lnTo>
                  <a:cubicBezTo>
                    <a:pt x="7824" y="61"/>
                    <a:pt x="7642" y="1"/>
                    <a:pt x="7461" y="1"/>
                  </a:cubicBez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7115;p116">
              <a:extLst>
                <a:ext uri="{FF2B5EF4-FFF2-40B4-BE49-F238E27FC236}">
                  <a16:creationId xmlns:a16="http://schemas.microsoft.com/office/drawing/2014/main" id="{E814775D-A65F-02D6-7E3D-F07FDDDF7B7C}"/>
                </a:ext>
              </a:extLst>
            </p:cNvPr>
            <p:cNvSpPr/>
            <p:nvPr/>
          </p:nvSpPr>
          <p:spPr>
            <a:xfrm>
              <a:off x="2553716" y="2352194"/>
              <a:ext cx="156140" cy="155792"/>
            </a:xfrm>
            <a:custGeom>
              <a:avLst/>
              <a:gdLst/>
              <a:ahLst/>
              <a:cxnLst/>
              <a:rect l="l" t="t" r="r" b="b"/>
              <a:pathLst>
                <a:path w="8509" h="8490" extrusionOk="0">
                  <a:moveTo>
                    <a:pt x="4254" y="1"/>
                  </a:moveTo>
                  <a:cubicBezTo>
                    <a:pt x="1915" y="1"/>
                    <a:pt x="0" y="1896"/>
                    <a:pt x="0" y="4235"/>
                  </a:cubicBezTo>
                  <a:cubicBezTo>
                    <a:pt x="0" y="6594"/>
                    <a:pt x="1915" y="8489"/>
                    <a:pt x="4254" y="8489"/>
                  </a:cubicBezTo>
                  <a:cubicBezTo>
                    <a:pt x="6593" y="8489"/>
                    <a:pt x="8509" y="6594"/>
                    <a:pt x="8509" y="4235"/>
                  </a:cubicBezTo>
                  <a:cubicBezTo>
                    <a:pt x="8509" y="1896"/>
                    <a:pt x="6593" y="1"/>
                    <a:pt x="4254" y="1"/>
                  </a:cubicBezTo>
                  <a:close/>
                </a:path>
              </a:pathLst>
            </a:custGeom>
            <a:solidFill>
              <a:srgbClr val="F4DC9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7116;p116">
              <a:extLst>
                <a:ext uri="{FF2B5EF4-FFF2-40B4-BE49-F238E27FC236}">
                  <a16:creationId xmlns:a16="http://schemas.microsoft.com/office/drawing/2014/main" id="{FEF5F6AC-B1DB-4709-6C85-E04ECB9DE430}"/>
                </a:ext>
              </a:extLst>
            </p:cNvPr>
            <p:cNvSpPr/>
            <p:nvPr/>
          </p:nvSpPr>
          <p:spPr>
            <a:xfrm>
              <a:off x="2560744" y="2385188"/>
              <a:ext cx="138377" cy="70996"/>
            </a:xfrm>
            <a:custGeom>
              <a:avLst/>
              <a:gdLst/>
              <a:ahLst/>
              <a:cxnLst/>
              <a:rect l="l" t="t" r="r" b="b"/>
              <a:pathLst>
                <a:path w="7541" h="3869" extrusionOk="0">
                  <a:moveTo>
                    <a:pt x="3178" y="0"/>
                  </a:moveTo>
                  <a:cubicBezTo>
                    <a:pt x="2403" y="0"/>
                    <a:pt x="1646" y="588"/>
                    <a:pt x="1633" y="1509"/>
                  </a:cubicBezTo>
                  <a:lnTo>
                    <a:pt x="1512" y="1509"/>
                  </a:lnTo>
                  <a:cubicBezTo>
                    <a:pt x="0" y="1570"/>
                    <a:pt x="0" y="3788"/>
                    <a:pt x="1492" y="3868"/>
                  </a:cubicBezTo>
                  <a:lnTo>
                    <a:pt x="6573" y="3868"/>
                  </a:lnTo>
                  <a:cubicBezTo>
                    <a:pt x="7534" y="3868"/>
                    <a:pt x="7541" y="2417"/>
                    <a:pt x="6593" y="2417"/>
                  </a:cubicBezTo>
                  <a:cubicBezTo>
                    <a:pt x="6586" y="2417"/>
                    <a:pt x="6580" y="2417"/>
                    <a:pt x="6573" y="2417"/>
                  </a:cubicBezTo>
                  <a:lnTo>
                    <a:pt x="6573" y="2397"/>
                  </a:lnTo>
                  <a:lnTo>
                    <a:pt x="6513" y="2397"/>
                  </a:lnTo>
                  <a:lnTo>
                    <a:pt x="6513" y="2356"/>
                  </a:lnTo>
                  <a:cubicBezTo>
                    <a:pt x="6513" y="1953"/>
                    <a:pt x="6230" y="1610"/>
                    <a:pt x="5827" y="1530"/>
                  </a:cubicBezTo>
                  <a:cubicBezTo>
                    <a:pt x="5726" y="965"/>
                    <a:pt x="5242" y="542"/>
                    <a:pt x="4658" y="542"/>
                  </a:cubicBezTo>
                  <a:cubicBezTo>
                    <a:pt x="4557" y="542"/>
                    <a:pt x="4456" y="562"/>
                    <a:pt x="4355" y="582"/>
                  </a:cubicBezTo>
                  <a:cubicBezTo>
                    <a:pt x="4039" y="180"/>
                    <a:pt x="3606" y="0"/>
                    <a:pt x="3178"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7117;p116">
              <a:extLst>
                <a:ext uri="{FF2B5EF4-FFF2-40B4-BE49-F238E27FC236}">
                  <a16:creationId xmlns:a16="http://schemas.microsoft.com/office/drawing/2014/main" id="{4A8BCB9E-32C1-60D4-7FB1-EF2A6F7E67F1}"/>
                </a:ext>
              </a:extLst>
            </p:cNvPr>
            <p:cNvSpPr/>
            <p:nvPr/>
          </p:nvSpPr>
          <p:spPr>
            <a:xfrm>
              <a:off x="2424605" y="2662236"/>
              <a:ext cx="787325" cy="539839"/>
            </a:xfrm>
            <a:custGeom>
              <a:avLst/>
              <a:gdLst/>
              <a:ahLst/>
              <a:cxnLst/>
              <a:rect l="l" t="t" r="r" b="b"/>
              <a:pathLst>
                <a:path w="42906" h="29419" extrusionOk="0">
                  <a:moveTo>
                    <a:pt x="24836" y="1"/>
                  </a:moveTo>
                  <a:cubicBezTo>
                    <a:pt x="23806" y="1"/>
                    <a:pt x="22921" y="701"/>
                    <a:pt x="22702" y="1695"/>
                  </a:cubicBezTo>
                  <a:lnTo>
                    <a:pt x="22662" y="1876"/>
                  </a:lnTo>
                  <a:lnTo>
                    <a:pt x="22420" y="1876"/>
                  </a:lnTo>
                  <a:cubicBezTo>
                    <a:pt x="22405" y="1876"/>
                    <a:pt x="22391" y="1876"/>
                    <a:pt x="22376" y="1876"/>
                  </a:cubicBezTo>
                  <a:cubicBezTo>
                    <a:pt x="21346" y="1876"/>
                    <a:pt x="20461" y="2576"/>
                    <a:pt x="20222" y="3570"/>
                  </a:cubicBezTo>
                  <a:lnTo>
                    <a:pt x="19597" y="6756"/>
                  </a:lnTo>
                  <a:lnTo>
                    <a:pt x="14879" y="6735"/>
                  </a:lnTo>
                  <a:cubicBezTo>
                    <a:pt x="13609" y="6735"/>
                    <a:pt x="12561" y="7683"/>
                    <a:pt x="12561" y="8852"/>
                  </a:cubicBezTo>
                  <a:lnTo>
                    <a:pt x="12540" y="12220"/>
                  </a:lnTo>
                  <a:cubicBezTo>
                    <a:pt x="12238" y="12038"/>
                    <a:pt x="11895" y="11957"/>
                    <a:pt x="11532" y="11957"/>
                  </a:cubicBezTo>
                  <a:lnTo>
                    <a:pt x="4899" y="11957"/>
                  </a:lnTo>
                  <a:cubicBezTo>
                    <a:pt x="4455" y="11957"/>
                    <a:pt x="4012" y="12099"/>
                    <a:pt x="3649" y="12361"/>
                  </a:cubicBezTo>
                  <a:lnTo>
                    <a:pt x="2137" y="12361"/>
                  </a:lnTo>
                  <a:cubicBezTo>
                    <a:pt x="2125" y="12361"/>
                    <a:pt x="2113" y="12360"/>
                    <a:pt x="2101" y="12360"/>
                  </a:cubicBezTo>
                  <a:cubicBezTo>
                    <a:pt x="928" y="12360"/>
                    <a:pt x="0" y="13360"/>
                    <a:pt x="100" y="14538"/>
                  </a:cubicBezTo>
                  <a:lnTo>
                    <a:pt x="987" y="27402"/>
                  </a:lnTo>
                  <a:cubicBezTo>
                    <a:pt x="1068" y="28531"/>
                    <a:pt x="1995" y="29418"/>
                    <a:pt x="3124" y="29418"/>
                  </a:cubicBezTo>
                  <a:lnTo>
                    <a:pt x="21291" y="29418"/>
                  </a:lnTo>
                  <a:cubicBezTo>
                    <a:pt x="21714" y="29418"/>
                    <a:pt x="22118" y="29297"/>
                    <a:pt x="22460" y="29055"/>
                  </a:cubicBezTo>
                  <a:cubicBezTo>
                    <a:pt x="23045" y="28692"/>
                    <a:pt x="23448" y="28088"/>
                    <a:pt x="23529" y="27402"/>
                  </a:cubicBezTo>
                  <a:lnTo>
                    <a:pt x="24235" y="21333"/>
                  </a:lnTo>
                  <a:lnTo>
                    <a:pt x="30707" y="21353"/>
                  </a:lnTo>
                  <a:cubicBezTo>
                    <a:pt x="31957" y="21353"/>
                    <a:pt x="33005" y="20406"/>
                    <a:pt x="33005" y="19236"/>
                  </a:cubicBezTo>
                  <a:lnTo>
                    <a:pt x="33005" y="18772"/>
                  </a:lnTo>
                  <a:lnTo>
                    <a:pt x="35647" y="19297"/>
                  </a:lnTo>
                  <a:cubicBezTo>
                    <a:pt x="35808" y="19337"/>
                    <a:pt x="35969" y="19337"/>
                    <a:pt x="36131" y="19337"/>
                  </a:cubicBezTo>
                  <a:cubicBezTo>
                    <a:pt x="36159" y="19338"/>
                    <a:pt x="36188" y="19339"/>
                    <a:pt x="36216" y="19339"/>
                  </a:cubicBezTo>
                  <a:cubicBezTo>
                    <a:pt x="37229" y="19339"/>
                    <a:pt x="38113" y="18644"/>
                    <a:pt x="38328" y="17643"/>
                  </a:cubicBezTo>
                  <a:lnTo>
                    <a:pt x="38369" y="17462"/>
                  </a:lnTo>
                  <a:lnTo>
                    <a:pt x="38590" y="17462"/>
                  </a:lnTo>
                  <a:cubicBezTo>
                    <a:pt x="38619" y="17463"/>
                    <a:pt x="38647" y="17464"/>
                    <a:pt x="38676" y="17464"/>
                  </a:cubicBezTo>
                  <a:cubicBezTo>
                    <a:pt x="39689" y="17464"/>
                    <a:pt x="40572" y="16768"/>
                    <a:pt x="40788" y="15768"/>
                  </a:cubicBezTo>
                  <a:lnTo>
                    <a:pt x="42804" y="5707"/>
                  </a:lnTo>
                  <a:cubicBezTo>
                    <a:pt x="42905" y="5163"/>
                    <a:pt x="42804" y="4618"/>
                    <a:pt x="42482" y="4155"/>
                  </a:cubicBezTo>
                  <a:cubicBezTo>
                    <a:pt x="42139" y="3630"/>
                    <a:pt x="41595" y="3288"/>
                    <a:pt x="40970" y="3146"/>
                  </a:cubicBezTo>
                  <a:lnTo>
                    <a:pt x="25364" y="62"/>
                  </a:lnTo>
                  <a:cubicBezTo>
                    <a:pt x="25203" y="21"/>
                    <a:pt x="25041" y="1"/>
                    <a:pt x="24880" y="1"/>
                  </a:cubicBezTo>
                  <a:cubicBezTo>
                    <a:pt x="24865" y="1"/>
                    <a:pt x="24851" y="1"/>
                    <a:pt x="24836" y="1"/>
                  </a:cubicBezTo>
                  <a:close/>
                </a:path>
              </a:pathLst>
            </a:custGeom>
            <a:solidFill>
              <a:srgbClr val="F4DC9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7118;p116">
              <a:extLst>
                <a:ext uri="{FF2B5EF4-FFF2-40B4-BE49-F238E27FC236}">
                  <a16:creationId xmlns:a16="http://schemas.microsoft.com/office/drawing/2014/main" id="{95FAEBEA-F843-5980-4304-2638D950E56C}"/>
                </a:ext>
              </a:extLst>
            </p:cNvPr>
            <p:cNvSpPr/>
            <p:nvPr/>
          </p:nvSpPr>
          <p:spPr>
            <a:xfrm>
              <a:off x="2468241" y="2904584"/>
              <a:ext cx="389607" cy="273433"/>
            </a:xfrm>
            <a:custGeom>
              <a:avLst/>
              <a:gdLst/>
              <a:ahLst/>
              <a:cxnLst/>
              <a:rect l="l" t="t" r="r" b="b"/>
              <a:pathLst>
                <a:path w="21232" h="14901" extrusionOk="0">
                  <a:moveTo>
                    <a:pt x="2521" y="1"/>
                  </a:moveTo>
                  <a:cubicBezTo>
                    <a:pt x="2037" y="21"/>
                    <a:pt x="1654" y="384"/>
                    <a:pt x="1593" y="847"/>
                  </a:cubicBezTo>
                  <a:lnTo>
                    <a:pt x="81" y="14054"/>
                  </a:lnTo>
                  <a:cubicBezTo>
                    <a:pt x="0" y="14497"/>
                    <a:pt x="343" y="14901"/>
                    <a:pt x="807" y="14901"/>
                  </a:cubicBezTo>
                  <a:lnTo>
                    <a:pt x="18973" y="14901"/>
                  </a:lnTo>
                  <a:cubicBezTo>
                    <a:pt x="19457" y="14881"/>
                    <a:pt x="19840" y="14518"/>
                    <a:pt x="19901" y="14054"/>
                  </a:cubicBezTo>
                  <a:lnTo>
                    <a:pt x="21171" y="3045"/>
                  </a:lnTo>
                  <a:cubicBezTo>
                    <a:pt x="21232" y="2581"/>
                    <a:pt x="20889" y="2178"/>
                    <a:pt x="20425" y="2178"/>
                  </a:cubicBezTo>
                  <a:lnTo>
                    <a:pt x="12239" y="2178"/>
                  </a:lnTo>
                  <a:cubicBezTo>
                    <a:pt x="12216" y="2181"/>
                    <a:pt x="12193" y="2182"/>
                    <a:pt x="12171" y="2182"/>
                  </a:cubicBezTo>
                  <a:cubicBezTo>
                    <a:pt x="12017" y="2182"/>
                    <a:pt x="11878" y="2122"/>
                    <a:pt x="11755" y="2017"/>
                  </a:cubicBezTo>
                  <a:lnTo>
                    <a:pt x="9638" y="182"/>
                  </a:lnTo>
                  <a:cubicBezTo>
                    <a:pt x="9497" y="61"/>
                    <a:pt x="9336" y="1"/>
                    <a:pt x="9154" y="1"/>
                  </a:cubicBezTo>
                  <a:close/>
                </a:path>
              </a:pathLst>
            </a:custGeom>
            <a:solidFill>
              <a:srgbClr val="4D5582"/>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7119;p116">
              <a:extLst>
                <a:ext uri="{FF2B5EF4-FFF2-40B4-BE49-F238E27FC236}">
                  <a16:creationId xmlns:a16="http://schemas.microsoft.com/office/drawing/2014/main" id="{D7083E0F-C44E-AAEF-F1CE-87B1B2D2C52E}"/>
                </a:ext>
              </a:extLst>
            </p:cNvPr>
            <p:cNvSpPr/>
            <p:nvPr/>
          </p:nvSpPr>
          <p:spPr>
            <a:xfrm>
              <a:off x="2676918" y="2808761"/>
              <a:ext cx="331878" cy="222017"/>
            </a:xfrm>
            <a:custGeom>
              <a:avLst/>
              <a:gdLst/>
              <a:ahLst/>
              <a:cxnLst/>
              <a:rect l="l" t="t" r="r" b="b"/>
              <a:pathLst>
                <a:path w="18086" h="12099" extrusionOk="0">
                  <a:moveTo>
                    <a:pt x="1129" y="0"/>
                  </a:moveTo>
                  <a:cubicBezTo>
                    <a:pt x="545" y="0"/>
                    <a:pt x="81" y="384"/>
                    <a:pt x="81" y="867"/>
                  </a:cubicBezTo>
                  <a:lnTo>
                    <a:pt x="0" y="11150"/>
                  </a:lnTo>
                  <a:cubicBezTo>
                    <a:pt x="0" y="11634"/>
                    <a:pt x="464" y="12017"/>
                    <a:pt x="1028" y="12017"/>
                  </a:cubicBezTo>
                  <a:lnTo>
                    <a:pt x="16957" y="12098"/>
                  </a:lnTo>
                  <a:cubicBezTo>
                    <a:pt x="16970" y="12098"/>
                    <a:pt x="16984" y="12099"/>
                    <a:pt x="16997" y="12099"/>
                  </a:cubicBezTo>
                  <a:cubicBezTo>
                    <a:pt x="17544" y="12099"/>
                    <a:pt x="18005" y="11703"/>
                    <a:pt x="18005" y="11231"/>
                  </a:cubicBezTo>
                  <a:lnTo>
                    <a:pt x="18086" y="968"/>
                  </a:lnTo>
                  <a:cubicBezTo>
                    <a:pt x="18086" y="484"/>
                    <a:pt x="17622" y="81"/>
                    <a:pt x="17038" y="81"/>
                  </a:cubicBezTo>
                  <a:lnTo>
                    <a:pt x="1129" y="0"/>
                  </a:lnTo>
                  <a:close/>
                </a:path>
              </a:pathLst>
            </a:custGeom>
            <a:solidFill>
              <a:srgbClr val="EBE8EB"/>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7120;p116">
              <a:extLst>
                <a:ext uri="{FF2B5EF4-FFF2-40B4-BE49-F238E27FC236}">
                  <a16:creationId xmlns:a16="http://schemas.microsoft.com/office/drawing/2014/main" id="{C74743CE-B08E-A231-11F9-A08862F57C21}"/>
                </a:ext>
              </a:extLst>
            </p:cNvPr>
            <p:cNvSpPr/>
            <p:nvPr/>
          </p:nvSpPr>
          <p:spPr>
            <a:xfrm>
              <a:off x="2694295" y="2823551"/>
              <a:ext cx="296756" cy="192785"/>
            </a:xfrm>
            <a:custGeom>
              <a:avLst/>
              <a:gdLst/>
              <a:ahLst/>
              <a:cxnLst/>
              <a:rect l="l" t="t" r="r" b="b"/>
              <a:pathLst>
                <a:path w="16172" h="10506" extrusionOk="0">
                  <a:moveTo>
                    <a:pt x="182" y="1"/>
                  </a:moveTo>
                  <a:cubicBezTo>
                    <a:pt x="122" y="1"/>
                    <a:pt x="102" y="21"/>
                    <a:pt x="81" y="82"/>
                  </a:cubicBezTo>
                  <a:lnTo>
                    <a:pt x="1" y="10344"/>
                  </a:lnTo>
                  <a:cubicBezTo>
                    <a:pt x="17" y="10377"/>
                    <a:pt x="47" y="10410"/>
                    <a:pt x="80" y="10410"/>
                  </a:cubicBezTo>
                  <a:cubicBezTo>
                    <a:pt x="87" y="10410"/>
                    <a:pt x="94" y="10409"/>
                    <a:pt x="102" y="10405"/>
                  </a:cubicBezTo>
                  <a:lnTo>
                    <a:pt x="16010" y="10506"/>
                  </a:lnTo>
                  <a:cubicBezTo>
                    <a:pt x="16050" y="10506"/>
                    <a:pt x="16091" y="10465"/>
                    <a:pt x="16091" y="10425"/>
                  </a:cubicBezTo>
                  <a:lnTo>
                    <a:pt x="16171" y="162"/>
                  </a:lnTo>
                  <a:cubicBezTo>
                    <a:pt x="16171" y="102"/>
                    <a:pt x="16131" y="82"/>
                    <a:pt x="16091" y="82"/>
                  </a:cubicBezTo>
                  <a:lnTo>
                    <a:pt x="182" y="1"/>
                  </a:ln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7121;p116">
              <a:extLst>
                <a:ext uri="{FF2B5EF4-FFF2-40B4-BE49-F238E27FC236}">
                  <a16:creationId xmlns:a16="http://schemas.microsoft.com/office/drawing/2014/main" id="{CAC9BB1A-51B0-AFDB-091C-94DE6A9C3DBA}"/>
                </a:ext>
              </a:extLst>
            </p:cNvPr>
            <p:cNvSpPr/>
            <p:nvPr/>
          </p:nvSpPr>
          <p:spPr>
            <a:xfrm>
              <a:off x="2704296" y="2837625"/>
              <a:ext cx="102870" cy="99916"/>
            </a:xfrm>
            <a:custGeom>
              <a:avLst/>
              <a:gdLst/>
              <a:ahLst/>
              <a:cxnLst/>
              <a:rect l="l" t="t" r="r" b="b"/>
              <a:pathLst>
                <a:path w="5606" h="5445" extrusionOk="0">
                  <a:moveTo>
                    <a:pt x="2561" y="1089"/>
                  </a:moveTo>
                  <a:cubicBezTo>
                    <a:pt x="2641" y="1210"/>
                    <a:pt x="2702" y="1351"/>
                    <a:pt x="2742" y="1492"/>
                  </a:cubicBezTo>
                  <a:lnTo>
                    <a:pt x="3287" y="3428"/>
                  </a:lnTo>
                  <a:lnTo>
                    <a:pt x="1895" y="3428"/>
                  </a:lnTo>
                  <a:lnTo>
                    <a:pt x="2561" y="1089"/>
                  </a:lnTo>
                  <a:close/>
                  <a:moveTo>
                    <a:pt x="1331" y="0"/>
                  </a:moveTo>
                  <a:cubicBezTo>
                    <a:pt x="1210" y="141"/>
                    <a:pt x="1149" y="343"/>
                    <a:pt x="1149" y="545"/>
                  </a:cubicBezTo>
                  <a:cubicBezTo>
                    <a:pt x="1412" y="545"/>
                    <a:pt x="1694" y="585"/>
                    <a:pt x="1936" y="665"/>
                  </a:cubicBezTo>
                  <a:lnTo>
                    <a:pt x="666" y="4436"/>
                  </a:lnTo>
                  <a:cubicBezTo>
                    <a:pt x="625" y="4577"/>
                    <a:pt x="524" y="4718"/>
                    <a:pt x="403" y="4819"/>
                  </a:cubicBezTo>
                  <a:cubicBezTo>
                    <a:pt x="282" y="4900"/>
                    <a:pt x="141" y="4940"/>
                    <a:pt x="0" y="4940"/>
                  </a:cubicBezTo>
                  <a:cubicBezTo>
                    <a:pt x="0" y="5041"/>
                    <a:pt x="20" y="5121"/>
                    <a:pt x="61" y="5222"/>
                  </a:cubicBezTo>
                  <a:cubicBezTo>
                    <a:pt x="81" y="5303"/>
                    <a:pt x="121" y="5384"/>
                    <a:pt x="182" y="5444"/>
                  </a:cubicBezTo>
                  <a:lnTo>
                    <a:pt x="1936" y="5444"/>
                  </a:lnTo>
                  <a:cubicBezTo>
                    <a:pt x="1996" y="5384"/>
                    <a:pt x="2037" y="5303"/>
                    <a:pt x="2057" y="5222"/>
                  </a:cubicBezTo>
                  <a:cubicBezTo>
                    <a:pt x="2097" y="5121"/>
                    <a:pt x="2117" y="5041"/>
                    <a:pt x="2117" y="4940"/>
                  </a:cubicBezTo>
                  <a:cubicBezTo>
                    <a:pt x="1775" y="4940"/>
                    <a:pt x="1613" y="4799"/>
                    <a:pt x="1613" y="4537"/>
                  </a:cubicBezTo>
                  <a:cubicBezTo>
                    <a:pt x="1613" y="4436"/>
                    <a:pt x="1633" y="4315"/>
                    <a:pt x="1674" y="4194"/>
                  </a:cubicBezTo>
                  <a:lnTo>
                    <a:pt x="1714" y="4033"/>
                  </a:lnTo>
                  <a:lnTo>
                    <a:pt x="3468" y="4033"/>
                  </a:lnTo>
                  <a:lnTo>
                    <a:pt x="3529" y="4194"/>
                  </a:lnTo>
                  <a:cubicBezTo>
                    <a:pt x="3549" y="4315"/>
                    <a:pt x="3569" y="4436"/>
                    <a:pt x="3569" y="4557"/>
                  </a:cubicBezTo>
                  <a:cubicBezTo>
                    <a:pt x="3569" y="4819"/>
                    <a:pt x="3428" y="4940"/>
                    <a:pt x="3125" y="4940"/>
                  </a:cubicBezTo>
                  <a:cubicBezTo>
                    <a:pt x="3125" y="5041"/>
                    <a:pt x="3146" y="5121"/>
                    <a:pt x="3166" y="5222"/>
                  </a:cubicBezTo>
                  <a:cubicBezTo>
                    <a:pt x="3206" y="5303"/>
                    <a:pt x="3246" y="5384"/>
                    <a:pt x="3307" y="5444"/>
                  </a:cubicBezTo>
                  <a:lnTo>
                    <a:pt x="5424" y="5444"/>
                  </a:lnTo>
                  <a:cubicBezTo>
                    <a:pt x="5484" y="5384"/>
                    <a:pt x="5525" y="5303"/>
                    <a:pt x="5565" y="5222"/>
                  </a:cubicBezTo>
                  <a:cubicBezTo>
                    <a:pt x="5585" y="5121"/>
                    <a:pt x="5605" y="5041"/>
                    <a:pt x="5605" y="4940"/>
                  </a:cubicBezTo>
                  <a:cubicBezTo>
                    <a:pt x="5464" y="4940"/>
                    <a:pt x="5323" y="4900"/>
                    <a:pt x="5202" y="4799"/>
                  </a:cubicBezTo>
                  <a:cubicBezTo>
                    <a:pt x="5081" y="4698"/>
                    <a:pt x="4980" y="4577"/>
                    <a:pt x="4940" y="4416"/>
                  </a:cubicBezTo>
                  <a:lnTo>
                    <a:pt x="3488" y="0"/>
                  </a:ln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7122;p116">
              <a:extLst>
                <a:ext uri="{FF2B5EF4-FFF2-40B4-BE49-F238E27FC236}">
                  <a16:creationId xmlns:a16="http://schemas.microsoft.com/office/drawing/2014/main" id="{A3449527-2015-11C6-B11F-04DF7FA9A148}"/>
                </a:ext>
              </a:extLst>
            </p:cNvPr>
            <p:cNvSpPr/>
            <p:nvPr/>
          </p:nvSpPr>
          <p:spPr>
            <a:xfrm>
              <a:off x="2810854" y="2835020"/>
              <a:ext cx="165756" cy="20369"/>
            </a:xfrm>
            <a:custGeom>
              <a:avLst/>
              <a:gdLst/>
              <a:ahLst/>
              <a:cxnLst/>
              <a:rect l="l" t="t" r="r" b="b"/>
              <a:pathLst>
                <a:path w="9033" h="1110" extrusionOk="0">
                  <a:moveTo>
                    <a:pt x="464" y="1"/>
                  </a:moveTo>
                  <a:cubicBezTo>
                    <a:pt x="202" y="1"/>
                    <a:pt x="0" y="223"/>
                    <a:pt x="0" y="485"/>
                  </a:cubicBezTo>
                  <a:lnTo>
                    <a:pt x="0" y="626"/>
                  </a:lnTo>
                  <a:cubicBezTo>
                    <a:pt x="0" y="888"/>
                    <a:pt x="202" y="1110"/>
                    <a:pt x="464" y="1110"/>
                  </a:cubicBezTo>
                  <a:lnTo>
                    <a:pt x="8549" y="1110"/>
                  </a:lnTo>
                  <a:cubicBezTo>
                    <a:pt x="8811" y="1110"/>
                    <a:pt x="9033" y="888"/>
                    <a:pt x="9033" y="626"/>
                  </a:cubicBezTo>
                  <a:lnTo>
                    <a:pt x="9033" y="485"/>
                  </a:lnTo>
                  <a:cubicBezTo>
                    <a:pt x="9033" y="223"/>
                    <a:pt x="8811" y="1"/>
                    <a:pt x="8549" y="1"/>
                  </a:cubicBezTo>
                  <a:close/>
                </a:path>
              </a:pathLst>
            </a:custGeom>
            <a:solidFill>
              <a:srgbClr val="4F4294"/>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7123;p116">
              <a:extLst>
                <a:ext uri="{FF2B5EF4-FFF2-40B4-BE49-F238E27FC236}">
                  <a16:creationId xmlns:a16="http://schemas.microsoft.com/office/drawing/2014/main" id="{E18A86A3-7C45-5E13-ED8E-4C2F0FCDAE39}"/>
                </a:ext>
              </a:extLst>
            </p:cNvPr>
            <p:cNvSpPr/>
            <p:nvPr/>
          </p:nvSpPr>
          <p:spPr>
            <a:xfrm>
              <a:off x="2810854" y="2872766"/>
              <a:ext cx="165756" cy="20001"/>
            </a:xfrm>
            <a:custGeom>
              <a:avLst/>
              <a:gdLst/>
              <a:ahLst/>
              <a:cxnLst/>
              <a:rect l="l" t="t" r="r" b="b"/>
              <a:pathLst>
                <a:path w="9033" h="1090" extrusionOk="0">
                  <a:moveTo>
                    <a:pt x="464" y="1"/>
                  </a:moveTo>
                  <a:cubicBezTo>
                    <a:pt x="202" y="1"/>
                    <a:pt x="0" y="202"/>
                    <a:pt x="0" y="464"/>
                  </a:cubicBezTo>
                  <a:lnTo>
                    <a:pt x="0" y="626"/>
                  </a:lnTo>
                  <a:cubicBezTo>
                    <a:pt x="0" y="888"/>
                    <a:pt x="202" y="1089"/>
                    <a:pt x="464" y="1089"/>
                  </a:cubicBezTo>
                  <a:lnTo>
                    <a:pt x="8549" y="1089"/>
                  </a:lnTo>
                  <a:cubicBezTo>
                    <a:pt x="8811" y="1089"/>
                    <a:pt x="9033" y="888"/>
                    <a:pt x="9033" y="626"/>
                  </a:cubicBezTo>
                  <a:lnTo>
                    <a:pt x="9033" y="464"/>
                  </a:lnTo>
                  <a:cubicBezTo>
                    <a:pt x="9033" y="202"/>
                    <a:pt x="8811" y="1"/>
                    <a:pt x="8549" y="1"/>
                  </a:cubicBezTo>
                  <a:close/>
                </a:path>
              </a:pathLst>
            </a:custGeom>
            <a:solidFill>
              <a:srgbClr val="4F4294"/>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7124;p116">
              <a:extLst>
                <a:ext uri="{FF2B5EF4-FFF2-40B4-BE49-F238E27FC236}">
                  <a16:creationId xmlns:a16="http://schemas.microsoft.com/office/drawing/2014/main" id="{DE3204AD-889E-848C-3856-1E4F946AF943}"/>
                </a:ext>
              </a:extLst>
            </p:cNvPr>
            <p:cNvSpPr/>
            <p:nvPr/>
          </p:nvSpPr>
          <p:spPr>
            <a:xfrm>
              <a:off x="2810854" y="2910126"/>
              <a:ext cx="165756" cy="20369"/>
            </a:xfrm>
            <a:custGeom>
              <a:avLst/>
              <a:gdLst/>
              <a:ahLst/>
              <a:cxnLst/>
              <a:rect l="l" t="t" r="r" b="b"/>
              <a:pathLst>
                <a:path w="9033" h="1110" extrusionOk="0">
                  <a:moveTo>
                    <a:pt x="464" y="1"/>
                  </a:moveTo>
                  <a:cubicBezTo>
                    <a:pt x="202" y="1"/>
                    <a:pt x="0" y="223"/>
                    <a:pt x="0" y="485"/>
                  </a:cubicBezTo>
                  <a:lnTo>
                    <a:pt x="0" y="626"/>
                  </a:lnTo>
                  <a:cubicBezTo>
                    <a:pt x="0" y="888"/>
                    <a:pt x="202" y="1110"/>
                    <a:pt x="464" y="1110"/>
                  </a:cubicBezTo>
                  <a:lnTo>
                    <a:pt x="8549" y="1110"/>
                  </a:lnTo>
                  <a:cubicBezTo>
                    <a:pt x="8811" y="1110"/>
                    <a:pt x="9033" y="888"/>
                    <a:pt x="9033" y="626"/>
                  </a:cubicBezTo>
                  <a:lnTo>
                    <a:pt x="9033" y="485"/>
                  </a:lnTo>
                  <a:cubicBezTo>
                    <a:pt x="9033" y="223"/>
                    <a:pt x="8811" y="1"/>
                    <a:pt x="8549" y="1"/>
                  </a:cubicBezTo>
                  <a:close/>
                </a:path>
              </a:pathLst>
            </a:custGeom>
            <a:solidFill>
              <a:srgbClr val="4F4294"/>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7125;p116">
              <a:extLst>
                <a:ext uri="{FF2B5EF4-FFF2-40B4-BE49-F238E27FC236}">
                  <a16:creationId xmlns:a16="http://schemas.microsoft.com/office/drawing/2014/main" id="{71B23658-8B37-BF9A-576A-57FBE42061C0}"/>
                </a:ext>
              </a:extLst>
            </p:cNvPr>
            <p:cNvSpPr/>
            <p:nvPr/>
          </p:nvSpPr>
          <p:spPr>
            <a:xfrm>
              <a:off x="2710957" y="2947872"/>
              <a:ext cx="265653" cy="20001"/>
            </a:xfrm>
            <a:custGeom>
              <a:avLst/>
              <a:gdLst/>
              <a:ahLst/>
              <a:cxnLst/>
              <a:rect l="l" t="t" r="r" b="b"/>
              <a:pathLst>
                <a:path w="14477" h="1090" extrusionOk="0">
                  <a:moveTo>
                    <a:pt x="464" y="1"/>
                  </a:moveTo>
                  <a:cubicBezTo>
                    <a:pt x="202" y="1"/>
                    <a:pt x="0" y="202"/>
                    <a:pt x="0" y="464"/>
                  </a:cubicBezTo>
                  <a:lnTo>
                    <a:pt x="0" y="626"/>
                  </a:lnTo>
                  <a:cubicBezTo>
                    <a:pt x="0" y="888"/>
                    <a:pt x="202" y="1089"/>
                    <a:pt x="464" y="1089"/>
                  </a:cubicBezTo>
                  <a:lnTo>
                    <a:pt x="13993" y="1089"/>
                  </a:lnTo>
                  <a:cubicBezTo>
                    <a:pt x="14255" y="1089"/>
                    <a:pt x="14477" y="888"/>
                    <a:pt x="14477" y="626"/>
                  </a:cubicBezTo>
                  <a:lnTo>
                    <a:pt x="14477" y="464"/>
                  </a:lnTo>
                  <a:cubicBezTo>
                    <a:pt x="14477" y="202"/>
                    <a:pt x="14255" y="1"/>
                    <a:pt x="13993" y="1"/>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7126;p116">
              <a:extLst>
                <a:ext uri="{FF2B5EF4-FFF2-40B4-BE49-F238E27FC236}">
                  <a16:creationId xmlns:a16="http://schemas.microsoft.com/office/drawing/2014/main" id="{075BD184-F41A-1AB5-178A-41AB4667842D}"/>
                </a:ext>
              </a:extLst>
            </p:cNvPr>
            <p:cNvSpPr/>
            <p:nvPr/>
          </p:nvSpPr>
          <p:spPr>
            <a:xfrm>
              <a:off x="2710957" y="2985233"/>
              <a:ext cx="265653" cy="20369"/>
            </a:xfrm>
            <a:custGeom>
              <a:avLst/>
              <a:gdLst/>
              <a:ahLst/>
              <a:cxnLst/>
              <a:rect l="l" t="t" r="r" b="b"/>
              <a:pathLst>
                <a:path w="14477" h="1110" extrusionOk="0">
                  <a:moveTo>
                    <a:pt x="464" y="1"/>
                  </a:moveTo>
                  <a:cubicBezTo>
                    <a:pt x="202" y="1"/>
                    <a:pt x="0" y="223"/>
                    <a:pt x="0" y="485"/>
                  </a:cubicBezTo>
                  <a:lnTo>
                    <a:pt x="0" y="626"/>
                  </a:lnTo>
                  <a:cubicBezTo>
                    <a:pt x="0" y="888"/>
                    <a:pt x="202" y="1110"/>
                    <a:pt x="464" y="1110"/>
                  </a:cubicBezTo>
                  <a:lnTo>
                    <a:pt x="13993" y="1110"/>
                  </a:lnTo>
                  <a:cubicBezTo>
                    <a:pt x="14255" y="1110"/>
                    <a:pt x="14477" y="888"/>
                    <a:pt x="14477" y="626"/>
                  </a:cubicBezTo>
                  <a:lnTo>
                    <a:pt x="14477" y="485"/>
                  </a:lnTo>
                  <a:cubicBezTo>
                    <a:pt x="14477" y="223"/>
                    <a:pt x="14255" y="1"/>
                    <a:pt x="13993" y="1"/>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7127;p116">
              <a:extLst>
                <a:ext uri="{FF2B5EF4-FFF2-40B4-BE49-F238E27FC236}">
                  <a16:creationId xmlns:a16="http://schemas.microsoft.com/office/drawing/2014/main" id="{B9BDA9D2-265D-2FE9-5B95-CC1A3A1143E7}"/>
                </a:ext>
              </a:extLst>
            </p:cNvPr>
            <p:cNvSpPr/>
            <p:nvPr/>
          </p:nvSpPr>
          <p:spPr>
            <a:xfrm>
              <a:off x="2779769" y="2719965"/>
              <a:ext cx="364449" cy="274186"/>
            </a:xfrm>
            <a:custGeom>
              <a:avLst/>
              <a:gdLst/>
              <a:ahLst/>
              <a:cxnLst/>
              <a:rect l="l" t="t" r="r" b="b"/>
              <a:pathLst>
                <a:path w="19861" h="14942" extrusionOk="0">
                  <a:moveTo>
                    <a:pt x="3078" y="0"/>
                  </a:moveTo>
                  <a:cubicBezTo>
                    <a:pt x="2603" y="0"/>
                    <a:pt x="2187" y="265"/>
                    <a:pt x="2117" y="666"/>
                  </a:cubicBezTo>
                  <a:lnTo>
                    <a:pt x="101" y="10747"/>
                  </a:lnTo>
                  <a:cubicBezTo>
                    <a:pt x="0" y="11211"/>
                    <a:pt x="383" y="11695"/>
                    <a:pt x="948" y="11816"/>
                  </a:cubicBezTo>
                  <a:lnTo>
                    <a:pt x="16554" y="14921"/>
                  </a:lnTo>
                  <a:cubicBezTo>
                    <a:pt x="16631" y="14934"/>
                    <a:pt x="16707" y="14941"/>
                    <a:pt x="16782" y="14941"/>
                  </a:cubicBezTo>
                  <a:cubicBezTo>
                    <a:pt x="17258" y="14941"/>
                    <a:pt x="17676" y="14673"/>
                    <a:pt x="17764" y="14255"/>
                  </a:cubicBezTo>
                  <a:lnTo>
                    <a:pt x="19780" y="4194"/>
                  </a:lnTo>
                  <a:cubicBezTo>
                    <a:pt x="19860" y="3710"/>
                    <a:pt x="19498" y="3247"/>
                    <a:pt x="18933" y="3126"/>
                  </a:cubicBezTo>
                  <a:lnTo>
                    <a:pt x="3307" y="21"/>
                  </a:lnTo>
                  <a:cubicBezTo>
                    <a:pt x="3230" y="7"/>
                    <a:pt x="3153" y="0"/>
                    <a:pt x="3078" y="0"/>
                  </a:cubicBezTo>
                  <a:close/>
                </a:path>
              </a:pathLst>
            </a:custGeom>
            <a:solidFill>
              <a:srgbClr val="EBE8EB"/>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7128;p116">
              <a:extLst>
                <a:ext uri="{FF2B5EF4-FFF2-40B4-BE49-F238E27FC236}">
                  <a16:creationId xmlns:a16="http://schemas.microsoft.com/office/drawing/2014/main" id="{FBAFD96F-CA23-6958-9046-3FB416253430}"/>
                </a:ext>
              </a:extLst>
            </p:cNvPr>
            <p:cNvSpPr/>
            <p:nvPr/>
          </p:nvSpPr>
          <p:spPr>
            <a:xfrm>
              <a:off x="2798633" y="2734627"/>
              <a:ext cx="326722" cy="244716"/>
            </a:xfrm>
            <a:custGeom>
              <a:avLst/>
              <a:gdLst/>
              <a:ahLst/>
              <a:cxnLst/>
              <a:rect l="l" t="t" r="r" b="b"/>
              <a:pathLst>
                <a:path w="17805" h="13336" extrusionOk="0">
                  <a:moveTo>
                    <a:pt x="2088" y="0"/>
                  </a:moveTo>
                  <a:cubicBezTo>
                    <a:pt x="2058" y="0"/>
                    <a:pt x="2032" y="23"/>
                    <a:pt x="2017" y="68"/>
                  </a:cubicBezTo>
                  <a:lnTo>
                    <a:pt x="1" y="10150"/>
                  </a:lnTo>
                  <a:cubicBezTo>
                    <a:pt x="1" y="10190"/>
                    <a:pt x="21" y="10230"/>
                    <a:pt x="81" y="10230"/>
                  </a:cubicBezTo>
                  <a:lnTo>
                    <a:pt x="15687" y="13335"/>
                  </a:lnTo>
                  <a:cubicBezTo>
                    <a:pt x="15727" y="13335"/>
                    <a:pt x="15768" y="13315"/>
                    <a:pt x="15788" y="13275"/>
                  </a:cubicBezTo>
                  <a:lnTo>
                    <a:pt x="17804" y="3194"/>
                  </a:lnTo>
                  <a:cubicBezTo>
                    <a:pt x="17804" y="3153"/>
                    <a:pt x="17764" y="3113"/>
                    <a:pt x="17724" y="3113"/>
                  </a:cubicBezTo>
                  <a:lnTo>
                    <a:pt x="2118" y="8"/>
                  </a:lnTo>
                  <a:cubicBezTo>
                    <a:pt x="2108" y="3"/>
                    <a:pt x="2098" y="0"/>
                    <a:pt x="2088"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7129;p116">
              <a:extLst>
                <a:ext uri="{FF2B5EF4-FFF2-40B4-BE49-F238E27FC236}">
                  <a16:creationId xmlns:a16="http://schemas.microsoft.com/office/drawing/2014/main" id="{1E42753D-9583-135F-C525-1BC40496D356}"/>
                </a:ext>
              </a:extLst>
            </p:cNvPr>
            <p:cNvSpPr/>
            <p:nvPr/>
          </p:nvSpPr>
          <p:spPr>
            <a:xfrm>
              <a:off x="2823791" y="2754738"/>
              <a:ext cx="101769" cy="112504"/>
            </a:xfrm>
            <a:custGeom>
              <a:avLst/>
              <a:gdLst/>
              <a:ahLst/>
              <a:cxnLst/>
              <a:rect l="l" t="t" r="r" b="b"/>
              <a:pathLst>
                <a:path w="5546" h="6131" extrusionOk="0">
                  <a:moveTo>
                    <a:pt x="3267" y="1291"/>
                  </a:moveTo>
                  <a:cubicBezTo>
                    <a:pt x="3307" y="1432"/>
                    <a:pt x="3348" y="1573"/>
                    <a:pt x="3368" y="1715"/>
                  </a:cubicBezTo>
                  <a:lnTo>
                    <a:pt x="3529" y="3731"/>
                  </a:lnTo>
                  <a:lnTo>
                    <a:pt x="3529" y="3731"/>
                  </a:lnTo>
                  <a:lnTo>
                    <a:pt x="2158" y="3469"/>
                  </a:lnTo>
                  <a:lnTo>
                    <a:pt x="3267" y="1291"/>
                  </a:lnTo>
                  <a:close/>
                  <a:moveTo>
                    <a:pt x="2279" y="1"/>
                  </a:moveTo>
                  <a:cubicBezTo>
                    <a:pt x="2138" y="122"/>
                    <a:pt x="2017" y="303"/>
                    <a:pt x="1997" y="505"/>
                  </a:cubicBezTo>
                  <a:cubicBezTo>
                    <a:pt x="2259" y="545"/>
                    <a:pt x="2501" y="626"/>
                    <a:pt x="2743" y="747"/>
                  </a:cubicBezTo>
                  <a:lnTo>
                    <a:pt x="767" y="4215"/>
                  </a:lnTo>
                  <a:cubicBezTo>
                    <a:pt x="706" y="4356"/>
                    <a:pt x="585" y="4477"/>
                    <a:pt x="444" y="4537"/>
                  </a:cubicBezTo>
                  <a:cubicBezTo>
                    <a:pt x="353" y="4576"/>
                    <a:pt x="262" y="4599"/>
                    <a:pt x="171" y="4599"/>
                  </a:cubicBezTo>
                  <a:cubicBezTo>
                    <a:pt x="121" y="4599"/>
                    <a:pt x="71" y="4592"/>
                    <a:pt x="21" y="4578"/>
                  </a:cubicBezTo>
                  <a:cubicBezTo>
                    <a:pt x="1" y="4678"/>
                    <a:pt x="1" y="4779"/>
                    <a:pt x="21" y="4860"/>
                  </a:cubicBezTo>
                  <a:cubicBezTo>
                    <a:pt x="41" y="4961"/>
                    <a:pt x="61" y="5041"/>
                    <a:pt x="122" y="5122"/>
                  </a:cubicBezTo>
                  <a:lnTo>
                    <a:pt x="1815" y="5445"/>
                  </a:lnTo>
                  <a:cubicBezTo>
                    <a:pt x="1896" y="5384"/>
                    <a:pt x="1956" y="5324"/>
                    <a:pt x="1997" y="5243"/>
                  </a:cubicBezTo>
                  <a:cubicBezTo>
                    <a:pt x="2037" y="5182"/>
                    <a:pt x="2077" y="5082"/>
                    <a:pt x="2098" y="5001"/>
                  </a:cubicBezTo>
                  <a:cubicBezTo>
                    <a:pt x="1775" y="4941"/>
                    <a:pt x="1634" y="4779"/>
                    <a:pt x="1674" y="4517"/>
                  </a:cubicBezTo>
                  <a:cubicBezTo>
                    <a:pt x="1715" y="4396"/>
                    <a:pt x="1755" y="4295"/>
                    <a:pt x="1815" y="4195"/>
                  </a:cubicBezTo>
                  <a:lnTo>
                    <a:pt x="1896" y="4033"/>
                  </a:lnTo>
                  <a:lnTo>
                    <a:pt x="3610" y="4376"/>
                  </a:lnTo>
                  <a:lnTo>
                    <a:pt x="3630" y="4537"/>
                  </a:lnTo>
                  <a:cubicBezTo>
                    <a:pt x="3630" y="4658"/>
                    <a:pt x="3630" y="4779"/>
                    <a:pt x="3610" y="4900"/>
                  </a:cubicBezTo>
                  <a:cubicBezTo>
                    <a:pt x="3578" y="5108"/>
                    <a:pt x="3457" y="5202"/>
                    <a:pt x="3269" y="5202"/>
                  </a:cubicBezTo>
                  <a:cubicBezTo>
                    <a:pt x="3219" y="5202"/>
                    <a:pt x="3164" y="5195"/>
                    <a:pt x="3106" y="5182"/>
                  </a:cubicBezTo>
                  <a:cubicBezTo>
                    <a:pt x="3086" y="5283"/>
                    <a:pt x="3086" y="5384"/>
                    <a:pt x="3106" y="5465"/>
                  </a:cubicBezTo>
                  <a:cubicBezTo>
                    <a:pt x="3106" y="5566"/>
                    <a:pt x="3146" y="5646"/>
                    <a:pt x="3186" y="5727"/>
                  </a:cubicBezTo>
                  <a:lnTo>
                    <a:pt x="5263" y="6130"/>
                  </a:lnTo>
                  <a:cubicBezTo>
                    <a:pt x="5344" y="6070"/>
                    <a:pt x="5404" y="6009"/>
                    <a:pt x="5445" y="5929"/>
                  </a:cubicBezTo>
                  <a:cubicBezTo>
                    <a:pt x="5485" y="5848"/>
                    <a:pt x="5525" y="5767"/>
                    <a:pt x="5545" y="5666"/>
                  </a:cubicBezTo>
                  <a:cubicBezTo>
                    <a:pt x="5404" y="5646"/>
                    <a:pt x="5263" y="5566"/>
                    <a:pt x="5182" y="5465"/>
                  </a:cubicBezTo>
                  <a:cubicBezTo>
                    <a:pt x="5062" y="5344"/>
                    <a:pt x="4981" y="5182"/>
                    <a:pt x="4981" y="5021"/>
                  </a:cubicBezTo>
                  <a:lnTo>
                    <a:pt x="4376" y="404"/>
                  </a:lnTo>
                  <a:lnTo>
                    <a:pt x="2279" y="1"/>
                  </a:ln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7130;p116">
              <a:extLst>
                <a:ext uri="{FF2B5EF4-FFF2-40B4-BE49-F238E27FC236}">
                  <a16:creationId xmlns:a16="http://schemas.microsoft.com/office/drawing/2014/main" id="{6CA79718-8B3F-4670-9DF1-D96F4250E9B1}"/>
                </a:ext>
              </a:extLst>
            </p:cNvPr>
            <p:cNvSpPr/>
            <p:nvPr/>
          </p:nvSpPr>
          <p:spPr>
            <a:xfrm>
              <a:off x="2943305" y="2769051"/>
              <a:ext cx="165389" cy="48352"/>
            </a:xfrm>
            <a:custGeom>
              <a:avLst/>
              <a:gdLst/>
              <a:ahLst/>
              <a:cxnLst/>
              <a:rect l="l" t="t" r="r" b="b"/>
              <a:pathLst>
                <a:path w="9013" h="2635" extrusionOk="0">
                  <a:moveTo>
                    <a:pt x="565" y="1"/>
                  </a:moveTo>
                  <a:cubicBezTo>
                    <a:pt x="332" y="1"/>
                    <a:pt x="117" y="155"/>
                    <a:pt x="81" y="390"/>
                  </a:cubicBezTo>
                  <a:lnTo>
                    <a:pt x="61" y="531"/>
                  </a:lnTo>
                  <a:cubicBezTo>
                    <a:pt x="0" y="793"/>
                    <a:pt x="162" y="1035"/>
                    <a:pt x="424" y="1096"/>
                  </a:cubicBezTo>
                  <a:lnTo>
                    <a:pt x="8368" y="2628"/>
                  </a:lnTo>
                  <a:cubicBezTo>
                    <a:pt x="8395" y="2632"/>
                    <a:pt x="8421" y="2634"/>
                    <a:pt x="8448" y="2634"/>
                  </a:cubicBezTo>
                  <a:cubicBezTo>
                    <a:pt x="8678" y="2634"/>
                    <a:pt x="8878" y="2480"/>
                    <a:pt x="8932" y="2245"/>
                  </a:cubicBezTo>
                  <a:lnTo>
                    <a:pt x="8952" y="2104"/>
                  </a:lnTo>
                  <a:cubicBezTo>
                    <a:pt x="9013" y="1842"/>
                    <a:pt x="8831" y="1600"/>
                    <a:pt x="8569" y="1539"/>
                  </a:cubicBezTo>
                  <a:lnTo>
                    <a:pt x="645" y="7"/>
                  </a:lnTo>
                  <a:cubicBezTo>
                    <a:pt x="619" y="3"/>
                    <a:pt x="592" y="1"/>
                    <a:pt x="565" y="1"/>
                  </a:cubicBezTo>
                  <a:close/>
                </a:path>
              </a:pathLst>
            </a:custGeom>
            <a:solidFill>
              <a:srgbClr val="4F4294"/>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7131;p116">
              <a:extLst>
                <a:ext uri="{FF2B5EF4-FFF2-40B4-BE49-F238E27FC236}">
                  <a16:creationId xmlns:a16="http://schemas.microsoft.com/office/drawing/2014/main" id="{06AAC7A1-5FF0-9B4F-A6C5-7762E87B1ED7}"/>
                </a:ext>
              </a:extLst>
            </p:cNvPr>
            <p:cNvSpPr/>
            <p:nvPr/>
          </p:nvSpPr>
          <p:spPr>
            <a:xfrm>
              <a:off x="2936277" y="2806063"/>
              <a:ext cx="165022" cy="48334"/>
            </a:xfrm>
            <a:custGeom>
              <a:avLst/>
              <a:gdLst/>
              <a:ahLst/>
              <a:cxnLst/>
              <a:rect l="l" t="t" r="r" b="b"/>
              <a:pathLst>
                <a:path w="8993" h="2634" extrusionOk="0">
                  <a:moveTo>
                    <a:pt x="550" y="0"/>
                  </a:moveTo>
                  <a:cubicBezTo>
                    <a:pt x="332" y="0"/>
                    <a:pt x="117" y="154"/>
                    <a:pt x="81" y="389"/>
                  </a:cubicBezTo>
                  <a:lnTo>
                    <a:pt x="40" y="531"/>
                  </a:lnTo>
                  <a:cubicBezTo>
                    <a:pt x="0" y="793"/>
                    <a:pt x="161" y="1035"/>
                    <a:pt x="424" y="1095"/>
                  </a:cubicBezTo>
                  <a:lnTo>
                    <a:pt x="8368" y="2627"/>
                  </a:lnTo>
                  <a:cubicBezTo>
                    <a:pt x="8394" y="2632"/>
                    <a:pt x="8421" y="2634"/>
                    <a:pt x="8447" y="2634"/>
                  </a:cubicBezTo>
                  <a:cubicBezTo>
                    <a:pt x="8677" y="2634"/>
                    <a:pt x="8878" y="2480"/>
                    <a:pt x="8932" y="2244"/>
                  </a:cubicBezTo>
                  <a:lnTo>
                    <a:pt x="8952" y="2103"/>
                  </a:lnTo>
                  <a:cubicBezTo>
                    <a:pt x="8993" y="1841"/>
                    <a:pt x="8831" y="1599"/>
                    <a:pt x="8569" y="1539"/>
                  </a:cubicBezTo>
                  <a:lnTo>
                    <a:pt x="625" y="6"/>
                  </a:lnTo>
                  <a:cubicBezTo>
                    <a:pt x="600" y="2"/>
                    <a:pt x="575" y="0"/>
                    <a:pt x="550" y="0"/>
                  </a:cubicBezTo>
                  <a:close/>
                </a:path>
              </a:pathLst>
            </a:custGeom>
            <a:solidFill>
              <a:srgbClr val="4F4294"/>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7132;p116">
              <a:extLst>
                <a:ext uri="{FF2B5EF4-FFF2-40B4-BE49-F238E27FC236}">
                  <a16:creationId xmlns:a16="http://schemas.microsoft.com/office/drawing/2014/main" id="{2F2A08E6-D02B-4FF2-61A8-8ACCCC5F4ADE}"/>
                </a:ext>
              </a:extLst>
            </p:cNvPr>
            <p:cNvSpPr/>
            <p:nvPr/>
          </p:nvSpPr>
          <p:spPr>
            <a:xfrm>
              <a:off x="2929248" y="2842947"/>
              <a:ext cx="165022" cy="48187"/>
            </a:xfrm>
            <a:custGeom>
              <a:avLst/>
              <a:gdLst/>
              <a:ahLst/>
              <a:cxnLst/>
              <a:rect l="l" t="t" r="r" b="b"/>
              <a:pathLst>
                <a:path w="8993" h="2626" extrusionOk="0">
                  <a:moveTo>
                    <a:pt x="523" y="1"/>
                  </a:moveTo>
                  <a:cubicBezTo>
                    <a:pt x="302" y="1"/>
                    <a:pt x="113" y="165"/>
                    <a:pt x="61" y="375"/>
                  </a:cubicBezTo>
                  <a:lnTo>
                    <a:pt x="40" y="537"/>
                  </a:lnTo>
                  <a:cubicBezTo>
                    <a:pt x="0" y="779"/>
                    <a:pt x="161" y="1041"/>
                    <a:pt x="423" y="1081"/>
                  </a:cubicBezTo>
                  <a:lnTo>
                    <a:pt x="8368" y="2614"/>
                  </a:lnTo>
                  <a:cubicBezTo>
                    <a:pt x="8399" y="2621"/>
                    <a:pt x="8431" y="2625"/>
                    <a:pt x="8463" y="2625"/>
                  </a:cubicBezTo>
                  <a:cubicBezTo>
                    <a:pt x="8675" y="2625"/>
                    <a:pt x="8877" y="2461"/>
                    <a:pt x="8912" y="2251"/>
                  </a:cubicBezTo>
                  <a:lnTo>
                    <a:pt x="8952" y="2089"/>
                  </a:lnTo>
                  <a:cubicBezTo>
                    <a:pt x="8993" y="1847"/>
                    <a:pt x="8831" y="1585"/>
                    <a:pt x="8569" y="1545"/>
                  </a:cubicBezTo>
                  <a:lnTo>
                    <a:pt x="625" y="13"/>
                  </a:lnTo>
                  <a:cubicBezTo>
                    <a:pt x="591" y="5"/>
                    <a:pt x="557" y="1"/>
                    <a:pt x="523" y="1"/>
                  </a:cubicBezTo>
                  <a:close/>
                </a:path>
              </a:pathLst>
            </a:custGeom>
            <a:solidFill>
              <a:srgbClr val="4F4294"/>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7133;p116">
              <a:extLst>
                <a:ext uri="{FF2B5EF4-FFF2-40B4-BE49-F238E27FC236}">
                  <a16:creationId xmlns:a16="http://schemas.microsoft.com/office/drawing/2014/main" id="{1AC8CB78-C571-6F47-A1CE-9EEE79B6A8F3}"/>
                </a:ext>
              </a:extLst>
            </p:cNvPr>
            <p:cNvSpPr/>
            <p:nvPr/>
          </p:nvSpPr>
          <p:spPr>
            <a:xfrm>
              <a:off x="2823791" y="2860820"/>
              <a:ext cx="263451" cy="67198"/>
            </a:xfrm>
            <a:custGeom>
              <a:avLst/>
              <a:gdLst/>
              <a:ahLst/>
              <a:cxnLst/>
              <a:rect l="l" t="t" r="r" b="b"/>
              <a:pathLst>
                <a:path w="14357" h="3662" extrusionOk="0">
                  <a:moveTo>
                    <a:pt x="566" y="0"/>
                  </a:moveTo>
                  <a:cubicBezTo>
                    <a:pt x="336" y="0"/>
                    <a:pt x="136" y="154"/>
                    <a:pt x="81" y="389"/>
                  </a:cubicBezTo>
                  <a:lnTo>
                    <a:pt x="61" y="531"/>
                  </a:lnTo>
                  <a:cubicBezTo>
                    <a:pt x="1" y="793"/>
                    <a:pt x="182" y="1035"/>
                    <a:pt x="424" y="1095"/>
                  </a:cubicBezTo>
                  <a:lnTo>
                    <a:pt x="13711" y="3656"/>
                  </a:lnTo>
                  <a:cubicBezTo>
                    <a:pt x="13738" y="3660"/>
                    <a:pt x="13765" y="3662"/>
                    <a:pt x="13791" y="3662"/>
                  </a:cubicBezTo>
                  <a:cubicBezTo>
                    <a:pt x="14021" y="3662"/>
                    <a:pt x="14222" y="3508"/>
                    <a:pt x="14276" y="3273"/>
                  </a:cubicBezTo>
                  <a:lnTo>
                    <a:pt x="14296" y="3132"/>
                  </a:lnTo>
                  <a:cubicBezTo>
                    <a:pt x="14356" y="2869"/>
                    <a:pt x="14175" y="2628"/>
                    <a:pt x="13933" y="2567"/>
                  </a:cubicBezTo>
                  <a:lnTo>
                    <a:pt x="646" y="6"/>
                  </a:lnTo>
                  <a:cubicBezTo>
                    <a:pt x="619" y="2"/>
                    <a:pt x="592" y="0"/>
                    <a:pt x="566" y="0"/>
                  </a:cubicBezTo>
                  <a:close/>
                </a:path>
              </a:pathLst>
            </a:custGeom>
            <a:solidFill>
              <a:srgbClr val="4F4294"/>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7134;p116">
              <a:extLst>
                <a:ext uri="{FF2B5EF4-FFF2-40B4-BE49-F238E27FC236}">
                  <a16:creationId xmlns:a16="http://schemas.microsoft.com/office/drawing/2014/main" id="{910F69C0-C5CF-8704-9012-06F655B6767F}"/>
                </a:ext>
              </a:extLst>
            </p:cNvPr>
            <p:cNvSpPr/>
            <p:nvPr/>
          </p:nvSpPr>
          <p:spPr>
            <a:xfrm>
              <a:off x="2816763" y="2897703"/>
              <a:ext cx="263451" cy="67326"/>
            </a:xfrm>
            <a:custGeom>
              <a:avLst/>
              <a:gdLst/>
              <a:ahLst/>
              <a:cxnLst/>
              <a:rect l="l" t="t" r="r" b="b"/>
              <a:pathLst>
                <a:path w="14357" h="3669" extrusionOk="0">
                  <a:moveTo>
                    <a:pt x="544" y="1"/>
                  </a:moveTo>
                  <a:cubicBezTo>
                    <a:pt x="319" y="1"/>
                    <a:pt x="116" y="168"/>
                    <a:pt x="81" y="396"/>
                  </a:cubicBezTo>
                  <a:lnTo>
                    <a:pt x="61" y="537"/>
                  </a:lnTo>
                  <a:cubicBezTo>
                    <a:pt x="1" y="799"/>
                    <a:pt x="162" y="1041"/>
                    <a:pt x="424" y="1081"/>
                  </a:cubicBezTo>
                  <a:lnTo>
                    <a:pt x="13711" y="3662"/>
                  </a:lnTo>
                  <a:cubicBezTo>
                    <a:pt x="13738" y="3666"/>
                    <a:pt x="13765" y="3668"/>
                    <a:pt x="13791" y="3668"/>
                  </a:cubicBezTo>
                  <a:cubicBezTo>
                    <a:pt x="14021" y="3668"/>
                    <a:pt x="14221" y="3514"/>
                    <a:pt x="14276" y="3279"/>
                  </a:cubicBezTo>
                  <a:lnTo>
                    <a:pt x="14296" y="3138"/>
                  </a:lnTo>
                  <a:cubicBezTo>
                    <a:pt x="14356" y="2876"/>
                    <a:pt x="14175" y="2634"/>
                    <a:pt x="13913" y="2573"/>
                  </a:cubicBezTo>
                  <a:lnTo>
                    <a:pt x="646" y="13"/>
                  </a:lnTo>
                  <a:cubicBezTo>
                    <a:pt x="612" y="5"/>
                    <a:pt x="577" y="1"/>
                    <a:pt x="544" y="1"/>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7135;p116">
              <a:extLst>
                <a:ext uri="{FF2B5EF4-FFF2-40B4-BE49-F238E27FC236}">
                  <a16:creationId xmlns:a16="http://schemas.microsoft.com/office/drawing/2014/main" id="{21A5CC30-0F78-253E-2614-0E4B1A645037}"/>
                </a:ext>
              </a:extLst>
            </p:cNvPr>
            <p:cNvSpPr/>
            <p:nvPr/>
          </p:nvSpPr>
          <p:spPr>
            <a:xfrm>
              <a:off x="2824910" y="2685926"/>
              <a:ext cx="364449" cy="273800"/>
            </a:xfrm>
            <a:custGeom>
              <a:avLst/>
              <a:gdLst/>
              <a:ahLst/>
              <a:cxnLst/>
              <a:rect l="l" t="t" r="r" b="b"/>
              <a:pathLst>
                <a:path w="19861" h="14921" extrusionOk="0">
                  <a:moveTo>
                    <a:pt x="3078" y="0"/>
                  </a:moveTo>
                  <a:cubicBezTo>
                    <a:pt x="2602" y="0"/>
                    <a:pt x="2187" y="265"/>
                    <a:pt x="2117" y="666"/>
                  </a:cubicBezTo>
                  <a:lnTo>
                    <a:pt x="101" y="10727"/>
                  </a:lnTo>
                  <a:cubicBezTo>
                    <a:pt x="0" y="11211"/>
                    <a:pt x="383" y="11695"/>
                    <a:pt x="948" y="11816"/>
                  </a:cubicBezTo>
                  <a:lnTo>
                    <a:pt x="16554" y="14901"/>
                  </a:lnTo>
                  <a:cubicBezTo>
                    <a:pt x="16631" y="14914"/>
                    <a:pt x="16707" y="14921"/>
                    <a:pt x="16782" y="14921"/>
                  </a:cubicBezTo>
                  <a:cubicBezTo>
                    <a:pt x="17253" y="14921"/>
                    <a:pt x="17656" y="14656"/>
                    <a:pt x="17743" y="14255"/>
                  </a:cubicBezTo>
                  <a:lnTo>
                    <a:pt x="19760" y="4174"/>
                  </a:lnTo>
                  <a:cubicBezTo>
                    <a:pt x="19860" y="3690"/>
                    <a:pt x="19477" y="3226"/>
                    <a:pt x="18913" y="3105"/>
                  </a:cubicBezTo>
                  <a:lnTo>
                    <a:pt x="3307" y="21"/>
                  </a:lnTo>
                  <a:cubicBezTo>
                    <a:pt x="3230" y="7"/>
                    <a:pt x="3153" y="0"/>
                    <a:pt x="3078" y="0"/>
                  </a:cubicBezTo>
                  <a:close/>
                </a:path>
              </a:pathLst>
            </a:custGeom>
            <a:solidFill>
              <a:srgbClr val="EBE8EB"/>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7136;p116">
              <a:extLst>
                <a:ext uri="{FF2B5EF4-FFF2-40B4-BE49-F238E27FC236}">
                  <a16:creationId xmlns:a16="http://schemas.microsoft.com/office/drawing/2014/main" id="{3F64871D-7CC6-EC98-CD59-344B3A57645F}"/>
                </a:ext>
              </a:extLst>
            </p:cNvPr>
            <p:cNvSpPr/>
            <p:nvPr/>
          </p:nvSpPr>
          <p:spPr>
            <a:xfrm>
              <a:off x="2843774" y="2700587"/>
              <a:ext cx="326722" cy="244349"/>
            </a:xfrm>
            <a:custGeom>
              <a:avLst/>
              <a:gdLst/>
              <a:ahLst/>
              <a:cxnLst/>
              <a:rect l="l" t="t" r="r" b="b"/>
              <a:pathLst>
                <a:path w="17805" h="13316" extrusionOk="0">
                  <a:moveTo>
                    <a:pt x="2086" y="0"/>
                  </a:moveTo>
                  <a:cubicBezTo>
                    <a:pt x="2057" y="0"/>
                    <a:pt x="2032" y="19"/>
                    <a:pt x="2017" y="48"/>
                  </a:cubicBezTo>
                  <a:lnTo>
                    <a:pt x="0" y="10130"/>
                  </a:lnTo>
                  <a:cubicBezTo>
                    <a:pt x="0" y="10170"/>
                    <a:pt x="41" y="10210"/>
                    <a:pt x="81" y="10210"/>
                  </a:cubicBezTo>
                  <a:lnTo>
                    <a:pt x="15687" y="13315"/>
                  </a:lnTo>
                  <a:cubicBezTo>
                    <a:pt x="15727" y="13315"/>
                    <a:pt x="15768" y="13295"/>
                    <a:pt x="15788" y="13255"/>
                  </a:cubicBezTo>
                  <a:lnTo>
                    <a:pt x="17804" y="3194"/>
                  </a:lnTo>
                  <a:cubicBezTo>
                    <a:pt x="17804" y="3133"/>
                    <a:pt x="17784" y="3113"/>
                    <a:pt x="17723" y="3093"/>
                  </a:cubicBezTo>
                  <a:lnTo>
                    <a:pt x="2118" y="8"/>
                  </a:lnTo>
                  <a:cubicBezTo>
                    <a:pt x="2107" y="3"/>
                    <a:pt x="2096" y="0"/>
                    <a:pt x="2086"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7137;p116">
              <a:extLst>
                <a:ext uri="{FF2B5EF4-FFF2-40B4-BE49-F238E27FC236}">
                  <a16:creationId xmlns:a16="http://schemas.microsoft.com/office/drawing/2014/main" id="{1DCF144B-8FD6-E808-7296-8E7B8ABEEBA6}"/>
                </a:ext>
              </a:extLst>
            </p:cNvPr>
            <p:cNvSpPr/>
            <p:nvPr/>
          </p:nvSpPr>
          <p:spPr>
            <a:xfrm>
              <a:off x="2869299" y="2720332"/>
              <a:ext cx="101402" cy="112485"/>
            </a:xfrm>
            <a:custGeom>
              <a:avLst/>
              <a:gdLst/>
              <a:ahLst/>
              <a:cxnLst/>
              <a:rect l="l" t="t" r="r" b="b"/>
              <a:pathLst>
                <a:path w="5526" h="6130" extrusionOk="0">
                  <a:moveTo>
                    <a:pt x="3247" y="1311"/>
                  </a:moveTo>
                  <a:cubicBezTo>
                    <a:pt x="3307" y="1432"/>
                    <a:pt x="3348" y="1593"/>
                    <a:pt x="3348" y="1735"/>
                  </a:cubicBezTo>
                  <a:lnTo>
                    <a:pt x="3529" y="3751"/>
                  </a:lnTo>
                  <a:lnTo>
                    <a:pt x="2158" y="3469"/>
                  </a:lnTo>
                  <a:lnTo>
                    <a:pt x="3247" y="1311"/>
                  </a:lnTo>
                  <a:close/>
                  <a:moveTo>
                    <a:pt x="2259" y="1"/>
                  </a:moveTo>
                  <a:cubicBezTo>
                    <a:pt x="2118" y="122"/>
                    <a:pt x="2017" y="303"/>
                    <a:pt x="1977" y="505"/>
                  </a:cubicBezTo>
                  <a:cubicBezTo>
                    <a:pt x="2239" y="545"/>
                    <a:pt x="2501" y="626"/>
                    <a:pt x="2723" y="747"/>
                  </a:cubicBezTo>
                  <a:lnTo>
                    <a:pt x="767" y="4215"/>
                  </a:lnTo>
                  <a:cubicBezTo>
                    <a:pt x="686" y="4356"/>
                    <a:pt x="565" y="4477"/>
                    <a:pt x="424" y="4537"/>
                  </a:cubicBezTo>
                  <a:cubicBezTo>
                    <a:pt x="333" y="4583"/>
                    <a:pt x="220" y="4605"/>
                    <a:pt x="109" y="4605"/>
                  </a:cubicBezTo>
                  <a:cubicBezTo>
                    <a:pt x="73" y="4605"/>
                    <a:pt x="36" y="4603"/>
                    <a:pt x="1" y="4598"/>
                  </a:cubicBezTo>
                  <a:cubicBezTo>
                    <a:pt x="1" y="4678"/>
                    <a:pt x="1" y="4779"/>
                    <a:pt x="1" y="4860"/>
                  </a:cubicBezTo>
                  <a:cubicBezTo>
                    <a:pt x="21" y="4961"/>
                    <a:pt x="61" y="5041"/>
                    <a:pt x="102" y="5122"/>
                  </a:cubicBezTo>
                  <a:lnTo>
                    <a:pt x="1815" y="5444"/>
                  </a:lnTo>
                  <a:cubicBezTo>
                    <a:pt x="1876" y="5404"/>
                    <a:pt x="1936" y="5323"/>
                    <a:pt x="1977" y="5243"/>
                  </a:cubicBezTo>
                  <a:cubicBezTo>
                    <a:pt x="2017" y="5182"/>
                    <a:pt x="2057" y="5082"/>
                    <a:pt x="2077" y="5001"/>
                  </a:cubicBezTo>
                  <a:cubicBezTo>
                    <a:pt x="1735" y="4940"/>
                    <a:pt x="1594" y="4779"/>
                    <a:pt x="1654" y="4517"/>
                  </a:cubicBezTo>
                  <a:cubicBezTo>
                    <a:pt x="1694" y="4396"/>
                    <a:pt x="1735" y="4295"/>
                    <a:pt x="1795" y="4194"/>
                  </a:cubicBezTo>
                  <a:lnTo>
                    <a:pt x="1876" y="4033"/>
                  </a:lnTo>
                  <a:lnTo>
                    <a:pt x="3590" y="4376"/>
                  </a:lnTo>
                  <a:lnTo>
                    <a:pt x="3610" y="4537"/>
                  </a:lnTo>
                  <a:cubicBezTo>
                    <a:pt x="3610" y="4658"/>
                    <a:pt x="3610" y="4779"/>
                    <a:pt x="3590" y="4900"/>
                  </a:cubicBezTo>
                  <a:cubicBezTo>
                    <a:pt x="3542" y="5108"/>
                    <a:pt x="3431" y="5201"/>
                    <a:pt x="3246" y="5201"/>
                  </a:cubicBezTo>
                  <a:cubicBezTo>
                    <a:pt x="3198" y="5201"/>
                    <a:pt x="3144" y="5195"/>
                    <a:pt x="3086" y="5182"/>
                  </a:cubicBezTo>
                  <a:cubicBezTo>
                    <a:pt x="3065" y="5283"/>
                    <a:pt x="3065" y="5384"/>
                    <a:pt x="3086" y="5465"/>
                  </a:cubicBezTo>
                  <a:cubicBezTo>
                    <a:pt x="3086" y="5565"/>
                    <a:pt x="3126" y="5646"/>
                    <a:pt x="3166" y="5727"/>
                  </a:cubicBezTo>
                  <a:lnTo>
                    <a:pt x="5243" y="6130"/>
                  </a:lnTo>
                  <a:cubicBezTo>
                    <a:pt x="5324" y="6070"/>
                    <a:pt x="5384" y="6009"/>
                    <a:pt x="5424" y="5928"/>
                  </a:cubicBezTo>
                  <a:cubicBezTo>
                    <a:pt x="5465" y="5848"/>
                    <a:pt x="5505" y="5767"/>
                    <a:pt x="5525" y="5666"/>
                  </a:cubicBezTo>
                  <a:cubicBezTo>
                    <a:pt x="5364" y="5646"/>
                    <a:pt x="5243" y="5565"/>
                    <a:pt x="5162" y="5465"/>
                  </a:cubicBezTo>
                  <a:cubicBezTo>
                    <a:pt x="5041" y="5344"/>
                    <a:pt x="4961" y="5182"/>
                    <a:pt x="4961" y="5021"/>
                  </a:cubicBezTo>
                  <a:lnTo>
                    <a:pt x="4376" y="404"/>
                  </a:lnTo>
                  <a:lnTo>
                    <a:pt x="2259" y="1"/>
                  </a:lnTo>
                  <a:close/>
                </a:path>
              </a:pathLst>
            </a:custGeom>
            <a:solidFill>
              <a:srgbClr val="F4DC9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7138;p116">
              <a:extLst>
                <a:ext uri="{FF2B5EF4-FFF2-40B4-BE49-F238E27FC236}">
                  <a16:creationId xmlns:a16="http://schemas.microsoft.com/office/drawing/2014/main" id="{B699C3DB-3A03-F3A6-4C94-3A855DA4660D}"/>
                </a:ext>
              </a:extLst>
            </p:cNvPr>
            <p:cNvSpPr/>
            <p:nvPr/>
          </p:nvSpPr>
          <p:spPr>
            <a:xfrm>
              <a:off x="2988446" y="2734920"/>
              <a:ext cx="165389" cy="48187"/>
            </a:xfrm>
            <a:custGeom>
              <a:avLst/>
              <a:gdLst/>
              <a:ahLst/>
              <a:cxnLst/>
              <a:rect l="l" t="t" r="r" b="b"/>
              <a:pathLst>
                <a:path w="9013" h="2626" extrusionOk="0">
                  <a:moveTo>
                    <a:pt x="544" y="0"/>
                  </a:moveTo>
                  <a:cubicBezTo>
                    <a:pt x="323" y="0"/>
                    <a:pt x="133" y="167"/>
                    <a:pt x="81" y="395"/>
                  </a:cubicBezTo>
                  <a:lnTo>
                    <a:pt x="61" y="536"/>
                  </a:lnTo>
                  <a:cubicBezTo>
                    <a:pt x="0" y="798"/>
                    <a:pt x="182" y="1040"/>
                    <a:pt x="423" y="1081"/>
                  </a:cubicBezTo>
                  <a:lnTo>
                    <a:pt x="8368" y="2613"/>
                  </a:lnTo>
                  <a:cubicBezTo>
                    <a:pt x="8405" y="2622"/>
                    <a:pt x="8441" y="2626"/>
                    <a:pt x="8477" y="2626"/>
                  </a:cubicBezTo>
                  <a:cubicBezTo>
                    <a:pt x="8695" y="2626"/>
                    <a:pt x="8880" y="2475"/>
                    <a:pt x="8932" y="2250"/>
                  </a:cubicBezTo>
                  <a:lnTo>
                    <a:pt x="8952" y="2109"/>
                  </a:lnTo>
                  <a:cubicBezTo>
                    <a:pt x="9013" y="1847"/>
                    <a:pt x="8831" y="1585"/>
                    <a:pt x="8589" y="1544"/>
                  </a:cubicBezTo>
                  <a:lnTo>
                    <a:pt x="645" y="12"/>
                  </a:lnTo>
                  <a:cubicBezTo>
                    <a:pt x="611" y="4"/>
                    <a:pt x="577" y="0"/>
                    <a:pt x="544" y="0"/>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7139;p116">
              <a:extLst>
                <a:ext uri="{FF2B5EF4-FFF2-40B4-BE49-F238E27FC236}">
                  <a16:creationId xmlns:a16="http://schemas.microsoft.com/office/drawing/2014/main" id="{493DEF17-2F40-9101-5A9C-A14838D95749}"/>
                </a:ext>
              </a:extLst>
            </p:cNvPr>
            <p:cNvSpPr/>
            <p:nvPr/>
          </p:nvSpPr>
          <p:spPr>
            <a:xfrm>
              <a:off x="2981399" y="2771896"/>
              <a:ext cx="165040" cy="48187"/>
            </a:xfrm>
            <a:custGeom>
              <a:avLst/>
              <a:gdLst/>
              <a:ahLst/>
              <a:cxnLst/>
              <a:rect l="l" t="t" r="r" b="b"/>
              <a:pathLst>
                <a:path w="8994" h="2626" extrusionOk="0">
                  <a:moveTo>
                    <a:pt x="535" y="1"/>
                  </a:moveTo>
                  <a:cubicBezTo>
                    <a:pt x="314" y="1"/>
                    <a:pt x="116" y="151"/>
                    <a:pt x="82" y="376"/>
                  </a:cubicBezTo>
                  <a:lnTo>
                    <a:pt x="41" y="517"/>
                  </a:lnTo>
                  <a:cubicBezTo>
                    <a:pt x="1" y="780"/>
                    <a:pt x="162" y="1042"/>
                    <a:pt x="424" y="1082"/>
                  </a:cubicBezTo>
                  <a:lnTo>
                    <a:pt x="8368" y="2614"/>
                  </a:lnTo>
                  <a:cubicBezTo>
                    <a:pt x="8403" y="2622"/>
                    <a:pt x="8437" y="2626"/>
                    <a:pt x="8470" y="2626"/>
                  </a:cubicBezTo>
                  <a:cubicBezTo>
                    <a:pt x="8691" y="2626"/>
                    <a:pt x="8880" y="2459"/>
                    <a:pt x="8933" y="2231"/>
                  </a:cubicBezTo>
                  <a:lnTo>
                    <a:pt x="8953" y="2090"/>
                  </a:lnTo>
                  <a:cubicBezTo>
                    <a:pt x="8993" y="1828"/>
                    <a:pt x="8832" y="1586"/>
                    <a:pt x="8570" y="1546"/>
                  </a:cubicBezTo>
                  <a:lnTo>
                    <a:pt x="646" y="13"/>
                  </a:lnTo>
                  <a:cubicBezTo>
                    <a:pt x="609" y="5"/>
                    <a:pt x="572" y="1"/>
                    <a:pt x="535" y="1"/>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7140;p116">
              <a:extLst>
                <a:ext uri="{FF2B5EF4-FFF2-40B4-BE49-F238E27FC236}">
                  <a16:creationId xmlns:a16="http://schemas.microsoft.com/office/drawing/2014/main" id="{F0F2D7B8-471C-A8A6-C96B-283B97E73813}"/>
                </a:ext>
              </a:extLst>
            </p:cNvPr>
            <p:cNvSpPr/>
            <p:nvPr/>
          </p:nvSpPr>
          <p:spPr>
            <a:xfrm>
              <a:off x="2974371" y="2808651"/>
              <a:ext cx="165040" cy="48334"/>
            </a:xfrm>
            <a:custGeom>
              <a:avLst/>
              <a:gdLst/>
              <a:ahLst/>
              <a:cxnLst/>
              <a:rect l="l" t="t" r="r" b="b"/>
              <a:pathLst>
                <a:path w="8994" h="2634" extrusionOk="0">
                  <a:moveTo>
                    <a:pt x="546" y="0"/>
                  </a:moveTo>
                  <a:cubicBezTo>
                    <a:pt x="316" y="0"/>
                    <a:pt x="118" y="154"/>
                    <a:pt x="82" y="390"/>
                  </a:cubicBezTo>
                  <a:lnTo>
                    <a:pt x="41" y="531"/>
                  </a:lnTo>
                  <a:cubicBezTo>
                    <a:pt x="1" y="793"/>
                    <a:pt x="162" y="1035"/>
                    <a:pt x="424" y="1095"/>
                  </a:cubicBezTo>
                  <a:lnTo>
                    <a:pt x="8368" y="2628"/>
                  </a:lnTo>
                  <a:cubicBezTo>
                    <a:pt x="8395" y="2632"/>
                    <a:pt x="8422" y="2634"/>
                    <a:pt x="8448" y="2634"/>
                  </a:cubicBezTo>
                  <a:cubicBezTo>
                    <a:pt x="8678" y="2634"/>
                    <a:pt x="8877" y="2480"/>
                    <a:pt x="8913" y="2244"/>
                  </a:cubicBezTo>
                  <a:lnTo>
                    <a:pt x="8953" y="2103"/>
                  </a:lnTo>
                  <a:cubicBezTo>
                    <a:pt x="8993" y="1841"/>
                    <a:pt x="8832" y="1599"/>
                    <a:pt x="8570" y="1539"/>
                  </a:cubicBezTo>
                  <a:lnTo>
                    <a:pt x="626" y="6"/>
                  </a:lnTo>
                  <a:cubicBezTo>
                    <a:pt x="599" y="2"/>
                    <a:pt x="572" y="0"/>
                    <a:pt x="546" y="0"/>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7141;p116">
              <a:extLst>
                <a:ext uri="{FF2B5EF4-FFF2-40B4-BE49-F238E27FC236}">
                  <a16:creationId xmlns:a16="http://schemas.microsoft.com/office/drawing/2014/main" id="{2638169B-30B9-0D5B-9389-3F3F9D16F75D}"/>
                </a:ext>
              </a:extLst>
            </p:cNvPr>
            <p:cNvSpPr/>
            <p:nvPr/>
          </p:nvSpPr>
          <p:spPr>
            <a:xfrm>
              <a:off x="2868932" y="2826670"/>
              <a:ext cx="263451" cy="67308"/>
            </a:xfrm>
            <a:custGeom>
              <a:avLst/>
              <a:gdLst/>
              <a:ahLst/>
              <a:cxnLst/>
              <a:rect l="l" t="t" r="r" b="b"/>
              <a:pathLst>
                <a:path w="14357" h="3668" extrusionOk="0">
                  <a:moveTo>
                    <a:pt x="544" y="1"/>
                  </a:moveTo>
                  <a:cubicBezTo>
                    <a:pt x="323" y="1"/>
                    <a:pt x="134" y="168"/>
                    <a:pt x="81" y="395"/>
                  </a:cubicBezTo>
                  <a:lnTo>
                    <a:pt x="61" y="537"/>
                  </a:lnTo>
                  <a:cubicBezTo>
                    <a:pt x="1" y="799"/>
                    <a:pt x="182" y="1041"/>
                    <a:pt x="444" y="1081"/>
                  </a:cubicBezTo>
                  <a:lnTo>
                    <a:pt x="13711" y="3662"/>
                  </a:lnTo>
                  <a:cubicBezTo>
                    <a:pt x="13738" y="3666"/>
                    <a:pt x="13765" y="3668"/>
                    <a:pt x="13792" y="3668"/>
                  </a:cubicBezTo>
                  <a:cubicBezTo>
                    <a:pt x="14025" y="3668"/>
                    <a:pt x="14239" y="3514"/>
                    <a:pt x="14276" y="3279"/>
                  </a:cubicBezTo>
                  <a:lnTo>
                    <a:pt x="14316" y="3138"/>
                  </a:lnTo>
                  <a:cubicBezTo>
                    <a:pt x="14356" y="2875"/>
                    <a:pt x="14195" y="2634"/>
                    <a:pt x="13933" y="2573"/>
                  </a:cubicBezTo>
                  <a:lnTo>
                    <a:pt x="646" y="12"/>
                  </a:lnTo>
                  <a:cubicBezTo>
                    <a:pt x="611" y="4"/>
                    <a:pt x="578" y="1"/>
                    <a:pt x="544" y="1"/>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7142;p116">
              <a:extLst>
                <a:ext uri="{FF2B5EF4-FFF2-40B4-BE49-F238E27FC236}">
                  <a16:creationId xmlns:a16="http://schemas.microsoft.com/office/drawing/2014/main" id="{E0405F70-FD35-1D3E-47E8-64DDE1560423}"/>
                </a:ext>
              </a:extLst>
            </p:cNvPr>
            <p:cNvSpPr/>
            <p:nvPr/>
          </p:nvSpPr>
          <p:spPr>
            <a:xfrm>
              <a:off x="2861904" y="2863646"/>
              <a:ext cx="263451" cy="67069"/>
            </a:xfrm>
            <a:custGeom>
              <a:avLst/>
              <a:gdLst/>
              <a:ahLst/>
              <a:cxnLst/>
              <a:rect l="l" t="t" r="r" b="b"/>
              <a:pathLst>
                <a:path w="14357" h="3655" extrusionOk="0">
                  <a:moveTo>
                    <a:pt x="535" y="1"/>
                  </a:moveTo>
                  <a:cubicBezTo>
                    <a:pt x="314" y="1"/>
                    <a:pt x="116" y="152"/>
                    <a:pt x="81" y="377"/>
                  </a:cubicBezTo>
                  <a:lnTo>
                    <a:pt x="61" y="518"/>
                  </a:lnTo>
                  <a:cubicBezTo>
                    <a:pt x="0" y="780"/>
                    <a:pt x="162" y="1042"/>
                    <a:pt x="424" y="1082"/>
                  </a:cubicBezTo>
                  <a:lnTo>
                    <a:pt x="13711" y="3643"/>
                  </a:lnTo>
                  <a:cubicBezTo>
                    <a:pt x="13745" y="3651"/>
                    <a:pt x="13780" y="3655"/>
                    <a:pt x="13813" y="3655"/>
                  </a:cubicBezTo>
                  <a:cubicBezTo>
                    <a:pt x="14034" y="3655"/>
                    <a:pt x="14223" y="3490"/>
                    <a:pt x="14276" y="3280"/>
                  </a:cubicBezTo>
                  <a:lnTo>
                    <a:pt x="14296" y="3119"/>
                  </a:lnTo>
                  <a:cubicBezTo>
                    <a:pt x="14356" y="2877"/>
                    <a:pt x="14175" y="2615"/>
                    <a:pt x="13913" y="2574"/>
                  </a:cubicBezTo>
                  <a:lnTo>
                    <a:pt x="646" y="14"/>
                  </a:lnTo>
                  <a:cubicBezTo>
                    <a:pt x="608" y="5"/>
                    <a:pt x="571" y="1"/>
                    <a:pt x="535" y="1"/>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7143;p116">
              <a:extLst>
                <a:ext uri="{FF2B5EF4-FFF2-40B4-BE49-F238E27FC236}">
                  <a16:creationId xmlns:a16="http://schemas.microsoft.com/office/drawing/2014/main" id="{FC0C885C-F200-845C-4CD3-9DE8DCAE716C}"/>
                </a:ext>
              </a:extLst>
            </p:cNvPr>
            <p:cNvSpPr/>
            <p:nvPr/>
          </p:nvSpPr>
          <p:spPr>
            <a:xfrm>
              <a:off x="2448644" y="2911979"/>
              <a:ext cx="381808" cy="266791"/>
            </a:xfrm>
            <a:custGeom>
              <a:avLst/>
              <a:gdLst/>
              <a:ahLst/>
              <a:cxnLst/>
              <a:rect l="l" t="t" r="r" b="b"/>
              <a:pathLst>
                <a:path w="20807" h="14539" extrusionOk="0">
                  <a:moveTo>
                    <a:pt x="793" y="0"/>
                  </a:moveTo>
                  <a:cubicBezTo>
                    <a:pt x="346" y="0"/>
                    <a:pt x="1" y="395"/>
                    <a:pt x="40" y="827"/>
                  </a:cubicBezTo>
                  <a:lnTo>
                    <a:pt x="927" y="13711"/>
                  </a:lnTo>
                  <a:cubicBezTo>
                    <a:pt x="968" y="14175"/>
                    <a:pt x="1351" y="14538"/>
                    <a:pt x="1814" y="14538"/>
                  </a:cubicBezTo>
                  <a:lnTo>
                    <a:pt x="19981" y="14538"/>
                  </a:lnTo>
                  <a:cubicBezTo>
                    <a:pt x="19993" y="14539"/>
                    <a:pt x="20004" y="14539"/>
                    <a:pt x="20016" y="14539"/>
                  </a:cubicBezTo>
                  <a:cubicBezTo>
                    <a:pt x="20463" y="14539"/>
                    <a:pt x="20807" y="14163"/>
                    <a:pt x="20767" y="13711"/>
                  </a:cubicBezTo>
                  <a:lnTo>
                    <a:pt x="20021" y="2965"/>
                  </a:lnTo>
                  <a:cubicBezTo>
                    <a:pt x="19981" y="2501"/>
                    <a:pt x="19598" y="2138"/>
                    <a:pt x="19134" y="2138"/>
                  </a:cubicBezTo>
                  <a:lnTo>
                    <a:pt x="10948" y="2138"/>
                  </a:lnTo>
                  <a:cubicBezTo>
                    <a:pt x="10767" y="2138"/>
                    <a:pt x="10585" y="2078"/>
                    <a:pt x="10424" y="1957"/>
                  </a:cubicBezTo>
                  <a:lnTo>
                    <a:pt x="7984" y="182"/>
                  </a:lnTo>
                  <a:cubicBezTo>
                    <a:pt x="7823" y="61"/>
                    <a:pt x="7641" y="1"/>
                    <a:pt x="7460" y="1"/>
                  </a:cubicBezTo>
                  <a:lnTo>
                    <a:pt x="827" y="1"/>
                  </a:lnTo>
                  <a:cubicBezTo>
                    <a:pt x="815" y="0"/>
                    <a:pt x="804" y="0"/>
                    <a:pt x="793" y="0"/>
                  </a:cubicBezTo>
                  <a:close/>
                </a:path>
              </a:pathLst>
            </a:custGeom>
            <a:solidFill>
              <a:srgbClr val="8791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7144;p116">
              <a:extLst>
                <a:ext uri="{FF2B5EF4-FFF2-40B4-BE49-F238E27FC236}">
                  <a16:creationId xmlns:a16="http://schemas.microsoft.com/office/drawing/2014/main" id="{91A24F62-10DF-4C8A-91C6-9EBD5F2DC356}"/>
                </a:ext>
              </a:extLst>
            </p:cNvPr>
            <p:cNvSpPr/>
            <p:nvPr/>
          </p:nvSpPr>
          <p:spPr>
            <a:xfrm>
              <a:off x="2553716" y="2989306"/>
              <a:ext cx="156140" cy="156158"/>
            </a:xfrm>
            <a:custGeom>
              <a:avLst/>
              <a:gdLst/>
              <a:ahLst/>
              <a:cxnLst/>
              <a:rect l="l" t="t" r="r" b="b"/>
              <a:pathLst>
                <a:path w="8509" h="8510" extrusionOk="0">
                  <a:moveTo>
                    <a:pt x="4254" y="1"/>
                  </a:moveTo>
                  <a:cubicBezTo>
                    <a:pt x="1915" y="1"/>
                    <a:pt x="0" y="1916"/>
                    <a:pt x="0" y="4255"/>
                  </a:cubicBezTo>
                  <a:cubicBezTo>
                    <a:pt x="0" y="6594"/>
                    <a:pt x="1915" y="8509"/>
                    <a:pt x="4254" y="8509"/>
                  </a:cubicBezTo>
                  <a:cubicBezTo>
                    <a:pt x="6593" y="8509"/>
                    <a:pt x="8509" y="6594"/>
                    <a:pt x="8509" y="4255"/>
                  </a:cubicBezTo>
                  <a:cubicBezTo>
                    <a:pt x="8509" y="1916"/>
                    <a:pt x="6593" y="1"/>
                    <a:pt x="4254" y="1"/>
                  </a:cubicBezTo>
                  <a:close/>
                </a:path>
              </a:pathLst>
            </a:custGeom>
            <a:solidFill>
              <a:srgbClr val="F4DC9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7145;p116">
              <a:extLst>
                <a:ext uri="{FF2B5EF4-FFF2-40B4-BE49-F238E27FC236}">
                  <a16:creationId xmlns:a16="http://schemas.microsoft.com/office/drawing/2014/main" id="{F1F6F7EF-1EB6-E9C7-5DF3-8ED24436AB09}"/>
                </a:ext>
              </a:extLst>
            </p:cNvPr>
            <p:cNvSpPr/>
            <p:nvPr/>
          </p:nvSpPr>
          <p:spPr>
            <a:xfrm>
              <a:off x="2559386" y="3022575"/>
              <a:ext cx="140506" cy="71125"/>
            </a:xfrm>
            <a:custGeom>
              <a:avLst/>
              <a:gdLst/>
              <a:ahLst/>
              <a:cxnLst/>
              <a:rect l="l" t="t" r="r" b="b"/>
              <a:pathLst>
                <a:path w="7657" h="3876" extrusionOk="0">
                  <a:moveTo>
                    <a:pt x="3243" y="0"/>
                  </a:moveTo>
                  <a:cubicBezTo>
                    <a:pt x="2472" y="0"/>
                    <a:pt x="1720" y="583"/>
                    <a:pt x="1707" y="1515"/>
                  </a:cubicBezTo>
                  <a:lnTo>
                    <a:pt x="1586" y="1515"/>
                  </a:lnTo>
                  <a:cubicBezTo>
                    <a:pt x="1580" y="1515"/>
                    <a:pt x="1573" y="1514"/>
                    <a:pt x="1566" y="1514"/>
                  </a:cubicBezTo>
                  <a:cubicBezTo>
                    <a:pt x="13" y="1514"/>
                    <a:pt x="0" y="3854"/>
                    <a:pt x="1566" y="3874"/>
                  </a:cubicBezTo>
                  <a:lnTo>
                    <a:pt x="6647" y="3874"/>
                  </a:lnTo>
                  <a:cubicBezTo>
                    <a:pt x="6666" y="3875"/>
                    <a:pt x="6685" y="3875"/>
                    <a:pt x="6704" y="3875"/>
                  </a:cubicBezTo>
                  <a:cubicBezTo>
                    <a:pt x="7657" y="3875"/>
                    <a:pt x="7657" y="2400"/>
                    <a:pt x="6704" y="2400"/>
                  </a:cubicBezTo>
                  <a:cubicBezTo>
                    <a:pt x="6685" y="2400"/>
                    <a:pt x="6666" y="2401"/>
                    <a:pt x="6647" y="2402"/>
                  </a:cubicBezTo>
                  <a:lnTo>
                    <a:pt x="6587" y="2402"/>
                  </a:lnTo>
                  <a:lnTo>
                    <a:pt x="6587" y="2361"/>
                  </a:lnTo>
                  <a:cubicBezTo>
                    <a:pt x="6587" y="1958"/>
                    <a:pt x="6304" y="1615"/>
                    <a:pt x="5901" y="1515"/>
                  </a:cubicBezTo>
                  <a:cubicBezTo>
                    <a:pt x="5800" y="950"/>
                    <a:pt x="5316" y="547"/>
                    <a:pt x="4732" y="547"/>
                  </a:cubicBezTo>
                  <a:cubicBezTo>
                    <a:pt x="4631" y="547"/>
                    <a:pt x="4530" y="567"/>
                    <a:pt x="4429" y="587"/>
                  </a:cubicBezTo>
                  <a:cubicBezTo>
                    <a:pt x="4111" y="182"/>
                    <a:pt x="3674" y="0"/>
                    <a:pt x="3243"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7146;p116">
              <a:extLst>
                <a:ext uri="{FF2B5EF4-FFF2-40B4-BE49-F238E27FC236}">
                  <a16:creationId xmlns:a16="http://schemas.microsoft.com/office/drawing/2014/main" id="{7436739F-A89A-B8A4-2875-7B09AA3C1CA9}"/>
                </a:ext>
              </a:extLst>
            </p:cNvPr>
            <p:cNvSpPr/>
            <p:nvPr/>
          </p:nvSpPr>
          <p:spPr>
            <a:xfrm>
              <a:off x="2424587" y="3380749"/>
              <a:ext cx="704456" cy="566832"/>
            </a:xfrm>
            <a:custGeom>
              <a:avLst/>
              <a:gdLst/>
              <a:ahLst/>
              <a:cxnLst/>
              <a:rect l="l" t="t" r="r" b="b"/>
              <a:pathLst>
                <a:path w="38390" h="30890" extrusionOk="0">
                  <a:moveTo>
                    <a:pt x="22623" y="1"/>
                  </a:moveTo>
                  <a:cubicBezTo>
                    <a:pt x="21514" y="1"/>
                    <a:pt x="20586" y="827"/>
                    <a:pt x="20485" y="1936"/>
                  </a:cubicBezTo>
                  <a:lnTo>
                    <a:pt x="20485" y="1997"/>
                  </a:lnTo>
                  <a:cubicBezTo>
                    <a:pt x="19457" y="2098"/>
                    <a:pt x="18651" y="2904"/>
                    <a:pt x="18550" y="3912"/>
                  </a:cubicBezTo>
                  <a:lnTo>
                    <a:pt x="18126" y="8207"/>
                  </a:lnTo>
                  <a:lnTo>
                    <a:pt x="14719" y="8187"/>
                  </a:lnTo>
                  <a:cubicBezTo>
                    <a:pt x="13550" y="8187"/>
                    <a:pt x="12582" y="9134"/>
                    <a:pt x="12582" y="10324"/>
                  </a:cubicBezTo>
                  <a:lnTo>
                    <a:pt x="12541" y="13671"/>
                  </a:lnTo>
                  <a:cubicBezTo>
                    <a:pt x="12265" y="13524"/>
                    <a:pt x="11954" y="13427"/>
                    <a:pt x="11626" y="13427"/>
                  </a:cubicBezTo>
                  <a:cubicBezTo>
                    <a:pt x="11595" y="13427"/>
                    <a:pt x="11564" y="13427"/>
                    <a:pt x="11533" y="13429"/>
                  </a:cubicBezTo>
                  <a:lnTo>
                    <a:pt x="4900" y="13429"/>
                  </a:lnTo>
                  <a:cubicBezTo>
                    <a:pt x="4456" y="13429"/>
                    <a:pt x="4013" y="13570"/>
                    <a:pt x="3650" y="13812"/>
                  </a:cubicBezTo>
                  <a:lnTo>
                    <a:pt x="2138" y="13812"/>
                  </a:lnTo>
                  <a:cubicBezTo>
                    <a:pt x="948" y="13812"/>
                    <a:pt x="0" y="14820"/>
                    <a:pt x="101" y="15990"/>
                  </a:cubicBezTo>
                  <a:lnTo>
                    <a:pt x="988" y="28874"/>
                  </a:lnTo>
                  <a:cubicBezTo>
                    <a:pt x="1069" y="30003"/>
                    <a:pt x="1996" y="30870"/>
                    <a:pt x="3125" y="30890"/>
                  </a:cubicBezTo>
                  <a:lnTo>
                    <a:pt x="21292" y="30890"/>
                  </a:lnTo>
                  <a:cubicBezTo>
                    <a:pt x="21715" y="30890"/>
                    <a:pt x="22119" y="30749"/>
                    <a:pt x="22461" y="30507"/>
                  </a:cubicBezTo>
                  <a:cubicBezTo>
                    <a:pt x="23066" y="30164"/>
                    <a:pt x="23449" y="29539"/>
                    <a:pt x="23530" y="28874"/>
                  </a:cubicBezTo>
                  <a:lnTo>
                    <a:pt x="24236" y="22805"/>
                  </a:lnTo>
                  <a:lnTo>
                    <a:pt x="28268" y="22825"/>
                  </a:lnTo>
                  <a:cubicBezTo>
                    <a:pt x="29458" y="22825"/>
                    <a:pt x="30405" y="21877"/>
                    <a:pt x="30426" y="20708"/>
                  </a:cubicBezTo>
                  <a:lnTo>
                    <a:pt x="30446" y="17623"/>
                  </a:lnTo>
                  <a:lnTo>
                    <a:pt x="32986" y="17865"/>
                  </a:lnTo>
                  <a:lnTo>
                    <a:pt x="33208" y="17865"/>
                  </a:lnTo>
                  <a:cubicBezTo>
                    <a:pt x="34317" y="17865"/>
                    <a:pt x="35244" y="17038"/>
                    <a:pt x="35345" y="15949"/>
                  </a:cubicBezTo>
                  <a:lnTo>
                    <a:pt x="35345" y="15869"/>
                  </a:lnTo>
                  <a:cubicBezTo>
                    <a:pt x="36374" y="15788"/>
                    <a:pt x="37160" y="14982"/>
                    <a:pt x="37281" y="13974"/>
                  </a:cubicBezTo>
                  <a:lnTo>
                    <a:pt x="38329" y="3751"/>
                  </a:lnTo>
                  <a:cubicBezTo>
                    <a:pt x="38390" y="3187"/>
                    <a:pt x="38208" y="2622"/>
                    <a:pt x="37845" y="2178"/>
                  </a:cubicBezTo>
                  <a:cubicBezTo>
                    <a:pt x="37483" y="1735"/>
                    <a:pt x="36958" y="1473"/>
                    <a:pt x="36394" y="1412"/>
                  </a:cubicBezTo>
                  <a:lnTo>
                    <a:pt x="22844" y="21"/>
                  </a:lnTo>
                  <a:cubicBezTo>
                    <a:pt x="22764" y="21"/>
                    <a:pt x="22683" y="1"/>
                    <a:pt x="22623" y="1"/>
                  </a:cubicBezTo>
                  <a:close/>
                </a:path>
              </a:pathLst>
            </a:custGeom>
            <a:solidFill>
              <a:srgbClr val="F4DC9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7147;p116">
              <a:extLst>
                <a:ext uri="{FF2B5EF4-FFF2-40B4-BE49-F238E27FC236}">
                  <a16:creationId xmlns:a16="http://schemas.microsoft.com/office/drawing/2014/main" id="{A00C7764-93DE-F639-3006-610DCB054335}"/>
                </a:ext>
              </a:extLst>
            </p:cNvPr>
            <p:cNvSpPr/>
            <p:nvPr/>
          </p:nvSpPr>
          <p:spPr>
            <a:xfrm>
              <a:off x="2468241" y="3650108"/>
              <a:ext cx="389607" cy="273433"/>
            </a:xfrm>
            <a:custGeom>
              <a:avLst/>
              <a:gdLst/>
              <a:ahLst/>
              <a:cxnLst/>
              <a:rect l="l" t="t" r="r" b="b"/>
              <a:pathLst>
                <a:path w="21232" h="14901" extrusionOk="0">
                  <a:moveTo>
                    <a:pt x="2521" y="0"/>
                  </a:moveTo>
                  <a:cubicBezTo>
                    <a:pt x="2037" y="20"/>
                    <a:pt x="1654" y="383"/>
                    <a:pt x="1593" y="847"/>
                  </a:cubicBezTo>
                  <a:lnTo>
                    <a:pt x="81" y="14033"/>
                  </a:lnTo>
                  <a:cubicBezTo>
                    <a:pt x="0" y="14497"/>
                    <a:pt x="343" y="14900"/>
                    <a:pt x="807" y="14900"/>
                  </a:cubicBezTo>
                  <a:lnTo>
                    <a:pt x="18973" y="14900"/>
                  </a:lnTo>
                  <a:cubicBezTo>
                    <a:pt x="19457" y="14880"/>
                    <a:pt x="19840" y="14517"/>
                    <a:pt x="19901" y="14033"/>
                  </a:cubicBezTo>
                  <a:lnTo>
                    <a:pt x="21171" y="3045"/>
                  </a:lnTo>
                  <a:cubicBezTo>
                    <a:pt x="21232" y="2581"/>
                    <a:pt x="20889" y="2178"/>
                    <a:pt x="20425" y="2178"/>
                  </a:cubicBezTo>
                  <a:lnTo>
                    <a:pt x="12239" y="2178"/>
                  </a:lnTo>
                  <a:cubicBezTo>
                    <a:pt x="12058" y="2178"/>
                    <a:pt x="11896" y="2117"/>
                    <a:pt x="11755" y="2016"/>
                  </a:cubicBezTo>
                  <a:lnTo>
                    <a:pt x="9638" y="182"/>
                  </a:lnTo>
                  <a:cubicBezTo>
                    <a:pt x="9497" y="61"/>
                    <a:pt x="9336" y="0"/>
                    <a:pt x="9154" y="0"/>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7148;p116">
              <a:extLst>
                <a:ext uri="{FF2B5EF4-FFF2-40B4-BE49-F238E27FC236}">
                  <a16:creationId xmlns:a16="http://schemas.microsoft.com/office/drawing/2014/main" id="{1C8A3557-305B-513D-EA28-AB3FA94B7C28}"/>
                </a:ext>
              </a:extLst>
            </p:cNvPr>
            <p:cNvSpPr/>
            <p:nvPr/>
          </p:nvSpPr>
          <p:spPr>
            <a:xfrm>
              <a:off x="2676918" y="3554266"/>
              <a:ext cx="284168" cy="222017"/>
            </a:xfrm>
            <a:custGeom>
              <a:avLst/>
              <a:gdLst/>
              <a:ahLst/>
              <a:cxnLst/>
              <a:rect l="l" t="t" r="r" b="b"/>
              <a:pathLst>
                <a:path w="15486" h="12099" extrusionOk="0">
                  <a:moveTo>
                    <a:pt x="933" y="0"/>
                  </a:moveTo>
                  <a:cubicBezTo>
                    <a:pt x="465" y="0"/>
                    <a:pt x="80" y="396"/>
                    <a:pt x="61" y="868"/>
                  </a:cubicBezTo>
                  <a:lnTo>
                    <a:pt x="0" y="11131"/>
                  </a:lnTo>
                  <a:cubicBezTo>
                    <a:pt x="0" y="11615"/>
                    <a:pt x="403" y="12018"/>
                    <a:pt x="887" y="12018"/>
                  </a:cubicBezTo>
                  <a:lnTo>
                    <a:pt x="14517" y="12099"/>
                  </a:lnTo>
                  <a:cubicBezTo>
                    <a:pt x="15001" y="12099"/>
                    <a:pt x="15404" y="11716"/>
                    <a:pt x="15425" y="11232"/>
                  </a:cubicBezTo>
                  <a:lnTo>
                    <a:pt x="15485" y="969"/>
                  </a:lnTo>
                  <a:cubicBezTo>
                    <a:pt x="15485" y="465"/>
                    <a:pt x="15082" y="82"/>
                    <a:pt x="14598" y="82"/>
                  </a:cubicBezTo>
                  <a:lnTo>
                    <a:pt x="968" y="1"/>
                  </a:lnTo>
                  <a:cubicBezTo>
                    <a:pt x="956" y="1"/>
                    <a:pt x="945" y="0"/>
                    <a:pt x="933" y="0"/>
                  </a:cubicBezTo>
                  <a:close/>
                </a:path>
              </a:pathLst>
            </a:custGeom>
            <a:solidFill>
              <a:srgbClr val="EBE8EB"/>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7149;p116">
              <a:extLst>
                <a:ext uri="{FF2B5EF4-FFF2-40B4-BE49-F238E27FC236}">
                  <a16:creationId xmlns:a16="http://schemas.microsoft.com/office/drawing/2014/main" id="{DEC03BF7-F0E6-C9EB-7462-C8DF99CDB744}"/>
                </a:ext>
              </a:extLst>
            </p:cNvPr>
            <p:cNvSpPr/>
            <p:nvPr/>
          </p:nvSpPr>
          <p:spPr>
            <a:xfrm>
              <a:off x="2692075" y="3569075"/>
              <a:ext cx="253836" cy="192418"/>
            </a:xfrm>
            <a:custGeom>
              <a:avLst/>
              <a:gdLst/>
              <a:ahLst/>
              <a:cxnLst/>
              <a:rect l="l" t="t" r="r" b="b"/>
              <a:pathLst>
                <a:path w="13833" h="10486" extrusionOk="0">
                  <a:moveTo>
                    <a:pt x="142" y="1"/>
                  </a:moveTo>
                  <a:cubicBezTo>
                    <a:pt x="102" y="1"/>
                    <a:pt x="61" y="21"/>
                    <a:pt x="61" y="61"/>
                  </a:cubicBezTo>
                  <a:lnTo>
                    <a:pt x="1" y="10344"/>
                  </a:lnTo>
                  <a:cubicBezTo>
                    <a:pt x="1" y="10384"/>
                    <a:pt x="21" y="10405"/>
                    <a:pt x="61" y="10405"/>
                  </a:cubicBezTo>
                  <a:lnTo>
                    <a:pt x="13711" y="10485"/>
                  </a:lnTo>
                  <a:cubicBezTo>
                    <a:pt x="13752" y="10485"/>
                    <a:pt x="13772" y="10465"/>
                    <a:pt x="13772" y="10425"/>
                  </a:cubicBezTo>
                  <a:lnTo>
                    <a:pt x="13832" y="142"/>
                  </a:lnTo>
                  <a:cubicBezTo>
                    <a:pt x="13832" y="101"/>
                    <a:pt x="13812" y="81"/>
                    <a:pt x="13772" y="81"/>
                  </a:cubicBezTo>
                  <a:lnTo>
                    <a:pt x="142" y="1"/>
                  </a:lnTo>
                  <a:close/>
                </a:path>
              </a:pathLst>
            </a:custGeom>
            <a:solidFill>
              <a:srgbClr val="8791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7150;p116">
              <a:extLst>
                <a:ext uri="{FF2B5EF4-FFF2-40B4-BE49-F238E27FC236}">
                  <a16:creationId xmlns:a16="http://schemas.microsoft.com/office/drawing/2014/main" id="{5CC79B6E-F784-30E2-0C12-88317F866669}"/>
                </a:ext>
              </a:extLst>
            </p:cNvPr>
            <p:cNvSpPr/>
            <p:nvPr/>
          </p:nvSpPr>
          <p:spPr>
            <a:xfrm>
              <a:off x="2744611" y="3597664"/>
              <a:ext cx="135441" cy="123404"/>
            </a:xfrm>
            <a:custGeom>
              <a:avLst/>
              <a:gdLst/>
              <a:ahLst/>
              <a:cxnLst/>
              <a:rect l="l" t="t" r="r" b="b"/>
              <a:pathLst>
                <a:path w="7381" h="6725" extrusionOk="0">
                  <a:moveTo>
                    <a:pt x="3691" y="0"/>
                  </a:moveTo>
                  <a:cubicBezTo>
                    <a:pt x="2829" y="0"/>
                    <a:pt x="1967" y="328"/>
                    <a:pt x="1311" y="983"/>
                  </a:cubicBezTo>
                  <a:cubicBezTo>
                    <a:pt x="1" y="2294"/>
                    <a:pt x="1" y="4431"/>
                    <a:pt x="1311" y="5741"/>
                  </a:cubicBezTo>
                  <a:cubicBezTo>
                    <a:pt x="1967" y="6397"/>
                    <a:pt x="2829" y="6724"/>
                    <a:pt x="3691" y="6724"/>
                  </a:cubicBezTo>
                  <a:cubicBezTo>
                    <a:pt x="4553" y="6724"/>
                    <a:pt x="5415" y="6397"/>
                    <a:pt x="6070" y="5741"/>
                  </a:cubicBezTo>
                  <a:cubicBezTo>
                    <a:pt x="7380" y="4431"/>
                    <a:pt x="7380" y="2294"/>
                    <a:pt x="6070" y="983"/>
                  </a:cubicBezTo>
                  <a:cubicBezTo>
                    <a:pt x="5415" y="328"/>
                    <a:pt x="4553" y="0"/>
                    <a:pt x="3691"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7151;p116">
              <a:extLst>
                <a:ext uri="{FF2B5EF4-FFF2-40B4-BE49-F238E27FC236}">
                  <a16:creationId xmlns:a16="http://schemas.microsoft.com/office/drawing/2014/main" id="{3A117212-E44B-0AB1-9CF5-CD93B4942424}"/>
                </a:ext>
              </a:extLst>
            </p:cNvPr>
            <p:cNvSpPr/>
            <p:nvPr/>
          </p:nvSpPr>
          <p:spPr>
            <a:xfrm>
              <a:off x="2784210" y="3619023"/>
              <a:ext cx="72905" cy="80667"/>
            </a:xfrm>
            <a:custGeom>
              <a:avLst/>
              <a:gdLst/>
              <a:ahLst/>
              <a:cxnLst/>
              <a:rect l="l" t="t" r="r" b="b"/>
              <a:pathLst>
                <a:path w="3973" h="4396" extrusionOk="0">
                  <a:moveTo>
                    <a:pt x="285" y="1"/>
                  </a:moveTo>
                  <a:cubicBezTo>
                    <a:pt x="139" y="1"/>
                    <a:pt x="0" y="90"/>
                    <a:pt x="0" y="222"/>
                  </a:cubicBezTo>
                  <a:lnTo>
                    <a:pt x="0" y="4174"/>
                  </a:lnTo>
                  <a:cubicBezTo>
                    <a:pt x="0" y="4306"/>
                    <a:pt x="139" y="4396"/>
                    <a:pt x="285" y="4396"/>
                  </a:cubicBezTo>
                  <a:cubicBezTo>
                    <a:pt x="339" y="4396"/>
                    <a:pt x="394" y="4383"/>
                    <a:pt x="444" y="4356"/>
                  </a:cubicBezTo>
                  <a:lnTo>
                    <a:pt x="3811" y="2380"/>
                  </a:lnTo>
                  <a:cubicBezTo>
                    <a:pt x="3972" y="2319"/>
                    <a:pt x="3972" y="2097"/>
                    <a:pt x="3811" y="2017"/>
                  </a:cubicBezTo>
                  <a:lnTo>
                    <a:pt x="444" y="41"/>
                  </a:lnTo>
                  <a:cubicBezTo>
                    <a:pt x="394" y="13"/>
                    <a:pt x="339" y="1"/>
                    <a:pt x="285" y="1"/>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7152;p116">
              <a:extLst>
                <a:ext uri="{FF2B5EF4-FFF2-40B4-BE49-F238E27FC236}">
                  <a16:creationId xmlns:a16="http://schemas.microsoft.com/office/drawing/2014/main" id="{CB85A336-0A1D-5386-366F-153733A889A2}"/>
                </a:ext>
              </a:extLst>
            </p:cNvPr>
            <p:cNvSpPr/>
            <p:nvPr/>
          </p:nvSpPr>
          <p:spPr>
            <a:xfrm>
              <a:off x="2767934" y="3440570"/>
              <a:ext cx="302280" cy="245138"/>
            </a:xfrm>
            <a:custGeom>
              <a:avLst/>
              <a:gdLst/>
              <a:ahLst/>
              <a:cxnLst/>
              <a:rect l="l" t="t" r="r" b="b"/>
              <a:pathLst>
                <a:path w="16473" h="13359" extrusionOk="0">
                  <a:moveTo>
                    <a:pt x="1966" y="0"/>
                  </a:moveTo>
                  <a:cubicBezTo>
                    <a:pt x="1527" y="0"/>
                    <a:pt x="1146" y="328"/>
                    <a:pt x="1109" y="794"/>
                  </a:cubicBezTo>
                  <a:lnTo>
                    <a:pt x="61" y="10996"/>
                  </a:lnTo>
                  <a:cubicBezTo>
                    <a:pt x="0" y="11480"/>
                    <a:pt x="363" y="11923"/>
                    <a:pt x="847" y="11964"/>
                  </a:cubicBezTo>
                  <a:lnTo>
                    <a:pt x="14416" y="13355"/>
                  </a:lnTo>
                  <a:cubicBezTo>
                    <a:pt x="14442" y="13357"/>
                    <a:pt x="14468" y="13358"/>
                    <a:pt x="14494" y="13358"/>
                  </a:cubicBezTo>
                  <a:cubicBezTo>
                    <a:pt x="14947" y="13358"/>
                    <a:pt x="15346" y="13026"/>
                    <a:pt x="15384" y="12568"/>
                  </a:cubicBezTo>
                  <a:lnTo>
                    <a:pt x="16433" y="2346"/>
                  </a:lnTo>
                  <a:cubicBezTo>
                    <a:pt x="16473" y="1862"/>
                    <a:pt x="16130" y="1439"/>
                    <a:pt x="15646" y="1378"/>
                  </a:cubicBezTo>
                  <a:lnTo>
                    <a:pt x="2077" y="7"/>
                  </a:lnTo>
                  <a:cubicBezTo>
                    <a:pt x="2040" y="3"/>
                    <a:pt x="2003" y="0"/>
                    <a:pt x="1966" y="0"/>
                  </a:cubicBezTo>
                  <a:close/>
                </a:path>
              </a:pathLst>
            </a:custGeom>
            <a:solidFill>
              <a:srgbClr val="EBE8EB"/>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7153;p116">
              <a:extLst>
                <a:ext uri="{FF2B5EF4-FFF2-40B4-BE49-F238E27FC236}">
                  <a16:creationId xmlns:a16="http://schemas.microsoft.com/office/drawing/2014/main" id="{34D812C9-4742-F859-6E40-454C8B768B1A}"/>
                </a:ext>
              </a:extLst>
            </p:cNvPr>
            <p:cNvSpPr/>
            <p:nvPr/>
          </p:nvSpPr>
          <p:spPr>
            <a:xfrm>
              <a:off x="2783843" y="3455121"/>
              <a:ext cx="271213" cy="215723"/>
            </a:xfrm>
            <a:custGeom>
              <a:avLst/>
              <a:gdLst/>
              <a:ahLst/>
              <a:cxnLst/>
              <a:rect l="l" t="t" r="r" b="b"/>
              <a:pathLst>
                <a:path w="14780" h="11756" extrusionOk="0">
                  <a:moveTo>
                    <a:pt x="1149" y="1"/>
                  </a:moveTo>
                  <a:cubicBezTo>
                    <a:pt x="1089" y="1"/>
                    <a:pt x="1069" y="41"/>
                    <a:pt x="1069" y="81"/>
                  </a:cubicBezTo>
                  <a:lnTo>
                    <a:pt x="20" y="10283"/>
                  </a:lnTo>
                  <a:cubicBezTo>
                    <a:pt x="0" y="10324"/>
                    <a:pt x="40" y="10364"/>
                    <a:pt x="81" y="10364"/>
                  </a:cubicBezTo>
                  <a:lnTo>
                    <a:pt x="13650" y="11755"/>
                  </a:lnTo>
                  <a:cubicBezTo>
                    <a:pt x="13691" y="11755"/>
                    <a:pt x="13711" y="11735"/>
                    <a:pt x="13731" y="11695"/>
                  </a:cubicBezTo>
                  <a:lnTo>
                    <a:pt x="14759" y="1472"/>
                  </a:lnTo>
                  <a:cubicBezTo>
                    <a:pt x="14779" y="1432"/>
                    <a:pt x="14739" y="1392"/>
                    <a:pt x="14699" y="1392"/>
                  </a:cubicBezTo>
                  <a:lnTo>
                    <a:pt x="1149" y="1"/>
                  </a:lnTo>
                  <a:close/>
                </a:path>
              </a:pathLst>
            </a:custGeom>
            <a:solidFill>
              <a:srgbClr val="8791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7154;p116">
              <a:extLst>
                <a:ext uri="{FF2B5EF4-FFF2-40B4-BE49-F238E27FC236}">
                  <a16:creationId xmlns:a16="http://schemas.microsoft.com/office/drawing/2014/main" id="{23533A00-6B8B-ACB4-9967-39CF8E6B2A99}"/>
                </a:ext>
              </a:extLst>
            </p:cNvPr>
            <p:cNvSpPr/>
            <p:nvPr/>
          </p:nvSpPr>
          <p:spPr>
            <a:xfrm>
              <a:off x="2844141" y="3494996"/>
              <a:ext cx="138029" cy="123551"/>
            </a:xfrm>
            <a:custGeom>
              <a:avLst/>
              <a:gdLst/>
              <a:ahLst/>
              <a:cxnLst/>
              <a:rect l="l" t="t" r="r" b="b"/>
              <a:pathLst>
                <a:path w="7522" h="6733" extrusionOk="0">
                  <a:moveTo>
                    <a:pt x="3749" y="0"/>
                  </a:moveTo>
                  <a:cubicBezTo>
                    <a:pt x="2971" y="0"/>
                    <a:pt x="2188" y="267"/>
                    <a:pt x="1553" y="812"/>
                  </a:cubicBezTo>
                  <a:cubicBezTo>
                    <a:pt x="162" y="2021"/>
                    <a:pt x="1" y="4159"/>
                    <a:pt x="1210" y="5570"/>
                  </a:cubicBezTo>
                  <a:cubicBezTo>
                    <a:pt x="1871" y="6341"/>
                    <a:pt x="2802" y="6733"/>
                    <a:pt x="3741" y="6733"/>
                  </a:cubicBezTo>
                  <a:cubicBezTo>
                    <a:pt x="4522" y="6733"/>
                    <a:pt x="5308" y="6462"/>
                    <a:pt x="5949" y="5913"/>
                  </a:cubicBezTo>
                  <a:cubicBezTo>
                    <a:pt x="7360" y="4703"/>
                    <a:pt x="7521" y="2586"/>
                    <a:pt x="6312" y="1175"/>
                  </a:cubicBezTo>
                  <a:cubicBezTo>
                    <a:pt x="5646" y="398"/>
                    <a:pt x="4701" y="0"/>
                    <a:pt x="3749"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7155;p116">
              <a:extLst>
                <a:ext uri="{FF2B5EF4-FFF2-40B4-BE49-F238E27FC236}">
                  <a16:creationId xmlns:a16="http://schemas.microsoft.com/office/drawing/2014/main" id="{AA734A40-BDF6-7860-B1B5-C5CC69958D2B}"/>
                </a:ext>
              </a:extLst>
            </p:cNvPr>
            <p:cNvSpPr/>
            <p:nvPr/>
          </p:nvSpPr>
          <p:spPr>
            <a:xfrm>
              <a:off x="2881594" y="3514006"/>
              <a:ext cx="76519" cy="80501"/>
            </a:xfrm>
            <a:custGeom>
              <a:avLst/>
              <a:gdLst/>
              <a:ahLst/>
              <a:cxnLst/>
              <a:rect l="l" t="t" r="r" b="b"/>
              <a:pathLst>
                <a:path w="4170" h="4387" extrusionOk="0">
                  <a:moveTo>
                    <a:pt x="664" y="0"/>
                  </a:moveTo>
                  <a:cubicBezTo>
                    <a:pt x="536" y="0"/>
                    <a:pt x="413" y="77"/>
                    <a:pt x="399" y="199"/>
                  </a:cubicBezTo>
                  <a:lnTo>
                    <a:pt x="16" y="4131"/>
                  </a:lnTo>
                  <a:cubicBezTo>
                    <a:pt x="1" y="4270"/>
                    <a:pt x="140" y="4386"/>
                    <a:pt x="298" y="4386"/>
                  </a:cubicBezTo>
                  <a:cubicBezTo>
                    <a:pt x="345" y="4386"/>
                    <a:pt x="393" y="4376"/>
                    <a:pt x="440" y="4352"/>
                  </a:cubicBezTo>
                  <a:lnTo>
                    <a:pt x="3988" y="2719"/>
                  </a:lnTo>
                  <a:cubicBezTo>
                    <a:pt x="4150" y="2659"/>
                    <a:pt x="4170" y="2437"/>
                    <a:pt x="4008" y="2356"/>
                  </a:cubicBezTo>
                  <a:lnTo>
                    <a:pt x="843" y="58"/>
                  </a:lnTo>
                  <a:cubicBezTo>
                    <a:pt x="790" y="18"/>
                    <a:pt x="727" y="0"/>
                    <a:pt x="664"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7156;p116">
              <a:extLst>
                <a:ext uri="{FF2B5EF4-FFF2-40B4-BE49-F238E27FC236}">
                  <a16:creationId xmlns:a16="http://schemas.microsoft.com/office/drawing/2014/main" id="{7AE0C147-52BB-7B1C-2C30-0D6EA0E5DE52}"/>
                </a:ext>
              </a:extLst>
            </p:cNvPr>
            <p:cNvSpPr/>
            <p:nvPr/>
          </p:nvSpPr>
          <p:spPr>
            <a:xfrm>
              <a:off x="2803441" y="3403998"/>
              <a:ext cx="302298" cy="245138"/>
            </a:xfrm>
            <a:custGeom>
              <a:avLst/>
              <a:gdLst/>
              <a:ahLst/>
              <a:cxnLst/>
              <a:rect l="l" t="t" r="r" b="b"/>
              <a:pathLst>
                <a:path w="16474" h="13359" extrusionOk="0">
                  <a:moveTo>
                    <a:pt x="2000" y="1"/>
                  </a:moveTo>
                  <a:cubicBezTo>
                    <a:pt x="1547" y="1"/>
                    <a:pt x="1147" y="332"/>
                    <a:pt x="1090" y="790"/>
                  </a:cubicBezTo>
                  <a:lnTo>
                    <a:pt x="41" y="11013"/>
                  </a:lnTo>
                  <a:cubicBezTo>
                    <a:pt x="1" y="11497"/>
                    <a:pt x="364" y="11920"/>
                    <a:pt x="848" y="11981"/>
                  </a:cubicBezTo>
                  <a:lnTo>
                    <a:pt x="14417" y="13352"/>
                  </a:lnTo>
                  <a:cubicBezTo>
                    <a:pt x="14452" y="13356"/>
                    <a:pt x="14488" y="13358"/>
                    <a:pt x="14522" y="13358"/>
                  </a:cubicBezTo>
                  <a:cubicBezTo>
                    <a:pt x="14961" y="13358"/>
                    <a:pt x="15329" y="13014"/>
                    <a:pt x="15385" y="12565"/>
                  </a:cubicBezTo>
                  <a:lnTo>
                    <a:pt x="16433" y="2363"/>
                  </a:lnTo>
                  <a:cubicBezTo>
                    <a:pt x="16474" y="1879"/>
                    <a:pt x="16111" y="1436"/>
                    <a:pt x="15627" y="1395"/>
                  </a:cubicBezTo>
                  <a:lnTo>
                    <a:pt x="2078" y="4"/>
                  </a:lnTo>
                  <a:cubicBezTo>
                    <a:pt x="2052" y="2"/>
                    <a:pt x="2026" y="1"/>
                    <a:pt x="2000" y="1"/>
                  </a:cubicBezTo>
                  <a:close/>
                </a:path>
              </a:pathLst>
            </a:custGeom>
            <a:solidFill>
              <a:srgbClr val="EBE8EB"/>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7157;p116">
              <a:extLst>
                <a:ext uri="{FF2B5EF4-FFF2-40B4-BE49-F238E27FC236}">
                  <a16:creationId xmlns:a16="http://schemas.microsoft.com/office/drawing/2014/main" id="{4024844A-0493-1AA3-2B8F-F186B5DE3BBC}"/>
                </a:ext>
              </a:extLst>
            </p:cNvPr>
            <p:cNvSpPr/>
            <p:nvPr/>
          </p:nvSpPr>
          <p:spPr>
            <a:xfrm>
              <a:off x="2819350" y="3418862"/>
              <a:ext cx="270846" cy="215723"/>
            </a:xfrm>
            <a:custGeom>
              <a:avLst/>
              <a:gdLst/>
              <a:ahLst/>
              <a:cxnLst/>
              <a:rect l="l" t="t" r="r" b="b"/>
              <a:pathLst>
                <a:path w="14760" h="11756" extrusionOk="0">
                  <a:moveTo>
                    <a:pt x="1130" y="1"/>
                  </a:moveTo>
                  <a:cubicBezTo>
                    <a:pt x="1090" y="1"/>
                    <a:pt x="1049" y="21"/>
                    <a:pt x="1049" y="81"/>
                  </a:cubicBezTo>
                  <a:lnTo>
                    <a:pt x="1" y="10284"/>
                  </a:lnTo>
                  <a:cubicBezTo>
                    <a:pt x="1" y="10324"/>
                    <a:pt x="21" y="10364"/>
                    <a:pt x="61" y="10364"/>
                  </a:cubicBezTo>
                  <a:lnTo>
                    <a:pt x="13631" y="11755"/>
                  </a:lnTo>
                  <a:cubicBezTo>
                    <a:pt x="13671" y="11755"/>
                    <a:pt x="13691" y="11735"/>
                    <a:pt x="13711" y="11695"/>
                  </a:cubicBezTo>
                  <a:lnTo>
                    <a:pt x="14760" y="1472"/>
                  </a:lnTo>
                  <a:cubicBezTo>
                    <a:pt x="14760" y="1432"/>
                    <a:pt x="14719" y="1392"/>
                    <a:pt x="14679" y="1392"/>
                  </a:cubicBezTo>
                  <a:lnTo>
                    <a:pt x="1130" y="1"/>
                  </a:lnTo>
                  <a:close/>
                </a:path>
              </a:pathLst>
            </a:custGeom>
            <a:solidFill>
              <a:srgbClr val="8791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7158;p116">
              <a:extLst>
                <a:ext uri="{FF2B5EF4-FFF2-40B4-BE49-F238E27FC236}">
                  <a16:creationId xmlns:a16="http://schemas.microsoft.com/office/drawing/2014/main" id="{5FC0D664-EE9A-36A4-C99D-D3F89CF019E8}"/>
                </a:ext>
              </a:extLst>
            </p:cNvPr>
            <p:cNvSpPr/>
            <p:nvPr/>
          </p:nvSpPr>
          <p:spPr>
            <a:xfrm>
              <a:off x="2878180" y="3458461"/>
              <a:ext cx="140616" cy="123642"/>
            </a:xfrm>
            <a:custGeom>
              <a:avLst/>
              <a:gdLst/>
              <a:ahLst/>
              <a:cxnLst/>
              <a:rect l="l" t="t" r="r" b="b"/>
              <a:pathLst>
                <a:path w="7663" h="6738" extrusionOk="0">
                  <a:moveTo>
                    <a:pt x="3819" y="0"/>
                  </a:moveTo>
                  <a:cubicBezTo>
                    <a:pt x="3371" y="0"/>
                    <a:pt x="2916" y="91"/>
                    <a:pt x="2481" y="282"/>
                  </a:cubicBezTo>
                  <a:cubicBezTo>
                    <a:pt x="767" y="1028"/>
                    <a:pt x="1" y="3024"/>
                    <a:pt x="747" y="4718"/>
                  </a:cubicBezTo>
                  <a:cubicBezTo>
                    <a:pt x="1299" y="5988"/>
                    <a:pt x="2538" y="6737"/>
                    <a:pt x="3831" y="6737"/>
                  </a:cubicBezTo>
                  <a:cubicBezTo>
                    <a:pt x="4284" y="6737"/>
                    <a:pt x="4743" y="6645"/>
                    <a:pt x="5182" y="6452"/>
                  </a:cubicBezTo>
                  <a:cubicBezTo>
                    <a:pt x="6876" y="5706"/>
                    <a:pt x="7662" y="3710"/>
                    <a:pt x="6916" y="2016"/>
                  </a:cubicBezTo>
                  <a:cubicBezTo>
                    <a:pt x="6362" y="758"/>
                    <a:pt x="5117" y="0"/>
                    <a:pt x="3819" y="0"/>
                  </a:cubicBezTo>
                  <a:close/>
                </a:path>
              </a:pathLst>
            </a:custGeom>
            <a:solidFill>
              <a:srgbClr val="FFFFFF"/>
            </a:solidFill>
            <a:ln w="60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7159;p116">
              <a:extLst>
                <a:ext uri="{FF2B5EF4-FFF2-40B4-BE49-F238E27FC236}">
                  <a16:creationId xmlns:a16="http://schemas.microsoft.com/office/drawing/2014/main" id="{211DDA31-A830-E361-639E-BC4D43A99C01}"/>
                </a:ext>
              </a:extLst>
            </p:cNvPr>
            <p:cNvSpPr/>
            <p:nvPr/>
          </p:nvSpPr>
          <p:spPr>
            <a:xfrm>
              <a:off x="2917027" y="3477747"/>
              <a:ext cx="76244" cy="80355"/>
            </a:xfrm>
            <a:custGeom>
              <a:avLst/>
              <a:gdLst/>
              <a:ahLst/>
              <a:cxnLst/>
              <a:rect l="l" t="t" r="r" b="b"/>
              <a:pathLst>
                <a:path w="4155" h="4379" extrusionOk="0">
                  <a:moveTo>
                    <a:pt x="655" y="0"/>
                  </a:moveTo>
                  <a:cubicBezTo>
                    <a:pt x="521" y="0"/>
                    <a:pt x="397" y="77"/>
                    <a:pt x="384" y="199"/>
                  </a:cubicBezTo>
                  <a:lnTo>
                    <a:pt x="1" y="4131"/>
                  </a:lnTo>
                  <a:cubicBezTo>
                    <a:pt x="1" y="4273"/>
                    <a:pt x="149" y="4378"/>
                    <a:pt x="301" y="4378"/>
                  </a:cubicBezTo>
                  <a:cubicBezTo>
                    <a:pt x="343" y="4378"/>
                    <a:pt x="385" y="4370"/>
                    <a:pt x="424" y="4353"/>
                  </a:cubicBezTo>
                  <a:lnTo>
                    <a:pt x="3973" y="2699"/>
                  </a:lnTo>
                  <a:cubicBezTo>
                    <a:pt x="4134" y="2639"/>
                    <a:pt x="4154" y="2437"/>
                    <a:pt x="4013" y="2336"/>
                  </a:cubicBezTo>
                  <a:lnTo>
                    <a:pt x="848" y="58"/>
                  </a:lnTo>
                  <a:cubicBezTo>
                    <a:pt x="788" y="18"/>
                    <a:pt x="720" y="0"/>
                    <a:pt x="655" y="0"/>
                  </a:cubicBez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7160;p116">
              <a:extLst>
                <a:ext uri="{FF2B5EF4-FFF2-40B4-BE49-F238E27FC236}">
                  <a16:creationId xmlns:a16="http://schemas.microsoft.com/office/drawing/2014/main" id="{1557B772-43DD-A4D4-C230-D20D5F851EF0}"/>
                </a:ext>
              </a:extLst>
            </p:cNvPr>
            <p:cNvSpPr/>
            <p:nvPr/>
          </p:nvSpPr>
          <p:spPr>
            <a:xfrm>
              <a:off x="2448644" y="3657485"/>
              <a:ext cx="381808" cy="266809"/>
            </a:xfrm>
            <a:custGeom>
              <a:avLst/>
              <a:gdLst/>
              <a:ahLst/>
              <a:cxnLst/>
              <a:rect l="l" t="t" r="r" b="b"/>
              <a:pathLst>
                <a:path w="20807" h="14540" extrusionOk="0">
                  <a:moveTo>
                    <a:pt x="793" y="1"/>
                  </a:moveTo>
                  <a:cubicBezTo>
                    <a:pt x="346" y="1"/>
                    <a:pt x="1" y="395"/>
                    <a:pt x="40" y="828"/>
                  </a:cubicBezTo>
                  <a:lnTo>
                    <a:pt x="927" y="13712"/>
                  </a:lnTo>
                  <a:cubicBezTo>
                    <a:pt x="968" y="14176"/>
                    <a:pt x="1351" y="14539"/>
                    <a:pt x="1814" y="14539"/>
                  </a:cubicBezTo>
                  <a:lnTo>
                    <a:pt x="19981" y="14539"/>
                  </a:lnTo>
                  <a:cubicBezTo>
                    <a:pt x="19993" y="14539"/>
                    <a:pt x="20004" y="14539"/>
                    <a:pt x="20016" y="14539"/>
                  </a:cubicBezTo>
                  <a:cubicBezTo>
                    <a:pt x="20463" y="14539"/>
                    <a:pt x="20807" y="14164"/>
                    <a:pt x="20767" y="13712"/>
                  </a:cubicBezTo>
                  <a:lnTo>
                    <a:pt x="20021" y="2965"/>
                  </a:lnTo>
                  <a:cubicBezTo>
                    <a:pt x="20001" y="2502"/>
                    <a:pt x="19598" y="2139"/>
                    <a:pt x="19134" y="2139"/>
                  </a:cubicBezTo>
                  <a:lnTo>
                    <a:pt x="10948" y="2139"/>
                  </a:lnTo>
                  <a:cubicBezTo>
                    <a:pt x="10767" y="2139"/>
                    <a:pt x="10585" y="2078"/>
                    <a:pt x="10444" y="1957"/>
                  </a:cubicBezTo>
                  <a:lnTo>
                    <a:pt x="7984" y="183"/>
                  </a:lnTo>
                  <a:cubicBezTo>
                    <a:pt x="7823" y="62"/>
                    <a:pt x="7641" y="1"/>
                    <a:pt x="7460" y="1"/>
                  </a:cubicBezTo>
                  <a:lnTo>
                    <a:pt x="827" y="1"/>
                  </a:lnTo>
                  <a:cubicBezTo>
                    <a:pt x="815" y="1"/>
                    <a:pt x="804" y="1"/>
                    <a:pt x="793" y="1"/>
                  </a:cubicBezTo>
                  <a:close/>
                </a:path>
              </a:pathLst>
            </a:custGeom>
            <a:solidFill>
              <a:srgbClr val="8791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7161;p116">
              <a:extLst>
                <a:ext uri="{FF2B5EF4-FFF2-40B4-BE49-F238E27FC236}">
                  <a16:creationId xmlns:a16="http://schemas.microsoft.com/office/drawing/2014/main" id="{11A7E81F-5D68-1ECA-AFDA-9743754AB6DE}"/>
                </a:ext>
              </a:extLst>
            </p:cNvPr>
            <p:cNvSpPr/>
            <p:nvPr/>
          </p:nvSpPr>
          <p:spPr>
            <a:xfrm>
              <a:off x="2543348" y="3734702"/>
              <a:ext cx="176876" cy="156048"/>
            </a:xfrm>
            <a:custGeom>
              <a:avLst/>
              <a:gdLst/>
              <a:ahLst/>
              <a:cxnLst/>
              <a:rect l="l" t="t" r="r" b="b"/>
              <a:pathLst>
                <a:path w="9639" h="8504" extrusionOk="0">
                  <a:moveTo>
                    <a:pt x="4814" y="0"/>
                  </a:moveTo>
                  <a:cubicBezTo>
                    <a:pt x="3147" y="0"/>
                    <a:pt x="1571" y="988"/>
                    <a:pt x="888" y="2629"/>
                  </a:cubicBezTo>
                  <a:cubicBezTo>
                    <a:pt x="0" y="4786"/>
                    <a:pt x="1009" y="7266"/>
                    <a:pt x="3186" y="8173"/>
                  </a:cubicBezTo>
                  <a:cubicBezTo>
                    <a:pt x="3719" y="8397"/>
                    <a:pt x="4273" y="8504"/>
                    <a:pt x="4819" y="8504"/>
                  </a:cubicBezTo>
                  <a:cubicBezTo>
                    <a:pt x="6481" y="8504"/>
                    <a:pt x="8063" y="7519"/>
                    <a:pt x="8731" y="5895"/>
                  </a:cubicBezTo>
                  <a:cubicBezTo>
                    <a:pt x="9638" y="3717"/>
                    <a:pt x="8610" y="1237"/>
                    <a:pt x="6453" y="330"/>
                  </a:cubicBezTo>
                  <a:cubicBezTo>
                    <a:pt x="5915" y="106"/>
                    <a:pt x="5360" y="0"/>
                    <a:pt x="4814" y="0"/>
                  </a:cubicBezTo>
                  <a:close/>
                </a:path>
              </a:pathLst>
            </a:custGeom>
            <a:solidFill>
              <a:srgbClr val="5863E0"/>
            </a:solidFill>
            <a:ln w="60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7162;p116">
              <a:extLst>
                <a:ext uri="{FF2B5EF4-FFF2-40B4-BE49-F238E27FC236}">
                  <a16:creationId xmlns:a16="http://schemas.microsoft.com/office/drawing/2014/main" id="{24EE2BCE-F460-EB54-4BBC-AB861CCEB7AA}"/>
                </a:ext>
              </a:extLst>
            </p:cNvPr>
            <p:cNvSpPr/>
            <p:nvPr/>
          </p:nvSpPr>
          <p:spPr>
            <a:xfrm>
              <a:off x="2559257" y="3768080"/>
              <a:ext cx="140634" cy="70758"/>
            </a:xfrm>
            <a:custGeom>
              <a:avLst/>
              <a:gdLst/>
              <a:ahLst/>
              <a:cxnLst/>
              <a:rect l="l" t="t" r="r" b="b"/>
              <a:pathLst>
                <a:path w="7664" h="3856" extrusionOk="0">
                  <a:moveTo>
                    <a:pt x="3247" y="0"/>
                  </a:moveTo>
                  <a:cubicBezTo>
                    <a:pt x="2477" y="0"/>
                    <a:pt x="1727" y="578"/>
                    <a:pt x="1714" y="1495"/>
                  </a:cubicBezTo>
                  <a:lnTo>
                    <a:pt x="1593" y="1495"/>
                  </a:lnTo>
                  <a:cubicBezTo>
                    <a:pt x="21" y="1495"/>
                    <a:pt x="0" y="3854"/>
                    <a:pt x="1573" y="3854"/>
                  </a:cubicBezTo>
                  <a:lnTo>
                    <a:pt x="6654" y="3854"/>
                  </a:lnTo>
                  <a:cubicBezTo>
                    <a:pt x="6674" y="3855"/>
                    <a:pt x="6693" y="3856"/>
                    <a:pt x="6711" y="3856"/>
                  </a:cubicBezTo>
                  <a:cubicBezTo>
                    <a:pt x="7663" y="3856"/>
                    <a:pt x="7663" y="2401"/>
                    <a:pt x="6711" y="2401"/>
                  </a:cubicBezTo>
                  <a:cubicBezTo>
                    <a:pt x="6693" y="2401"/>
                    <a:pt x="6674" y="2401"/>
                    <a:pt x="6654" y="2402"/>
                  </a:cubicBezTo>
                  <a:lnTo>
                    <a:pt x="6594" y="2402"/>
                  </a:lnTo>
                  <a:lnTo>
                    <a:pt x="6594" y="2362"/>
                  </a:lnTo>
                  <a:cubicBezTo>
                    <a:pt x="6594" y="1959"/>
                    <a:pt x="6311" y="1616"/>
                    <a:pt x="5908" y="1515"/>
                  </a:cubicBezTo>
                  <a:cubicBezTo>
                    <a:pt x="5807" y="951"/>
                    <a:pt x="5323" y="547"/>
                    <a:pt x="4739" y="547"/>
                  </a:cubicBezTo>
                  <a:cubicBezTo>
                    <a:pt x="4638" y="547"/>
                    <a:pt x="4537" y="547"/>
                    <a:pt x="4436" y="588"/>
                  </a:cubicBezTo>
                  <a:cubicBezTo>
                    <a:pt x="4117" y="182"/>
                    <a:pt x="3679" y="0"/>
                    <a:pt x="3247"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7163;p116">
              <a:extLst>
                <a:ext uri="{FF2B5EF4-FFF2-40B4-BE49-F238E27FC236}">
                  <a16:creationId xmlns:a16="http://schemas.microsoft.com/office/drawing/2014/main" id="{5C22DEDC-A17D-FF27-CF6F-841DBAA95829}"/>
                </a:ext>
              </a:extLst>
            </p:cNvPr>
            <p:cNvSpPr/>
            <p:nvPr/>
          </p:nvSpPr>
          <p:spPr>
            <a:xfrm>
              <a:off x="1037877" y="2414364"/>
              <a:ext cx="1153261" cy="208676"/>
            </a:xfrm>
            <a:custGeom>
              <a:avLst/>
              <a:gdLst/>
              <a:ahLst/>
              <a:cxnLst/>
              <a:rect l="l" t="t" r="r" b="b"/>
              <a:pathLst>
                <a:path w="62848" h="11372" extrusionOk="0">
                  <a:moveTo>
                    <a:pt x="1533" y="0"/>
                  </a:moveTo>
                  <a:cubicBezTo>
                    <a:pt x="687" y="0"/>
                    <a:pt x="1" y="686"/>
                    <a:pt x="1" y="1532"/>
                  </a:cubicBezTo>
                  <a:lnTo>
                    <a:pt x="1" y="9839"/>
                  </a:lnTo>
                  <a:cubicBezTo>
                    <a:pt x="1" y="10686"/>
                    <a:pt x="687" y="11372"/>
                    <a:pt x="1533" y="11372"/>
                  </a:cubicBezTo>
                  <a:lnTo>
                    <a:pt x="61336" y="11372"/>
                  </a:lnTo>
                  <a:cubicBezTo>
                    <a:pt x="62182" y="11372"/>
                    <a:pt x="62848" y="10686"/>
                    <a:pt x="62848" y="9839"/>
                  </a:cubicBezTo>
                  <a:lnTo>
                    <a:pt x="62848" y="1532"/>
                  </a:lnTo>
                  <a:cubicBezTo>
                    <a:pt x="62848" y="686"/>
                    <a:pt x="62182" y="0"/>
                    <a:pt x="61336" y="0"/>
                  </a:cubicBez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7164;p116">
              <a:extLst>
                <a:ext uri="{FF2B5EF4-FFF2-40B4-BE49-F238E27FC236}">
                  <a16:creationId xmlns:a16="http://schemas.microsoft.com/office/drawing/2014/main" id="{A49E9943-E0B0-7841-9F48-1C9B8F992E90}"/>
                </a:ext>
              </a:extLst>
            </p:cNvPr>
            <p:cNvSpPr/>
            <p:nvPr/>
          </p:nvSpPr>
          <p:spPr>
            <a:xfrm>
              <a:off x="1038263" y="2442109"/>
              <a:ext cx="1136599" cy="180931"/>
            </a:xfrm>
            <a:custGeom>
              <a:avLst/>
              <a:gdLst/>
              <a:ahLst/>
              <a:cxnLst/>
              <a:rect l="l" t="t" r="r" b="b"/>
              <a:pathLst>
                <a:path w="61940" h="9860" extrusionOk="0">
                  <a:moveTo>
                    <a:pt x="0" y="0"/>
                  </a:moveTo>
                  <a:lnTo>
                    <a:pt x="0" y="20"/>
                  </a:lnTo>
                  <a:lnTo>
                    <a:pt x="0" y="8327"/>
                  </a:lnTo>
                  <a:cubicBezTo>
                    <a:pt x="0" y="9174"/>
                    <a:pt x="686" y="9860"/>
                    <a:pt x="1512" y="9860"/>
                  </a:cubicBezTo>
                  <a:lnTo>
                    <a:pt x="61315" y="9860"/>
                  </a:lnTo>
                  <a:cubicBezTo>
                    <a:pt x="61516" y="9860"/>
                    <a:pt x="61738" y="9819"/>
                    <a:pt x="61940" y="9719"/>
                  </a:cubicBezTo>
                  <a:lnTo>
                    <a:pt x="61940" y="2279"/>
                  </a:lnTo>
                  <a:cubicBezTo>
                    <a:pt x="61940" y="1008"/>
                    <a:pt x="60911" y="0"/>
                    <a:pt x="59641" y="0"/>
                  </a:cubicBezTo>
                  <a:close/>
                </a:path>
              </a:pathLst>
            </a:custGeom>
            <a:solidFill>
              <a:srgbClr val="DEE1ED"/>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7165;p116">
              <a:extLst>
                <a:ext uri="{FF2B5EF4-FFF2-40B4-BE49-F238E27FC236}">
                  <a16:creationId xmlns:a16="http://schemas.microsoft.com/office/drawing/2014/main" id="{91356FCA-9A7F-3E01-6C81-7BAF37295CFD}"/>
                </a:ext>
              </a:extLst>
            </p:cNvPr>
            <p:cNvSpPr/>
            <p:nvPr/>
          </p:nvSpPr>
          <p:spPr>
            <a:xfrm>
              <a:off x="1009031" y="2457652"/>
              <a:ext cx="1153261" cy="208676"/>
            </a:xfrm>
            <a:custGeom>
              <a:avLst/>
              <a:gdLst/>
              <a:ahLst/>
              <a:cxnLst/>
              <a:rect l="l" t="t" r="r" b="b"/>
              <a:pathLst>
                <a:path w="62848" h="11372" extrusionOk="0">
                  <a:moveTo>
                    <a:pt x="1533" y="0"/>
                  </a:moveTo>
                  <a:cubicBezTo>
                    <a:pt x="686" y="0"/>
                    <a:pt x="0" y="686"/>
                    <a:pt x="0" y="1532"/>
                  </a:cubicBezTo>
                  <a:lnTo>
                    <a:pt x="0" y="9839"/>
                  </a:lnTo>
                  <a:cubicBezTo>
                    <a:pt x="0" y="10686"/>
                    <a:pt x="686" y="11372"/>
                    <a:pt x="1533" y="11372"/>
                  </a:cubicBezTo>
                  <a:lnTo>
                    <a:pt x="61335" y="11372"/>
                  </a:lnTo>
                  <a:cubicBezTo>
                    <a:pt x="62162" y="11372"/>
                    <a:pt x="62847" y="10686"/>
                    <a:pt x="62847" y="9839"/>
                  </a:cubicBezTo>
                  <a:lnTo>
                    <a:pt x="62847" y="1532"/>
                  </a:lnTo>
                  <a:cubicBezTo>
                    <a:pt x="62847" y="686"/>
                    <a:pt x="62162" y="0"/>
                    <a:pt x="61335" y="0"/>
                  </a:cubicBezTo>
                  <a:close/>
                </a:path>
              </a:pathLst>
            </a:custGeom>
            <a:solidFill>
              <a:srgbClr val="F4DC9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7166;p116">
              <a:extLst>
                <a:ext uri="{FF2B5EF4-FFF2-40B4-BE49-F238E27FC236}">
                  <a16:creationId xmlns:a16="http://schemas.microsoft.com/office/drawing/2014/main" id="{775AC158-AD73-BD2C-8370-A7CDEC8EC900}"/>
                </a:ext>
              </a:extLst>
            </p:cNvPr>
            <p:cNvSpPr/>
            <p:nvPr/>
          </p:nvSpPr>
          <p:spPr>
            <a:xfrm>
              <a:off x="1009031" y="2485030"/>
              <a:ext cx="1136966" cy="181298"/>
            </a:xfrm>
            <a:custGeom>
              <a:avLst/>
              <a:gdLst/>
              <a:ahLst/>
              <a:cxnLst/>
              <a:rect l="l" t="t" r="r" b="b"/>
              <a:pathLst>
                <a:path w="61960" h="9880" extrusionOk="0">
                  <a:moveTo>
                    <a:pt x="0" y="0"/>
                  </a:moveTo>
                  <a:lnTo>
                    <a:pt x="0" y="8347"/>
                  </a:lnTo>
                  <a:cubicBezTo>
                    <a:pt x="0" y="9194"/>
                    <a:pt x="686" y="9880"/>
                    <a:pt x="1533" y="9880"/>
                  </a:cubicBezTo>
                  <a:lnTo>
                    <a:pt x="61315" y="9880"/>
                  </a:lnTo>
                  <a:cubicBezTo>
                    <a:pt x="61536" y="9880"/>
                    <a:pt x="61758" y="9840"/>
                    <a:pt x="61960" y="9739"/>
                  </a:cubicBezTo>
                  <a:lnTo>
                    <a:pt x="61960" y="2299"/>
                  </a:lnTo>
                  <a:cubicBezTo>
                    <a:pt x="61960" y="1028"/>
                    <a:pt x="60932" y="0"/>
                    <a:pt x="59661" y="0"/>
                  </a:cubicBezTo>
                  <a:close/>
                </a:path>
              </a:pathLst>
            </a:custGeom>
            <a:solidFill>
              <a:srgbClr val="DEE1ED"/>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7167;p116">
              <a:extLst>
                <a:ext uri="{FF2B5EF4-FFF2-40B4-BE49-F238E27FC236}">
                  <a16:creationId xmlns:a16="http://schemas.microsoft.com/office/drawing/2014/main" id="{BE252098-0518-9A64-7928-139006DD754A}"/>
                </a:ext>
              </a:extLst>
            </p:cNvPr>
            <p:cNvSpPr/>
            <p:nvPr/>
          </p:nvSpPr>
          <p:spPr>
            <a:xfrm>
              <a:off x="978680" y="2499086"/>
              <a:ext cx="1153261" cy="208695"/>
            </a:xfrm>
            <a:custGeom>
              <a:avLst/>
              <a:gdLst/>
              <a:ahLst/>
              <a:cxnLst/>
              <a:rect l="l" t="t" r="r" b="b"/>
              <a:pathLst>
                <a:path w="62848" h="11373" extrusionOk="0">
                  <a:moveTo>
                    <a:pt x="1533" y="0"/>
                  </a:moveTo>
                  <a:cubicBezTo>
                    <a:pt x="687" y="0"/>
                    <a:pt x="1" y="686"/>
                    <a:pt x="1" y="1533"/>
                  </a:cubicBezTo>
                  <a:lnTo>
                    <a:pt x="1" y="9840"/>
                  </a:lnTo>
                  <a:cubicBezTo>
                    <a:pt x="1" y="10687"/>
                    <a:pt x="687" y="11372"/>
                    <a:pt x="1533" y="11372"/>
                  </a:cubicBezTo>
                  <a:lnTo>
                    <a:pt x="61315" y="11372"/>
                  </a:lnTo>
                  <a:cubicBezTo>
                    <a:pt x="62162" y="11372"/>
                    <a:pt x="62848" y="10687"/>
                    <a:pt x="62848" y="9840"/>
                  </a:cubicBezTo>
                  <a:lnTo>
                    <a:pt x="62848" y="1533"/>
                  </a:lnTo>
                  <a:cubicBezTo>
                    <a:pt x="62848" y="686"/>
                    <a:pt x="62162" y="0"/>
                    <a:pt x="61315" y="0"/>
                  </a:cubicBezTo>
                  <a:close/>
                </a:path>
              </a:pathLst>
            </a:custGeom>
            <a:solidFill>
              <a:srgbClr val="F99AAA"/>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7168;p116">
              <a:extLst>
                <a:ext uri="{FF2B5EF4-FFF2-40B4-BE49-F238E27FC236}">
                  <a16:creationId xmlns:a16="http://schemas.microsoft.com/office/drawing/2014/main" id="{1D447FBC-2FEE-F500-B949-D769696383B2}"/>
                </a:ext>
              </a:extLst>
            </p:cNvPr>
            <p:cNvSpPr/>
            <p:nvPr/>
          </p:nvSpPr>
          <p:spPr>
            <a:xfrm>
              <a:off x="992755" y="2513509"/>
              <a:ext cx="1125497" cy="111751"/>
            </a:xfrm>
            <a:custGeom>
              <a:avLst/>
              <a:gdLst/>
              <a:ahLst/>
              <a:cxnLst/>
              <a:rect l="l" t="t" r="r" b="b"/>
              <a:pathLst>
                <a:path w="61335" h="6090" extrusionOk="0">
                  <a:moveTo>
                    <a:pt x="766" y="1"/>
                  </a:moveTo>
                  <a:cubicBezTo>
                    <a:pt x="343" y="1"/>
                    <a:pt x="0" y="323"/>
                    <a:pt x="0" y="747"/>
                  </a:cubicBezTo>
                  <a:lnTo>
                    <a:pt x="0" y="6090"/>
                  </a:lnTo>
                  <a:cubicBezTo>
                    <a:pt x="10102" y="4154"/>
                    <a:pt x="22401" y="3045"/>
                    <a:pt x="35668" y="3045"/>
                  </a:cubicBezTo>
                  <a:cubicBezTo>
                    <a:pt x="35833" y="3045"/>
                    <a:pt x="35998" y="3045"/>
                    <a:pt x="36163" y="3045"/>
                  </a:cubicBezTo>
                  <a:cubicBezTo>
                    <a:pt x="44586" y="3045"/>
                    <a:pt x="52970" y="3549"/>
                    <a:pt x="61335" y="4557"/>
                  </a:cubicBezTo>
                  <a:lnTo>
                    <a:pt x="61335" y="767"/>
                  </a:lnTo>
                  <a:cubicBezTo>
                    <a:pt x="61335" y="343"/>
                    <a:pt x="60972" y="1"/>
                    <a:pt x="60548" y="1"/>
                  </a:cubicBezTo>
                  <a:close/>
                </a:path>
              </a:pathLst>
            </a:custGeom>
            <a:solidFill>
              <a:srgbClr val="F9CAD2"/>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7169;p116">
              <a:extLst>
                <a:ext uri="{FF2B5EF4-FFF2-40B4-BE49-F238E27FC236}">
                  <a16:creationId xmlns:a16="http://schemas.microsoft.com/office/drawing/2014/main" id="{FEF8A81C-9909-7FCF-D1E2-51B8045F46AD}"/>
                </a:ext>
              </a:extLst>
            </p:cNvPr>
            <p:cNvSpPr/>
            <p:nvPr/>
          </p:nvSpPr>
          <p:spPr>
            <a:xfrm>
              <a:off x="1346451" y="2764354"/>
              <a:ext cx="387020" cy="89199"/>
            </a:xfrm>
            <a:custGeom>
              <a:avLst/>
              <a:gdLst/>
              <a:ahLst/>
              <a:cxnLst/>
              <a:rect l="l" t="t" r="r" b="b"/>
              <a:pathLst>
                <a:path w="21091" h="4861" extrusionOk="0">
                  <a:moveTo>
                    <a:pt x="2420" y="1"/>
                  </a:moveTo>
                  <a:cubicBezTo>
                    <a:pt x="1089" y="1"/>
                    <a:pt x="1" y="1090"/>
                    <a:pt x="1" y="2420"/>
                  </a:cubicBezTo>
                  <a:cubicBezTo>
                    <a:pt x="1" y="3771"/>
                    <a:pt x="1089" y="4860"/>
                    <a:pt x="2420" y="4860"/>
                  </a:cubicBezTo>
                  <a:lnTo>
                    <a:pt x="18651" y="4860"/>
                  </a:lnTo>
                  <a:cubicBezTo>
                    <a:pt x="20002" y="4860"/>
                    <a:pt x="21091" y="3771"/>
                    <a:pt x="21091" y="2420"/>
                  </a:cubicBezTo>
                  <a:cubicBezTo>
                    <a:pt x="21091" y="1090"/>
                    <a:pt x="20002" y="1"/>
                    <a:pt x="18651" y="1"/>
                  </a:cubicBez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7170;p116">
              <a:extLst>
                <a:ext uri="{FF2B5EF4-FFF2-40B4-BE49-F238E27FC236}">
                  <a16:creationId xmlns:a16="http://schemas.microsoft.com/office/drawing/2014/main" id="{007A7C2A-7830-A3BF-FCF8-58B467AE4521}"/>
                </a:ext>
              </a:extLst>
            </p:cNvPr>
            <p:cNvSpPr/>
            <p:nvPr/>
          </p:nvSpPr>
          <p:spPr>
            <a:xfrm>
              <a:off x="1346451" y="2764354"/>
              <a:ext cx="387020" cy="89199"/>
            </a:xfrm>
            <a:custGeom>
              <a:avLst/>
              <a:gdLst/>
              <a:ahLst/>
              <a:cxnLst/>
              <a:rect l="l" t="t" r="r" b="b"/>
              <a:pathLst>
                <a:path w="21091" h="4861" fill="none" extrusionOk="0">
                  <a:moveTo>
                    <a:pt x="2420" y="4860"/>
                  </a:moveTo>
                  <a:lnTo>
                    <a:pt x="18651" y="4860"/>
                  </a:lnTo>
                  <a:cubicBezTo>
                    <a:pt x="20002" y="4860"/>
                    <a:pt x="21091" y="3771"/>
                    <a:pt x="21091" y="2420"/>
                  </a:cubicBezTo>
                  <a:lnTo>
                    <a:pt x="21091" y="2420"/>
                  </a:lnTo>
                  <a:cubicBezTo>
                    <a:pt x="21091" y="1090"/>
                    <a:pt x="20002" y="1"/>
                    <a:pt x="18651" y="1"/>
                  </a:cubicBezTo>
                  <a:lnTo>
                    <a:pt x="2420" y="1"/>
                  </a:lnTo>
                  <a:cubicBezTo>
                    <a:pt x="1089" y="1"/>
                    <a:pt x="1" y="1090"/>
                    <a:pt x="1" y="2420"/>
                  </a:cubicBezTo>
                  <a:lnTo>
                    <a:pt x="1" y="2420"/>
                  </a:lnTo>
                  <a:cubicBezTo>
                    <a:pt x="1" y="3771"/>
                    <a:pt x="1089" y="4860"/>
                    <a:pt x="2420" y="4860"/>
                  </a:cubicBezTo>
                  <a:close/>
                </a:path>
              </a:pathLst>
            </a:custGeom>
            <a:no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7171;p116">
              <a:extLst>
                <a:ext uri="{FF2B5EF4-FFF2-40B4-BE49-F238E27FC236}">
                  <a16:creationId xmlns:a16="http://schemas.microsoft.com/office/drawing/2014/main" id="{638A55B7-F8DE-8599-AB63-4CD1166E8D1A}"/>
                </a:ext>
              </a:extLst>
            </p:cNvPr>
            <p:cNvSpPr/>
            <p:nvPr/>
          </p:nvSpPr>
          <p:spPr>
            <a:xfrm>
              <a:off x="1655391" y="2776575"/>
              <a:ext cx="62537" cy="62170"/>
            </a:xfrm>
            <a:custGeom>
              <a:avLst/>
              <a:gdLst/>
              <a:ahLst/>
              <a:cxnLst/>
              <a:rect l="l" t="t" r="r" b="b"/>
              <a:pathLst>
                <a:path w="3408" h="3388" extrusionOk="0">
                  <a:moveTo>
                    <a:pt x="1694" y="0"/>
                  </a:moveTo>
                  <a:cubicBezTo>
                    <a:pt x="766" y="0"/>
                    <a:pt x="0" y="746"/>
                    <a:pt x="0" y="1694"/>
                  </a:cubicBezTo>
                  <a:cubicBezTo>
                    <a:pt x="0" y="2621"/>
                    <a:pt x="766" y="3388"/>
                    <a:pt x="1694" y="3388"/>
                  </a:cubicBezTo>
                  <a:cubicBezTo>
                    <a:pt x="2642" y="3388"/>
                    <a:pt x="3408" y="2621"/>
                    <a:pt x="3408" y="1694"/>
                  </a:cubicBezTo>
                  <a:cubicBezTo>
                    <a:pt x="3408" y="746"/>
                    <a:pt x="2642" y="0"/>
                    <a:pt x="1694"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7172;p116">
              <a:extLst>
                <a:ext uri="{FF2B5EF4-FFF2-40B4-BE49-F238E27FC236}">
                  <a16:creationId xmlns:a16="http://schemas.microsoft.com/office/drawing/2014/main" id="{273DDA32-E2EA-99C8-105D-4620396811D0}"/>
                </a:ext>
              </a:extLst>
            </p:cNvPr>
            <p:cNvSpPr/>
            <p:nvPr/>
          </p:nvSpPr>
          <p:spPr>
            <a:xfrm>
              <a:off x="1346084" y="2886822"/>
              <a:ext cx="387387" cy="89566"/>
            </a:xfrm>
            <a:custGeom>
              <a:avLst/>
              <a:gdLst/>
              <a:ahLst/>
              <a:cxnLst/>
              <a:rect l="l" t="t" r="r" b="b"/>
              <a:pathLst>
                <a:path w="21111" h="4881" extrusionOk="0">
                  <a:moveTo>
                    <a:pt x="2440" y="1"/>
                  </a:moveTo>
                  <a:cubicBezTo>
                    <a:pt x="1089" y="1"/>
                    <a:pt x="0" y="1090"/>
                    <a:pt x="0" y="2440"/>
                  </a:cubicBezTo>
                  <a:cubicBezTo>
                    <a:pt x="0" y="3791"/>
                    <a:pt x="1089" y="4880"/>
                    <a:pt x="2440" y="4880"/>
                  </a:cubicBezTo>
                  <a:lnTo>
                    <a:pt x="18691" y="4880"/>
                  </a:lnTo>
                  <a:cubicBezTo>
                    <a:pt x="20022" y="4880"/>
                    <a:pt x="21111" y="3791"/>
                    <a:pt x="21111" y="2440"/>
                  </a:cubicBezTo>
                  <a:cubicBezTo>
                    <a:pt x="21111" y="1090"/>
                    <a:pt x="20022" y="1"/>
                    <a:pt x="18691" y="1"/>
                  </a:cubicBez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7173;p116">
              <a:extLst>
                <a:ext uri="{FF2B5EF4-FFF2-40B4-BE49-F238E27FC236}">
                  <a16:creationId xmlns:a16="http://schemas.microsoft.com/office/drawing/2014/main" id="{894BE825-CFE5-EF57-9DD4-383599B46F6A}"/>
                </a:ext>
              </a:extLst>
            </p:cNvPr>
            <p:cNvSpPr/>
            <p:nvPr/>
          </p:nvSpPr>
          <p:spPr>
            <a:xfrm>
              <a:off x="1346084" y="2886822"/>
              <a:ext cx="387387" cy="89566"/>
            </a:xfrm>
            <a:custGeom>
              <a:avLst/>
              <a:gdLst/>
              <a:ahLst/>
              <a:cxnLst/>
              <a:rect l="l" t="t" r="r" b="b"/>
              <a:pathLst>
                <a:path w="21111" h="4881" fill="none" extrusionOk="0">
                  <a:moveTo>
                    <a:pt x="18691" y="4880"/>
                  </a:moveTo>
                  <a:lnTo>
                    <a:pt x="2440" y="4880"/>
                  </a:lnTo>
                  <a:cubicBezTo>
                    <a:pt x="1089" y="4880"/>
                    <a:pt x="0" y="3791"/>
                    <a:pt x="0" y="2440"/>
                  </a:cubicBezTo>
                  <a:lnTo>
                    <a:pt x="0" y="2440"/>
                  </a:lnTo>
                  <a:cubicBezTo>
                    <a:pt x="0" y="1090"/>
                    <a:pt x="1089" y="1"/>
                    <a:pt x="2440" y="1"/>
                  </a:cubicBezTo>
                  <a:lnTo>
                    <a:pt x="18691" y="1"/>
                  </a:lnTo>
                  <a:cubicBezTo>
                    <a:pt x="20022" y="1"/>
                    <a:pt x="21111" y="1090"/>
                    <a:pt x="21111" y="2440"/>
                  </a:cubicBezTo>
                  <a:lnTo>
                    <a:pt x="21111" y="2440"/>
                  </a:lnTo>
                  <a:cubicBezTo>
                    <a:pt x="21111" y="3791"/>
                    <a:pt x="20022" y="4880"/>
                    <a:pt x="18691" y="4880"/>
                  </a:cubicBezTo>
                  <a:close/>
                </a:path>
              </a:pathLst>
            </a:custGeom>
            <a:no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7174;p116">
              <a:extLst>
                <a:ext uri="{FF2B5EF4-FFF2-40B4-BE49-F238E27FC236}">
                  <a16:creationId xmlns:a16="http://schemas.microsoft.com/office/drawing/2014/main" id="{7AA02BA3-570C-93B8-E1E1-20BB42C23A9D}"/>
                </a:ext>
              </a:extLst>
            </p:cNvPr>
            <p:cNvSpPr/>
            <p:nvPr/>
          </p:nvSpPr>
          <p:spPr>
            <a:xfrm>
              <a:off x="1655391" y="2899043"/>
              <a:ext cx="72905" cy="62427"/>
            </a:xfrm>
            <a:custGeom>
              <a:avLst/>
              <a:gdLst/>
              <a:ahLst/>
              <a:cxnLst/>
              <a:rect l="l" t="t" r="r" b="b"/>
              <a:pathLst>
                <a:path w="3973" h="3402" extrusionOk="0">
                  <a:moveTo>
                    <a:pt x="1714" y="0"/>
                  </a:moveTo>
                  <a:cubicBezTo>
                    <a:pt x="766" y="0"/>
                    <a:pt x="0" y="766"/>
                    <a:pt x="20" y="1694"/>
                  </a:cubicBezTo>
                  <a:cubicBezTo>
                    <a:pt x="20" y="2719"/>
                    <a:pt x="855" y="3401"/>
                    <a:pt x="1725" y="3401"/>
                  </a:cubicBezTo>
                  <a:cubicBezTo>
                    <a:pt x="2138" y="3401"/>
                    <a:pt x="2560" y="3248"/>
                    <a:pt x="2904" y="2904"/>
                  </a:cubicBezTo>
                  <a:cubicBezTo>
                    <a:pt x="3972" y="1835"/>
                    <a:pt x="3206" y="0"/>
                    <a:pt x="1714"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7175;p116">
              <a:extLst>
                <a:ext uri="{FF2B5EF4-FFF2-40B4-BE49-F238E27FC236}">
                  <a16:creationId xmlns:a16="http://schemas.microsoft.com/office/drawing/2014/main" id="{FD3EA1FD-2F36-B937-EFD1-C938C3BE8A00}"/>
                </a:ext>
              </a:extLst>
            </p:cNvPr>
            <p:cNvSpPr/>
            <p:nvPr/>
          </p:nvSpPr>
          <p:spPr>
            <a:xfrm>
              <a:off x="1346451" y="3009657"/>
              <a:ext cx="387020" cy="89181"/>
            </a:xfrm>
            <a:custGeom>
              <a:avLst/>
              <a:gdLst/>
              <a:ahLst/>
              <a:cxnLst/>
              <a:rect l="l" t="t" r="r" b="b"/>
              <a:pathLst>
                <a:path w="21091" h="4860" extrusionOk="0">
                  <a:moveTo>
                    <a:pt x="2420" y="1"/>
                  </a:moveTo>
                  <a:cubicBezTo>
                    <a:pt x="1089" y="1"/>
                    <a:pt x="1" y="1090"/>
                    <a:pt x="1" y="2440"/>
                  </a:cubicBezTo>
                  <a:cubicBezTo>
                    <a:pt x="1" y="3771"/>
                    <a:pt x="1089" y="4860"/>
                    <a:pt x="2420" y="4860"/>
                  </a:cubicBezTo>
                  <a:lnTo>
                    <a:pt x="18651" y="4860"/>
                  </a:lnTo>
                  <a:cubicBezTo>
                    <a:pt x="20002" y="4860"/>
                    <a:pt x="21091" y="3771"/>
                    <a:pt x="21091" y="2440"/>
                  </a:cubicBezTo>
                  <a:cubicBezTo>
                    <a:pt x="21091" y="1090"/>
                    <a:pt x="20002" y="1"/>
                    <a:pt x="18651" y="1"/>
                  </a:cubicBez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7176;p116">
              <a:extLst>
                <a:ext uri="{FF2B5EF4-FFF2-40B4-BE49-F238E27FC236}">
                  <a16:creationId xmlns:a16="http://schemas.microsoft.com/office/drawing/2014/main" id="{EDBC7D44-F605-4EFD-A24A-26476DD5F94F}"/>
                </a:ext>
              </a:extLst>
            </p:cNvPr>
            <p:cNvSpPr/>
            <p:nvPr/>
          </p:nvSpPr>
          <p:spPr>
            <a:xfrm>
              <a:off x="1346451" y="3009657"/>
              <a:ext cx="387020" cy="89181"/>
            </a:xfrm>
            <a:custGeom>
              <a:avLst/>
              <a:gdLst/>
              <a:ahLst/>
              <a:cxnLst/>
              <a:rect l="l" t="t" r="r" b="b"/>
              <a:pathLst>
                <a:path w="21091" h="4860" fill="none" extrusionOk="0">
                  <a:moveTo>
                    <a:pt x="2420" y="4860"/>
                  </a:moveTo>
                  <a:lnTo>
                    <a:pt x="18651" y="4860"/>
                  </a:lnTo>
                  <a:cubicBezTo>
                    <a:pt x="20002" y="4860"/>
                    <a:pt x="21091" y="3771"/>
                    <a:pt x="21091" y="2440"/>
                  </a:cubicBezTo>
                  <a:lnTo>
                    <a:pt x="21091" y="2440"/>
                  </a:lnTo>
                  <a:cubicBezTo>
                    <a:pt x="21091" y="1090"/>
                    <a:pt x="20002" y="1"/>
                    <a:pt x="18651" y="1"/>
                  </a:cubicBezTo>
                  <a:lnTo>
                    <a:pt x="2420" y="1"/>
                  </a:lnTo>
                  <a:cubicBezTo>
                    <a:pt x="1089" y="1"/>
                    <a:pt x="1" y="1090"/>
                    <a:pt x="1" y="2440"/>
                  </a:cubicBezTo>
                  <a:lnTo>
                    <a:pt x="1" y="2440"/>
                  </a:lnTo>
                  <a:cubicBezTo>
                    <a:pt x="1" y="3771"/>
                    <a:pt x="1089" y="4860"/>
                    <a:pt x="2420" y="4860"/>
                  </a:cubicBezTo>
                  <a:close/>
                </a:path>
              </a:pathLst>
            </a:custGeom>
            <a:no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7177;p116">
              <a:extLst>
                <a:ext uri="{FF2B5EF4-FFF2-40B4-BE49-F238E27FC236}">
                  <a16:creationId xmlns:a16="http://schemas.microsoft.com/office/drawing/2014/main" id="{905E6376-9181-F4A6-8BD3-37AFBABE3CF7}"/>
                </a:ext>
              </a:extLst>
            </p:cNvPr>
            <p:cNvSpPr/>
            <p:nvPr/>
          </p:nvSpPr>
          <p:spPr>
            <a:xfrm>
              <a:off x="1655391" y="3021878"/>
              <a:ext cx="72905" cy="62317"/>
            </a:xfrm>
            <a:custGeom>
              <a:avLst/>
              <a:gdLst/>
              <a:ahLst/>
              <a:cxnLst/>
              <a:rect l="l" t="t" r="r" b="b"/>
              <a:pathLst>
                <a:path w="3973" h="3396" extrusionOk="0">
                  <a:moveTo>
                    <a:pt x="1714" y="0"/>
                  </a:moveTo>
                  <a:cubicBezTo>
                    <a:pt x="766" y="0"/>
                    <a:pt x="0" y="746"/>
                    <a:pt x="20" y="1694"/>
                  </a:cubicBezTo>
                  <a:cubicBezTo>
                    <a:pt x="7" y="2714"/>
                    <a:pt x="838" y="3395"/>
                    <a:pt x="1709" y="3395"/>
                  </a:cubicBezTo>
                  <a:cubicBezTo>
                    <a:pt x="2128" y="3395"/>
                    <a:pt x="2556" y="3237"/>
                    <a:pt x="2904" y="2883"/>
                  </a:cubicBezTo>
                  <a:cubicBezTo>
                    <a:pt x="3972" y="1815"/>
                    <a:pt x="3226" y="0"/>
                    <a:pt x="1714"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7178;p116">
              <a:extLst>
                <a:ext uri="{FF2B5EF4-FFF2-40B4-BE49-F238E27FC236}">
                  <a16:creationId xmlns:a16="http://schemas.microsoft.com/office/drawing/2014/main" id="{2130FED2-A40C-4C10-26AD-60E8C1BD67FD}"/>
                </a:ext>
              </a:extLst>
            </p:cNvPr>
            <p:cNvSpPr/>
            <p:nvPr/>
          </p:nvSpPr>
          <p:spPr>
            <a:xfrm>
              <a:off x="1346451" y="3132124"/>
              <a:ext cx="387020" cy="89548"/>
            </a:xfrm>
            <a:custGeom>
              <a:avLst/>
              <a:gdLst/>
              <a:ahLst/>
              <a:cxnLst/>
              <a:rect l="l" t="t" r="r" b="b"/>
              <a:pathLst>
                <a:path w="21091" h="4880" extrusionOk="0">
                  <a:moveTo>
                    <a:pt x="2420" y="1"/>
                  </a:moveTo>
                  <a:cubicBezTo>
                    <a:pt x="1089" y="21"/>
                    <a:pt x="1" y="1110"/>
                    <a:pt x="1" y="2440"/>
                  </a:cubicBezTo>
                  <a:cubicBezTo>
                    <a:pt x="1" y="3791"/>
                    <a:pt x="1089" y="4880"/>
                    <a:pt x="2420" y="4880"/>
                  </a:cubicBezTo>
                  <a:lnTo>
                    <a:pt x="18651" y="4880"/>
                  </a:lnTo>
                  <a:cubicBezTo>
                    <a:pt x="20002" y="4880"/>
                    <a:pt x="21091" y="3791"/>
                    <a:pt x="21091" y="2440"/>
                  </a:cubicBezTo>
                  <a:cubicBezTo>
                    <a:pt x="21091" y="1089"/>
                    <a:pt x="20002" y="1"/>
                    <a:pt x="18651" y="1"/>
                  </a:cubicBez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7179;p116">
              <a:extLst>
                <a:ext uri="{FF2B5EF4-FFF2-40B4-BE49-F238E27FC236}">
                  <a16:creationId xmlns:a16="http://schemas.microsoft.com/office/drawing/2014/main" id="{E431279F-4515-36AD-D2A8-39E8969DBE0F}"/>
                </a:ext>
              </a:extLst>
            </p:cNvPr>
            <p:cNvSpPr/>
            <p:nvPr/>
          </p:nvSpPr>
          <p:spPr>
            <a:xfrm>
              <a:off x="1346451" y="3132124"/>
              <a:ext cx="387020" cy="89548"/>
            </a:xfrm>
            <a:custGeom>
              <a:avLst/>
              <a:gdLst/>
              <a:ahLst/>
              <a:cxnLst/>
              <a:rect l="l" t="t" r="r" b="b"/>
              <a:pathLst>
                <a:path w="21091" h="4880" fill="none" extrusionOk="0">
                  <a:moveTo>
                    <a:pt x="2420" y="4880"/>
                  </a:moveTo>
                  <a:lnTo>
                    <a:pt x="18651" y="4880"/>
                  </a:lnTo>
                  <a:cubicBezTo>
                    <a:pt x="20002" y="4880"/>
                    <a:pt x="21091" y="3791"/>
                    <a:pt x="21091" y="2440"/>
                  </a:cubicBezTo>
                  <a:lnTo>
                    <a:pt x="21091" y="2440"/>
                  </a:lnTo>
                  <a:cubicBezTo>
                    <a:pt x="21091" y="1089"/>
                    <a:pt x="20002" y="1"/>
                    <a:pt x="18651" y="1"/>
                  </a:cubicBezTo>
                  <a:lnTo>
                    <a:pt x="2420" y="1"/>
                  </a:lnTo>
                  <a:cubicBezTo>
                    <a:pt x="1089" y="21"/>
                    <a:pt x="1" y="1110"/>
                    <a:pt x="1" y="2440"/>
                  </a:cubicBezTo>
                  <a:lnTo>
                    <a:pt x="1" y="2440"/>
                  </a:lnTo>
                  <a:cubicBezTo>
                    <a:pt x="1" y="3791"/>
                    <a:pt x="1089" y="4880"/>
                    <a:pt x="2420" y="4880"/>
                  </a:cubicBezTo>
                  <a:close/>
                </a:path>
              </a:pathLst>
            </a:custGeom>
            <a:no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7180;p116">
              <a:extLst>
                <a:ext uri="{FF2B5EF4-FFF2-40B4-BE49-F238E27FC236}">
                  <a16:creationId xmlns:a16="http://schemas.microsoft.com/office/drawing/2014/main" id="{75288AA6-5B9C-70BE-9E05-6BD05DE80850}"/>
                </a:ext>
              </a:extLst>
            </p:cNvPr>
            <p:cNvSpPr/>
            <p:nvPr/>
          </p:nvSpPr>
          <p:spPr>
            <a:xfrm>
              <a:off x="1655391" y="3144327"/>
              <a:ext cx="62537" cy="62555"/>
            </a:xfrm>
            <a:custGeom>
              <a:avLst/>
              <a:gdLst/>
              <a:ahLst/>
              <a:cxnLst/>
              <a:rect l="l" t="t" r="r" b="b"/>
              <a:pathLst>
                <a:path w="3408" h="3409" extrusionOk="0">
                  <a:moveTo>
                    <a:pt x="1694" y="1"/>
                  </a:moveTo>
                  <a:cubicBezTo>
                    <a:pt x="766" y="1"/>
                    <a:pt x="0" y="767"/>
                    <a:pt x="0" y="1695"/>
                  </a:cubicBezTo>
                  <a:cubicBezTo>
                    <a:pt x="0" y="2642"/>
                    <a:pt x="766" y="3408"/>
                    <a:pt x="1694" y="3408"/>
                  </a:cubicBezTo>
                  <a:cubicBezTo>
                    <a:pt x="2642" y="3408"/>
                    <a:pt x="3408" y="2642"/>
                    <a:pt x="3408" y="1695"/>
                  </a:cubicBezTo>
                  <a:cubicBezTo>
                    <a:pt x="3408" y="767"/>
                    <a:pt x="2642" y="1"/>
                    <a:pt x="1694" y="1"/>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7181;p116">
              <a:extLst>
                <a:ext uri="{FF2B5EF4-FFF2-40B4-BE49-F238E27FC236}">
                  <a16:creationId xmlns:a16="http://schemas.microsoft.com/office/drawing/2014/main" id="{1FEEF457-1726-847E-A201-9F5D572B33FD}"/>
                </a:ext>
              </a:extLst>
            </p:cNvPr>
            <p:cNvSpPr/>
            <p:nvPr/>
          </p:nvSpPr>
          <p:spPr>
            <a:xfrm>
              <a:off x="1093753" y="3590159"/>
              <a:ext cx="755892" cy="529471"/>
            </a:xfrm>
            <a:custGeom>
              <a:avLst/>
              <a:gdLst/>
              <a:ahLst/>
              <a:cxnLst/>
              <a:rect l="l" t="t" r="r" b="b"/>
              <a:pathLst>
                <a:path w="41193" h="28854" extrusionOk="0">
                  <a:moveTo>
                    <a:pt x="2097" y="1"/>
                  </a:moveTo>
                  <a:cubicBezTo>
                    <a:pt x="948" y="1"/>
                    <a:pt x="1" y="949"/>
                    <a:pt x="1" y="2118"/>
                  </a:cubicBezTo>
                  <a:lnTo>
                    <a:pt x="1" y="26757"/>
                  </a:lnTo>
                  <a:cubicBezTo>
                    <a:pt x="1" y="27906"/>
                    <a:pt x="948" y="28854"/>
                    <a:pt x="2097" y="28854"/>
                  </a:cubicBezTo>
                  <a:lnTo>
                    <a:pt x="39096" y="28854"/>
                  </a:lnTo>
                  <a:cubicBezTo>
                    <a:pt x="40265" y="28854"/>
                    <a:pt x="41193" y="27906"/>
                    <a:pt x="41193" y="26757"/>
                  </a:cubicBezTo>
                  <a:lnTo>
                    <a:pt x="41193" y="2118"/>
                  </a:lnTo>
                  <a:cubicBezTo>
                    <a:pt x="41193" y="949"/>
                    <a:pt x="40265" y="1"/>
                    <a:pt x="39096" y="1"/>
                  </a:cubicBezTo>
                  <a:close/>
                </a:path>
              </a:pathLst>
            </a:custGeom>
            <a:solidFill>
              <a:srgbClr val="F99AAA"/>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7182;p116">
              <a:extLst>
                <a:ext uri="{FF2B5EF4-FFF2-40B4-BE49-F238E27FC236}">
                  <a16:creationId xmlns:a16="http://schemas.microsoft.com/office/drawing/2014/main" id="{140AB601-DBE1-F8FF-C93E-3C5FEB611BD2}"/>
                </a:ext>
              </a:extLst>
            </p:cNvPr>
            <p:cNvSpPr/>
            <p:nvPr/>
          </p:nvSpPr>
          <p:spPr>
            <a:xfrm>
              <a:off x="1107809" y="3604233"/>
              <a:ext cx="728146" cy="501340"/>
            </a:xfrm>
            <a:custGeom>
              <a:avLst/>
              <a:gdLst/>
              <a:ahLst/>
              <a:cxnLst/>
              <a:rect l="l" t="t" r="r" b="b"/>
              <a:pathLst>
                <a:path w="39681" h="27321" extrusionOk="0">
                  <a:moveTo>
                    <a:pt x="1331" y="0"/>
                  </a:moveTo>
                  <a:cubicBezTo>
                    <a:pt x="606" y="0"/>
                    <a:pt x="1" y="605"/>
                    <a:pt x="1" y="1351"/>
                  </a:cubicBezTo>
                  <a:lnTo>
                    <a:pt x="1" y="25990"/>
                  </a:lnTo>
                  <a:cubicBezTo>
                    <a:pt x="1" y="26736"/>
                    <a:pt x="606" y="27320"/>
                    <a:pt x="1331" y="27320"/>
                  </a:cubicBezTo>
                  <a:lnTo>
                    <a:pt x="38330" y="27320"/>
                  </a:lnTo>
                  <a:cubicBezTo>
                    <a:pt x="39076" y="27320"/>
                    <a:pt x="39681" y="26736"/>
                    <a:pt x="39681" y="25990"/>
                  </a:cubicBezTo>
                  <a:lnTo>
                    <a:pt x="39681" y="1351"/>
                  </a:lnTo>
                  <a:cubicBezTo>
                    <a:pt x="39681" y="605"/>
                    <a:pt x="39076" y="0"/>
                    <a:pt x="38330" y="0"/>
                  </a:cubicBez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7183;p116">
              <a:extLst>
                <a:ext uri="{FF2B5EF4-FFF2-40B4-BE49-F238E27FC236}">
                  <a16:creationId xmlns:a16="http://schemas.microsoft.com/office/drawing/2014/main" id="{8EAE8B78-6075-2A89-FAD3-8C98DB2FC6FC}"/>
                </a:ext>
              </a:extLst>
            </p:cNvPr>
            <p:cNvSpPr/>
            <p:nvPr/>
          </p:nvSpPr>
          <p:spPr>
            <a:xfrm>
              <a:off x="1138527" y="3713379"/>
              <a:ext cx="653774" cy="282682"/>
            </a:xfrm>
            <a:custGeom>
              <a:avLst/>
              <a:gdLst/>
              <a:ahLst/>
              <a:cxnLst/>
              <a:rect l="l" t="t" r="r" b="b"/>
              <a:pathLst>
                <a:path w="35628" h="15405" extrusionOk="0">
                  <a:moveTo>
                    <a:pt x="29639" y="2278"/>
                  </a:moveTo>
                  <a:cubicBezTo>
                    <a:pt x="29357" y="2420"/>
                    <a:pt x="29155" y="2621"/>
                    <a:pt x="28994" y="2863"/>
                  </a:cubicBezTo>
                  <a:cubicBezTo>
                    <a:pt x="28813" y="3125"/>
                    <a:pt x="28651" y="3428"/>
                    <a:pt x="28530" y="3730"/>
                  </a:cubicBezTo>
                  <a:lnTo>
                    <a:pt x="33188" y="7117"/>
                  </a:lnTo>
                  <a:lnTo>
                    <a:pt x="28530" y="10646"/>
                  </a:lnTo>
                  <a:cubicBezTo>
                    <a:pt x="28651" y="10948"/>
                    <a:pt x="28813" y="11231"/>
                    <a:pt x="28994" y="11493"/>
                  </a:cubicBezTo>
                  <a:cubicBezTo>
                    <a:pt x="29135" y="11755"/>
                    <a:pt x="29357" y="11956"/>
                    <a:pt x="29639" y="12077"/>
                  </a:cubicBezTo>
                  <a:lnTo>
                    <a:pt x="35627" y="7541"/>
                  </a:lnTo>
                  <a:lnTo>
                    <a:pt x="35627" y="6714"/>
                  </a:lnTo>
                  <a:lnTo>
                    <a:pt x="29639" y="2278"/>
                  </a:lnTo>
                  <a:close/>
                  <a:moveTo>
                    <a:pt x="5988" y="2278"/>
                  </a:moveTo>
                  <a:lnTo>
                    <a:pt x="0" y="6714"/>
                  </a:lnTo>
                  <a:lnTo>
                    <a:pt x="0" y="7561"/>
                  </a:lnTo>
                  <a:lnTo>
                    <a:pt x="6009" y="12098"/>
                  </a:lnTo>
                  <a:cubicBezTo>
                    <a:pt x="6271" y="11956"/>
                    <a:pt x="6493" y="11755"/>
                    <a:pt x="6634" y="11493"/>
                  </a:cubicBezTo>
                  <a:cubicBezTo>
                    <a:pt x="6815" y="11231"/>
                    <a:pt x="6976" y="10928"/>
                    <a:pt x="7097" y="10626"/>
                  </a:cubicBezTo>
                  <a:lnTo>
                    <a:pt x="2440" y="7097"/>
                  </a:lnTo>
                  <a:lnTo>
                    <a:pt x="7097" y="3730"/>
                  </a:lnTo>
                  <a:cubicBezTo>
                    <a:pt x="6976" y="3428"/>
                    <a:pt x="6835" y="3125"/>
                    <a:pt x="6634" y="2863"/>
                  </a:cubicBezTo>
                  <a:cubicBezTo>
                    <a:pt x="6472" y="2601"/>
                    <a:pt x="6271" y="2420"/>
                    <a:pt x="5988" y="2278"/>
                  </a:cubicBezTo>
                  <a:close/>
                  <a:moveTo>
                    <a:pt x="16168" y="9091"/>
                  </a:moveTo>
                  <a:cubicBezTo>
                    <a:pt x="15755" y="9091"/>
                    <a:pt x="15364" y="9233"/>
                    <a:pt x="15062" y="9517"/>
                  </a:cubicBezTo>
                  <a:cubicBezTo>
                    <a:pt x="14457" y="10182"/>
                    <a:pt x="14457" y="11170"/>
                    <a:pt x="15062" y="11835"/>
                  </a:cubicBezTo>
                  <a:cubicBezTo>
                    <a:pt x="15366" y="12121"/>
                    <a:pt x="15761" y="12281"/>
                    <a:pt x="16177" y="12281"/>
                  </a:cubicBezTo>
                  <a:cubicBezTo>
                    <a:pt x="16202" y="12281"/>
                    <a:pt x="16226" y="12280"/>
                    <a:pt x="16251" y="12279"/>
                  </a:cubicBezTo>
                  <a:cubicBezTo>
                    <a:pt x="16275" y="12280"/>
                    <a:pt x="16299" y="12281"/>
                    <a:pt x="16322" y="12281"/>
                  </a:cubicBezTo>
                  <a:cubicBezTo>
                    <a:pt x="16724" y="12281"/>
                    <a:pt x="17135" y="12121"/>
                    <a:pt x="17421" y="11835"/>
                  </a:cubicBezTo>
                  <a:cubicBezTo>
                    <a:pt x="17723" y="11513"/>
                    <a:pt x="17884" y="11110"/>
                    <a:pt x="17864" y="10686"/>
                  </a:cubicBezTo>
                  <a:lnTo>
                    <a:pt x="17884" y="10686"/>
                  </a:lnTo>
                  <a:cubicBezTo>
                    <a:pt x="17884" y="10243"/>
                    <a:pt x="17723" y="9819"/>
                    <a:pt x="17421" y="9517"/>
                  </a:cubicBezTo>
                  <a:cubicBezTo>
                    <a:pt x="17116" y="9250"/>
                    <a:pt x="16722" y="9092"/>
                    <a:pt x="16322" y="9092"/>
                  </a:cubicBezTo>
                  <a:cubicBezTo>
                    <a:pt x="16299" y="9092"/>
                    <a:pt x="16275" y="9092"/>
                    <a:pt x="16251" y="9093"/>
                  </a:cubicBezTo>
                  <a:cubicBezTo>
                    <a:pt x="16224" y="9092"/>
                    <a:pt x="16196" y="9091"/>
                    <a:pt x="16168" y="9091"/>
                  </a:cubicBezTo>
                  <a:close/>
                  <a:moveTo>
                    <a:pt x="20325" y="9091"/>
                  </a:moveTo>
                  <a:cubicBezTo>
                    <a:pt x="19926" y="9091"/>
                    <a:pt x="19518" y="9233"/>
                    <a:pt x="19215" y="9517"/>
                  </a:cubicBezTo>
                  <a:cubicBezTo>
                    <a:pt x="18630" y="10182"/>
                    <a:pt x="18630" y="11170"/>
                    <a:pt x="19215" y="11835"/>
                  </a:cubicBezTo>
                  <a:cubicBezTo>
                    <a:pt x="19520" y="12121"/>
                    <a:pt x="19932" y="12281"/>
                    <a:pt x="20334" y="12281"/>
                  </a:cubicBezTo>
                  <a:cubicBezTo>
                    <a:pt x="20357" y="12281"/>
                    <a:pt x="20381" y="12280"/>
                    <a:pt x="20405" y="12279"/>
                  </a:cubicBezTo>
                  <a:cubicBezTo>
                    <a:pt x="20430" y="12280"/>
                    <a:pt x="20454" y="12281"/>
                    <a:pt x="20479" y="12281"/>
                  </a:cubicBezTo>
                  <a:cubicBezTo>
                    <a:pt x="20895" y="12281"/>
                    <a:pt x="21290" y="12121"/>
                    <a:pt x="21594" y="11835"/>
                  </a:cubicBezTo>
                  <a:cubicBezTo>
                    <a:pt x="21877" y="11513"/>
                    <a:pt x="22038" y="11110"/>
                    <a:pt x="22018" y="10686"/>
                  </a:cubicBezTo>
                  <a:lnTo>
                    <a:pt x="22038" y="10686"/>
                  </a:lnTo>
                  <a:cubicBezTo>
                    <a:pt x="22058" y="10243"/>
                    <a:pt x="21897" y="9819"/>
                    <a:pt x="21594" y="9517"/>
                  </a:cubicBezTo>
                  <a:cubicBezTo>
                    <a:pt x="21290" y="9250"/>
                    <a:pt x="20895" y="9092"/>
                    <a:pt x="20479" y="9092"/>
                  </a:cubicBezTo>
                  <a:cubicBezTo>
                    <a:pt x="20454" y="9092"/>
                    <a:pt x="20430" y="9092"/>
                    <a:pt x="20405" y="9093"/>
                  </a:cubicBezTo>
                  <a:cubicBezTo>
                    <a:pt x="20378" y="9092"/>
                    <a:pt x="20352" y="9091"/>
                    <a:pt x="20325" y="9091"/>
                  </a:cubicBezTo>
                  <a:close/>
                  <a:moveTo>
                    <a:pt x="24495" y="9091"/>
                  </a:moveTo>
                  <a:cubicBezTo>
                    <a:pt x="24082" y="9091"/>
                    <a:pt x="23691" y="9233"/>
                    <a:pt x="23389" y="9517"/>
                  </a:cubicBezTo>
                  <a:cubicBezTo>
                    <a:pt x="22784" y="10182"/>
                    <a:pt x="22784" y="11170"/>
                    <a:pt x="23389" y="11835"/>
                  </a:cubicBezTo>
                  <a:cubicBezTo>
                    <a:pt x="23693" y="12121"/>
                    <a:pt x="24088" y="12281"/>
                    <a:pt x="24504" y="12281"/>
                  </a:cubicBezTo>
                  <a:cubicBezTo>
                    <a:pt x="24529" y="12281"/>
                    <a:pt x="24554" y="12280"/>
                    <a:pt x="24578" y="12279"/>
                  </a:cubicBezTo>
                  <a:cubicBezTo>
                    <a:pt x="25022" y="12279"/>
                    <a:pt x="25445" y="12138"/>
                    <a:pt x="25748" y="11835"/>
                  </a:cubicBezTo>
                  <a:cubicBezTo>
                    <a:pt x="26050" y="11533"/>
                    <a:pt x="26212" y="11110"/>
                    <a:pt x="26212" y="10686"/>
                  </a:cubicBezTo>
                  <a:cubicBezTo>
                    <a:pt x="26212" y="10243"/>
                    <a:pt x="26050" y="9819"/>
                    <a:pt x="25748" y="9517"/>
                  </a:cubicBezTo>
                  <a:cubicBezTo>
                    <a:pt x="25443" y="9250"/>
                    <a:pt x="25049" y="9092"/>
                    <a:pt x="24650" y="9092"/>
                  </a:cubicBezTo>
                  <a:cubicBezTo>
                    <a:pt x="24626" y="9092"/>
                    <a:pt x="24602" y="9092"/>
                    <a:pt x="24578" y="9093"/>
                  </a:cubicBezTo>
                  <a:cubicBezTo>
                    <a:pt x="24551" y="9092"/>
                    <a:pt x="24523" y="9091"/>
                    <a:pt x="24495" y="9091"/>
                  </a:cubicBezTo>
                  <a:close/>
                  <a:moveTo>
                    <a:pt x="14054" y="0"/>
                  </a:moveTo>
                  <a:lnTo>
                    <a:pt x="9255" y="14880"/>
                  </a:lnTo>
                  <a:cubicBezTo>
                    <a:pt x="9436" y="15041"/>
                    <a:pt x="9678" y="15162"/>
                    <a:pt x="9920" y="15243"/>
                  </a:cubicBezTo>
                  <a:cubicBezTo>
                    <a:pt x="10162" y="15324"/>
                    <a:pt x="10404" y="15384"/>
                    <a:pt x="10666" y="15404"/>
                  </a:cubicBezTo>
                  <a:lnTo>
                    <a:pt x="15485" y="544"/>
                  </a:lnTo>
                  <a:cubicBezTo>
                    <a:pt x="15283" y="383"/>
                    <a:pt x="15062" y="242"/>
                    <a:pt x="14820" y="181"/>
                  </a:cubicBezTo>
                  <a:cubicBezTo>
                    <a:pt x="14578" y="81"/>
                    <a:pt x="14316" y="20"/>
                    <a:pt x="14054" y="0"/>
                  </a:cubicBezTo>
                  <a:close/>
                </a:path>
              </a:pathLst>
            </a:custGeom>
            <a:solidFill>
              <a:srgbClr val="F4DC9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7184;p116">
              <a:extLst>
                <a:ext uri="{FF2B5EF4-FFF2-40B4-BE49-F238E27FC236}">
                  <a16:creationId xmlns:a16="http://schemas.microsoft.com/office/drawing/2014/main" id="{9DB1C496-A90F-05A9-4993-795EA7937A50}"/>
                </a:ext>
              </a:extLst>
            </p:cNvPr>
            <p:cNvSpPr/>
            <p:nvPr/>
          </p:nvSpPr>
          <p:spPr>
            <a:xfrm>
              <a:off x="993489" y="1984057"/>
              <a:ext cx="482110" cy="357440"/>
            </a:xfrm>
            <a:custGeom>
              <a:avLst/>
              <a:gdLst/>
              <a:ahLst/>
              <a:cxnLst/>
              <a:rect l="l" t="t" r="r" b="b"/>
              <a:pathLst>
                <a:path w="26273" h="19479" extrusionOk="0">
                  <a:moveTo>
                    <a:pt x="7783" y="1"/>
                  </a:moveTo>
                  <a:cubicBezTo>
                    <a:pt x="3489" y="21"/>
                    <a:pt x="21" y="3489"/>
                    <a:pt x="0" y="7784"/>
                  </a:cubicBezTo>
                  <a:cubicBezTo>
                    <a:pt x="21" y="11978"/>
                    <a:pt x="3327" y="15425"/>
                    <a:pt x="7521" y="15567"/>
                  </a:cubicBezTo>
                  <a:lnTo>
                    <a:pt x="8670" y="19478"/>
                  </a:lnTo>
                  <a:lnTo>
                    <a:pt x="9820" y="15567"/>
                  </a:lnTo>
                  <a:lnTo>
                    <a:pt x="18490" y="15567"/>
                  </a:lnTo>
                  <a:cubicBezTo>
                    <a:pt x="22764" y="15567"/>
                    <a:pt x="26252" y="12078"/>
                    <a:pt x="26272" y="7784"/>
                  </a:cubicBezTo>
                  <a:cubicBezTo>
                    <a:pt x="26252" y="3489"/>
                    <a:pt x="22764" y="21"/>
                    <a:pt x="18490" y="1"/>
                  </a:cubicBezTo>
                  <a:close/>
                </a:path>
              </a:pathLst>
            </a:custGeom>
            <a:solidFill>
              <a:srgbClr val="F99AAA"/>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7185;p116">
              <a:extLst>
                <a:ext uri="{FF2B5EF4-FFF2-40B4-BE49-F238E27FC236}">
                  <a16:creationId xmlns:a16="http://schemas.microsoft.com/office/drawing/2014/main" id="{B355E6CC-A0BF-4114-4EFE-2606CEA56F39}"/>
                </a:ext>
              </a:extLst>
            </p:cNvPr>
            <p:cNvSpPr/>
            <p:nvPr/>
          </p:nvSpPr>
          <p:spPr>
            <a:xfrm>
              <a:off x="1293915" y="2092744"/>
              <a:ext cx="68831" cy="58940"/>
            </a:xfrm>
            <a:custGeom>
              <a:avLst/>
              <a:gdLst/>
              <a:ahLst/>
              <a:cxnLst/>
              <a:rect l="l" t="t" r="r" b="b"/>
              <a:pathLst>
                <a:path w="3751" h="3212" extrusionOk="0">
                  <a:moveTo>
                    <a:pt x="1625" y="0"/>
                  </a:moveTo>
                  <a:cubicBezTo>
                    <a:pt x="797" y="0"/>
                    <a:pt x="0" y="642"/>
                    <a:pt x="0" y="1599"/>
                  </a:cubicBezTo>
                  <a:cubicBezTo>
                    <a:pt x="0" y="2486"/>
                    <a:pt x="726" y="3212"/>
                    <a:pt x="1613" y="3212"/>
                  </a:cubicBezTo>
                  <a:cubicBezTo>
                    <a:pt x="3025" y="3212"/>
                    <a:pt x="3751" y="1478"/>
                    <a:pt x="2743" y="470"/>
                  </a:cubicBezTo>
                  <a:cubicBezTo>
                    <a:pt x="2418" y="145"/>
                    <a:pt x="2018" y="0"/>
                    <a:pt x="1625" y="0"/>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7186;p116">
              <a:extLst>
                <a:ext uri="{FF2B5EF4-FFF2-40B4-BE49-F238E27FC236}">
                  <a16:creationId xmlns:a16="http://schemas.microsoft.com/office/drawing/2014/main" id="{9DECAF0C-0B7A-F89B-7921-F7529F5F75FB}"/>
                </a:ext>
              </a:extLst>
            </p:cNvPr>
            <p:cNvSpPr/>
            <p:nvPr/>
          </p:nvSpPr>
          <p:spPr>
            <a:xfrm>
              <a:off x="1204752" y="2092744"/>
              <a:ext cx="68464" cy="58940"/>
            </a:xfrm>
            <a:custGeom>
              <a:avLst/>
              <a:gdLst/>
              <a:ahLst/>
              <a:cxnLst/>
              <a:rect l="l" t="t" r="r" b="b"/>
              <a:pathLst>
                <a:path w="3731" h="3212" extrusionOk="0">
                  <a:moveTo>
                    <a:pt x="1609" y="0"/>
                  </a:moveTo>
                  <a:cubicBezTo>
                    <a:pt x="788" y="0"/>
                    <a:pt x="0" y="642"/>
                    <a:pt x="0" y="1599"/>
                  </a:cubicBezTo>
                  <a:cubicBezTo>
                    <a:pt x="0" y="2486"/>
                    <a:pt x="706" y="3212"/>
                    <a:pt x="1593" y="3212"/>
                  </a:cubicBezTo>
                  <a:cubicBezTo>
                    <a:pt x="3025" y="3212"/>
                    <a:pt x="3730" y="1478"/>
                    <a:pt x="2722" y="470"/>
                  </a:cubicBezTo>
                  <a:cubicBezTo>
                    <a:pt x="2398" y="145"/>
                    <a:pt x="2000" y="0"/>
                    <a:pt x="1609" y="0"/>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7187;p116">
              <a:extLst>
                <a:ext uri="{FF2B5EF4-FFF2-40B4-BE49-F238E27FC236}">
                  <a16:creationId xmlns:a16="http://schemas.microsoft.com/office/drawing/2014/main" id="{13EC7BCD-171E-ED92-8C03-BB5C57C2399D}"/>
                </a:ext>
              </a:extLst>
            </p:cNvPr>
            <p:cNvSpPr/>
            <p:nvPr/>
          </p:nvSpPr>
          <p:spPr>
            <a:xfrm>
              <a:off x="1115204" y="2092744"/>
              <a:ext cx="68482" cy="58940"/>
            </a:xfrm>
            <a:custGeom>
              <a:avLst/>
              <a:gdLst/>
              <a:ahLst/>
              <a:cxnLst/>
              <a:rect l="l" t="t" r="r" b="b"/>
              <a:pathLst>
                <a:path w="3732" h="3212" extrusionOk="0">
                  <a:moveTo>
                    <a:pt x="1610" y="0"/>
                  </a:moveTo>
                  <a:cubicBezTo>
                    <a:pt x="789" y="0"/>
                    <a:pt x="1" y="642"/>
                    <a:pt x="1" y="1599"/>
                  </a:cubicBezTo>
                  <a:cubicBezTo>
                    <a:pt x="1" y="2486"/>
                    <a:pt x="727" y="3212"/>
                    <a:pt x="1594" y="3212"/>
                  </a:cubicBezTo>
                  <a:cubicBezTo>
                    <a:pt x="3025" y="3212"/>
                    <a:pt x="3731" y="1478"/>
                    <a:pt x="2723" y="470"/>
                  </a:cubicBezTo>
                  <a:cubicBezTo>
                    <a:pt x="2398" y="145"/>
                    <a:pt x="2000" y="0"/>
                    <a:pt x="1610" y="0"/>
                  </a:cubicBezTo>
                  <a:close/>
                </a:path>
              </a:pathLst>
            </a:custGeom>
            <a:solidFill>
              <a:srgbClr val="5863E0"/>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7188;p116">
              <a:extLst>
                <a:ext uri="{FF2B5EF4-FFF2-40B4-BE49-F238E27FC236}">
                  <a16:creationId xmlns:a16="http://schemas.microsoft.com/office/drawing/2014/main" id="{202A38B4-9988-2FDE-F63F-62E6661E568F}"/>
                </a:ext>
              </a:extLst>
            </p:cNvPr>
            <p:cNvSpPr/>
            <p:nvPr/>
          </p:nvSpPr>
          <p:spPr>
            <a:xfrm>
              <a:off x="1875536" y="3111014"/>
              <a:ext cx="432895" cy="159480"/>
            </a:xfrm>
            <a:custGeom>
              <a:avLst/>
              <a:gdLst/>
              <a:ahLst/>
              <a:cxnLst/>
              <a:rect l="l" t="t" r="r" b="b"/>
              <a:pathLst>
                <a:path w="23591" h="8691" extrusionOk="0">
                  <a:moveTo>
                    <a:pt x="4335" y="1"/>
                  </a:moveTo>
                  <a:cubicBezTo>
                    <a:pt x="1936" y="1"/>
                    <a:pt x="0" y="1936"/>
                    <a:pt x="0" y="4336"/>
                  </a:cubicBezTo>
                  <a:cubicBezTo>
                    <a:pt x="0" y="6755"/>
                    <a:pt x="1936" y="8691"/>
                    <a:pt x="4335" y="8691"/>
                  </a:cubicBezTo>
                  <a:lnTo>
                    <a:pt x="19235" y="8691"/>
                  </a:lnTo>
                  <a:cubicBezTo>
                    <a:pt x="21655" y="8691"/>
                    <a:pt x="23590" y="6755"/>
                    <a:pt x="23590" y="4336"/>
                  </a:cubicBezTo>
                  <a:cubicBezTo>
                    <a:pt x="23590" y="1936"/>
                    <a:pt x="21655" y="1"/>
                    <a:pt x="19235" y="1"/>
                  </a:cubicBezTo>
                  <a:close/>
                </a:path>
              </a:pathLst>
            </a:custGeom>
            <a:solidFill>
              <a:srgbClr val="00CFBE"/>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7189;p116">
              <a:extLst>
                <a:ext uri="{FF2B5EF4-FFF2-40B4-BE49-F238E27FC236}">
                  <a16:creationId xmlns:a16="http://schemas.microsoft.com/office/drawing/2014/main" id="{91537E3D-3CDD-5353-3E20-A5E67FC1BE64}"/>
                </a:ext>
              </a:extLst>
            </p:cNvPr>
            <p:cNvSpPr/>
            <p:nvPr/>
          </p:nvSpPr>
          <p:spPr>
            <a:xfrm>
              <a:off x="2018703" y="3146173"/>
              <a:ext cx="60335" cy="76978"/>
            </a:xfrm>
            <a:custGeom>
              <a:avLst/>
              <a:gdLst/>
              <a:ahLst/>
              <a:cxnLst/>
              <a:rect l="l" t="t" r="r" b="b"/>
              <a:pathLst>
                <a:path w="3288" h="4195" extrusionOk="0">
                  <a:moveTo>
                    <a:pt x="1654" y="464"/>
                  </a:moveTo>
                  <a:cubicBezTo>
                    <a:pt x="1997" y="464"/>
                    <a:pt x="2259" y="585"/>
                    <a:pt x="2461" y="847"/>
                  </a:cubicBezTo>
                  <a:cubicBezTo>
                    <a:pt x="2662" y="1109"/>
                    <a:pt x="2763" y="1472"/>
                    <a:pt x="2763" y="1976"/>
                  </a:cubicBezTo>
                  <a:lnTo>
                    <a:pt x="2763" y="2279"/>
                  </a:lnTo>
                  <a:cubicBezTo>
                    <a:pt x="2743" y="2742"/>
                    <a:pt x="2642" y="3105"/>
                    <a:pt x="2461" y="3367"/>
                  </a:cubicBezTo>
                  <a:cubicBezTo>
                    <a:pt x="2279" y="3609"/>
                    <a:pt x="1997" y="3750"/>
                    <a:pt x="1654" y="3750"/>
                  </a:cubicBezTo>
                  <a:cubicBezTo>
                    <a:pt x="1312" y="3750"/>
                    <a:pt x="1029" y="3609"/>
                    <a:pt x="828" y="3347"/>
                  </a:cubicBezTo>
                  <a:cubicBezTo>
                    <a:pt x="646" y="3065"/>
                    <a:pt x="545" y="2702"/>
                    <a:pt x="545" y="2238"/>
                  </a:cubicBezTo>
                  <a:lnTo>
                    <a:pt x="545" y="1936"/>
                  </a:lnTo>
                  <a:cubicBezTo>
                    <a:pt x="545" y="1472"/>
                    <a:pt x="646" y="1109"/>
                    <a:pt x="848" y="847"/>
                  </a:cubicBezTo>
                  <a:cubicBezTo>
                    <a:pt x="1029" y="585"/>
                    <a:pt x="1312" y="464"/>
                    <a:pt x="1654" y="464"/>
                  </a:cubicBezTo>
                  <a:close/>
                  <a:moveTo>
                    <a:pt x="1654" y="0"/>
                  </a:moveTo>
                  <a:cubicBezTo>
                    <a:pt x="1332" y="0"/>
                    <a:pt x="1029" y="81"/>
                    <a:pt x="787" y="242"/>
                  </a:cubicBezTo>
                  <a:cubicBezTo>
                    <a:pt x="545" y="403"/>
                    <a:pt x="344" y="625"/>
                    <a:pt x="203" y="928"/>
                  </a:cubicBezTo>
                  <a:cubicBezTo>
                    <a:pt x="61" y="1230"/>
                    <a:pt x="1" y="1573"/>
                    <a:pt x="1" y="1976"/>
                  </a:cubicBezTo>
                  <a:lnTo>
                    <a:pt x="1" y="2258"/>
                  </a:lnTo>
                  <a:cubicBezTo>
                    <a:pt x="1" y="2662"/>
                    <a:pt x="82" y="2984"/>
                    <a:pt x="223" y="3287"/>
                  </a:cubicBezTo>
                  <a:cubicBezTo>
                    <a:pt x="344" y="3569"/>
                    <a:pt x="545" y="3811"/>
                    <a:pt x="787" y="3972"/>
                  </a:cubicBezTo>
                  <a:cubicBezTo>
                    <a:pt x="1049" y="4113"/>
                    <a:pt x="1332" y="4194"/>
                    <a:pt x="1654" y="4194"/>
                  </a:cubicBezTo>
                  <a:cubicBezTo>
                    <a:pt x="1977" y="4194"/>
                    <a:pt x="2279" y="4113"/>
                    <a:pt x="2521" y="3972"/>
                  </a:cubicBezTo>
                  <a:cubicBezTo>
                    <a:pt x="2763" y="3811"/>
                    <a:pt x="2965" y="3569"/>
                    <a:pt x="3086" y="3287"/>
                  </a:cubicBezTo>
                  <a:cubicBezTo>
                    <a:pt x="3227" y="2984"/>
                    <a:pt x="3287" y="2621"/>
                    <a:pt x="3287" y="2238"/>
                  </a:cubicBezTo>
                  <a:lnTo>
                    <a:pt x="3287" y="1976"/>
                  </a:lnTo>
                  <a:cubicBezTo>
                    <a:pt x="3287" y="1573"/>
                    <a:pt x="3227" y="1230"/>
                    <a:pt x="3086" y="928"/>
                  </a:cubicBezTo>
                  <a:cubicBezTo>
                    <a:pt x="2965" y="625"/>
                    <a:pt x="2763" y="383"/>
                    <a:pt x="2521" y="242"/>
                  </a:cubicBezTo>
                  <a:cubicBezTo>
                    <a:pt x="2259" y="81"/>
                    <a:pt x="1977" y="0"/>
                    <a:pt x="1654" y="0"/>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7190;p116">
              <a:extLst>
                <a:ext uri="{FF2B5EF4-FFF2-40B4-BE49-F238E27FC236}">
                  <a16:creationId xmlns:a16="http://schemas.microsoft.com/office/drawing/2014/main" id="{F453A974-A0C7-17DD-24E6-1D3062F1F3CD}"/>
                </a:ext>
              </a:extLst>
            </p:cNvPr>
            <p:cNvSpPr/>
            <p:nvPr/>
          </p:nvSpPr>
          <p:spPr>
            <a:xfrm>
              <a:off x="2093810" y="3147274"/>
              <a:ext cx="57747" cy="75125"/>
            </a:xfrm>
            <a:custGeom>
              <a:avLst/>
              <a:gdLst/>
              <a:ahLst/>
              <a:cxnLst/>
              <a:rect l="l" t="t" r="r" b="b"/>
              <a:pathLst>
                <a:path w="3147" h="4094" extrusionOk="0">
                  <a:moveTo>
                    <a:pt x="1" y="1"/>
                  </a:moveTo>
                  <a:lnTo>
                    <a:pt x="1" y="4094"/>
                  </a:lnTo>
                  <a:lnTo>
                    <a:pt x="545" y="4094"/>
                  </a:lnTo>
                  <a:lnTo>
                    <a:pt x="545" y="2703"/>
                  </a:lnTo>
                  <a:lnTo>
                    <a:pt x="1049" y="2178"/>
                  </a:lnTo>
                  <a:lnTo>
                    <a:pt x="2501" y="4094"/>
                  </a:lnTo>
                  <a:lnTo>
                    <a:pt x="3146" y="4094"/>
                  </a:lnTo>
                  <a:lnTo>
                    <a:pt x="1412" y="1795"/>
                  </a:lnTo>
                  <a:lnTo>
                    <a:pt x="3025" y="1"/>
                  </a:lnTo>
                  <a:lnTo>
                    <a:pt x="2360" y="1"/>
                  </a:lnTo>
                  <a:lnTo>
                    <a:pt x="545" y="2017"/>
                  </a:lnTo>
                  <a:lnTo>
                    <a:pt x="545" y="1"/>
                  </a:ln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7191;p116">
              <a:extLst>
                <a:ext uri="{FF2B5EF4-FFF2-40B4-BE49-F238E27FC236}">
                  <a16:creationId xmlns:a16="http://schemas.microsoft.com/office/drawing/2014/main" id="{E20EFEBA-C286-DCAD-D8DF-8035C94B95A2}"/>
                </a:ext>
              </a:extLst>
            </p:cNvPr>
            <p:cNvSpPr/>
            <p:nvPr/>
          </p:nvSpPr>
          <p:spPr>
            <a:xfrm>
              <a:off x="1349038" y="2567899"/>
              <a:ext cx="57747" cy="84740"/>
            </a:xfrm>
            <a:custGeom>
              <a:avLst/>
              <a:gdLst/>
              <a:ahLst/>
              <a:cxnLst/>
              <a:rect l="l" t="t" r="r" b="b"/>
              <a:pathLst>
                <a:path w="3147" h="4618" extrusionOk="0">
                  <a:moveTo>
                    <a:pt x="1513" y="505"/>
                  </a:moveTo>
                  <a:cubicBezTo>
                    <a:pt x="1815" y="505"/>
                    <a:pt x="2037" y="565"/>
                    <a:pt x="2178" y="686"/>
                  </a:cubicBezTo>
                  <a:cubicBezTo>
                    <a:pt x="2319" y="787"/>
                    <a:pt x="2400" y="989"/>
                    <a:pt x="2400" y="1230"/>
                  </a:cubicBezTo>
                  <a:cubicBezTo>
                    <a:pt x="2400" y="1452"/>
                    <a:pt x="2319" y="1634"/>
                    <a:pt x="2158" y="1775"/>
                  </a:cubicBezTo>
                  <a:cubicBezTo>
                    <a:pt x="1997" y="1916"/>
                    <a:pt x="1795" y="1977"/>
                    <a:pt x="1533" y="1977"/>
                  </a:cubicBezTo>
                  <a:lnTo>
                    <a:pt x="606" y="1977"/>
                  </a:lnTo>
                  <a:lnTo>
                    <a:pt x="606" y="505"/>
                  </a:lnTo>
                  <a:close/>
                  <a:moveTo>
                    <a:pt x="1614" y="2460"/>
                  </a:moveTo>
                  <a:cubicBezTo>
                    <a:pt x="2219" y="2460"/>
                    <a:pt x="2521" y="2743"/>
                    <a:pt x="2521" y="3287"/>
                  </a:cubicBezTo>
                  <a:cubicBezTo>
                    <a:pt x="2521" y="3549"/>
                    <a:pt x="2440" y="3751"/>
                    <a:pt x="2279" y="3892"/>
                  </a:cubicBezTo>
                  <a:cubicBezTo>
                    <a:pt x="2118" y="4053"/>
                    <a:pt x="1896" y="4114"/>
                    <a:pt x="1614" y="4114"/>
                  </a:cubicBezTo>
                  <a:lnTo>
                    <a:pt x="606" y="4114"/>
                  </a:lnTo>
                  <a:lnTo>
                    <a:pt x="606" y="2460"/>
                  </a:lnTo>
                  <a:close/>
                  <a:moveTo>
                    <a:pt x="1" y="1"/>
                  </a:moveTo>
                  <a:lnTo>
                    <a:pt x="1" y="4618"/>
                  </a:lnTo>
                  <a:lnTo>
                    <a:pt x="1594" y="4618"/>
                  </a:lnTo>
                  <a:cubicBezTo>
                    <a:pt x="2098" y="4618"/>
                    <a:pt x="2461" y="4497"/>
                    <a:pt x="2743" y="4255"/>
                  </a:cubicBezTo>
                  <a:cubicBezTo>
                    <a:pt x="3005" y="4033"/>
                    <a:pt x="3146" y="3690"/>
                    <a:pt x="3146" y="3287"/>
                  </a:cubicBezTo>
                  <a:cubicBezTo>
                    <a:pt x="3146" y="3025"/>
                    <a:pt x="3065" y="2783"/>
                    <a:pt x="2924" y="2581"/>
                  </a:cubicBezTo>
                  <a:cubicBezTo>
                    <a:pt x="2783" y="2400"/>
                    <a:pt x="2582" y="2259"/>
                    <a:pt x="2340" y="2198"/>
                  </a:cubicBezTo>
                  <a:cubicBezTo>
                    <a:pt x="2541" y="2097"/>
                    <a:pt x="2702" y="1977"/>
                    <a:pt x="2823" y="1815"/>
                  </a:cubicBezTo>
                  <a:cubicBezTo>
                    <a:pt x="2944" y="1634"/>
                    <a:pt x="3005" y="1452"/>
                    <a:pt x="3005" y="1230"/>
                  </a:cubicBezTo>
                  <a:cubicBezTo>
                    <a:pt x="3005" y="827"/>
                    <a:pt x="2884" y="525"/>
                    <a:pt x="2642" y="323"/>
                  </a:cubicBezTo>
                  <a:cubicBezTo>
                    <a:pt x="2380" y="122"/>
                    <a:pt x="2017" y="1"/>
                    <a:pt x="1513" y="1"/>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7192;p116">
              <a:extLst>
                <a:ext uri="{FF2B5EF4-FFF2-40B4-BE49-F238E27FC236}">
                  <a16:creationId xmlns:a16="http://schemas.microsoft.com/office/drawing/2014/main" id="{936A6262-BE09-997C-B960-5DE894F477BD}"/>
                </a:ext>
              </a:extLst>
            </p:cNvPr>
            <p:cNvSpPr/>
            <p:nvPr/>
          </p:nvSpPr>
          <p:spPr>
            <a:xfrm>
              <a:off x="1419704" y="2588616"/>
              <a:ext cx="51820" cy="65142"/>
            </a:xfrm>
            <a:custGeom>
              <a:avLst/>
              <a:gdLst/>
              <a:ahLst/>
              <a:cxnLst/>
              <a:rect l="l" t="t" r="r" b="b"/>
              <a:pathLst>
                <a:path w="2824" h="3550" extrusionOk="0">
                  <a:moveTo>
                    <a:pt x="2118" y="1815"/>
                  </a:moveTo>
                  <a:lnTo>
                    <a:pt x="2118" y="2521"/>
                  </a:lnTo>
                  <a:cubicBezTo>
                    <a:pt x="2037" y="2682"/>
                    <a:pt x="1916" y="2803"/>
                    <a:pt x="1755" y="2904"/>
                  </a:cubicBezTo>
                  <a:cubicBezTo>
                    <a:pt x="1594" y="2985"/>
                    <a:pt x="1412" y="3045"/>
                    <a:pt x="1231" y="3045"/>
                  </a:cubicBezTo>
                  <a:cubicBezTo>
                    <a:pt x="1049" y="3045"/>
                    <a:pt x="888" y="2985"/>
                    <a:pt x="767" y="2884"/>
                  </a:cubicBezTo>
                  <a:cubicBezTo>
                    <a:pt x="646" y="2783"/>
                    <a:pt x="585" y="2642"/>
                    <a:pt x="585" y="2461"/>
                  </a:cubicBezTo>
                  <a:cubicBezTo>
                    <a:pt x="585" y="2037"/>
                    <a:pt x="928" y="1815"/>
                    <a:pt x="1654" y="1815"/>
                  </a:cubicBezTo>
                  <a:close/>
                  <a:moveTo>
                    <a:pt x="1432" y="1"/>
                  </a:moveTo>
                  <a:cubicBezTo>
                    <a:pt x="1170" y="1"/>
                    <a:pt x="948" y="41"/>
                    <a:pt x="747" y="142"/>
                  </a:cubicBezTo>
                  <a:cubicBezTo>
                    <a:pt x="525" y="222"/>
                    <a:pt x="364" y="364"/>
                    <a:pt x="243" y="525"/>
                  </a:cubicBezTo>
                  <a:cubicBezTo>
                    <a:pt x="122" y="686"/>
                    <a:pt x="61" y="848"/>
                    <a:pt x="61" y="1009"/>
                  </a:cubicBezTo>
                  <a:lnTo>
                    <a:pt x="646" y="1009"/>
                  </a:lnTo>
                  <a:cubicBezTo>
                    <a:pt x="646" y="868"/>
                    <a:pt x="727" y="727"/>
                    <a:pt x="868" y="626"/>
                  </a:cubicBezTo>
                  <a:cubicBezTo>
                    <a:pt x="1009" y="525"/>
                    <a:pt x="1190" y="464"/>
                    <a:pt x="1392" y="464"/>
                  </a:cubicBezTo>
                  <a:cubicBezTo>
                    <a:pt x="1634" y="464"/>
                    <a:pt x="1815" y="525"/>
                    <a:pt x="1936" y="646"/>
                  </a:cubicBezTo>
                  <a:cubicBezTo>
                    <a:pt x="2057" y="767"/>
                    <a:pt x="2118" y="928"/>
                    <a:pt x="2118" y="1150"/>
                  </a:cubicBezTo>
                  <a:lnTo>
                    <a:pt x="2118" y="1412"/>
                  </a:lnTo>
                  <a:lnTo>
                    <a:pt x="1553" y="1412"/>
                  </a:lnTo>
                  <a:cubicBezTo>
                    <a:pt x="1049" y="1412"/>
                    <a:pt x="666" y="1513"/>
                    <a:pt x="404" y="1715"/>
                  </a:cubicBezTo>
                  <a:cubicBezTo>
                    <a:pt x="122" y="1896"/>
                    <a:pt x="1" y="2178"/>
                    <a:pt x="1" y="2541"/>
                  </a:cubicBezTo>
                  <a:cubicBezTo>
                    <a:pt x="1" y="2823"/>
                    <a:pt x="102" y="3065"/>
                    <a:pt x="323" y="3267"/>
                  </a:cubicBezTo>
                  <a:cubicBezTo>
                    <a:pt x="525" y="3448"/>
                    <a:pt x="807" y="3549"/>
                    <a:pt x="1150" y="3549"/>
                  </a:cubicBezTo>
                  <a:cubicBezTo>
                    <a:pt x="1533" y="3549"/>
                    <a:pt x="1856" y="3408"/>
                    <a:pt x="2118" y="3126"/>
                  </a:cubicBezTo>
                  <a:cubicBezTo>
                    <a:pt x="2138" y="3307"/>
                    <a:pt x="2178" y="3428"/>
                    <a:pt x="2198" y="3489"/>
                  </a:cubicBezTo>
                  <a:lnTo>
                    <a:pt x="2824" y="3489"/>
                  </a:lnTo>
                  <a:lnTo>
                    <a:pt x="2824" y="3428"/>
                  </a:lnTo>
                  <a:cubicBezTo>
                    <a:pt x="2743" y="3247"/>
                    <a:pt x="2703" y="3005"/>
                    <a:pt x="2703" y="2682"/>
                  </a:cubicBezTo>
                  <a:lnTo>
                    <a:pt x="2703" y="1110"/>
                  </a:lnTo>
                  <a:cubicBezTo>
                    <a:pt x="2682" y="767"/>
                    <a:pt x="2582" y="485"/>
                    <a:pt x="2360" y="303"/>
                  </a:cubicBezTo>
                  <a:cubicBezTo>
                    <a:pt x="2118" y="101"/>
                    <a:pt x="1815" y="1"/>
                    <a:pt x="1432" y="1"/>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7193;p116">
              <a:extLst>
                <a:ext uri="{FF2B5EF4-FFF2-40B4-BE49-F238E27FC236}">
                  <a16:creationId xmlns:a16="http://schemas.microsoft.com/office/drawing/2014/main" id="{25A1CECC-29D3-3A04-E21F-39FC50C3B03F}"/>
                </a:ext>
              </a:extLst>
            </p:cNvPr>
            <p:cNvSpPr/>
            <p:nvPr/>
          </p:nvSpPr>
          <p:spPr>
            <a:xfrm>
              <a:off x="1485929" y="2588616"/>
              <a:ext cx="49600" cy="64023"/>
            </a:xfrm>
            <a:custGeom>
              <a:avLst/>
              <a:gdLst/>
              <a:ahLst/>
              <a:cxnLst/>
              <a:rect l="l" t="t" r="r" b="b"/>
              <a:pathLst>
                <a:path w="2703" h="3489" extrusionOk="0">
                  <a:moveTo>
                    <a:pt x="1614" y="1"/>
                  </a:moveTo>
                  <a:cubicBezTo>
                    <a:pt x="1190" y="1"/>
                    <a:pt x="848" y="162"/>
                    <a:pt x="586" y="485"/>
                  </a:cubicBezTo>
                  <a:lnTo>
                    <a:pt x="565" y="61"/>
                  </a:lnTo>
                  <a:lnTo>
                    <a:pt x="1" y="61"/>
                  </a:lnTo>
                  <a:lnTo>
                    <a:pt x="1" y="3489"/>
                  </a:lnTo>
                  <a:lnTo>
                    <a:pt x="586" y="3489"/>
                  </a:lnTo>
                  <a:lnTo>
                    <a:pt x="586" y="1049"/>
                  </a:lnTo>
                  <a:cubicBezTo>
                    <a:pt x="666" y="888"/>
                    <a:pt x="787" y="747"/>
                    <a:pt x="928" y="646"/>
                  </a:cubicBezTo>
                  <a:cubicBezTo>
                    <a:pt x="1069" y="545"/>
                    <a:pt x="1231" y="505"/>
                    <a:pt x="1432" y="505"/>
                  </a:cubicBezTo>
                  <a:cubicBezTo>
                    <a:pt x="1654" y="505"/>
                    <a:pt x="1836" y="565"/>
                    <a:pt x="1936" y="666"/>
                  </a:cubicBezTo>
                  <a:cubicBezTo>
                    <a:pt x="2057" y="787"/>
                    <a:pt x="2118" y="968"/>
                    <a:pt x="2118" y="1231"/>
                  </a:cubicBezTo>
                  <a:lnTo>
                    <a:pt x="2118" y="3489"/>
                  </a:lnTo>
                  <a:lnTo>
                    <a:pt x="2703" y="3489"/>
                  </a:lnTo>
                  <a:lnTo>
                    <a:pt x="2703" y="1231"/>
                  </a:lnTo>
                  <a:cubicBezTo>
                    <a:pt x="2703" y="404"/>
                    <a:pt x="2320" y="1"/>
                    <a:pt x="1614" y="1"/>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7194;p116">
              <a:extLst>
                <a:ext uri="{FF2B5EF4-FFF2-40B4-BE49-F238E27FC236}">
                  <a16:creationId xmlns:a16="http://schemas.microsoft.com/office/drawing/2014/main" id="{FA4A9147-6086-F311-44CE-783E04FC44A7}"/>
                </a:ext>
              </a:extLst>
            </p:cNvPr>
            <p:cNvSpPr/>
            <p:nvPr/>
          </p:nvSpPr>
          <p:spPr>
            <a:xfrm>
              <a:off x="1551787" y="2588616"/>
              <a:ext cx="49233" cy="64023"/>
            </a:xfrm>
            <a:custGeom>
              <a:avLst/>
              <a:gdLst/>
              <a:ahLst/>
              <a:cxnLst/>
              <a:rect l="l" t="t" r="r" b="b"/>
              <a:pathLst>
                <a:path w="2683" h="3489" extrusionOk="0">
                  <a:moveTo>
                    <a:pt x="1594" y="1"/>
                  </a:moveTo>
                  <a:cubicBezTo>
                    <a:pt x="1170" y="1"/>
                    <a:pt x="827" y="162"/>
                    <a:pt x="565" y="485"/>
                  </a:cubicBezTo>
                  <a:lnTo>
                    <a:pt x="545" y="61"/>
                  </a:lnTo>
                  <a:lnTo>
                    <a:pt x="1" y="61"/>
                  </a:lnTo>
                  <a:lnTo>
                    <a:pt x="1" y="3489"/>
                  </a:lnTo>
                  <a:lnTo>
                    <a:pt x="586" y="3489"/>
                  </a:lnTo>
                  <a:lnTo>
                    <a:pt x="586" y="1049"/>
                  </a:lnTo>
                  <a:cubicBezTo>
                    <a:pt x="666" y="888"/>
                    <a:pt x="767" y="747"/>
                    <a:pt x="908" y="646"/>
                  </a:cubicBezTo>
                  <a:cubicBezTo>
                    <a:pt x="1049" y="545"/>
                    <a:pt x="1231" y="505"/>
                    <a:pt x="1412" y="505"/>
                  </a:cubicBezTo>
                  <a:cubicBezTo>
                    <a:pt x="1654" y="505"/>
                    <a:pt x="1815" y="565"/>
                    <a:pt x="1936" y="666"/>
                  </a:cubicBezTo>
                  <a:cubicBezTo>
                    <a:pt x="2037" y="787"/>
                    <a:pt x="2098" y="968"/>
                    <a:pt x="2098" y="1231"/>
                  </a:cubicBezTo>
                  <a:lnTo>
                    <a:pt x="2098" y="3489"/>
                  </a:lnTo>
                  <a:lnTo>
                    <a:pt x="2682" y="3489"/>
                  </a:lnTo>
                  <a:lnTo>
                    <a:pt x="2682" y="1231"/>
                  </a:lnTo>
                  <a:cubicBezTo>
                    <a:pt x="2682" y="404"/>
                    <a:pt x="2319" y="1"/>
                    <a:pt x="1594" y="1"/>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7195;p116">
              <a:extLst>
                <a:ext uri="{FF2B5EF4-FFF2-40B4-BE49-F238E27FC236}">
                  <a16:creationId xmlns:a16="http://schemas.microsoft.com/office/drawing/2014/main" id="{ABE439C3-3431-3C36-8127-2DECEF058598}"/>
                </a:ext>
              </a:extLst>
            </p:cNvPr>
            <p:cNvSpPr/>
            <p:nvPr/>
          </p:nvSpPr>
          <p:spPr>
            <a:xfrm>
              <a:off x="1614691" y="2588616"/>
              <a:ext cx="53288" cy="65142"/>
            </a:xfrm>
            <a:custGeom>
              <a:avLst/>
              <a:gdLst/>
              <a:ahLst/>
              <a:cxnLst/>
              <a:rect l="l" t="t" r="r" b="b"/>
              <a:pathLst>
                <a:path w="2904" h="3550" extrusionOk="0">
                  <a:moveTo>
                    <a:pt x="1492" y="485"/>
                  </a:moveTo>
                  <a:cubicBezTo>
                    <a:pt x="1734" y="485"/>
                    <a:pt x="1936" y="565"/>
                    <a:pt x="2077" y="727"/>
                  </a:cubicBezTo>
                  <a:cubicBezTo>
                    <a:pt x="2218" y="888"/>
                    <a:pt x="2299" y="1110"/>
                    <a:pt x="2319" y="1412"/>
                  </a:cubicBezTo>
                  <a:lnTo>
                    <a:pt x="2319" y="1452"/>
                  </a:lnTo>
                  <a:lnTo>
                    <a:pt x="605" y="1452"/>
                  </a:lnTo>
                  <a:cubicBezTo>
                    <a:pt x="625" y="1150"/>
                    <a:pt x="726" y="908"/>
                    <a:pt x="888" y="747"/>
                  </a:cubicBezTo>
                  <a:cubicBezTo>
                    <a:pt x="1049" y="565"/>
                    <a:pt x="1251" y="485"/>
                    <a:pt x="1492" y="485"/>
                  </a:cubicBezTo>
                  <a:close/>
                  <a:moveTo>
                    <a:pt x="1492" y="1"/>
                  </a:moveTo>
                  <a:cubicBezTo>
                    <a:pt x="1210" y="1"/>
                    <a:pt x="968" y="81"/>
                    <a:pt x="726" y="222"/>
                  </a:cubicBezTo>
                  <a:cubicBezTo>
                    <a:pt x="504" y="384"/>
                    <a:pt x="323" y="585"/>
                    <a:pt x="182" y="848"/>
                  </a:cubicBezTo>
                  <a:cubicBezTo>
                    <a:pt x="61" y="1110"/>
                    <a:pt x="0" y="1432"/>
                    <a:pt x="0" y="1755"/>
                  </a:cubicBezTo>
                  <a:lnTo>
                    <a:pt x="0" y="1876"/>
                  </a:lnTo>
                  <a:cubicBezTo>
                    <a:pt x="0" y="2380"/>
                    <a:pt x="142" y="2783"/>
                    <a:pt x="424" y="3086"/>
                  </a:cubicBezTo>
                  <a:cubicBezTo>
                    <a:pt x="726" y="3388"/>
                    <a:pt x="1089" y="3549"/>
                    <a:pt x="1553" y="3549"/>
                  </a:cubicBezTo>
                  <a:cubicBezTo>
                    <a:pt x="2138" y="3549"/>
                    <a:pt x="2561" y="3328"/>
                    <a:pt x="2843" y="2884"/>
                  </a:cubicBezTo>
                  <a:lnTo>
                    <a:pt x="2501" y="2602"/>
                  </a:lnTo>
                  <a:cubicBezTo>
                    <a:pt x="2380" y="2743"/>
                    <a:pt x="2259" y="2864"/>
                    <a:pt x="2118" y="2944"/>
                  </a:cubicBezTo>
                  <a:cubicBezTo>
                    <a:pt x="1976" y="3025"/>
                    <a:pt x="1795" y="3065"/>
                    <a:pt x="1593" y="3065"/>
                  </a:cubicBezTo>
                  <a:cubicBezTo>
                    <a:pt x="1311" y="3065"/>
                    <a:pt x="1069" y="2965"/>
                    <a:pt x="867" y="2763"/>
                  </a:cubicBezTo>
                  <a:cubicBezTo>
                    <a:pt x="686" y="2561"/>
                    <a:pt x="585" y="2279"/>
                    <a:pt x="585" y="1936"/>
                  </a:cubicBezTo>
                  <a:lnTo>
                    <a:pt x="2904" y="1936"/>
                  </a:lnTo>
                  <a:lnTo>
                    <a:pt x="2904" y="1694"/>
                  </a:lnTo>
                  <a:cubicBezTo>
                    <a:pt x="2904" y="1150"/>
                    <a:pt x="2783" y="727"/>
                    <a:pt x="2521" y="444"/>
                  </a:cubicBezTo>
                  <a:cubicBezTo>
                    <a:pt x="2279" y="142"/>
                    <a:pt x="1936" y="1"/>
                    <a:pt x="1492" y="1"/>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7196;p116">
              <a:extLst>
                <a:ext uri="{FF2B5EF4-FFF2-40B4-BE49-F238E27FC236}">
                  <a16:creationId xmlns:a16="http://schemas.microsoft.com/office/drawing/2014/main" id="{2FE1CF34-3A0D-98C9-03B1-4380A5FBFB5B}"/>
                </a:ext>
              </a:extLst>
            </p:cNvPr>
            <p:cNvSpPr/>
            <p:nvPr/>
          </p:nvSpPr>
          <p:spPr>
            <a:xfrm>
              <a:off x="1680182" y="2588616"/>
              <a:ext cx="30351" cy="64023"/>
            </a:xfrm>
            <a:custGeom>
              <a:avLst/>
              <a:gdLst/>
              <a:ahLst/>
              <a:cxnLst/>
              <a:rect l="l" t="t" r="r" b="b"/>
              <a:pathLst>
                <a:path w="1654" h="3489" extrusionOk="0">
                  <a:moveTo>
                    <a:pt x="1391" y="1"/>
                  </a:moveTo>
                  <a:cubicBezTo>
                    <a:pt x="1049" y="1"/>
                    <a:pt x="766" y="162"/>
                    <a:pt x="585" y="464"/>
                  </a:cubicBezTo>
                  <a:lnTo>
                    <a:pt x="585" y="61"/>
                  </a:lnTo>
                  <a:lnTo>
                    <a:pt x="0" y="61"/>
                  </a:lnTo>
                  <a:lnTo>
                    <a:pt x="0" y="3489"/>
                  </a:lnTo>
                  <a:lnTo>
                    <a:pt x="585" y="3489"/>
                  </a:lnTo>
                  <a:lnTo>
                    <a:pt x="585" y="1049"/>
                  </a:lnTo>
                  <a:cubicBezTo>
                    <a:pt x="726" y="727"/>
                    <a:pt x="988" y="565"/>
                    <a:pt x="1371" y="565"/>
                  </a:cubicBezTo>
                  <a:cubicBezTo>
                    <a:pt x="1472" y="565"/>
                    <a:pt x="1573" y="565"/>
                    <a:pt x="1654" y="585"/>
                  </a:cubicBezTo>
                  <a:lnTo>
                    <a:pt x="1654" y="41"/>
                  </a:lnTo>
                  <a:cubicBezTo>
                    <a:pt x="1593" y="21"/>
                    <a:pt x="1512" y="1"/>
                    <a:pt x="1391" y="1"/>
                  </a:cubicBezTo>
                  <a:close/>
                </a:path>
              </a:pathLst>
            </a:custGeom>
            <a:solidFill>
              <a:srgbClr val="FFFFFF"/>
            </a:solidFill>
            <a:ln w="6550" cap="flat" cmpd="sng">
              <a:solidFill>
                <a:srgbClr val="000000"/>
              </a:solidFill>
              <a:prstDash val="solid"/>
              <a:miter lim="2016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Google Shape;2707;p71">
            <a:extLst>
              <a:ext uri="{FF2B5EF4-FFF2-40B4-BE49-F238E27FC236}">
                <a16:creationId xmlns:a16="http://schemas.microsoft.com/office/drawing/2014/main" id="{556C517D-BE7A-9F46-0FB1-E46CDA70CE70}"/>
              </a:ext>
            </a:extLst>
          </p:cNvPr>
          <p:cNvSpPr/>
          <p:nvPr/>
        </p:nvSpPr>
        <p:spPr>
          <a:xfrm>
            <a:off x="336591" y="1855394"/>
            <a:ext cx="3797311" cy="1115683"/>
          </a:xfrm>
          <a:prstGeom prst="roundRect">
            <a:avLst>
              <a:gd name="adj" fmla="val 40748"/>
            </a:avLst>
          </a:prstGeom>
          <a:solidFill>
            <a:srgbClr val="F9CAD2"/>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3" name="Google Shape;2709;p71">
            <a:extLst>
              <a:ext uri="{FF2B5EF4-FFF2-40B4-BE49-F238E27FC236}">
                <a16:creationId xmlns:a16="http://schemas.microsoft.com/office/drawing/2014/main" id="{3AA0AE5E-935E-E034-287B-16AFB8F2041B}"/>
              </a:ext>
            </a:extLst>
          </p:cNvPr>
          <p:cNvSpPr txBox="1"/>
          <p:nvPr/>
        </p:nvSpPr>
        <p:spPr>
          <a:xfrm>
            <a:off x="-492534" y="1955689"/>
            <a:ext cx="5512372" cy="1009050"/>
          </a:xfrm>
          <a:prstGeom prst="rect">
            <a:avLst/>
          </a:prstGeom>
          <a:noFill/>
          <a:ln>
            <a:noFill/>
          </a:ln>
        </p:spPr>
        <p:txBody>
          <a:bodyPr spcFirstLastPara="1" wrap="square" lIns="0" tIns="0" rIns="0" bIns="0" anchor="ctr" anchorCtr="0">
            <a:noAutofit/>
          </a:bodyPr>
          <a:lstStyle/>
          <a:p>
            <a:pPr algn="ctr">
              <a:buClr>
                <a:srgbClr val="000000"/>
              </a:buClr>
              <a:buFont typeface="Arial"/>
              <a:buNone/>
            </a:pPr>
            <a:r>
              <a:rPr lang="en-US" sz="4000" kern="0" dirty="0">
                <a:solidFill>
                  <a:srgbClr val="5863E0"/>
                </a:solidFill>
                <a:latin typeface="Bebas Neue"/>
                <a:ea typeface="Bebas Neue"/>
                <a:cs typeface="Bebas Neue"/>
                <a:sym typeface="Bebas Neue"/>
              </a:rPr>
              <a:t>Course Registration</a:t>
            </a:r>
          </a:p>
        </p:txBody>
      </p:sp>
      <p:pic>
        <p:nvPicPr>
          <p:cNvPr id="4" name="Picture 3" descr="A screenshot of a cell phone">
            <a:extLst>
              <a:ext uri="{FF2B5EF4-FFF2-40B4-BE49-F238E27FC236}">
                <a16:creationId xmlns:a16="http://schemas.microsoft.com/office/drawing/2014/main" id="{C4563397-2A7A-9B4A-95F7-B44A6564B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577" y="1450322"/>
            <a:ext cx="2401936" cy="5275806"/>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54C5E3B3-4D1A-3C10-27F4-63C6F829A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726" y="1450322"/>
            <a:ext cx="2401936" cy="5261720"/>
          </a:xfrm>
          <a:prstGeom prst="rect">
            <a:avLst/>
          </a:prstGeom>
        </p:spPr>
      </p:pic>
    </p:spTree>
    <p:extLst>
      <p:ext uri="{BB962C8B-B14F-4D97-AF65-F5344CB8AC3E}">
        <p14:creationId xmlns:p14="http://schemas.microsoft.com/office/powerpoint/2010/main" val="1823972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32"/>
                                        </p:tgtEl>
                                        <p:attrNameLst>
                                          <p:attrName>r</p:attrName>
                                        </p:attrNameLst>
                                      </p:cBhvr>
                                    </p:animRot>
                                    <p:animRot by="-240000">
                                      <p:cBhvr>
                                        <p:cTn id="7" dur="200" fill="hold">
                                          <p:stCondLst>
                                            <p:cond delay="200"/>
                                          </p:stCondLst>
                                        </p:cTn>
                                        <p:tgtEl>
                                          <p:spTgt spid="132"/>
                                        </p:tgtEl>
                                        <p:attrNameLst>
                                          <p:attrName>r</p:attrName>
                                        </p:attrNameLst>
                                      </p:cBhvr>
                                    </p:animRot>
                                    <p:animRot by="240000">
                                      <p:cBhvr>
                                        <p:cTn id="8" dur="200" fill="hold">
                                          <p:stCondLst>
                                            <p:cond delay="400"/>
                                          </p:stCondLst>
                                        </p:cTn>
                                        <p:tgtEl>
                                          <p:spTgt spid="132"/>
                                        </p:tgtEl>
                                        <p:attrNameLst>
                                          <p:attrName>r</p:attrName>
                                        </p:attrNameLst>
                                      </p:cBhvr>
                                    </p:animRot>
                                    <p:animRot by="-240000">
                                      <p:cBhvr>
                                        <p:cTn id="9" dur="200" fill="hold">
                                          <p:stCondLst>
                                            <p:cond delay="600"/>
                                          </p:stCondLst>
                                        </p:cTn>
                                        <p:tgtEl>
                                          <p:spTgt spid="132"/>
                                        </p:tgtEl>
                                        <p:attrNameLst>
                                          <p:attrName>r</p:attrName>
                                        </p:attrNameLst>
                                      </p:cBhvr>
                                    </p:animRot>
                                    <p:animRot by="120000">
                                      <p:cBhvr>
                                        <p:cTn id="10" dur="200" fill="hold">
                                          <p:stCondLst>
                                            <p:cond delay="800"/>
                                          </p:stCondLst>
                                        </p:cTn>
                                        <p:tgtEl>
                                          <p:spTgt spid="13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38"/>
                                        </p:tgtEl>
                                        <p:attrNameLst>
                                          <p:attrName>r</p:attrName>
                                        </p:attrNameLst>
                                      </p:cBhvr>
                                    </p:animRot>
                                    <p:animRot by="-240000">
                                      <p:cBhvr>
                                        <p:cTn id="13" dur="200" fill="hold">
                                          <p:stCondLst>
                                            <p:cond delay="200"/>
                                          </p:stCondLst>
                                        </p:cTn>
                                        <p:tgtEl>
                                          <p:spTgt spid="138"/>
                                        </p:tgtEl>
                                        <p:attrNameLst>
                                          <p:attrName>r</p:attrName>
                                        </p:attrNameLst>
                                      </p:cBhvr>
                                    </p:animRot>
                                    <p:animRot by="240000">
                                      <p:cBhvr>
                                        <p:cTn id="14" dur="200" fill="hold">
                                          <p:stCondLst>
                                            <p:cond delay="400"/>
                                          </p:stCondLst>
                                        </p:cTn>
                                        <p:tgtEl>
                                          <p:spTgt spid="138"/>
                                        </p:tgtEl>
                                        <p:attrNameLst>
                                          <p:attrName>r</p:attrName>
                                        </p:attrNameLst>
                                      </p:cBhvr>
                                    </p:animRot>
                                    <p:animRot by="-240000">
                                      <p:cBhvr>
                                        <p:cTn id="15" dur="200" fill="hold">
                                          <p:stCondLst>
                                            <p:cond delay="600"/>
                                          </p:stCondLst>
                                        </p:cTn>
                                        <p:tgtEl>
                                          <p:spTgt spid="138"/>
                                        </p:tgtEl>
                                        <p:attrNameLst>
                                          <p:attrName>r</p:attrName>
                                        </p:attrNameLst>
                                      </p:cBhvr>
                                    </p:animRot>
                                    <p:animRot by="120000">
                                      <p:cBhvr>
                                        <p:cTn id="16" dur="200" fill="hold">
                                          <p:stCondLst>
                                            <p:cond delay="800"/>
                                          </p:stCondLst>
                                        </p:cTn>
                                        <p:tgtEl>
                                          <p:spTgt spid="138"/>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61"/>
                                        </p:tgtEl>
                                        <p:attrNameLst>
                                          <p:attrName>r</p:attrName>
                                        </p:attrNameLst>
                                      </p:cBhvr>
                                    </p:animRot>
                                    <p:animRot by="-240000">
                                      <p:cBhvr>
                                        <p:cTn id="19" dur="200" fill="hold">
                                          <p:stCondLst>
                                            <p:cond delay="200"/>
                                          </p:stCondLst>
                                        </p:cTn>
                                        <p:tgtEl>
                                          <p:spTgt spid="161"/>
                                        </p:tgtEl>
                                        <p:attrNameLst>
                                          <p:attrName>r</p:attrName>
                                        </p:attrNameLst>
                                      </p:cBhvr>
                                    </p:animRot>
                                    <p:animRot by="240000">
                                      <p:cBhvr>
                                        <p:cTn id="20" dur="200" fill="hold">
                                          <p:stCondLst>
                                            <p:cond delay="400"/>
                                          </p:stCondLst>
                                        </p:cTn>
                                        <p:tgtEl>
                                          <p:spTgt spid="161"/>
                                        </p:tgtEl>
                                        <p:attrNameLst>
                                          <p:attrName>r</p:attrName>
                                        </p:attrNameLst>
                                      </p:cBhvr>
                                    </p:animRot>
                                    <p:animRot by="-240000">
                                      <p:cBhvr>
                                        <p:cTn id="21" dur="200" fill="hold">
                                          <p:stCondLst>
                                            <p:cond delay="600"/>
                                          </p:stCondLst>
                                        </p:cTn>
                                        <p:tgtEl>
                                          <p:spTgt spid="161"/>
                                        </p:tgtEl>
                                        <p:attrNameLst>
                                          <p:attrName>r</p:attrName>
                                        </p:attrNameLst>
                                      </p:cBhvr>
                                    </p:animRot>
                                    <p:animRot by="120000">
                                      <p:cBhvr>
                                        <p:cTn id="22" dur="200" fill="hold">
                                          <p:stCondLst>
                                            <p:cond delay="800"/>
                                          </p:stCondLst>
                                        </p:cTn>
                                        <p:tgtEl>
                                          <p:spTgt spid="161"/>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1"/>
                                        </p:tgtEl>
                                        <p:attrNameLst>
                                          <p:attrName>style.visibility</p:attrName>
                                        </p:attrNameLst>
                                      </p:cBhvr>
                                      <p:to>
                                        <p:strVal val="visible"/>
                                      </p:to>
                                    </p:set>
                                    <p:anim calcmode="lin" valueType="num">
                                      <p:cBhvr additive="base">
                                        <p:cTn id="27" dur="500" fill="hold"/>
                                        <p:tgtEl>
                                          <p:spTgt spid="291"/>
                                        </p:tgtEl>
                                        <p:attrNameLst>
                                          <p:attrName>ppt_x</p:attrName>
                                        </p:attrNameLst>
                                      </p:cBhvr>
                                      <p:tavLst>
                                        <p:tav tm="0">
                                          <p:val>
                                            <p:strVal val="#ppt_x"/>
                                          </p:val>
                                        </p:tav>
                                        <p:tav tm="100000">
                                          <p:val>
                                            <p:strVal val="#ppt_x"/>
                                          </p:val>
                                        </p:tav>
                                      </p:tavLst>
                                    </p:anim>
                                    <p:anim calcmode="lin" valueType="num">
                                      <p:cBhvr additive="base">
                                        <p:cTn id="28" dur="500" fill="hold"/>
                                        <p:tgtEl>
                                          <p:spTgt spid="29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ppt_w</p:attrName>
                                        </p:attrNameLst>
                                      </p:cBhvr>
                                      <p:tavLst>
                                        <p:tav tm="0">
                                          <p:val>
                                            <p:fltVal val="0"/>
                                          </p:val>
                                        </p:tav>
                                        <p:tav tm="100000">
                                          <p:val>
                                            <p:strVal val="#ppt_w"/>
                                          </p:val>
                                        </p:tav>
                                      </p:tavLst>
                                    </p:anim>
                                    <p:anim calcmode="lin" valueType="num">
                                      <p:cBhvr>
                                        <p:cTn id="39" dur="500" fill="hold"/>
                                        <p:tgtEl>
                                          <p:spTgt spid="3"/>
                                        </p:tgtEl>
                                        <p:attrNameLst>
                                          <p:attrName>ppt_h</p:attrName>
                                        </p:attrNameLst>
                                      </p:cBhvr>
                                      <p:tavLst>
                                        <p:tav tm="0">
                                          <p:val>
                                            <p:fltVal val="0"/>
                                          </p:val>
                                        </p:tav>
                                        <p:tav tm="100000">
                                          <p:val>
                                            <p:strVal val="#ppt_h"/>
                                          </p:val>
                                        </p:tav>
                                      </p:tavLst>
                                    </p:anim>
                                    <p:animEffect transition="in" filter="fade">
                                      <p:cBhvr>
                                        <p:cTn id="40" dur="500"/>
                                        <p:tgtEl>
                                          <p:spTgt spid="3"/>
                                        </p:tgtEl>
                                      </p:cBhvr>
                                    </p:animEffect>
                                  </p:childTnLst>
                                </p:cTn>
                              </p:par>
                              <p:par>
                                <p:cTn id="41" presetID="53" presetClass="entr" presetSubtype="16"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par>
                                <p:cTn id="46" presetID="53" presetClass="entr" presetSubtype="16"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ppt_w</p:attrName>
                                        </p:attrNameLst>
                                      </p:cBhvr>
                                      <p:tavLst>
                                        <p:tav tm="0">
                                          <p:val>
                                            <p:fltVal val="0"/>
                                          </p:val>
                                        </p:tav>
                                        <p:tav tm="100000">
                                          <p:val>
                                            <p:strVal val="#ppt_w"/>
                                          </p:val>
                                        </p:tav>
                                      </p:tavLst>
                                    </p:anim>
                                    <p:anim calcmode="lin" valueType="num">
                                      <p:cBhvr>
                                        <p:cTn id="49" dur="500" fill="hold"/>
                                        <p:tgtEl>
                                          <p:spTgt spid="6"/>
                                        </p:tgtEl>
                                        <p:attrNameLst>
                                          <p:attrName>ppt_h</p:attrName>
                                        </p:attrNameLst>
                                      </p:cBhvr>
                                      <p:tavLst>
                                        <p:tav tm="0">
                                          <p:val>
                                            <p:fltVal val="0"/>
                                          </p:val>
                                        </p:tav>
                                        <p:tav tm="100000">
                                          <p:val>
                                            <p:strVal val="#ppt_h"/>
                                          </p:val>
                                        </p:tav>
                                      </p:tavLst>
                                    </p:anim>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980;p63">
            <a:extLst>
              <a:ext uri="{FF2B5EF4-FFF2-40B4-BE49-F238E27FC236}">
                <a16:creationId xmlns:a16="http://schemas.microsoft.com/office/drawing/2014/main" id="{F570CDF2-CFF7-321E-58CA-EB3FC8F3ADDF}"/>
              </a:ext>
            </a:extLst>
          </p:cNvPr>
          <p:cNvGrpSpPr/>
          <p:nvPr/>
        </p:nvGrpSpPr>
        <p:grpSpPr>
          <a:xfrm>
            <a:off x="2804734" y="394235"/>
            <a:ext cx="6557041" cy="800821"/>
            <a:chOff x="4572000" y="496501"/>
            <a:chExt cx="3846900" cy="469800"/>
          </a:xfrm>
        </p:grpSpPr>
        <p:sp>
          <p:nvSpPr>
            <p:cNvPr id="3" name="Google Shape;1981;p63">
              <a:extLst>
                <a:ext uri="{FF2B5EF4-FFF2-40B4-BE49-F238E27FC236}">
                  <a16:creationId xmlns:a16="http://schemas.microsoft.com/office/drawing/2014/main" id="{602BE4C6-3ABD-B3FE-4EDA-4E87B86B2CE9}"/>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UI &amp; UX  for project</a:t>
              </a:r>
            </a:p>
          </p:txBody>
        </p:sp>
        <p:grpSp>
          <p:nvGrpSpPr>
            <p:cNvPr id="4" name="Google Shape;1982;p63">
              <a:extLst>
                <a:ext uri="{FF2B5EF4-FFF2-40B4-BE49-F238E27FC236}">
                  <a16:creationId xmlns:a16="http://schemas.microsoft.com/office/drawing/2014/main" id="{868D1259-AA31-5E5B-3FB2-C10C1B3C044A}"/>
                </a:ext>
              </a:extLst>
            </p:cNvPr>
            <p:cNvGrpSpPr/>
            <p:nvPr/>
          </p:nvGrpSpPr>
          <p:grpSpPr>
            <a:xfrm>
              <a:off x="7631947" y="671363"/>
              <a:ext cx="636814" cy="120078"/>
              <a:chOff x="8209059" y="198000"/>
              <a:chExt cx="636814" cy="120078"/>
            </a:xfrm>
          </p:grpSpPr>
          <p:sp>
            <p:nvSpPr>
              <p:cNvPr id="5" name="Google Shape;1983;p63">
                <a:extLst>
                  <a:ext uri="{FF2B5EF4-FFF2-40B4-BE49-F238E27FC236}">
                    <a16:creationId xmlns:a16="http://schemas.microsoft.com/office/drawing/2014/main" id="{AD56E101-2BAF-AD0A-592F-0315FF2E9A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984;p63">
                <a:extLst>
                  <a:ext uri="{FF2B5EF4-FFF2-40B4-BE49-F238E27FC236}">
                    <a16:creationId xmlns:a16="http://schemas.microsoft.com/office/drawing/2014/main" id="{63898E82-0584-FF93-CC1A-23B111B20C76}"/>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985;p63">
                <a:extLst>
                  <a:ext uri="{FF2B5EF4-FFF2-40B4-BE49-F238E27FC236}">
                    <a16:creationId xmlns:a16="http://schemas.microsoft.com/office/drawing/2014/main" id="{BCBC95A2-6738-CEC7-D044-FAAA7A265D1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 name="Google Shape;5259;p112">
            <a:extLst>
              <a:ext uri="{FF2B5EF4-FFF2-40B4-BE49-F238E27FC236}">
                <a16:creationId xmlns:a16="http://schemas.microsoft.com/office/drawing/2014/main" id="{63AA131E-45E8-575E-2579-FBF69CB01558}"/>
              </a:ext>
            </a:extLst>
          </p:cNvPr>
          <p:cNvGrpSpPr/>
          <p:nvPr/>
        </p:nvGrpSpPr>
        <p:grpSpPr>
          <a:xfrm>
            <a:off x="1594193" y="538772"/>
            <a:ext cx="686557" cy="572699"/>
            <a:chOff x="1334725" y="2969100"/>
            <a:chExt cx="387425" cy="323175"/>
          </a:xfrm>
        </p:grpSpPr>
        <p:sp>
          <p:nvSpPr>
            <p:cNvPr id="9" name="Google Shape;5260;p112">
              <a:extLst>
                <a:ext uri="{FF2B5EF4-FFF2-40B4-BE49-F238E27FC236}">
                  <a16:creationId xmlns:a16="http://schemas.microsoft.com/office/drawing/2014/main" id="{320722BF-82D9-69B9-3F4C-FBFA80AD7096}"/>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61;p112">
              <a:extLst>
                <a:ext uri="{FF2B5EF4-FFF2-40B4-BE49-F238E27FC236}">
                  <a16:creationId xmlns:a16="http://schemas.microsoft.com/office/drawing/2014/main" id="{306D5544-9732-6CF9-1213-F44B0F7C71FB}"/>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2;p112">
              <a:extLst>
                <a:ext uri="{FF2B5EF4-FFF2-40B4-BE49-F238E27FC236}">
                  <a16:creationId xmlns:a16="http://schemas.microsoft.com/office/drawing/2014/main" id="{1F54B859-2649-D118-FE1D-165EF448A82A}"/>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63;p112">
              <a:extLst>
                <a:ext uri="{FF2B5EF4-FFF2-40B4-BE49-F238E27FC236}">
                  <a16:creationId xmlns:a16="http://schemas.microsoft.com/office/drawing/2014/main" id="{0FAD80BA-0C3E-C654-698C-3BB675F183F1}"/>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4;p112">
              <a:extLst>
                <a:ext uri="{FF2B5EF4-FFF2-40B4-BE49-F238E27FC236}">
                  <a16:creationId xmlns:a16="http://schemas.microsoft.com/office/drawing/2014/main" id="{450E3937-46FD-E1B1-B13B-810498F981C7}"/>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65;p112">
              <a:extLst>
                <a:ext uri="{FF2B5EF4-FFF2-40B4-BE49-F238E27FC236}">
                  <a16:creationId xmlns:a16="http://schemas.microsoft.com/office/drawing/2014/main" id="{8892A76D-53EE-F540-52D5-94640F63F1EE}"/>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66;p112">
              <a:extLst>
                <a:ext uri="{FF2B5EF4-FFF2-40B4-BE49-F238E27FC236}">
                  <a16:creationId xmlns:a16="http://schemas.microsoft.com/office/drawing/2014/main" id="{DA02C96B-25BD-D88A-D50A-961A5D7DAE52}"/>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67;p112">
              <a:extLst>
                <a:ext uri="{FF2B5EF4-FFF2-40B4-BE49-F238E27FC236}">
                  <a16:creationId xmlns:a16="http://schemas.microsoft.com/office/drawing/2014/main" id="{016FBE3F-FF69-34F2-5638-C095BB613895}"/>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68;p112">
              <a:extLst>
                <a:ext uri="{FF2B5EF4-FFF2-40B4-BE49-F238E27FC236}">
                  <a16:creationId xmlns:a16="http://schemas.microsoft.com/office/drawing/2014/main" id="{780B53E0-25A2-ACF9-C391-BF5AD4021A76}"/>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69;p112">
              <a:extLst>
                <a:ext uri="{FF2B5EF4-FFF2-40B4-BE49-F238E27FC236}">
                  <a16:creationId xmlns:a16="http://schemas.microsoft.com/office/drawing/2014/main" id="{48764060-9651-A867-6140-48B721F468A9}"/>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70;p112">
              <a:extLst>
                <a:ext uri="{FF2B5EF4-FFF2-40B4-BE49-F238E27FC236}">
                  <a16:creationId xmlns:a16="http://schemas.microsoft.com/office/drawing/2014/main" id="{4294BD02-3602-D55D-9F72-669427A1CCC3}"/>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71;p112">
              <a:extLst>
                <a:ext uri="{FF2B5EF4-FFF2-40B4-BE49-F238E27FC236}">
                  <a16:creationId xmlns:a16="http://schemas.microsoft.com/office/drawing/2014/main" id="{76C880C0-E8B8-3030-3FBC-24F0F7D014E0}"/>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72;p112">
              <a:extLst>
                <a:ext uri="{FF2B5EF4-FFF2-40B4-BE49-F238E27FC236}">
                  <a16:creationId xmlns:a16="http://schemas.microsoft.com/office/drawing/2014/main" id="{0E799285-0858-B851-9C0C-078DDD7ECDFF}"/>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3;p112">
              <a:extLst>
                <a:ext uri="{FF2B5EF4-FFF2-40B4-BE49-F238E27FC236}">
                  <a16:creationId xmlns:a16="http://schemas.microsoft.com/office/drawing/2014/main" id="{F513D713-E073-C5ED-F764-AFF9CA59A4AE}"/>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4;p112">
              <a:extLst>
                <a:ext uri="{FF2B5EF4-FFF2-40B4-BE49-F238E27FC236}">
                  <a16:creationId xmlns:a16="http://schemas.microsoft.com/office/drawing/2014/main" id="{13A4123A-5445-B3D2-2DDA-BA2B4A145C6D}"/>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5;p112">
              <a:extLst>
                <a:ext uri="{FF2B5EF4-FFF2-40B4-BE49-F238E27FC236}">
                  <a16:creationId xmlns:a16="http://schemas.microsoft.com/office/drawing/2014/main" id="{C2D99A17-BA4B-5DD5-5ED0-3F573964F88B}"/>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76;p112">
              <a:extLst>
                <a:ext uri="{FF2B5EF4-FFF2-40B4-BE49-F238E27FC236}">
                  <a16:creationId xmlns:a16="http://schemas.microsoft.com/office/drawing/2014/main" id="{1F2B258B-00DB-0EE3-AB03-44A93CD511A8}"/>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77;p112">
              <a:extLst>
                <a:ext uri="{FF2B5EF4-FFF2-40B4-BE49-F238E27FC236}">
                  <a16:creationId xmlns:a16="http://schemas.microsoft.com/office/drawing/2014/main" id="{5574FA0C-D648-7701-F512-D8F8E417BF38}"/>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78;p112">
              <a:extLst>
                <a:ext uri="{FF2B5EF4-FFF2-40B4-BE49-F238E27FC236}">
                  <a16:creationId xmlns:a16="http://schemas.microsoft.com/office/drawing/2014/main" id="{2B2D3E8F-75CF-19AB-2BA1-DE6AF468AA4A}"/>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79;p112">
              <a:extLst>
                <a:ext uri="{FF2B5EF4-FFF2-40B4-BE49-F238E27FC236}">
                  <a16:creationId xmlns:a16="http://schemas.microsoft.com/office/drawing/2014/main" id="{B51FB46E-3862-740A-6A1E-7AD4D83C167D}"/>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80;p112">
              <a:extLst>
                <a:ext uri="{FF2B5EF4-FFF2-40B4-BE49-F238E27FC236}">
                  <a16:creationId xmlns:a16="http://schemas.microsoft.com/office/drawing/2014/main" id="{9BEBA996-B683-5F7E-D60C-FC57243A30F0}"/>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81;p112">
              <a:extLst>
                <a:ext uri="{FF2B5EF4-FFF2-40B4-BE49-F238E27FC236}">
                  <a16:creationId xmlns:a16="http://schemas.microsoft.com/office/drawing/2014/main" id="{6E9EA6EA-C5DD-1C64-B6AD-607779D4CC86}"/>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2707;p71">
            <a:extLst>
              <a:ext uri="{FF2B5EF4-FFF2-40B4-BE49-F238E27FC236}">
                <a16:creationId xmlns:a16="http://schemas.microsoft.com/office/drawing/2014/main" id="{DF63429F-5951-31EB-4823-4932AE34608A}"/>
              </a:ext>
            </a:extLst>
          </p:cNvPr>
          <p:cNvSpPr/>
          <p:nvPr/>
        </p:nvSpPr>
        <p:spPr>
          <a:xfrm>
            <a:off x="449655" y="1934468"/>
            <a:ext cx="3968920" cy="1166103"/>
          </a:xfrm>
          <a:prstGeom prst="roundRect">
            <a:avLst>
              <a:gd name="adj" fmla="val 40748"/>
            </a:avLst>
          </a:prstGeom>
          <a:solidFill>
            <a:srgbClr val="F9CAD2"/>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32" name="Google Shape;2707;p71">
            <a:extLst>
              <a:ext uri="{FF2B5EF4-FFF2-40B4-BE49-F238E27FC236}">
                <a16:creationId xmlns:a16="http://schemas.microsoft.com/office/drawing/2014/main" id="{398EC174-C78B-3AB3-EB28-AB388493FF54}"/>
              </a:ext>
            </a:extLst>
          </p:cNvPr>
          <p:cNvSpPr/>
          <p:nvPr/>
        </p:nvSpPr>
        <p:spPr>
          <a:xfrm>
            <a:off x="445996" y="4154874"/>
            <a:ext cx="3968920" cy="1166103"/>
          </a:xfrm>
          <a:prstGeom prst="roundRect">
            <a:avLst>
              <a:gd name="adj" fmla="val 38119"/>
            </a:avLst>
          </a:prstGeom>
          <a:solidFill>
            <a:srgbClr val="F9CAD2"/>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33" name="Google Shape;2709;p71">
            <a:extLst>
              <a:ext uri="{FF2B5EF4-FFF2-40B4-BE49-F238E27FC236}">
                <a16:creationId xmlns:a16="http://schemas.microsoft.com/office/drawing/2014/main" id="{885F66F1-1880-A267-07A5-B85943E9E188}"/>
              </a:ext>
            </a:extLst>
          </p:cNvPr>
          <p:cNvSpPr txBox="1"/>
          <p:nvPr/>
        </p:nvSpPr>
        <p:spPr>
          <a:xfrm>
            <a:off x="-322071" y="2011981"/>
            <a:ext cx="5512372" cy="1009050"/>
          </a:xfrm>
          <a:prstGeom prst="rect">
            <a:avLst/>
          </a:prstGeom>
          <a:noFill/>
          <a:ln>
            <a:noFill/>
          </a:ln>
        </p:spPr>
        <p:txBody>
          <a:bodyPr spcFirstLastPara="1" wrap="square" lIns="0" tIns="0" rIns="0" bIns="0" anchor="ctr" anchorCtr="0">
            <a:noAutofit/>
          </a:bodyPr>
          <a:lstStyle/>
          <a:p>
            <a:pPr algn="ctr">
              <a:buClr>
                <a:srgbClr val="000000"/>
              </a:buClr>
              <a:buFont typeface="Arial"/>
              <a:buNone/>
            </a:pPr>
            <a:r>
              <a:rPr lang="en-US" sz="4400" kern="0" dirty="0">
                <a:solidFill>
                  <a:srgbClr val="5863E0"/>
                </a:solidFill>
                <a:latin typeface="Bebas Neue"/>
                <a:ea typeface="Bebas Neue"/>
                <a:cs typeface="Bebas Neue"/>
                <a:sym typeface="Bebas Neue"/>
              </a:rPr>
              <a:t>Scholarships</a:t>
            </a:r>
          </a:p>
        </p:txBody>
      </p:sp>
      <p:sp>
        <p:nvSpPr>
          <p:cNvPr id="34" name="Google Shape;2709;p71">
            <a:extLst>
              <a:ext uri="{FF2B5EF4-FFF2-40B4-BE49-F238E27FC236}">
                <a16:creationId xmlns:a16="http://schemas.microsoft.com/office/drawing/2014/main" id="{CFBD0DE0-7181-65CC-34AA-F7C392A4DE4F}"/>
              </a:ext>
            </a:extLst>
          </p:cNvPr>
          <p:cNvSpPr txBox="1"/>
          <p:nvPr/>
        </p:nvSpPr>
        <p:spPr>
          <a:xfrm>
            <a:off x="-331052" y="4233400"/>
            <a:ext cx="5512372" cy="1009050"/>
          </a:xfrm>
          <a:prstGeom prst="rect">
            <a:avLst/>
          </a:prstGeom>
          <a:noFill/>
          <a:ln>
            <a:noFill/>
          </a:ln>
        </p:spPr>
        <p:txBody>
          <a:bodyPr spcFirstLastPara="1" wrap="square" lIns="0" tIns="0" rIns="0" bIns="0" anchor="ctr" anchorCtr="0">
            <a:noAutofit/>
          </a:bodyPr>
          <a:lstStyle/>
          <a:p>
            <a:pPr algn="ctr">
              <a:buClr>
                <a:srgbClr val="000000"/>
              </a:buClr>
              <a:buFont typeface="Arial"/>
              <a:buNone/>
            </a:pPr>
            <a:r>
              <a:rPr lang="en-US" sz="4400" kern="0" dirty="0">
                <a:solidFill>
                  <a:srgbClr val="5863E0"/>
                </a:solidFill>
                <a:latin typeface="Bebas Neue"/>
                <a:ea typeface="Bebas Neue"/>
                <a:cs typeface="Bebas Neue"/>
                <a:sym typeface="Bebas Neue"/>
              </a:rPr>
              <a:t>Activities</a:t>
            </a:r>
            <a:endParaRPr sz="4400" kern="0" dirty="0">
              <a:solidFill>
                <a:srgbClr val="5863E0"/>
              </a:solidFill>
              <a:latin typeface="Bebas Neue"/>
              <a:ea typeface="Bebas Neue"/>
              <a:cs typeface="Bebas Neue"/>
              <a:sym typeface="Bebas Neue"/>
            </a:endParaRPr>
          </a:p>
        </p:txBody>
      </p:sp>
      <p:grpSp>
        <p:nvGrpSpPr>
          <p:cNvPr id="35" name="Google Shape;5937;p112">
            <a:extLst>
              <a:ext uri="{FF2B5EF4-FFF2-40B4-BE49-F238E27FC236}">
                <a16:creationId xmlns:a16="http://schemas.microsoft.com/office/drawing/2014/main" id="{BCC62198-D29F-39D2-CA8D-E790B72CC83A}"/>
              </a:ext>
            </a:extLst>
          </p:cNvPr>
          <p:cNvGrpSpPr/>
          <p:nvPr/>
        </p:nvGrpSpPr>
        <p:grpSpPr>
          <a:xfrm>
            <a:off x="10028543" y="582209"/>
            <a:ext cx="597244" cy="488122"/>
            <a:chOff x="2419975" y="1894800"/>
            <a:chExt cx="386975" cy="337675"/>
          </a:xfrm>
        </p:grpSpPr>
        <p:sp>
          <p:nvSpPr>
            <p:cNvPr id="36" name="Google Shape;5938;p112">
              <a:extLst>
                <a:ext uri="{FF2B5EF4-FFF2-40B4-BE49-F238E27FC236}">
                  <a16:creationId xmlns:a16="http://schemas.microsoft.com/office/drawing/2014/main" id="{93D04303-81A2-0811-451B-ACC23011F467}"/>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39;p112">
              <a:extLst>
                <a:ext uri="{FF2B5EF4-FFF2-40B4-BE49-F238E27FC236}">
                  <a16:creationId xmlns:a16="http://schemas.microsoft.com/office/drawing/2014/main" id="{B57FDE91-99CC-3EC0-9CC1-143AC0F58AB5}"/>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40;p112">
              <a:extLst>
                <a:ext uri="{FF2B5EF4-FFF2-40B4-BE49-F238E27FC236}">
                  <a16:creationId xmlns:a16="http://schemas.microsoft.com/office/drawing/2014/main" id="{4BD6B28E-34C5-20B5-2331-667C74E1239C}"/>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41;p112">
              <a:extLst>
                <a:ext uri="{FF2B5EF4-FFF2-40B4-BE49-F238E27FC236}">
                  <a16:creationId xmlns:a16="http://schemas.microsoft.com/office/drawing/2014/main" id="{1774A70F-E1D9-90C8-08EC-792EC8CC5909}"/>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42;p112">
              <a:extLst>
                <a:ext uri="{FF2B5EF4-FFF2-40B4-BE49-F238E27FC236}">
                  <a16:creationId xmlns:a16="http://schemas.microsoft.com/office/drawing/2014/main" id="{B94A1D8C-A574-20EC-5A1C-BF5297300D2A}"/>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43;p112">
              <a:extLst>
                <a:ext uri="{FF2B5EF4-FFF2-40B4-BE49-F238E27FC236}">
                  <a16:creationId xmlns:a16="http://schemas.microsoft.com/office/drawing/2014/main" id="{E93646EB-3E1A-9723-B103-EE5676288CE4}"/>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44;p112">
              <a:extLst>
                <a:ext uri="{FF2B5EF4-FFF2-40B4-BE49-F238E27FC236}">
                  <a16:creationId xmlns:a16="http://schemas.microsoft.com/office/drawing/2014/main" id="{F524B645-B00A-9E63-7D8A-D9702AB2F480}"/>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45;p112">
              <a:extLst>
                <a:ext uri="{FF2B5EF4-FFF2-40B4-BE49-F238E27FC236}">
                  <a16:creationId xmlns:a16="http://schemas.microsoft.com/office/drawing/2014/main" id="{E2C6930C-08F5-7FE1-FF64-D6CA38733241}"/>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46;p112">
              <a:extLst>
                <a:ext uri="{FF2B5EF4-FFF2-40B4-BE49-F238E27FC236}">
                  <a16:creationId xmlns:a16="http://schemas.microsoft.com/office/drawing/2014/main" id="{D36ABFE1-616E-F880-037A-CE7CA980D259}"/>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47;p112">
              <a:extLst>
                <a:ext uri="{FF2B5EF4-FFF2-40B4-BE49-F238E27FC236}">
                  <a16:creationId xmlns:a16="http://schemas.microsoft.com/office/drawing/2014/main" id="{8D767B39-929A-BBE9-75FE-EA45E903DD7A}"/>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48;p112">
              <a:extLst>
                <a:ext uri="{FF2B5EF4-FFF2-40B4-BE49-F238E27FC236}">
                  <a16:creationId xmlns:a16="http://schemas.microsoft.com/office/drawing/2014/main" id="{592E132A-109F-8700-9C71-103856318F8D}"/>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49;p112">
              <a:extLst>
                <a:ext uri="{FF2B5EF4-FFF2-40B4-BE49-F238E27FC236}">
                  <a16:creationId xmlns:a16="http://schemas.microsoft.com/office/drawing/2014/main" id="{A236BEE7-4E9F-23DB-0364-0A41C00644DC}"/>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Picture 48" descr="A screenshot of a phone&#10;&#10;Description automatically generated">
            <a:extLst>
              <a:ext uri="{FF2B5EF4-FFF2-40B4-BE49-F238E27FC236}">
                <a16:creationId xmlns:a16="http://schemas.microsoft.com/office/drawing/2014/main" id="{16C6D135-5850-FD48-532C-8B28E362F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993" y="1376099"/>
            <a:ext cx="2477329" cy="5372347"/>
          </a:xfrm>
          <a:prstGeom prst="rect">
            <a:avLst/>
          </a:prstGeom>
        </p:spPr>
      </p:pic>
      <p:pic>
        <p:nvPicPr>
          <p:cNvPr id="51" name="Picture 50" descr="A screenshot of a computer&#10;&#10;Description automatically generated">
            <a:extLst>
              <a:ext uri="{FF2B5EF4-FFF2-40B4-BE49-F238E27FC236}">
                <a16:creationId xmlns:a16="http://schemas.microsoft.com/office/drawing/2014/main" id="{7CAAF0E8-8B71-0487-A423-3B895FCB5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333" y="1376100"/>
            <a:ext cx="2426918" cy="5372347"/>
          </a:xfrm>
          <a:prstGeom prst="rect">
            <a:avLst/>
          </a:prstGeom>
        </p:spPr>
      </p:pic>
    </p:spTree>
    <p:extLst>
      <p:ext uri="{BB962C8B-B14F-4D97-AF65-F5344CB8AC3E}">
        <p14:creationId xmlns:p14="http://schemas.microsoft.com/office/powerpoint/2010/main" val="86014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circle(in)">
                                      <p:cBhvr>
                                        <p:cTn id="13" dur="20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randombar(horizontal)">
                                      <p:cBhvr>
                                        <p:cTn id="21" dur="500"/>
                                        <p:tgtEl>
                                          <p:spTgt spid="33"/>
                                        </p:tgtEl>
                                      </p:cBhvr>
                                    </p:animEffect>
                                  </p:childTnLst>
                                </p:cTn>
                              </p:par>
                              <p:par>
                                <p:cTn id="22" presetID="14" presetClass="entr" presetSubtype="10"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randombar(horizontal)">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1000" fill="hold"/>
                                        <p:tgtEl>
                                          <p:spTgt spid="32"/>
                                        </p:tgtEl>
                                        <p:attrNameLst>
                                          <p:attrName>ppt_w</p:attrName>
                                        </p:attrNameLst>
                                      </p:cBhvr>
                                      <p:tavLst>
                                        <p:tav tm="0">
                                          <p:val>
                                            <p:fltVal val="0"/>
                                          </p:val>
                                        </p:tav>
                                        <p:tav tm="100000">
                                          <p:val>
                                            <p:strVal val="#ppt_w"/>
                                          </p:val>
                                        </p:tav>
                                      </p:tavLst>
                                    </p:anim>
                                    <p:anim calcmode="lin" valueType="num">
                                      <p:cBhvr>
                                        <p:cTn id="30" dur="1000" fill="hold"/>
                                        <p:tgtEl>
                                          <p:spTgt spid="32"/>
                                        </p:tgtEl>
                                        <p:attrNameLst>
                                          <p:attrName>ppt_h</p:attrName>
                                        </p:attrNameLst>
                                      </p:cBhvr>
                                      <p:tavLst>
                                        <p:tav tm="0">
                                          <p:val>
                                            <p:fltVal val="0"/>
                                          </p:val>
                                        </p:tav>
                                        <p:tav tm="100000">
                                          <p:val>
                                            <p:strVal val="#ppt_h"/>
                                          </p:val>
                                        </p:tav>
                                      </p:tavLst>
                                    </p:anim>
                                    <p:anim calcmode="lin" valueType="num">
                                      <p:cBhvr>
                                        <p:cTn id="31" dur="1000" fill="hold"/>
                                        <p:tgtEl>
                                          <p:spTgt spid="32"/>
                                        </p:tgtEl>
                                        <p:attrNameLst>
                                          <p:attrName>style.rotation</p:attrName>
                                        </p:attrNameLst>
                                      </p:cBhvr>
                                      <p:tavLst>
                                        <p:tav tm="0">
                                          <p:val>
                                            <p:fltVal val="90"/>
                                          </p:val>
                                        </p:tav>
                                        <p:tav tm="100000">
                                          <p:val>
                                            <p:fltVal val="0"/>
                                          </p:val>
                                        </p:tav>
                                      </p:tavLst>
                                    </p:anim>
                                    <p:animEffect transition="in" filter="fade">
                                      <p:cBhvr>
                                        <p:cTn id="32" dur="1000"/>
                                        <p:tgtEl>
                                          <p:spTgt spid="32"/>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1000" fill="hold"/>
                                        <p:tgtEl>
                                          <p:spTgt spid="34"/>
                                        </p:tgtEl>
                                        <p:attrNameLst>
                                          <p:attrName>ppt_w</p:attrName>
                                        </p:attrNameLst>
                                      </p:cBhvr>
                                      <p:tavLst>
                                        <p:tav tm="0">
                                          <p:val>
                                            <p:fltVal val="0"/>
                                          </p:val>
                                        </p:tav>
                                        <p:tav tm="100000">
                                          <p:val>
                                            <p:strVal val="#ppt_w"/>
                                          </p:val>
                                        </p:tav>
                                      </p:tavLst>
                                    </p:anim>
                                    <p:anim calcmode="lin" valueType="num">
                                      <p:cBhvr>
                                        <p:cTn id="36" dur="1000" fill="hold"/>
                                        <p:tgtEl>
                                          <p:spTgt spid="34"/>
                                        </p:tgtEl>
                                        <p:attrNameLst>
                                          <p:attrName>ppt_h</p:attrName>
                                        </p:attrNameLst>
                                      </p:cBhvr>
                                      <p:tavLst>
                                        <p:tav tm="0">
                                          <p:val>
                                            <p:fltVal val="0"/>
                                          </p:val>
                                        </p:tav>
                                        <p:tav tm="100000">
                                          <p:val>
                                            <p:strVal val="#ppt_h"/>
                                          </p:val>
                                        </p:tav>
                                      </p:tavLst>
                                    </p:anim>
                                    <p:anim calcmode="lin" valueType="num">
                                      <p:cBhvr>
                                        <p:cTn id="37" dur="1000" fill="hold"/>
                                        <p:tgtEl>
                                          <p:spTgt spid="34"/>
                                        </p:tgtEl>
                                        <p:attrNameLst>
                                          <p:attrName>style.rotation</p:attrName>
                                        </p:attrNameLst>
                                      </p:cBhvr>
                                      <p:tavLst>
                                        <p:tav tm="0">
                                          <p:val>
                                            <p:fltVal val="90"/>
                                          </p:val>
                                        </p:tav>
                                        <p:tav tm="100000">
                                          <p:val>
                                            <p:fltVal val="0"/>
                                          </p:val>
                                        </p:tav>
                                      </p:tavLst>
                                    </p:anim>
                                    <p:animEffect transition="in" filter="fade">
                                      <p:cBhvr>
                                        <p:cTn id="38" dur="1000"/>
                                        <p:tgtEl>
                                          <p:spTgt spid="34"/>
                                        </p:tgtEl>
                                      </p:cBhvr>
                                    </p:animEffect>
                                  </p:childTnLst>
                                </p:cTn>
                              </p:par>
                              <p:par>
                                <p:cTn id="39" presetID="3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1000" fill="hold"/>
                                        <p:tgtEl>
                                          <p:spTgt spid="49"/>
                                        </p:tgtEl>
                                        <p:attrNameLst>
                                          <p:attrName>ppt_w</p:attrName>
                                        </p:attrNameLst>
                                      </p:cBhvr>
                                      <p:tavLst>
                                        <p:tav tm="0">
                                          <p:val>
                                            <p:fltVal val="0"/>
                                          </p:val>
                                        </p:tav>
                                        <p:tav tm="100000">
                                          <p:val>
                                            <p:strVal val="#ppt_w"/>
                                          </p:val>
                                        </p:tav>
                                      </p:tavLst>
                                    </p:anim>
                                    <p:anim calcmode="lin" valueType="num">
                                      <p:cBhvr>
                                        <p:cTn id="42" dur="1000" fill="hold"/>
                                        <p:tgtEl>
                                          <p:spTgt spid="49"/>
                                        </p:tgtEl>
                                        <p:attrNameLst>
                                          <p:attrName>ppt_h</p:attrName>
                                        </p:attrNameLst>
                                      </p:cBhvr>
                                      <p:tavLst>
                                        <p:tav tm="0">
                                          <p:val>
                                            <p:fltVal val="0"/>
                                          </p:val>
                                        </p:tav>
                                        <p:tav tm="100000">
                                          <p:val>
                                            <p:strVal val="#ppt_h"/>
                                          </p:val>
                                        </p:tav>
                                      </p:tavLst>
                                    </p:anim>
                                    <p:anim calcmode="lin" valueType="num">
                                      <p:cBhvr>
                                        <p:cTn id="43" dur="1000" fill="hold"/>
                                        <p:tgtEl>
                                          <p:spTgt spid="49"/>
                                        </p:tgtEl>
                                        <p:attrNameLst>
                                          <p:attrName>style.rotation</p:attrName>
                                        </p:attrNameLst>
                                      </p:cBhvr>
                                      <p:tavLst>
                                        <p:tav tm="0">
                                          <p:val>
                                            <p:fltVal val="90"/>
                                          </p:val>
                                        </p:tav>
                                        <p:tav tm="100000">
                                          <p:val>
                                            <p:fltVal val="0"/>
                                          </p:val>
                                        </p:tav>
                                      </p:tavLst>
                                    </p:anim>
                                    <p:animEffect transition="in" filter="fade">
                                      <p:cBhvr>
                                        <p:cTn id="44"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1129;p41">
            <a:extLst>
              <a:ext uri="{FF2B5EF4-FFF2-40B4-BE49-F238E27FC236}">
                <a16:creationId xmlns:a16="http://schemas.microsoft.com/office/drawing/2014/main" id="{26A3F2E5-0B20-BFC2-FBB6-15EE4F209011}"/>
              </a:ext>
            </a:extLst>
          </p:cNvPr>
          <p:cNvGraphicFramePr/>
          <p:nvPr>
            <p:extLst>
              <p:ext uri="{D42A27DB-BD31-4B8C-83A1-F6EECF244321}">
                <p14:modId xmlns:p14="http://schemas.microsoft.com/office/powerpoint/2010/main" val="3740850647"/>
              </p:ext>
            </p:extLst>
          </p:nvPr>
        </p:nvGraphicFramePr>
        <p:xfrm>
          <a:off x="776746" y="1628800"/>
          <a:ext cx="10862282" cy="5120390"/>
        </p:xfrm>
        <a:graphic>
          <a:graphicData uri="http://schemas.openxmlformats.org/drawingml/2006/table">
            <a:tbl>
              <a:tblPr>
                <a:noFill/>
              </a:tblPr>
              <a:tblGrid>
                <a:gridCol w="1285218">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6192688">
                  <a:extLst>
                    <a:ext uri="{9D8B030D-6E8A-4147-A177-3AD203B41FA5}">
                      <a16:colId xmlns:a16="http://schemas.microsoft.com/office/drawing/2014/main" val="20002"/>
                    </a:ext>
                  </a:extLst>
                </a:gridCol>
              </a:tblGrid>
              <a:tr h="84224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2000" dirty="0">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874C2E">
                          <a:alpha val="0"/>
                        </a:srgbClr>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alpha val="0"/>
                        </a:srgbClr>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sz="2400" b="1" dirty="0">
                          <a:solidFill>
                            <a:schemeClr val="tx1"/>
                          </a:solidFill>
                          <a:latin typeface="Fira Sans Extra Condensed"/>
                          <a:ea typeface="Fira Sans Extra Condensed"/>
                          <a:cs typeface="Fira Sans Extra Condensed"/>
                          <a:sym typeface="Fira Sans Extra Condensed"/>
                        </a:rPr>
                        <a:t> </a:t>
                      </a:r>
                      <a:r>
                        <a:rPr lang="en-US" sz="3200" b="1" dirty="0">
                          <a:solidFill>
                            <a:schemeClr val="tx1"/>
                          </a:solidFill>
                          <a:latin typeface="Fira Sans Extra Condensed"/>
                          <a:ea typeface="Fira Sans Extra Condensed"/>
                          <a:cs typeface="Fira Sans Extra Condensed"/>
                          <a:sym typeface="Fira Sans Extra Condensed"/>
                        </a:rPr>
                        <a:t>D</a:t>
                      </a:r>
                      <a:r>
                        <a:rPr lang="en-GB" sz="3200" b="1" dirty="0">
                          <a:solidFill>
                            <a:schemeClr val="tx1"/>
                          </a:solidFill>
                          <a:latin typeface="Fira Sans Extra Condensed"/>
                          <a:ea typeface="Fira Sans Extra Condensed"/>
                          <a:cs typeface="Fira Sans Extra Condensed"/>
                          <a:sym typeface="Fira Sans Extra Condensed"/>
                        </a:rPr>
                        <a:t>ATE</a:t>
                      </a:r>
                      <a:endParaRPr lang="en-GB" sz="2400" b="1" dirty="0">
                        <a:solidFill>
                          <a:schemeClr val="tx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n-GB" sz="1800" b="1" dirty="0">
                          <a:solidFill>
                            <a:schemeClr val="tx1"/>
                          </a:solidFill>
                          <a:latin typeface="Fira Sans Extra Condensed"/>
                          <a:ea typeface="Fira Sans Extra Condensed"/>
                          <a:cs typeface="Fira Sans Extra Condensed"/>
                          <a:sym typeface="Fira Sans Extra Condensed"/>
                        </a:rPr>
                        <a:t>( from – to )</a:t>
                      </a:r>
                      <a:endParaRPr sz="1800" b="1" dirty="0">
                        <a:solidFill>
                          <a:schemeClr val="tx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solidFill>
                      <a:srgbClr val="874C2E"/>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b="1" dirty="0">
                          <a:solidFill>
                            <a:schemeClr val="tx1"/>
                          </a:solidFill>
                          <a:latin typeface="Fira Sans Extra Condensed"/>
                          <a:ea typeface="Fira Sans Extra Condensed"/>
                          <a:cs typeface="Fira Sans Extra Condensed"/>
                          <a:sym typeface="Fira Sans Extra Condensed"/>
                        </a:rPr>
                        <a:t>TASK</a:t>
                      </a: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solidFill>
                      <a:srgbClr val="C1ADA4"/>
                    </a:solidFill>
                  </a:tcPr>
                </a:tc>
                <a:extLst>
                  <a:ext uri="{0D108BD9-81ED-4DB2-BD59-A6C34878D82A}">
                    <a16:rowId xmlns:a16="http://schemas.microsoft.com/office/drawing/2014/main" val="10000"/>
                  </a:ext>
                </a:extLst>
              </a:tr>
              <a:tr h="104388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2400" b="1" dirty="0">
                          <a:solidFill>
                            <a:schemeClr val="tx1"/>
                          </a:solidFill>
                          <a:latin typeface="Fira Sans Extra Condensed"/>
                          <a:ea typeface="Fira Sans Extra Condensed"/>
                          <a:cs typeface="Fira Sans Extra Condensed"/>
                          <a:sym typeface="Fira Sans Extra Condensed"/>
                        </a:rPr>
                        <a:t>01</a:t>
                      </a:r>
                      <a:endParaRPr sz="2400" b="1" dirty="0">
                        <a:solidFill>
                          <a:schemeClr val="tx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solidFill>
                      <a:srgbClr val="BC744A"/>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US" sz="2000" b="1" dirty="0">
                          <a:solidFill>
                            <a:schemeClr val="tx1"/>
                          </a:solidFill>
                          <a:latin typeface="Roboto"/>
                          <a:ea typeface="Roboto"/>
                          <a:cs typeface="Roboto"/>
                          <a:sym typeface="Roboto"/>
                        </a:rPr>
                        <a:t>2-10-2023 / 5-11-2023</a:t>
                      </a:r>
                      <a:endParaRPr sz="2000" b="1" dirty="0">
                        <a:solidFill>
                          <a:schemeClr val="tx1"/>
                        </a:solidFill>
                        <a:latin typeface="Roboto"/>
                        <a:ea typeface="Roboto"/>
                        <a:cs typeface="Roboto"/>
                        <a:sym typeface="Roboto"/>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sz="2000" b="1" dirty="0">
                          <a:solidFill>
                            <a:schemeClr val="tx1"/>
                          </a:solidFill>
                          <a:latin typeface="Roboto"/>
                          <a:ea typeface="Roboto"/>
                          <a:cs typeface="Roboto"/>
                          <a:sym typeface="Roboto"/>
                        </a:rPr>
                        <a:t>Choosing a team and choosing a project idea</a:t>
                      </a:r>
                      <a:endParaRPr sz="2000" b="1" dirty="0">
                        <a:solidFill>
                          <a:schemeClr val="tx1"/>
                        </a:solidFill>
                        <a:latin typeface="Roboto"/>
                        <a:ea typeface="Roboto"/>
                        <a:cs typeface="Roboto"/>
                        <a:sym typeface="Roboto"/>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4388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2400" b="1" dirty="0">
                          <a:solidFill>
                            <a:schemeClr val="tx1"/>
                          </a:solidFill>
                          <a:latin typeface="Fira Sans Extra Condensed"/>
                          <a:ea typeface="Fira Sans Extra Condensed"/>
                          <a:cs typeface="Fira Sans Extra Condensed"/>
                          <a:sym typeface="Fira Sans Extra Condensed"/>
                        </a:rPr>
                        <a:t>02</a:t>
                      </a:r>
                      <a:endParaRPr sz="2400" b="1" dirty="0">
                        <a:solidFill>
                          <a:schemeClr val="tx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solidFill>
                      <a:srgbClr val="BC744A"/>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2000" b="1" dirty="0">
                          <a:solidFill>
                            <a:schemeClr val="tx1"/>
                          </a:solidFill>
                          <a:latin typeface="Roboto"/>
                          <a:ea typeface="Roboto"/>
                          <a:cs typeface="Roboto"/>
                          <a:sym typeface="Roboto"/>
                        </a:rPr>
                        <a:t>5-11-2023 / 15-12-2023</a:t>
                      </a:r>
                      <a:endParaRPr sz="2000" b="1" dirty="0">
                        <a:solidFill>
                          <a:schemeClr val="tx1"/>
                        </a:solidFill>
                        <a:latin typeface="Roboto"/>
                        <a:ea typeface="Roboto"/>
                        <a:cs typeface="Roboto"/>
                        <a:sym typeface="Roboto"/>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SzPts val="1100"/>
                        <a:buFont typeface="Arial"/>
                        <a:buNone/>
                      </a:pPr>
                      <a:r>
                        <a:rPr lang="en-GB" sz="2000" b="1" dirty="0">
                          <a:solidFill>
                            <a:schemeClr val="tx1"/>
                          </a:solidFill>
                          <a:latin typeface="Roboto"/>
                          <a:ea typeface="Roboto"/>
                          <a:cs typeface="Roboto"/>
                          <a:sym typeface="Roboto"/>
                        </a:rPr>
                        <a:t>Arranging and planning according to the idea and distributing tasks</a:t>
                      </a:r>
                      <a:endParaRPr sz="2000" b="1" dirty="0">
                        <a:solidFill>
                          <a:schemeClr val="tx1"/>
                        </a:solidFill>
                        <a:latin typeface="Roboto"/>
                        <a:ea typeface="Roboto"/>
                        <a:cs typeface="Roboto"/>
                        <a:sym typeface="Roboto"/>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4388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2400" b="1" dirty="0">
                          <a:solidFill>
                            <a:schemeClr val="tx1"/>
                          </a:solidFill>
                          <a:latin typeface="Fira Sans Extra Condensed"/>
                          <a:ea typeface="Fira Sans Extra Condensed"/>
                          <a:cs typeface="Fira Sans Extra Condensed"/>
                          <a:sym typeface="Fira Sans Extra Condensed"/>
                        </a:rPr>
                        <a:t>03</a:t>
                      </a:r>
                      <a:endParaRPr sz="2400" b="1" dirty="0">
                        <a:solidFill>
                          <a:schemeClr val="tx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solidFill>
                      <a:srgbClr val="BC744A"/>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2000" b="1" dirty="0">
                          <a:solidFill>
                            <a:schemeClr val="tx1"/>
                          </a:solidFill>
                          <a:latin typeface="Roboto"/>
                          <a:ea typeface="Roboto"/>
                          <a:cs typeface="Roboto"/>
                          <a:sym typeface="Roboto"/>
                        </a:rPr>
                        <a:t>15-12-2023 / 25-1-2024</a:t>
                      </a:r>
                      <a:endParaRPr sz="2000" b="1" dirty="0">
                        <a:solidFill>
                          <a:schemeClr val="tx1"/>
                        </a:solidFill>
                        <a:latin typeface="Roboto"/>
                        <a:ea typeface="Roboto"/>
                        <a:cs typeface="Roboto"/>
                        <a:sym typeface="Roboto"/>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SzPts val="1100"/>
                        <a:buFont typeface="Arial"/>
                        <a:buNone/>
                      </a:pPr>
                      <a:r>
                        <a:rPr lang="en-GB" sz="2000" b="1" dirty="0">
                          <a:solidFill>
                            <a:schemeClr val="tx1"/>
                          </a:solidFill>
                          <a:latin typeface="Roboto"/>
                          <a:ea typeface="Roboto"/>
                          <a:cs typeface="Roboto"/>
                          <a:sym typeface="Roboto"/>
                        </a:rPr>
                        <a:t>The team began working on the presentation and we identified the project's features</a:t>
                      </a:r>
                      <a:endParaRPr sz="2000" b="1" dirty="0">
                        <a:solidFill>
                          <a:schemeClr val="tx1"/>
                        </a:solidFill>
                        <a:latin typeface="Roboto"/>
                        <a:ea typeface="Roboto"/>
                        <a:cs typeface="Roboto"/>
                        <a:sym typeface="Roboto"/>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4388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2400" b="1" dirty="0">
                          <a:solidFill>
                            <a:schemeClr val="tx1"/>
                          </a:solidFill>
                          <a:latin typeface="Fira Sans Extra Condensed"/>
                          <a:ea typeface="Fira Sans Extra Condensed"/>
                          <a:cs typeface="Fira Sans Extra Condensed"/>
                          <a:sym typeface="Fira Sans Extra Condensed"/>
                        </a:rPr>
                        <a:t>04</a:t>
                      </a:r>
                      <a:endParaRPr sz="2400" b="1" dirty="0">
                        <a:solidFill>
                          <a:schemeClr val="tx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solidFill>
                      <a:srgbClr val="BC744A"/>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2000" b="1" dirty="0">
                          <a:solidFill>
                            <a:schemeClr val="tx1"/>
                          </a:solidFill>
                          <a:latin typeface="Roboto"/>
                          <a:ea typeface="Roboto"/>
                          <a:cs typeface="Roboto"/>
                          <a:sym typeface="Roboto"/>
                        </a:rPr>
                        <a:t>25-1-2024 / 10-2-2024</a:t>
                      </a:r>
                      <a:endParaRPr sz="2000" b="1" dirty="0">
                        <a:solidFill>
                          <a:schemeClr val="tx1"/>
                        </a:solidFill>
                        <a:latin typeface="Roboto"/>
                        <a:ea typeface="Roboto"/>
                        <a:cs typeface="Roboto"/>
                        <a:sym typeface="Roboto"/>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SzPts val="1100"/>
                        <a:buFont typeface="Arial"/>
                        <a:buNone/>
                      </a:pPr>
                      <a:r>
                        <a:rPr lang="en-GB" sz="2000" b="1" dirty="0">
                          <a:solidFill>
                            <a:schemeClr val="tx1"/>
                          </a:solidFill>
                          <a:latin typeface="Roboto"/>
                          <a:ea typeface="Roboto"/>
                          <a:cs typeface="Roboto"/>
                          <a:sym typeface="Roboto"/>
                        </a:rPr>
                        <a:t>The team began implementing plans and coding all agreed upon ideas</a:t>
                      </a:r>
                      <a:endParaRPr sz="2000" b="1" dirty="0">
                        <a:solidFill>
                          <a:schemeClr val="tx1"/>
                        </a:solidFill>
                        <a:latin typeface="Roboto"/>
                        <a:ea typeface="Roboto"/>
                        <a:cs typeface="Roboto"/>
                        <a:sym typeface="Roboto"/>
                      </a:endParaRPr>
                    </a:p>
                  </a:txBody>
                  <a:tcPr marL="91425" marR="91425" marT="91425" marB="91425" anchor="ctr">
                    <a:lnL w="9525" cap="flat" cmpd="sng">
                      <a:solidFill>
                        <a:srgbClr val="874C2E"/>
                      </a:solidFill>
                      <a:prstDash val="solid"/>
                      <a:round/>
                      <a:headEnd type="none" w="sm" len="sm"/>
                      <a:tailEnd type="none" w="sm" len="sm"/>
                    </a:lnL>
                    <a:lnR w="9525" cap="flat" cmpd="sng">
                      <a:solidFill>
                        <a:srgbClr val="874C2E"/>
                      </a:solidFill>
                      <a:prstDash val="solid"/>
                      <a:round/>
                      <a:headEnd type="none" w="sm" len="sm"/>
                      <a:tailEnd type="none" w="sm" len="sm"/>
                    </a:lnR>
                    <a:lnT w="9525" cap="flat" cmpd="sng">
                      <a:solidFill>
                        <a:srgbClr val="874C2E"/>
                      </a:solidFill>
                      <a:prstDash val="solid"/>
                      <a:round/>
                      <a:headEnd type="none" w="sm" len="sm"/>
                      <a:tailEnd type="none" w="sm" len="sm"/>
                    </a:lnT>
                    <a:lnB w="9525" cap="flat" cmpd="sng">
                      <a:solidFill>
                        <a:srgbClr val="874C2E"/>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9" name="Google Shape;5259;p112">
            <a:extLst>
              <a:ext uri="{FF2B5EF4-FFF2-40B4-BE49-F238E27FC236}">
                <a16:creationId xmlns:a16="http://schemas.microsoft.com/office/drawing/2014/main" id="{11EDE3DF-E4C8-BB7C-6C0D-3912E6BCAC44}"/>
              </a:ext>
            </a:extLst>
          </p:cNvPr>
          <p:cNvGrpSpPr/>
          <p:nvPr/>
        </p:nvGrpSpPr>
        <p:grpSpPr>
          <a:xfrm>
            <a:off x="1594193" y="538772"/>
            <a:ext cx="686557" cy="572699"/>
            <a:chOff x="1334725" y="2969100"/>
            <a:chExt cx="387425" cy="323175"/>
          </a:xfrm>
        </p:grpSpPr>
        <p:sp>
          <p:nvSpPr>
            <p:cNvPr id="10" name="Google Shape;5260;p112">
              <a:extLst>
                <a:ext uri="{FF2B5EF4-FFF2-40B4-BE49-F238E27FC236}">
                  <a16:creationId xmlns:a16="http://schemas.microsoft.com/office/drawing/2014/main" id="{3DF160B8-A23F-F6EB-75B2-56D0C091272D}"/>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1;p112">
              <a:extLst>
                <a:ext uri="{FF2B5EF4-FFF2-40B4-BE49-F238E27FC236}">
                  <a16:creationId xmlns:a16="http://schemas.microsoft.com/office/drawing/2014/main" id="{352F5C32-98CD-4B56-8758-12ADAEB8EB37}"/>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62;p112">
              <a:extLst>
                <a:ext uri="{FF2B5EF4-FFF2-40B4-BE49-F238E27FC236}">
                  <a16:creationId xmlns:a16="http://schemas.microsoft.com/office/drawing/2014/main" id="{B563C6FF-0CFF-38B1-9F94-810D5267C42C}"/>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3;p112">
              <a:extLst>
                <a:ext uri="{FF2B5EF4-FFF2-40B4-BE49-F238E27FC236}">
                  <a16:creationId xmlns:a16="http://schemas.microsoft.com/office/drawing/2014/main" id="{E621514E-BB60-6918-9279-C4F423B2C9A3}"/>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64;p112">
              <a:extLst>
                <a:ext uri="{FF2B5EF4-FFF2-40B4-BE49-F238E27FC236}">
                  <a16:creationId xmlns:a16="http://schemas.microsoft.com/office/drawing/2014/main" id="{406490BF-59D1-E4EA-CCF8-73FE80B1BFB1}"/>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65;p112">
              <a:extLst>
                <a:ext uri="{FF2B5EF4-FFF2-40B4-BE49-F238E27FC236}">
                  <a16:creationId xmlns:a16="http://schemas.microsoft.com/office/drawing/2014/main" id="{D84D1355-411C-86C9-71B8-0B582F9F93F1}"/>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66;p112">
              <a:extLst>
                <a:ext uri="{FF2B5EF4-FFF2-40B4-BE49-F238E27FC236}">
                  <a16:creationId xmlns:a16="http://schemas.microsoft.com/office/drawing/2014/main" id="{B0B025D7-4102-86ED-8527-4A2D00653243}"/>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67;p112">
              <a:extLst>
                <a:ext uri="{FF2B5EF4-FFF2-40B4-BE49-F238E27FC236}">
                  <a16:creationId xmlns:a16="http://schemas.microsoft.com/office/drawing/2014/main" id="{123264F1-3526-3A0C-E768-6F08C9B8A286}"/>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68;p112">
              <a:extLst>
                <a:ext uri="{FF2B5EF4-FFF2-40B4-BE49-F238E27FC236}">
                  <a16:creationId xmlns:a16="http://schemas.microsoft.com/office/drawing/2014/main" id="{2D8BA427-042A-19E6-5E76-00E44EA88697}"/>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69;p112">
              <a:extLst>
                <a:ext uri="{FF2B5EF4-FFF2-40B4-BE49-F238E27FC236}">
                  <a16:creationId xmlns:a16="http://schemas.microsoft.com/office/drawing/2014/main" id="{BFE96CDD-D14D-DD7F-6911-AE2B84B4364A}"/>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70;p112">
              <a:extLst>
                <a:ext uri="{FF2B5EF4-FFF2-40B4-BE49-F238E27FC236}">
                  <a16:creationId xmlns:a16="http://schemas.microsoft.com/office/drawing/2014/main" id="{8BCB2610-6C63-6FFD-2535-809307CE9DE6}"/>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71;p112">
              <a:extLst>
                <a:ext uri="{FF2B5EF4-FFF2-40B4-BE49-F238E27FC236}">
                  <a16:creationId xmlns:a16="http://schemas.microsoft.com/office/drawing/2014/main" id="{44BE9758-92BE-6E4B-AC7B-0345F35E4060}"/>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2;p112">
              <a:extLst>
                <a:ext uri="{FF2B5EF4-FFF2-40B4-BE49-F238E27FC236}">
                  <a16:creationId xmlns:a16="http://schemas.microsoft.com/office/drawing/2014/main" id="{F431D4D7-6D72-CDAF-7FA4-7E1D3ABB75BF}"/>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3;p112">
              <a:extLst>
                <a:ext uri="{FF2B5EF4-FFF2-40B4-BE49-F238E27FC236}">
                  <a16:creationId xmlns:a16="http://schemas.microsoft.com/office/drawing/2014/main" id="{A7A680C0-E42E-9F16-7115-AEDD95D7BC7B}"/>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4;p112">
              <a:extLst>
                <a:ext uri="{FF2B5EF4-FFF2-40B4-BE49-F238E27FC236}">
                  <a16:creationId xmlns:a16="http://schemas.microsoft.com/office/drawing/2014/main" id="{D6E899FC-BE69-EB7E-B4CB-8FD4157B0CE5}"/>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75;p112">
              <a:extLst>
                <a:ext uri="{FF2B5EF4-FFF2-40B4-BE49-F238E27FC236}">
                  <a16:creationId xmlns:a16="http://schemas.microsoft.com/office/drawing/2014/main" id="{52F5C132-28DF-4EB2-71E2-47C4EBCD34AA}"/>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76;p112">
              <a:extLst>
                <a:ext uri="{FF2B5EF4-FFF2-40B4-BE49-F238E27FC236}">
                  <a16:creationId xmlns:a16="http://schemas.microsoft.com/office/drawing/2014/main" id="{52755EC9-5AA3-ACC5-B150-7C23BA189B36}"/>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77;p112">
              <a:extLst>
                <a:ext uri="{FF2B5EF4-FFF2-40B4-BE49-F238E27FC236}">
                  <a16:creationId xmlns:a16="http://schemas.microsoft.com/office/drawing/2014/main" id="{EFA96323-56E7-AF65-D97F-6BCEF8183D31}"/>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78;p112">
              <a:extLst>
                <a:ext uri="{FF2B5EF4-FFF2-40B4-BE49-F238E27FC236}">
                  <a16:creationId xmlns:a16="http://schemas.microsoft.com/office/drawing/2014/main" id="{D242A039-CC18-8AB5-BA21-7604C6ED694A}"/>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79;p112">
              <a:extLst>
                <a:ext uri="{FF2B5EF4-FFF2-40B4-BE49-F238E27FC236}">
                  <a16:creationId xmlns:a16="http://schemas.microsoft.com/office/drawing/2014/main" id="{2CC4BA42-7D85-1E37-44E9-B15FABE10BD7}"/>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80;p112">
              <a:extLst>
                <a:ext uri="{FF2B5EF4-FFF2-40B4-BE49-F238E27FC236}">
                  <a16:creationId xmlns:a16="http://schemas.microsoft.com/office/drawing/2014/main" id="{E79876B8-8F24-CE32-2570-3F4812431AE8}"/>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81;p112">
              <a:extLst>
                <a:ext uri="{FF2B5EF4-FFF2-40B4-BE49-F238E27FC236}">
                  <a16:creationId xmlns:a16="http://schemas.microsoft.com/office/drawing/2014/main" id="{AD85518E-9DBB-D335-9595-469073C3EEA2}"/>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5937;p112">
            <a:extLst>
              <a:ext uri="{FF2B5EF4-FFF2-40B4-BE49-F238E27FC236}">
                <a16:creationId xmlns:a16="http://schemas.microsoft.com/office/drawing/2014/main" id="{2B36A7B7-B27A-18EE-2742-F838FDFC7FAA}"/>
              </a:ext>
            </a:extLst>
          </p:cNvPr>
          <p:cNvGrpSpPr/>
          <p:nvPr/>
        </p:nvGrpSpPr>
        <p:grpSpPr>
          <a:xfrm>
            <a:off x="10028543" y="582209"/>
            <a:ext cx="597244" cy="488122"/>
            <a:chOff x="2419975" y="1894800"/>
            <a:chExt cx="386975" cy="337675"/>
          </a:xfrm>
        </p:grpSpPr>
        <p:sp>
          <p:nvSpPr>
            <p:cNvPr id="33" name="Google Shape;5938;p112">
              <a:extLst>
                <a:ext uri="{FF2B5EF4-FFF2-40B4-BE49-F238E27FC236}">
                  <a16:creationId xmlns:a16="http://schemas.microsoft.com/office/drawing/2014/main" id="{DBED4FB0-3EC2-3095-CC3B-28EC517D89F0}"/>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39;p112">
              <a:extLst>
                <a:ext uri="{FF2B5EF4-FFF2-40B4-BE49-F238E27FC236}">
                  <a16:creationId xmlns:a16="http://schemas.microsoft.com/office/drawing/2014/main" id="{BC228B9A-1FCC-B931-8CDD-02B257CE1966}"/>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40;p112">
              <a:extLst>
                <a:ext uri="{FF2B5EF4-FFF2-40B4-BE49-F238E27FC236}">
                  <a16:creationId xmlns:a16="http://schemas.microsoft.com/office/drawing/2014/main" id="{B790D503-1C9E-9685-E3CE-36A41A5ED2BD}"/>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41;p112">
              <a:extLst>
                <a:ext uri="{FF2B5EF4-FFF2-40B4-BE49-F238E27FC236}">
                  <a16:creationId xmlns:a16="http://schemas.microsoft.com/office/drawing/2014/main" id="{D94FE512-5364-F7A7-B66E-B4B2B09DDDE2}"/>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42;p112">
              <a:extLst>
                <a:ext uri="{FF2B5EF4-FFF2-40B4-BE49-F238E27FC236}">
                  <a16:creationId xmlns:a16="http://schemas.microsoft.com/office/drawing/2014/main" id="{E1F68813-0BA5-9A8D-D2E0-6D4DD3C3CD66}"/>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43;p112">
              <a:extLst>
                <a:ext uri="{FF2B5EF4-FFF2-40B4-BE49-F238E27FC236}">
                  <a16:creationId xmlns:a16="http://schemas.microsoft.com/office/drawing/2014/main" id="{3DE65938-46E0-0E0B-6C2A-83B66C94197B}"/>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44;p112">
              <a:extLst>
                <a:ext uri="{FF2B5EF4-FFF2-40B4-BE49-F238E27FC236}">
                  <a16:creationId xmlns:a16="http://schemas.microsoft.com/office/drawing/2014/main" id="{B5389202-1517-0111-F31F-E0D2A7C8E2CD}"/>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45;p112">
              <a:extLst>
                <a:ext uri="{FF2B5EF4-FFF2-40B4-BE49-F238E27FC236}">
                  <a16:creationId xmlns:a16="http://schemas.microsoft.com/office/drawing/2014/main" id="{132A392C-4E7F-35B3-0F97-AE7779FB22F2}"/>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46;p112">
              <a:extLst>
                <a:ext uri="{FF2B5EF4-FFF2-40B4-BE49-F238E27FC236}">
                  <a16:creationId xmlns:a16="http://schemas.microsoft.com/office/drawing/2014/main" id="{7526C00B-5A0D-DA36-AF61-F420E94D3659}"/>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47;p112">
              <a:extLst>
                <a:ext uri="{FF2B5EF4-FFF2-40B4-BE49-F238E27FC236}">
                  <a16:creationId xmlns:a16="http://schemas.microsoft.com/office/drawing/2014/main" id="{3AE1FCBE-8C75-12E8-4841-1B10855598E9}"/>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48;p112">
              <a:extLst>
                <a:ext uri="{FF2B5EF4-FFF2-40B4-BE49-F238E27FC236}">
                  <a16:creationId xmlns:a16="http://schemas.microsoft.com/office/drawing/2014/main" id="{5FA87237-0431-9938-1DCE-945664529EF1}"/>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49;p112">
              <a:extLst>
                <a:ext uri="{FF2B5EF4-FFF2-40B4-BE49-F238E27FC236}">
                  <a16:creationId xmlns:a16="http://schemas.microsoft.com/office/drawing/2014/main" id="{35379A18-06D6-038B-3472-9B9362447CD7}"/>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980;p63">
            <a:extLst>
              <a:ext uri="{FF2B5EF4-FFF2-40B4-BE49-F238E27FC236}">
                <a16:creationId xmlns:a16="http://schemas.microsoft.com/office/drawing/2014/main" id="{B6867C67-5FE3-9A54-F0C9-07D5F539DF67}"/>
              </a:ext>
            </a:extLst>
          </p:cNvPr>
          <p:cNvGrpSpPr/>
          <p:nvPr/>
        </p:nvGrpSpPr>
        <p:grpSpPr>
          <a:xfrm>
            <a:off x="2804734" y="394235"/>
            <a:ext cx="6557041" cy="800821"/>
            <a:chOff x="4572000" y="496501"/>
            <a:chExt cx="3846900" cy="469800"/>
          </a:xfrm>
        </p:grpSpPr>
        <p:sp>
          <p:nvSpPr>
            <p:cNvPr id="46" name="Google Shape;1981;p63">
              <a:extLst>
                <a:ext uri="{FF2B5EF4-FFF2-40B4-BE49-F238E27FC236}">
                  <a16:creationId xmlns:a16="http://schemas.microsoft.com/office/drawing/2014/main" id="{0FDE0361-36AC-481E-646B-C25EA3D874A3}"/>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Task table</a:t>
              </a:r>
              <a:endParaRPr lang="en-GB" b="1" dirty="0"/>
            </a:p>
          </p:txBody>
        </p:sp>
        <p:grpSp>
          <p:nvGrpSpPr>
            <p:cNvPr id="47" name="Google Shape;1982;p63">
              <a:extLst>
                <a:ext uri="{FF2B5EF4-FFF2-40B4-BE49-F238E27FC236}">
                  <a16:creationId xmlns:a16="http://schemas.microsoft.com/office/drawing/2014/main" id="{C0E2C2A7-5465-0233-6B98-C7C0E1C610A2}"/>
                </a:ext>
              </a:extLst>
            </p:cNvPr>
            <p:cNvGrpSpPr/>
            <p:nvPr/>
          </p:nvGrpSpPr>
          <p:grpSpPr>
            <a:xfrm>
              <a:off x="7631947" y="671363"/>
              <a:ext cx="636814" cy="120078"/>
              <a:chOff x="8209059" y="198000"/>
              <a:chExt cx="636814" cy="120078"/>
            </a:xfrm>
          </p:grpSpPr>
          <p:sp>
            <p:nvSpPr>
              <p:cNvPr id="48" name="Google Shape;1983;p63">
                <a:extLst>
                  <a:ext uri="{FF2B5EF4-FFF2-40B4-BE49-F238E27FC236}">
                    <a16:creationId xmlns:a16="http://schemas.microsoft.com/office/drawing/2014/main" id="{24C2C8CC-5AEC-8694-F862-00DBD5B32D7F}"/>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984;p63">
                <a:extLst>
                  <a:ext uri="{FF2B5EF4-FFF2-40B4-BE49-F238E27FC236}">
                    <a16:creationId xmlns:a16="http://schemas.microsoft.com/office/drawing/2014/main" id="{8E4AFFE6-0F59-8BD8-2FE7-D6AAE3C709EC}"/>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985;p63">
                <a:extLst>
                  <a:ext uri="{FF2B5EF4-FFF2-40B4-BE49-F238E27FC236}">
                    <a16:creationId xmlns:a16="http://schemas.microsoft.com/office/drawing/2014/main" id="{ADB7D666-F1C2-D348-5B58-9C661F92DAB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64" name="Google Shape;6010;p113">
            <a:extLst>
              <a:ext uri="{FF2B5EF4-FFF2-40B4-BE49-F238E27FC236}">
                <a16:creationId xmlns:a16="http://schemas.microsoft.com/office/drawing/2014/main" id="{FC2BE847-0644-42CD-8F73-8E82C9812033}"/>
              </a:ext>
            </a:extLst>
          </p:cNvPr>
          <p:cNvGrpSpPr/>
          <p:nvPr/>
        </p:nvGrpSpPr>
        <p:grpSpPr>
          <a:xfrm rot="21190461">
            <a:off x="1008412" y="1669307"/>
            <a:ext cx="821709" cy="749074"/>
            <a:chOff x="1508720" y="1289039"/>
            <a:chExt cx="469655" cy="428140"/>
          </a:xfrm>
        </p:grpSpPr>
        <p:sp>
          <p:nvSpPr>
            <p:cNvPr id="65" name="Google Shape;6011;p113">
              <a:extLst>
                <a:ext uri="{FF2B5EF4-FFF2-40B4-BE49-F238E27FC236}">
                  <a16:creationId xmlns:a16="http://schemas.microsoft.com/office/drawing/2014/main" id="{822C0C55-5652-5209-15A9-53C8E8643099}"/>
                </a:ext>
              </a:extLst>
            </p:cNvPr>
            <p:cNvSpPr/>
            <p:nvPr/>
          </p:nvSpPr>
          <p:spPr>
            <a:xfrm>
              <a:off x="1510135" y="1660388"/>
              <a:ext cx="450908" cy="53198"/>
            </a:xfrm>
            <a:custGeom>
              <a:avLst/>
              <a:gdLst/>
              <a:ahLst/>
              <a:cxnLst/>
              <a:rect l="l" t="t" r="r" b="b"/>
              <a:pathLst>
                <a:path w="20902" h="2466" extrusionOk="0">
                  <a:moveTo>
                    <a:pt x="20901" y="0"/>
                  </a:moveTo>
                  <a:cubicBezTo>
                    <a:pt x="20901" y="1347"/>
                    <a:pt x="19783" y="2444"/>
                    <a:pt x="18436" y="2465"/>
                  </a:cubicBezTo>
                  <a:lnTo>
                    <a:pt x="2466" y="2465"/>
                  </a:lnTo>
                  <a:cubicBezTo>
                    <a:pt x="1099" y="2444"/>
                    <a:pt x="1" y="1347"/>
                    <a:pt x="1" y="0"/>
                  </a:cubicBezTo>
                  <a:close/>
                  <a:moveTo>
                    <a:pt x="20901" y="0"/>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012;p113">
              <a:extLst>
                <a:ext uri="{FF2B5EF4-FFF2-40B4-BE49-F238E27FC236}">
                  <a16:creationId xmlns:a16="http://schemas.microsoft.com/office/drawing/2014/main" id="{15E9DCFC-F747-E388-051B-E065F99F12AF}"/>
                </a:ext>
              </a:extLst>
            </p:cNvPr>
            <p:cNvSpPr/>
            <p:nvPr/>
          </p:nvSpPr>
          <p:spPr>
            <a:xfrm>
              <a:off x="1544996" y="1412369"/>
              <a:ext cx="381186" cy="248041"/>
            </a:xfrm>
            <a:custGeom>
              <a:avLst/>
              <a:gdLst/>
              <a:ahLst/>
              <a:cxnLst/>
              <a:rect l="l" t="t" r="r" b="b"/>
              <a:pathLst>
                <a:path w="17670" h="11498" extrusionOk="0">
                  <a:moveTo>
                    <a:pt x="1616" y="1"/>
                  </a:moveTo>
                  <a:lnTo>
                    <a:pt x="16054" y="1"/>
                  </a:lnTo>
                  <a:cubicBezTo>
                    <a:pt x="16945" y="22"/>
                    <a:pt x="17649" y="726"/>
                    <a:pt x="17670" y="1617"/>
                  </a:cubicBezTo>
                  <a:lnTo>
                    <a:pt x="17670" y="11497"/>
                  </a:lnTo>
                  <a:lnTo>
                    <a:pt x="1" y="11497"/>
                  </a:lnTo>
                  <a:lnTo>
                    <a:pt x="1" y="1617"/>
                  </a:lnTo>
                  <a:cubicBezTo>
                    <a:pt x="1" y="726"/>
                    <a:pt x="726" y="22"/>
                    <a:pt x="1616" y="1"/>
                  </a:cubicBezTo>
                  <a:close/>
                  <a:moveTo>
                    <a:pt x="1616"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013;p113">
              <a:extLst>
                <a:ext uri="{FF2B5EF4-FFF2-40B4-BE49-F238E27FC236}">
                  <a16:creationId xmlns:a16="http://schemas.microsoft.com/office/drawing/2014/main" id="{7406C898-7E2B-0405-FE86-D3F8E418D64C}"/>
                </a:ext>
              </a:extLst>
            </p:cNvPr>
            <p:cNvSpPr/>
            <p:nvPr/>
          </p:nvSpPr>
          <p:spPr>
            <a:xfrm>
              <a:off x="1632127" y="1301551"/>
              <a:ext cx="206923" cy="227482"/>
            </a:xfrm>
            <a:custGeom>
              <a:avLst/>
              <a:gdLst/>
              <a:ahLst/>
              <a:cxnLst/>
              <a:rect l="l" t="t" r="r" b="b"/>
              <a:pathLst>
                <a:path w="9592" h="10545" extrusionOk="0">
                  <a:moveTo>
                    <a:pt x="2632" y="10544"/>
                  </a:moveTo>
                  <a:cubicBezTo>
                    <a:pt x="2445" y="8494"/>
                    <a:pt x="1" y="7769"/>
                    <a:pt x="1" y="4806"/>
                  </a:cubicBezTo>
                  <a:cubicBezTo>
                    <a:pt x="1" y="2155"/>
                    <a:pt x="2134" y="1"/>
                    <a:pt x="4786" y="1"/>
                  </a:cubicBezTo>
                  <a:cubicBezTo>
                    <a:pt x="7437" y="1"/>
                    <a:pt x="9592" y="2155"/>
                    <a:pt x="9592" y="4806"/>
                  </a:cubicBezTo>
                  <a:cubicBezTo>
                    <a:pt x="9592" y="7769"/>
                    <a:pt x="7147" y="8494"/>
                    <a:pt x="6940" y="10544"/>
                  </a:cubicBezTo>
                  <a:close/>
                  <a:moveTo>
                    <a:pt x="2632" y="10544"/>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014;p113">
              <a:extLst>
                <a:ext uri="{FF2B5EF4-FFF2-40B4-BE49-F238E27FC236}">
                  <a16:creationId xmlns:a16="http://schemas.microsoft.com/office/drawing/2014/main" id="{8DB7EA24-13DC-E675-53A5-5CC331E36758}"/>
                </a:ext>
              </a:extLst>
            </p:cNvPr>
            <p:cNvSpPr/>
            <p:nvPr/>
          </p:nvSpPr>
          <p:spPr>
            <a:xfrm>
              <a:off x="1688884" y="1529012"/>
              <a:ext cx="92977" cy="86700"/>
            </a:xfrm>
            <a:custGeom>
              <a:avLst/>
              <a:gdLst/>
              <a:ahLst/>
              <a:cxnLst/>
              <a:rect l="l" t="t" r="r" b="b"/>
              <a:pathLst>
                <a:path w="4310" h="4019" extrusionOk="0">
                  <a:moveTo>
                    <a:pt x="4309" y="1844"/>
                  </a:moveTo>
                  <a:lnTo>
                    <a:pt x="4309" y="0"/>
                  </a:lnTo>
                  <a:lnTo>
                    <a:pt x="1" y="0"/>
                  </a:lnTo>
                  <a:lnTo>
                    <a:pt x="1" y="1865"/>
                  </a:lnTo>
                  <a:cubicBezTo>
                    <a:pt x="1" y="3045"/>
                    <a:pt x="974" y="4019"/>
                    <a:pt x="2155" y="4019"/>
                  </a:cubicBezTo>
                  <a:cubicBezTo>
                    <a:pt x="3356" y="4019"/>
                    <a:pt x="4309" y="3045"/>
                    <a:pt x="4309" y="1865"/>
                  </a:cubicBezTo>
                  <a:close/>
                  <a:moveTo>
                    <a:pt x="4309" y="1844"/>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015;p113">
              <a:extLst>
                <a:ext uri="{FF2B5EF4-FFF2-40B4-BE49-F238E27FC236}">
                  <a16:creationId xmlns:a16="http://schemas.microsoft.com/office/drawing/2014/main" id="{CCBC70ED-0440-D639-C217-D496844E2D1B}"/>
                </a:ext>
              </a:extLst>
            </p:cNvPr>
            <p:cNvSpPr/>
            <p:nvPr/>
          </p:nvSpPr>
          <p:spPr>
            <a:xfrm>
              <a:off x="1508720" y="1289526"/>
              <a:ext cx="469655" cy="427653"/>
            </a:xfrm>
            <a:custGeom>
              <a:avLst/>
              <a:gdLst/>
              <a:ahLst/>
              <a:cxnLst/>
              <a:rect l="l" t="t" r="r" b="b"/>
              <a:pathLst>
                <a:path w="21771" h="19824" extrusionOk="0">
                  <a:moveTo>
                    <a:pt x="21625" y="16633"/>
                  </a:moveTo>
                  <a:cubicBezTo>
                    <a:pt x="21543" y="16551"/>
                    <a:pt x="21439" y="16509"/>
                    <a:pt x="21335" y="16509"/>
                  </a:cubicBezTo>
                  <a:lnTo>
                    <a:pt x="20134" y="16509"/>
                  </a:lnTo>
                  <a:lnTo>
                    <a:pt x="20134" y="7064"/>
                  </a:lnTo>
                  <a:cubicBezTo>
                    <a:pt x="20134" y="5945"/>
                    <a:pt x="19223" y="5034"/>
                    <a:pt x="18104" y="5034"/>
                  </a:cubicBezTo>
                  <a:lnTo>
                    <a:pt x="16095" y="5034"/>
                  </a:lnTo>
                  <a:cubicBezTo>
                    <a:pt x="16074" y="2879"/>
                    <a:pt x="14728" y="953"/>
                    <a:pt x="12718" y="207"/>
                  </a:cubicBezTo>
                  <a:cubicBezTo>
                    <a:pt x="12159" y="0"/>
                    <a:pt x="11869" y="808"/>
                    <a:pt x="12408" y="1015"/>
                  </a:cubicBezTo>
                  <a:cubicBezTo>
                    <a:pt x="14106" y="1657"/>
                    <a:pt x="15246" y="3294"/>
                    <a:pt x="15246" y="5116"/>
                  </a:cubicBezTo>
                  <a:cubicBezTo>
                    <a:pt x="15246" y="6629"/>
                    <a:pt x="14541" y="7519"/>
                    <a:pt x="13858" y="8369"/>
                  </a:cubicBezTo>
                  <a:cubicBezTo>
                    <a:pt x="13361" y="8969"/>
                    <a:pt x="12863" y="9611"/>
                    <a:pt x="12677" y="10440"/>
                  </a:cubicBezTo>
                  <a:lnTo>
                    <a:pt x="12263" y="10440"/>
                  </a:lnTo>
                  <a:lnTo>
                    <a:pt x="12718" y="4226"/>
                  </a:lnTo>
                  <a:cubicBezTo>
                    <a:pt x="12739" y="4102"/>
                    <a:pt x="12698" y="3977"/>
                    <a:pt x="12615" y="3894"/>
                  </a:cubicBezTo>
                  <a:cubicBezTo>
                    <a:pt x="12532" y="3812"/>
                    <a:pt x="12428" y="3770"/>
                    <a:pt x="12304" y="3770"/>
                  </a:cubicBezTo>
                  <a:lnTo>
                    <a:pt x="9446" y="3770"/>
                  </a:lnTo>
                  <a:cubicBezTo>
                    <a:pt x="9342" y="3770"/>
                    <a:pt x="9218" y="3812"/>
                    <a:pt x="9135" y="3894"/>
                  </a:cubicBezTo>
                  <a:cubicBezTo>
                    <a:pt x="9073" y="3977"/>
                    <a:pt x="9031" y="4102"/>
                    <a:pt x="9031" y="4226"/>
                  </a:cubicBezTo>
                  <a:lnTo>
                    <a:pt x="9487" y="10440"/>
                  </a:lnTo>
                  <a:lnTo>
                    <a:pt x="9093" y="10440"/>
                  </a:lnTo>
                  <a:cubicBezTo>
                    <a:pt x="8907" y="9611"/>
                    <a:pt x="8389" y="8969"/>
                    <a:pt x="7892" y="8369"/>
                  </a:cubicBezTo>
                  <a:cubicBezTo>
                    <a:pt x="7208" y="7499"/>
                    <a:pt x="6504" y="6629"/>
                    <a:pt x="6504" y="5096"/>
                  </a:cubicBezTo>
                  <a:cubicBezTo>
                    <a:pt x="6504" y="3273"/>
                    <a:pt x="7643" y="1657"/>
                    <a:pt x="9342" y="1015"/>
                  </a:cubicBezTo>
                  <a:cubicBezTo>
                    <a:pt x="9881" y="829"/>
                    <a:pt x="9591" y="21"/>
                    <a:pt x="9052" y="207"/>
                  </a:cubicBezTo>
                  <a:cubicBezTo>
                    <a:pt x="7043" y="953"/>
                    <a:pt x="5676" y="2879"/>
                    <a:pt x="5655" y="5034"/>
                  </a:cubicBezTo>
                  <a:lnTo>
                    <a:pt x="3666" y="5034"/>
                  </a:lnTo>
                  <a:cubicBezTo>
                    <a:pt x="2527" y="5034"/>
                    <a:pt x="1616" y="5945"/>
                    <a:pt x="1616" y="7064"/>
                  </a:cubicBezTo>
                  <a:lnTo>
                    <a:pt x="1616" y="16509"/>
                  </a:lnTo>
                  <a:lnTo>
                    <a:pt x="435" y="16509"/>
                  </a:lnTo>
                  <a:cubicBezTo>
                    <a:pt x="186" y="16509"/>
                    <a:pt x="0" y="16696"/>
                    <a:pt x="0" y="16944"/>
                  </a:cubicBezTo>
                  <a:cubicBezTo>
                    <a:pt x="0" y="18539"/>
                    <a:pt x="1284" y="19823"/>
                    <a:pt x="2900" y="19823"/>
                  </a:cubicBezTo>
                  <a:lnTo>
                    <a:pt x="18870" y="19823"/>
                  </a:lnTo>
                  <a:cubicBezTo>
                    <a:pt x="20465" y="19823"/>
                    <a:pt x="21770" y="18539"/>
                    <a:pt x="21770" y="16944"/>
                  </a:cubicBezTo>
                  <a:cubicBezTo>
                    <a:pt x="21770" y="16820"/>
                    <a:pt x="21729" y="16716"/>
                    <a:pt x="21646" y="16633"/>
                  </a:cubicBezTo>
                  <a:close/>
                  <a:moveTo>
                    <a:pt x="9963" y="11269"/>
                  </a:moveTo>
                  <a:lnTo>
                    <a:pt x="12615" y="11269"/>
                  </a:lnTo>
                  <a:lnTo>
                    <a:pt x="12615" y="12284"/>
                  </a:lnTo>
                  <a:lnTo>
                    <a:pt x="9156" y="12284"/>
                  </a:lnTo>
                  <a:lnTo>
                    <a:pt x="9156" y="11269"/>
                  </a:lnTo>
                  <a:close/>
                  <a:moveTo>
                    <a:pt x="12553" y="13133"/>
                  </a:moveTo>
                  <a:cubicBezTo>
                    <a:pt x="12118" y="14893"/>
                    <a:pt x="9632" y="14893"/>
                    <a:pt x="9197" y="13133"/>
                  </a:cubicBezTo>
                  <a:close/>
                  <a:moveTo>
                    <a:pt x="9922" y="4599"/>
                  </a:moveTo>
                  <a:lnTo>
                    <a:pt x="11848" y="4599"/>
                  </a:lnTo>
                  <a:lnTo>
                    <a:pt x="11413" y="10419"/>
                  </a:lnTo>
                  <a:lnTo>
                    <a:pt x="10357" y="10419"/>
                  </a:lnTo>
                  <a:close/>
                  <a:moveTo>
                    <a:pt x="2465" y="7064"/>
                  </a:moveTo>
                  <a:cubicBezTo>
                    <a:pt x="2465" y="6421"/>
                    <a:pt x="3004" y="5883"/>
                    <a:pt x="3666" y="5883"/>
                  </a:cubicBezTo>
                  <a:lnTo>
                    <a:pt x="5717" y="5883"/>
                  </a:lnTo>
                  <a:cubicBezTo>
                    <a:pt x="5924" y="7229"/>
                    <a:pt x="6608" y="8099"/>
                    <a:pt x="7229" y="8886"/>
                  </a:cubicBezTo>
                  <a:cubicBezTo>
                    <a:pt x="7747" y="9529"/>
                    <a:pt x="8223" y="10109"/>
                    <a:pt x="8306" y="10875"/>
                  </a:cubicBezTo>
                  <a:lnTo>
                    <a:pt x="8306" y="12698"/>
                  </a:lnTo>
                  <a:cubicBezTo>
                    <a:pt x="8203" y="14210"/>
                    <a:pt x="9383" y="15473"/>
                    <a:pt x="10896" y="15473"/>
                  </a:cubicBezTo>
                  <a:cubicBezTo>
                    <a:pt x="12387" y="15473"/>
                    <a:pt x="13568" y="14210"/>
                    <a:pt x="13464" y="12698"/>
                  </a:cubicBezTo>
                  <a:lnTo>
                    <a:pt x="13464" y="10875"/>
                  </a:lnTo>
                  <a:cubicBezTo>
                    <a:pt x="13547" y="10109"/>
                    <a:pt x="14003" y="9549"/>
                    <a:pt x="14541" y="8886"/>
                  </a:cubicBezTo>
                  <a:cubicBezTo>
                    <a:pt x="15163" y="8099"/>
                    <a:pt x="15846" y="7229"/>
                    <a:pt x="16053" y="5883"/>
                  </a:cubicBezTo>
                  <a:lnTo>
                    <a:pt x="18104" y="5883"/>
                  </a:lnTo>
                  <a:cubicBezTo>
                    <a:pt x="18746" y="5883"/>
                    <a:pt x="19285" y="6421"/>
                    <a:pt x="19285" y="7064"/>
                  </a:cubicBezTo>
                  <a:lnTo>
                    <a:pt x="19285" y="16509"/>
                  </a:lnTo>
                  <a:lnTo>
                    <a:pt x="2465" y="16509"/>
                  </a:lnTo>
                  <a:close/>
                  <a:moveTo>
                    <a:pt x="18870" y="18995"/>
                  </a:moveTo>
                  <a:lnTo>
                    <a:pt x="2900" y="18995"/>
                  </a:lnTo>
                  <a:cubicBezTo>
                    <a:pt x="1926" y="18974"/>
                    <a:pt x="1098" y="18311"/>
                    <a:pt x="891" y="17379"/>
                  </a:cubicBezTo>
                  <a:lnTo>
                    <a:pt x="20859" y="17379"/>
                  </a:lnTo>
                  <a:cubicBezTo>
                    <a:pt x="20652" y="18311"/>
                    <a:pt x="19823" y="18974"/>
                    <a:pt x="18870" y="18995"/>
                  </a:cubicBezTo>
                  <a:close/>
                  <a:moveTo>
                    <a:pt x="18870" y="18995"/>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016;p113">
              <a:extLst>
                <a:ext uri="{FF2B5EF4-FFF2-40B4-BE49-F238E27FC236}">
                  <a16:creationId xmlns:a16="http://schemas.microsoft.com/office/drawing/2014/main" id="{A379CA0E-5073-97CB-8A09-8FDBD86A8833}"/>
                </a:ext>
              </a:extLst>
            </p:cNvPr>
            <p:cNvSpPr/>
            <p:nvPr/>
          </p:nvSpPr>
          <p:spPr>
            <a:xfrm>
              <a:off x="1726421" y="1289039"/>
              <a:ext cx="21465" cy="21486"/>
            </a:xfrm>
            <a:custGeom>
              <a:avLst/>
              <a:gdLst/>
              <a:ahLst/>
              <a:cxnLst/>
              <a:rect l="l" t="t" r="r" b="b"/>
              <a:pathLst>
                <a:path w="995" h="996" extrusionOk="0">
                  <a:moveTo>
                    <a:pt x="415" y="995"/>
                  </a:moveTo>
                  <a:cubicBezTo>
                    <a:pt x="788" y="995"/>
                    <a:pt x="995" y="539"/>
                    <a:pt x="726" y="270"/>
                  </a:cubicBezTo>
                  <a:cubicBezTo>
                    <a:pt x="456" y="1"/>
                    <a:pt x="1" y="187"/>
                    <a:pt x="1" y="581"/>
                  </a:cubicBezTo>
                  <a:cubicBezTo>
                    <a:pt x="1" y="809"/>
                    <a:pt x="187" y="995"/>
                    <a:pt x="415" y="995"/>
                  </a:cubicBezTo>
                  <a:close/>
                  <a:moveTo>
                    <a:pt x="415" y="995"/>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61347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80">
                                          <p:stCondLst>
                                            <p:cond delay="0"/>
                                          </p:stCondLst>
                                        </p:cTn>
                                        <p:tgtEl>
                                          <p:spTgt spid="3"/>
                                        </p:tgtEl>
                                      </p:cBhvr>
                                    </p:animEffect>
                                    <p:anim calcmode="lin" valueType="num">
                                      <p:cBhvr>
                                        <p:cTn id="19"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gtEl>
                                      </p:cBhvr>
                                      <p:to x="100000" y="60000"/>
                                    </p:animScale>
                                    <p:animScale>
                                      <p:cBhvr>
                                        <p:cTn id="25" dur="166" decel="50000">
                                          <p:stCondLst>
                                            <p:cond delay="676"/>
                                          </p:stCondLst>
                                        </p:cTn>
                                        <p:tgtEl>
                                          <p:spTgt spid="3"/>
                                        </p:tgtEl>
                                      </p:cBhvr>
                                      <p:to x="100000" y="100000"/>
                                    </p:animScale>
                                    <p:animScale>
                                      <p:cBhvr>
                                        <p:cTn id="26" dur="26">
                                          <p:stCondLst>
                                            <p:cond delay="1312"/>
                                          </p:stCondLst>
                                        </p:cTn>
                                        <p:tgtEl>
                                          <p:spTgt spid="3"/>
                                        </p:tgtEl>
                                      </p:cBhvr>
                                      <p:to x="100000" y="80000"/>
                                    </p:animScale>
                                    <p:animScale>
                                      <p:cBhvr>
                                        <p:cTn id="27" dur="166" decel="50000">
                                          <p:stCondLst>
                                            <p:cond delay="1338"/>
                                          </p:stCondLst>
                                        </p:cTn>
                                        <p:tgtEl>
                                          <p:spTgt spid="3"/>
                                        </p:tgtEl>
                                      </p:cBhvr>
                                      <p:to x="100000" y="100000"/>
                                    </p:animScale>
                                    <p:animScale>
                                      <p:cBhvr>
                                        <p:cTn id="28" dur="26">
                                          <p:stCondLst>
                                            <p:cond delay="1642"/>
                                          </p:stCondLst>
                                        </p:cTn>
                                        <p:tgtEl>
                                          <p:spTgt spid="3"/>
                                        </p:tgtEl>
                                      </p:cBhvr>
                                      <p:to x="100000" y="90000"/>
                                    </p:animScale>
                                    <p:animScale>
                                      <p:cBhvr>
                                        <p:cTn id="29" dur="166" decel="50000">
                                          <p:stCondLst>
                                            <p:cond delay="1668"/>
                                          </p:stCondLst>
                                        </p:cTn>
                                        <p:tgtEl>
                                          <p:spTgt spid="3"/>
                                        </p:tgtEl>
                                      </p:cBhvr>
                                      <p:to x="100000" y="100000"/>
                                    </p:animScale>
                                    <p:animScale>
                                      <p:cBhvr>
                                        <p:cTn id="30" dur="26">
                                          <p:stCondLst>
                                            <p:cond delay="1808"/>
                                          </p:stCondLst>
                                        </p:cTn>
                                        <p:tgtEl>
                                          <p:spTgt spid="3"/>
                                        </p:tgtEl>
                                      </p:cBhvr>
                                      <p:to x="100000" y="95000"/>
                                    </p:animScale>
                                    <p:animScale>
                                      <p:cBhvr>
                                        <p:cTn id="31" dur="166" decel="50000">
                                          <p:stCondLst>
                                            <p:cond delay="1834"/>
                                          </p:stCondLst>
                                        </p:cTn>
                                        <p:tgtEl>
                                          <p:spTgt spid="3"/>
                                        </p:tgtEl>
                                      </p:cBhvr>
                                      <p:to x="100000" y="100000"/>
                                    </p:animScale>
                                  </p:childTnLst>
                                </p:cTn>
                              </p:par>
                              <p:par>
                                <p:cTn id="32" presetID="26" presetClass="entr" presetSubtype="0"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down)">
                                      <p:cBhvr>
                                        <p:cTn id="34" dur="580">
                                          <p:stCondLst>
                                            <p:cond delay="0"/>
                                          </p:stCondLst>
                                        </p:cTn>
                                        <p:tgtEl>
                                          <p:spTgt spid="64"/>
                                        </p:tgtEl>
                                      </p:cBhvr>
                                    </p:animEffect>
                                    <p:anim calcmode="lin" valueType="num">
                                      <p:cBhvr>
                                        <p:cTn id="35"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40" dur="26">
                                          <p:stCondLst>
                                            <p:cond delay="650"/>
                                          </p:stCondLst>
                                        </p:cTn>
                                        <p:tgtEl>
                                          <p:spTgt spid="64"/>
                                        </p:tgtEl>
                                      </p:cBhvr>
                                      <p:to x="100000" y="60000"/>
                                    </p:animScale>
                                    <p:animScale>
                                      <p:cBhvr>
                                        <p:cTn id="41" dur="166" decel="50000">
                                          <p:stCondLst>
                                            <p:cond delay="676"/>
                                          </p:stCondLst>
                                        </p:cTn>
                                        <p:tgtEl>
                                          <p:spTgt spid="64"/>
                                        </p:tgtEl>
                                      </p:cBhvr>
                                      <p:to x="100000" y="100000"/>
                                    </p:animScale>
                                    <p:animScale>
                                      <p:cBhvr>
                                        <p:cTn id="42" dur="26">
                                          <p:stCondLst>
                                            <p:cond delay="1312"/>
                                          </p:stCondLst>
                                        </p:cTn>
                                        <p:tgtEl>
                                          <p:spTgt spid="64"/>
                                        </p:tgtEl>
                                      </p:cBhvr>
                                      <p:to x="100000" y="80000"/>
                                    </p:animScale>
                                    <p:animScale>
                                      <p:cBhvr>
                                        <p:cTn id="43" dur="166" decel="50000">
                                          <p:stCondLst>
                                            <p:cond delay="1338"/>
                                          </p:stCondLst>
                                        </p:cTn>
                                        <p:tgtEl>
                                          <p:spTgt spid="64"/>
                                        </p:tgtEl>
                                      </p:cBhvr>
                                      <p:to x="100000" y="100000"/>
                                    </p:animScale>
                                    <p:animScale>
                                      <p:cBhvr>
                                        <p:cTn id="44" dur="26">
                                          <p:stCondLst>
                                            <p:cond delay="1642"/>
                                          </p:stCondLst>
                                        </p:cTn>
                                        <p:tgtEl>
                                          <p:spTgt spid="64"/>
                                        </p:tgtEl>
                                      </p:cBhvr>
                                      <p:to x="100000" y="90000"/>
                                    </p:animScale>
                                    <p:animScale>
                                      <p:cBhvr>
                                        <p:cTn id="45" dur="166" decel="50000">
                                          <p:stCondLst>
                                            <p:cond delay="1668"/>
                                          </p:stCondLst>
                                        </p:cTn>
                                        <p:tgtEl>
                                          <p:spTgt spid="64"/>
                                        </p:tgtEl>
                                      </p:cBhvr>
                                      <p:to x="100000" y="100000"/>
                                    </p:animScale>
                                    <p:animScale>
                                      <p:cBhvr>
                                        <p:cTn id="46" dur="26">
                                          <p:stCondLst>
                                            <p:cond delay="1808"/>
                                          </p:stCondLst>
                                        </p:cTn>
                                        <p:tgtEl>
                                          <p:spTgt spid="64"/>
                                        </p:tgtEl>
                                      </p:cBhvr>
                                      <p:to x="100000" y="95000"/>
                                    </p:animScale>
                                    <p:animScale>
                                      <p:cBhvr>
                                        <p:cTn id="47" dur="166" decel="50000">
                                          <p:stCondLst>
                                            <p:cond delay="1834"/>
                                          </p:stCondLst>
                                        </p:cTn>
                                        <p:tgtEl>
                                          <p:spTgt spid="6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oogle Shape;1442;p53">
            <a:extLst>
              <a:ext uri="{FF2B5EF4-FFF2-40B4-BE49-F238E27FC236}">
                <a16:creationId xmlns:a16="http://schemas.microsoft.com/office/drawing/2014/main" id="{EE339315-2E03-A6C1-111E-D8749A945262}"/>
              </a:ext>
            </a:extLst>
          </p:cNvPr>
          <p:cNvGrpSpPr/>
          <p:nvPr/>
        </p:nvGrpSpPr>
        <p:grpSpPr>
          <a:xfrm>
            <a:off x="9190756" y="529615"/>
            <a:ext cx="636814" cy="120078"/>
            <a:chOff x="8209059" y="198000"/>
            <a:chExt cx="636814" cy="120078"/>
          </a:xfrm>
        </p:grpSpPr>
        <p:sp>
          <p:nvSpPr>
            <p:cNvPr id="39" name="Google Shape;1443;p53">
              <a:extLst>
                <a:ext uri="{FF2B5EF4-FFF2-40B4-BE49-F238E27FC236}">
                  <a16:creationId xmlns:a16="http://schemas.microsoft.com/office/drawing/2014/main" id="{FC1CCCC3-8DC4-046A-9CE4-8DE817252FD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44;p53">
              <a:extLst>
                <a:ext uri="{FF2B5EF4-FFF2-40B4-BE49-F238E27FC236}">
                  <a16:creationId xmlns:a16="http://schemas.microsoft.com/office/drawing/2014/main" id="{7EACBB0F-49F0-7D46-D1A6-77AECEC583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45;p53">
              <a:extLst>
                <a:ext uri="{FF2B5EF4-FFF2-40B4-BE49-F238E27FC236}">
                  <a16:creationId xmlns:a16="http://schemas.microsoft.com/office/drawing/2014/main" id="{C31233D3-1A1A-6E4E-B6AC-8F72CD70C9C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439;p53">
            <a:extLst>
              <a:ext uri="{FF2B5EF4-FFF2-40B4-BE49-F238E27FC236}">
                <a16:creationId xmlns:a16="http://schemas.microsoft.com/office/drawing/2014/main" id="{804593B8-820A-631A-D12D-AC2F9DAB6823}"/>
              </a:ext>
            </a:extLst>
          </p:cNvPr>
          <p:cNvSpPr/>
          <p:nvPr/>
        </p:nvSpPr>
        <p:spPr>
          <a:xfrm>
            <a:off x="2188192" y="529615"/>
            <a:ext cx="7812440" cy="488122"/>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440;p53">
            <a:extLst>
              <a:ext uri="{FF2B5EF4-FFF2-40B4-BE49-F238E27FC236}">
                <a16:creationId xmlns:a16="http://schemas.microsoft.com/office/drawing/2014/main" id="{6D6F218F-BCA7-DF29-00D7-1E9BDFD3C6C8}"/>
              </a:ext>
            </a:extLst>
          </p:cNvPr>
          <p:cNvSpPr txBox="1">
            <a:spLocks/>
          </p:cNvSpPr>
          <p:nvPr/>
        </p:nvSpPr>
        <p:spPr>
          <a:xfrm>
            <a:off x="3588432" y="599206"/>
            <a:ext cx="6412200" cy="572700"/>
          </a:xfrm>
          <a:prstGeom prst="rect">
            <a:avLst/>
          </a:prstGeom>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kern="0" dirty="0">
                <a:solidFill>
                  <a:schemeClr val="accent6">
                    <a:lumMod val="75000"/>
                  </a:schemeClr>
                </a:solidFill>
                <a:latin typeface="Bebas Neue"/>
                <a:sym typeface="Bebas Neue"/>
              </a:rPr>
              <a:t>Student services tracking system</a:t>
            </a:r>
            <a:endParaRPr lang="en-GB" sz="1100" b="1" dirty="0">
              <a:solidFill>
                <a:schemeClr val="accent6">
                  <a:lumMod val="75000"/>
                </a:schemeClr>
              </a:solidFill>
            </a:endParaRPr>
          </a:p>
        </p:txBody>
      </p:sp>
      <p:grpSp>
        <p:nvGrpSpPr>
          <p:cNvPr id="44" name="Google Shape;1442;p53">
            <a:extLst>
              <a:ext uri="{FF2B5EF4-FFF2-40B4-BE49-F238E27FC236}">
                <a16:creationId xmlns:a16="http://schemas.microsoft.com/office/drawing/2014/main" id="{06AAA8F4-361E-901E-F5C6-D9ED7596F081}"/>
              </a:ext>
            </a:extLst>
          </p:cNvPr>
          <p:cNvGrpSpPr/>
          <p:nvPr/>
        </p:nvGrpSpPr>
        <p:grpSpPr>
          <a:xfrm>
            <a:off x="9190756" y="705438"/>
            <a:ext cx="636814" cy="120078"/>
            <a:chOff x="8209059" y="198000"/>
            <a:chExt cx="636814" cy="120078"/>
          </a:xfrm>
        </p:grpSpPr>
        <p:sp>
          <p:nvSpPr>
            <p:cNvPr id="45" name="Google Shape;1443;p53">
              <a:extLst>
                <a:ext uri="{FF2B5EF4-FFF2-40B4-BE49-F238E27FC236}">
                  <a16:creationId xmlns:a16="http://schemas.microsoft.com/office/drawing/2014/main" id="{C997FD78-541B-60B8-CCFD-166A5F16DAAB}"/>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44;p53">
              <a:extLst>
                <a:ext uri="{FF2B5EF4-FFF2-40B4-BE49-F238E27FC236}">
                  <a16:creationId xmlns:a16="http://schemas.microsoft.com/office/drawing/2014/main" id="{BC9F1A4A-77A6-26C2-0010-0D4107F56A3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45;p53">
              <a:extLst>
                <a:ext uri="{FF2B5EF4-FFF2-40B4-BE49-F238E27FC236}">
                  <a16:creationId xmlns:a16="http://schemas.microsoft.com/office/drawing/2014/main" id="{977E77E0-AA29-FE5B-4317-302A6F78854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375;p27">
            <a:extLst>
              <a:ext uri="{FF2B5EF4-FFF2-40B4-BE49-F238E27FC236}">
                <a16:creationId xmlns:a16="http://schemas.microsoft.com/office/drawing/2014/main" id="{9BF04E1D-CE68-8C60-BCF2-9796634F90B1}"/>
              </a:ext>
            </a:extLst>
          </p:cNvPr>
          <p:cNvSpPr/>
          <p:nvPr/>
        </p:nvSpPr>
        <p:spPr>
          <a:xfrm>
            <a:off x="2733894" y="1613765"/>
            <a:ext cx="2664297" cy="493660"/>
          </a:xfrm>
          <a:prstGeom prst="roundRect">
            <a:avLst>
              <a:gd name="adj" fmla="val 16667"/>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23;p27">
            <a:extLst>
              <a:ext uri="{FF2B5EF4-FFF2-40B4-BE49-F238E27FC236}">
                <a16:creationId xmlns:a16="http://schemas.microsoft.com/office/drawing/2014/main" id="{8B5DCCF6-B9C6-5550-2EAD-9B8365B1EB04}"/>
              </a:ext>
            </a:extLst>
          </p:cNvPr>
          <p:cNvSpPr txBox="1"/>
          <p:nvPr/>
        </p:nvSpPr>
        <p:spPr>
          <a:xfrm>
            <a:off x="2802396" y="1766186"/>
            <a:ext cx="2832075" cy="210027"/>
          </a:xfrm>
          <a:prstGeom prst="rect">
            <a:avLst/>
          </a:prstGeom>
          <a:noFill/>
          <a:ln>
            <a:noFill/>
          </a:ln>
        </p:spPr>
        <p:txBody>
          <a:bodyPr spcFirstLastPara="1" wrap="square" lIns="91425" tIns="91425" rIns="91425" bIns="91425" anchor="ctr" anchorCtr="0">
            <a:noAutofit/>
          </a:bodyPr>
          <a:lstStyle/>
          <a:p>
            <a:pPr>
              <a:buClr>
                <a:srgbClr val="000000"/>
              </a:buClr>
              <a:buFont typeface="Arial"/>
              <a:buNone/>
            </a:pPr>
            <a:r>
              <a:rPr lang="en-GB" sz="3200" b="1" kern="0" dirty="0">
                <a:solidFill>
                  <a:srgbClr val="874C2E"/>
                </a:solidFill>
                <a:latin typeface="Fira Sans Extra Condensed Medium"/>
                <a:ea typeface="Fira Sans Extra Condensed Medium"/>
                <a:cs typeface="Fira Sans Extra Condensed Medium"/>
                <a:sym typeface="Fira Sans Extra Condensed Medium"/>
              </a:rPr>
              <a:t>Team Names</a:t>
            </a:r>
            <a:endParaRPr lang="en-GB" sz="2800" b="1" kern="0" dirty="0">
              <a:solidFill>
                <a:srgbClr val="874C2E"/>
              </a:solidFill>
              <a:latin typeface="Fira Sans Extra Condensed Medium"/>
              <a:ea typeface="Fira Sans Extra Condensed Medium"/>
              <a:cs typeface="Fira Sans Extra Condensed Medium"/>
              <a:sym typeface="Fira Sans Extra Condensed Medium"/>
            </a:endParaRPr>
          </a:p>
        </p:txBody>
      </p:sp>
      <p:sp>
        <p:nvSpPr>
          <p:cNvPr id="69" name="Google Shape;4500;p95">
            <a:extLst>
              <a:ext uri="{FF2B5EF4-FFF2-40B4-BE49-F238E27FC236}">
                <a16:creationId xmlns:a16="http://schemas.microsoft.com/office/drawing/2014/main" id="{7FC3F102-A58D-9FCA-5963-C9F2D881E258}"/>
              </a:ext>
            </a:extLst>
          </p:cNvPr>
          <p:cNvSpPr/>
          <p:nvPr/>
        </p:nvSpPr>
        <p:spPr>
          <a:xfrm>
            <a:off x="1753011" y="2204112"/>
            <a:ext cx="8682802" cy="4551851"/>
          </a:xfrm>
          <a:prstGeom prst="roundRect">
            <a:avLst>
              <a:gd name="adj" fmla="val 466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fontAlgn="ctr"/>
            <a:endParaRPr lang="en-GB" sz="1400" dirty="0">
              <a:latin typeface="Arial" panose="020B0604020202020204" pitchFamily="34" charset="0"/>
            </a:endParaRPr>
          </a:p>
        </p:txBody>
      </p:sp>
      <p:sp>
        <p:nvSpPr>
          <p:cNvPr id="70" name="Oval 69">
            <a:extLst>
              <a:ext uri="{FF2B5EF4-FFF2-40B4-BE49-F238E27FC236}">
                <a16:creationId xmlns:a16="http://schemas.microsoft.com/office/drawing/2014/main" id="{4BBF38AE-6495-23A5-6C99-77668714AF6F}"/>
              </a:ext>
              <a:ext uri="{C183D7F6-B498-43B3-948B-1728B52AA6E4}">
                <adec:decorative xmlns:adec="http://schemas.microsoft.com/office/drawing/2017/decorative" val="1"/>
              </a:ext>
            </a:extLst>
          </p:cNvPr>
          <p:cNvSpPr/>
          <p:nvPr/>
        </p:nvSpPr>
        <p:spPr>
          <a:xfrm>
            <a:off x="2189925" y="2310312"/>
            <a:ext cx="468000" cy="468000"/>
          </a:xfrm>
          <a:prstGeom prst="ellipse">
            <a:avLst/>
          </a:prstGeom>
          <a:solidFill>
            <a:srgbClr val="439EB7"/>
          </a:solidFill>
          <a:ln w="28575" cap="flat" cmpd="sng" algn="in">
            <a:solidFill>
              <a:sysClr val="windowText" lastClr="000000"/>
            </a:solidFill>
            <a:prstDash val="solid"/>
          </a:ln>
          <a:effectLst>
            <a:outerShdw blurRad="63500" sx="102000" sy="102000" algn="ctr" rotWithShape="0">
              <a:prstClr val="black">
                <a:alpha val="40000"/>
              </a:prstClr>
            </a:outerShdw>
          </a:effectLst>
          <a:scene3d>
            <a:camera prst="orthographicFront"/>
            <a:lightRig rig="threePt" dir="t"/>
          </a:scene3d>
          <a:sp3d>
            <a:bevel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Franklin Gothic Demi"/>
              <a:ea typeface="+mn-ea"/>
              <a:cs typeface="Segoe UI Semibold" panose="020B0702040204020203" pitchFamily="34" charset="0"/>
            </a:endParaRPr>
          </a:p>
        </p:txBody>
      </p:sp>
      <p:sp>
        <p:nvSpPr>
          <p:cNvPr id="71" name="TextBox 70">
            <a:extLst>
              <a:ext uri="{FF2B5EF4-FFF2-40B4-BE49-F238E27FC236}">
                <a16:creationId xmlns:a16="http://schemas.microsoft.com/office/drawing/2014/main" id="{CA1BFC20-1ACD-18E7-CAB1-4BA69EF172DD}"/>
              </a:ext>
            </a:extLst>
          </p:cNvPr>
          <p:cNvSpPr txBox="1"/>
          <p:nvPr/>
        </p:nvSpPr>
        <p:spPr>
          <a:xfrm>
            <a:off x="2242306" y="2325314"/>
            <a:ext cx="333375" cy="400110"/>
          </a:xfrm>
          <a:prstGeom prst="rect">
            <a:avLst/>
          </a:prstGeom>
          <a:noFill/>
        </p:spPr>
        <p:txBody>
          <a:bodyPr wrap="square" rtlCol="0">
            <a:spAutoFit/>
          </a:bodyPr>
          <a:lstStyle/>
          <a:p>
            <a:pPr defTabSz="457200"/>
            <a:r>
              <a:rPr lang="en-GB" sz="2000" dirty="0">
                <a:solidFill>
                  <a:prstClr val="black"/>
                </a:solidFill>
                <a:latin typeface="Franklin Gothic Demi"/>
                <a:cs typeface="Segoe UI Semibold" panose="020B0702040204020203" pitchFamily="34" charset="0"/>
              </a:rPr>
              <a:t>1</a:t>
            </a:r>
          </a:p>
        </p:txBody>
      </p:sp>
      <p:sp>
        <p:nvSpPr>
          <p:cNvPr id="72" name="Oval 71">
            <a:extLst>
              <a:ext uri="{FF2B5EF4-FFF2-40B4-BE49-F238E27FC236}">
                <a16:creationId xmlns:a16="http://schemas.microsoft.com/office/drawing/2014/main" id="{E9BF18A5-6318-4D95-DDB8-AC174B595BB1}"/>
              </a:ext>
              <a:ext uri="{C183D7F6-B498-43B3-948B-1728B52AA6E4}">
                <adec:decorative xmlns:adec="http://schemas.microsoft.com/office/drawing/2017/decorative" val="1"/>
              </a:ext>
            </a:extLst>
          </p:cNvPr>
          <p:cNvSpPr/>
          <p:nvPr/>
        </p:nvSpPr>
        <p:spPr>
          <a:xfrm>
            <a:off x="2189927" y="2907003"/>
            <a:ext cx="468000" cy="468000"/>
          </a:xfrm>
          <a:prstGeom prst="ellipse">
            <a:avLst/>
          </a:prstGeom>
          <a:solidFill>
            <a:srgbClr val="439EB7"/>
          </a:solidFill>
          <a:ln w="28575" cap="flat" cmpd="sng" algn="in">
            <a:solidFill>
              <a:sysClr val="windowText" lastClr="000000"/>
            </a:solidFill>
            <a:prstDash val="solid"/>
          </a:ln>
          <a:effectLst>
            <a:outerShdw blurRad="63500" sx="102000" sy="102000" algn="ctr" rotWithShape="0">
              <a:prstClr val="black">
                <a:alpha val="40000"/>
              </a:prstClr>
            </a:outerShdw>
          </a:effectLst>
          <a:scene3d>
            <a:camera prst="orthographicFront"/>
            <a:lightRig rig="threePt" dir="t"/>
          </a:scene3d>
          <a:sp3d>
            <a:bevel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Franklin Gothic Demi"/>
              <a:ea typeface="+mn-ea"/>
              <a:cs typeface="Segoe UI Semibold" panose="020B0702040204020203" pitchFamily="34" charset="0"/>
            </a:endParaRPr>
          </a:p>
        </p:txBody>
      </p:sp>
      <p:sp>
        <p:nvSpPr>
          <p:cNvPr id="73" name="TextBox 72">
            <a:extLst>
              <a:ext uri="{FF2B5EF4-FFF2-40B4-BE49-F238E27FC236}">
                <a16:creationId xmlns:a16="http://schemas.microsoft.com/office/drawing/2014/main" id="{99FD16FA-582D-7A72-2DDA-A825BE3C9947}"/>
              </a:ext>
            </a:extLst>
          </p:cNvPr>
          <p:cNvSpPr txBox="1"/>
          <p:nvPr/>
        </p:nvSpPr>
        <p:spPr>
          <a:xfrm>
            <a:off x="2257239" y="2932900"/>
            <a:ext cx="333375" cy="400110"/>
          </a:xfrm>
          <a:prstGeom prst="rect">
            <a:avLst/>
          </a:prstGeom>
          <a:noFill/>
        </p:spPr>
        <p:txBody>
          <a:bodyPr wrap="square" rtlCol="0">
            <a:spAutoFit/>
          </a:bodyPr>
          <a:lstStyle/>
          <a:p>
            <a:pPr defTabSz="457200"/>
            <a:r>
              <a:rPr lang="en-GB" sz="2000" dirty="0">
                <a:solidFill>
                  <a:prstClr val="black"/>
                </a:solidFill>
                <a:latin typeface="Franklin Gothic Demi"/>
                <a:cs typeface="Segoe UI Semibold" panose="020B0702040204020203" pitchFamily="34" charset="0"/>
              </a:rPr>
              <a:t>2</a:t>
            </a:r>
          </a:p>
        </p:txBody>
      </p:sp>
      <p:sp>
        <p:nvSpPr>
          <p:cNvPr id="74" name="Oval 73">
            <a:extLst>
              <a:ext uri="{FF2B5EF4-FFF2-40B4-BE49-F238E27FC236}">
                <a16:creationId xmlns:a16="http://schemas.microsoft.com/office/drawing/2014/main" id="{01F8E683-CE68-3838-D657-A6E28A1F3FE5}"/>
              </a:ext>
              <a:ext uri="{C183D7F6-B498-43B3-948B-1728B52AA6E4}">
                <adec:decorative xmlns:adec="http://schemas.microsoft.com/office/drawing/2017/decorative" val="1"/>
              </a:ext>
            </a:extLst>
          </p:cNvPr>
          <p:cNvSpPr/>
          <p:nvPr/>
        </p:nvSpPr>
        <p:spPr>
          <a:xfrm>
            <a:off x="2189925" y="3593836"/>
            <a:ext cx="468000" cy="468000"/>
          </a:xfrm>
          <a:prstGeom prst="ellipse">
            <a:avLst/>
          </a:prstGeom>
          <a:solidFill>
            <a:srgbClr val="439EB7"/>
          </a:solidFill>
          <a:ln w="28575" cap="flat" cmpd="sng" algn="in">
            <a:solidFill>
              <a:sysClr val="windowText" lastClr="000000"/>
            </a:solidFill>
            <a:prstDash val="solid"/>
          </a:ln>
          <a:effectLst>
            <a:outerShdw blurRad="63500" sx="102000" sy="102000" algn="ctr" rotWithShape="0">
              <a:prstClr val="black">
                <a:alpha val="40000"/>
              </a:prstClr>
            </a:outerShdw>
          </a:effectLst>
          <a:scene3d>
            <a:camera prst="orthographicFront"/>
            <a:lightRig rig="threePt" dir="t"/>
          </a:scene3d>
          <a:sp3d>
            <a:bevel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Franklin Gothic Demi"/>
              <a:ea typeface="+mn-ea"/>
              <a:cs typeface="Segoe UI Semibold" panose="020B0702040204020203" pitchFamily="34" charset="0"/>
            </a:endParaRPr>
          </a:p>
        </p:txBody>
      </p:sp>
      <p:sp>
        <p:nvSpPr>
          <p:cNvPr id="75" name="TextBox 74">
            <a:extLst>
              <a:ext uri="{FF2B5EF4-FFF2-40B4-BE49-F238E27FC236}">
                <a16:creationId xmlns:a16="http://schemas.microsoft.com/office/drawing/2014/main" id="{1ED60849-FDBC-9E52-ECD9-5EB6F8497A09}"/>
              </a:ext>
            </a:extLst>
          </p:cNvPr>
          <p:cNvSpPr txBox="1"/>
          <p:nvPr/>
        </p:nvSpPr>
        <p:spPr>
          <a:xfrm>
            <a:off x="2256512" y="3606287"/>
            <a:ext cx="333375" cy="400110"/>
          </a:xfrm>
          <a:prstGeom prst="rect">
            <a:avLst/>
          </a:prstGeom>
          <a:noFill/>
        </p:spPr>
        <p:txBody>
          <a:bodyPr wrap="square" rtlCol="0">
            <a:spAutoFit/>
          </a:bodyPr>
          <a:lstStyle/>
          <a:p>
            <a:pPr defTabSz="457200"/>
            <a:r>
              <a:rPr lang="en-GB" sz="2000" dirty="0">
                <a:solidFill>
                  <a:prstClr val="black"/>
                </a:solidFill>
                <a:latin typeface="Franklin Gothic Demi"/>
                <a:cs typeface="Segoe UI Semibold" panose="020B0702040204020203" pitchFamily="34" charset="0"/>
              </a:rPr>
              <a:t>3</a:t>
            </a:r>
          </a:p>
        </p:txBody>
      </p:sp>
      <p:sp>
        <p:nvSpPr>
          <p:cNvPr id="76" name="Oval 75">
            <a:extLst>
              <a:ext uri="{FF2B5EF4-FFF2-40B4-BE49-F238E27FC236}">
                <a16:creationId xmlns:a16="http://schemas.microsoft.com/office/drawing/2014/main" id="{046301A9-E8FF-3777-015F-7445E6BB2920}"/>
              </a:ext>
              <a:ext uri="{C183D7F6-B498-43B3-948B-1728B52AA6E4}">
                <adec:decorative xmlns:adec="http://schemas.microsoft.com/office/drawing/2017/decorative" val="1"/>
              </a:ext>
            </a:extLst>
          </p:cNvPr>
          <p:cNvSpPr/>
          <p:nvPr/>
        </p:nvSpPr>
        <p:spPr>
          <a:xfrm>
            <a:off x="2188192" y="4218429"/>
            <a:ext cx="468000" cy="468000"/>
          </a:xfrm>
          <a:prstGeom prst="ellipse">
            <a:avLst/>
          </a:prstGeom>
          <a:solidFill>
            <a:srgbClr val="439EB7"/>
          </a:solidFill>
          <a:ln w="28575" cap="flat" cmpd="sng" algn="in">
            <a:solidFill>
              <a:sysClr val="windowText" lastClr="000000"/>
            </a:solidFill>
            <a:prstDash val="solid"/>
          </a:ln>
          <a:effectLst>
            <a:outerShdw blurRad="63500" sx="102000" sy="102000" algn="ctr" rotWithShape="0">
              <a:prstClr val="black">
                <a:alpha val="40000"/>
              </a:prstClr>
            </a:outerShdw>
          </a:effectLst>
          <a:scene3d>
            <a:camera prst="orthographicFront"/>
            <a:lightRig rig="threePt" dir="t"/>
          </a:scene3d>
          <a:sp3d>
            <a:bevel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Franklin Gothic Demi"/>
              <a:ea typeface="+mn-ea"/>
              <a:cs typeface="Segoe UI Semibold" panose="020B0702040204020203" pitchFamily="34" charset="0"/>
            </a:endParaRPr>
          </a:p>
        </p:txBody>
      </p:sp>
      <p:sp>
        <p:nvSpPr>
          <p:cNvPr id="77" name="TextBox 76">
            <a:extLst>
              <a:ext uri="{FF2B5EF4-FFF2-40B4-BE49-F238E27FC236}">
                <a16:creationId xmlns:a16="http://schemas.microsoft.com/office/drawing/2014/main" id="{9447DCA4-C014-D6FE-013B-DDE36D84A1C0}"/>
              </a:ext>
            </a:extLst>
          </p:cNvPr>
          <p:cNvSpPr txBox="1"/>
          <p:nvPr/>
        </p:nvSpPr>
        <p:spPr>
          <a:xfrm>
            <a:off x="2236704" y="4230798"/>
            <a:ext cx="333375" cy="400110"/>
          </a:xfrm>
          <a:prstGeom prst="rect">
            <a:avLst/>
          </a:prstGeom>
          <a:noFill/>
        </p:spPr>
        <p:txBody>
          <a:bodyPr wrap="square" rtlCol="0">
            <a:spAutoFit/>
          </a:bodyPr>
          <a:lstStyle/>
          <a:p>
            <a:pPr defTabSz="457200"/>
            <a:r>
              <a:rPr lang="en-GB" sz="2000" dirty="0">
                <a:solidFill>
                  <a:prstClr val="black"/>
                </a:solidFill>
                <a:latin typeface="Franklin Gothic Demi"/>
                <a:cs typeface="Segoe UI Semibold" panose="020B0702040204020203" pitchFamily="34" charset="0"/>
              </a:rPr>
              <a:t>4</a:t>
            </a:r>
          </a:p>
        </p:txBody>
      </p:sp>
      <p:sp>
        <p:nvSpPr>
          <p:cNvPr id="83" name="Google Shape;375;p27">
            <a:extLst>
              <a:ext uri="{FF2B5EF4-FFF2-40B4-BE49-F238E27FC236}">
                <a16:creationId xmlns:a16="http://schemas.microsoft.com/office/drawing/2014/main" id="{F4053B41-1152-4430-7EEC-E0A4FC8B297B}"/>
              </a:ext>
            </a:extLst>
          </p:cNvPr>
          <p:cNvSpPr/>
          <p:nvPr/>
        </p:nvSpPr>
        <p:spPr>
          <a:xfrm>
            <a:off x="7390556" y="1657023"/>
            <a:ext cx="651840" cy="461212"/>
          </a:xfrm>
          <a:prstGeom prst="roundRect">
            <a:avLst>
              <a:gd name="adj" fmla="val 16667"/>
            </a:avLst>
          </a:prstGeom>
          <a:solidFill>
            <a:srgbClr val="EED9CE"/>
          </a:solidFill>
          <a:ln>
            <a:noFill/>
          </a:ln>
        </p:spPr>
        <p:txBody>
          <a:bodyPr spcFirstLastPara="1" wrap="square" lIns="91425" tIns="91425" rIns="91425" bIns="91425" anchor="ctr" anchorCtr="0">
            <a:noAutofit/>
          </a:bodyPr>
          <a:lstStyle/>
          <a:p>
            <a:pPr>
              <a:buClr>
                <a:srgbClr val="000000"/>
              </a:buClr>
              <a:buFont typeface="Arial"/>
              <a:buNone/>
            </a:pPr>
            <a:r>
              <a:rPr lang="en-GB" sz="3200" b="1" kern="0" dirty="0">
                <a:solidFill>
                  <a:srgbClr val="874C2E"/>
                </a:solidFill>
                <a:latin typeface="Fira Sans Extra Condensed Medium"/>
                <a:ea typeface="Fira Sans Extra Condensed Medium"/>
                <a:cs typeface="Fira Sans Extra Condensed Medium"/>
                <a:sym typeface="Fira Sans Extra Condensed Medium"/>
              </a:rPr>
              <a:t>ID</a:t>
            </a:r>
          </a:p>
        </p:txBody>
      </p:sp>
      <p:sp>
        <p:nvSpPr>
          <p:cNvPr id="92" name="Rectangle: Rounded Corners 91">
            <a:extLst>
              <a:ext uri="{FF2B5EF4-FFF2-40B4-BE49-F238E27FC236}">
                <a16:creationId xmlns:a16="http://schemas.microsoft.com/office/drawing/2014/main" id="{1BAE7546-B8F6-2188-4B93-2CA76527ECA0}"/>
              </a:ext>
            </a:extLst>
          </p:cNvPr>
          <p:cNvSpPr/>
          <p:nvPr/>
        </p:nvSpPr>
        <p:spPr>
          <a:xfrm>
            <a:off x="2749055" y="2310312"/>
            <a:ext cx="6168711" cy="48674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Kerolos</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rafat</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monier                                 2001284</a:t>
            </a:r>
          </a:p>
        </p:txBody>
      </p:sp>
      <p:sp>
        <p:nvSpPr>
          <p:cNvPr id="95" name="Rectangle: Rounded Corners 94">
            <a:extLst>
              <a:ext uri="{FF2B5EF4-FFF2-40B4-BE49-F238E27FC236}">
                <a16:creationId xmlns:a16="http://schemas.microsoft.com/office/drawing/2014/main" id="{1B387EB9-CCC1-F754-5C61-5807F8541CCB}"/>
              </a:ext>
            </a:extLst>
          </p:cNvPr>
          <p:cNvSpPr/>
          <p:nvPr/>
        </p:nvSpPr>
        <p:spPr>
          <a:xfrm>
            <a:off x="2764782" y="3593836"/>
            <a:ext cx="6168711" cy="48674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Marina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medhat</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weliam</a:t>
            </a:r>
            <a:r>
              <a:rPr lang="en-GB" sz="24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a:t>
            </a:r>
            <a:r>
              <a:rPr lang="en-GB" sz="2800" dirty="0">
                <a:ln w="0"/>
                <a:solidFill>
                  <a:schemeClr val="bg1">
                    <a:lumMod val="95000"/>
                    <a:lumOff val="5000"/>
                  </a:schemeClr>
                </a:solidFill>
                <a:latin typeface="Bebas Neue" panose="020B0606020202050201" pitchFamily="34" charset="0"/>
              </a:rPr>
              <a:t>2000528</a:t>
            </a:r>
            <a:endParaRPr lang="en-GB" sz="2400" dirty="0">
              <a:ln w="0"/>
              <a:solidFill>
                <a:schemeClr val="tx1"/>
              </a:solidFill>
            </a:endParaRPr>
          </a:p>
        </p:txBody>
      </p:sp>
      <p:sp>
        <p:nvSpPr>
          <p:cNvPr id="98" name="Rectangle: Rounded Corners 97">
            <a:extLst>
              <a:ext uri="{FF2B5EF4-FFF2-40B4-BE49-F238E27FC236}">
                <a16:creationId xmlns:a16="http://schemas.microsoft.com/office/drawing/2014/main" id="{88D41FEE-22F2-D4C3-9D40-033838EB14EC}"/>
              </a:ext>
            </a:extLst>
          </p:cNvPr>
          <p:cNvSpPr/>
          <p:nvPr/>
        </p:nvSpPr>
        <p:spPr>
          <a:xfrm>
            <a:off x="2779150" y="2951494"/>
            <a:ext cx="6168711" cy="48674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Hedra</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talat</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Hosny                                       2000429</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99" name="Rectangle: Rounded Corners 98">
            <a:extLst>
              <a:ext uri="{FF2B5EF4-FFF2-40B4-BE49-F238E27FC236}">
                <a16:creationId xmlns:a16="http://schemas.microsoft.com/office/drawing/2014/main" id="{7C1DCC44-0686-E4FF-3995-787B34022282}"/>
              </a:ext>
            </a:extLst>
          </p:cNvPr>
          <p:cNvSpPr/>
          <p:nvPr/>
        </p:nvSpPr>
        <p:spPr>
          <a:xfrm>
            <a:off x="2749055" y="4842169"/>
            <a:ext cx="6168711" cy="48674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Marina toman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hosney</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2000711</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100" name="Oval 99">
            <a:extLst>
              <a:ext uri="{FF2B5EF4-FFF2-40B4-BE49-F238E27FC236}">
                <a16:creationId xmlns:a16="http://schemas.microsoft.com/office/drawing/2014/main" id="{565AC258-DF4E-9A7C-584E-C027F38903A3}"/>
              </a:ext>
              <a:ext uri="{C183D7F6-B498-43B3-948B-1728B52AA6E4}">
                <adec:decorative xmlns:adec="http://schemas.microsoft.com/office/drawing/2017/decorative" val="1"/>
              </a:ext>
            </a:extLst>
          </p:cNvPr>
          <p:cNvSpPr/>
          <p:nvPr/>
        </p:nvSpPr>
        <p:spPr>
          <a:xfrm>
            <a:off x="2188192" y="4807406"/>
            <a:ext cx="468000" cy="468000"/>
          </a:xfrm>
          <a:prstGeom prst="ellipse">
            <a:avLst/>
          </a:prstGeom>
          <a:solidFill>
            <a:srgbClr val="439EB7"/>
          </a:solidFill>
          <a:ln w="28575" cap="flat" cmpd="sng" algn="in">
            <a:solidFill>
              <a:sysClr val="windowText" lastClr="000000"/>
            </a:solidFill>
            <a:prstDash val="solid"/>
          </a:ln>
          <a:effectLst>
            <a:outerShdw blurRad="63500" sx="102000" sy="102000" algn="ctr" rotWithShape="0">
              <a:prstClr val="black">
                <a:alpha val="40000"/>
              </a:prstClr>
            </a:outerShdw>
          </a:effectLst>
          <a:scene3d>
            <a:camera prst="orthographicFront"/>
            <a:lightRig rig="threePt" dir="t"/>
          </a:scene3d>
          <a:sp3d>
            <a:bevel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Franklin Gothic Demi"/>
                <a:ea typeface="+mn-ea"/>
                <a:cs typeface="Segoe UI Semibold" panose="020B0702040204020203" pitchFamily="34" charset="0"/>
              </a:rPr>
              <a:t>5</a:t>
            </a:r>
            <a:endParaRPr kumimoji="0" lang="en-GB" sz="1800" b="0" i="0" u="none" strike="noStrike" kern="0" cap="none" spc="0" normalizeH="0" baseline="0" noProof="0" dirty="0">
              <a:ln>
                <a:noFill/>
              </a:ln>
              <a:solidFill>
                <a:prstClr val="black"/>
              </a:solidFill>
              <a:effectLst/>
              <a:uLnTx/>
              <a:uFillTx/>
              <a:latin typeface="Franklin Gothic Demi"/>
              <a:ea typeface="+mn-ea"/>
              <a:cs typeface="Segoe UI Semibold" panose="020B0702040204020203" pitchFamily="34" charset="0"/>
            </a:endParaRPr>
          </a:p>
        </p:txBody>
      </p:sp>
      <p:sp>
        <p:nvSpPr>
          <p:cNvPr id="101" name="Oval 100">
            <a:extLst>
              <a:ext uri="{FF2B5EF4-FFF2-40B4-BE49-F238E27FC236}">
                <a16:creationId xmlns:a16="http://schemas.microsoft.com/office/drawing/2014/main" id="{8E4BB7A4-A854-3CA6-600F-16976DE6EC4E}"/>
              </a:ext>
              <a:ext uri="{C183D7F6-B498-43B3-948B-1728B52AA6E4}">
                <adec:decorative xmlns:adec="http://schemas.microsoft.com/office/drawing/2017/decorative" val="1"/>
              </a:ext>
            </a:extLst>
          </p:cNvPr>
          <p:cNvSpPr/>
          <p:nvPr/>
        </p:nvSpPr>
        <p:spPr>
          <a:xfrm>
            <a:off x="2188192" y="5460714"/>
            <a:ext cx="468000" cy="468000"/>
          </a:xfrm>
          <a:prstGeom prst="ellipse">
            <a:avLst/>
          </a:prstGeom>
          <a:solidFill>
            <a:srgbClr val="439EB7"/>
          </a:solidFill>
          <a:ln w="28575" cap="flat" cmpd="sng" algn="in">
            <a:solidFill>
              <a:sysClr val="windowText" lastClr="000000"/>
            </a:solidFill>
            <a:prstDash val="solid"/>
          </a:ln>
          <a:effectLst>
            <a:outerShdw blurRad="63500" sx="102000" sy="102000" algn="ctr" rotWithShape="0">
              <a:prstClr val="black">
                <a:alpha val="40000"/>
              </a:prstClr>
            </a:outerShdw>
          </a:effectLst>
          <a:scene3d>
            <a:camera prst="orthographicFront"/>
            <a:lightRig rig="threePt" dir="t"/>
          </a:scene3d>
          <a:sp3d>
            <a:bevel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Franklin Gothic Demi"/>
                <a:ea typeface="+mn-ea"/>
                <a:cs typeface="Segoe UI Semibold" panose="020B0702040204020203" pitchFamily="34" charset="0"/>
              </a:rPr>
              <a:t>6</a:t>
            </a:r>
            <a:endParaRPr kumimoji="0" lang="en-GB" sz="1800" b="0" i="0" u="none" strike="noStrike" kern="0" cap="none" spc="0" normalizeH="0" baseline="0" noProof="0" dirty="0">
              <a:ln>
                <a:noFill/>
              </a:ln>
              <a:solidFill>
                <a:prstClr val="black"/>
              </a:solidFill>
              <a:effectLst/>
              <a:uLnTx/>
              <a:uFillTx/>
              <a:latin typeface="Franklin Gothic Demi"/>
              <a:ea typeface="+mn-ea"/>
              <a:cs typeface="Segoe UI Semibold" panose="020B0702040204020203" pitchFamily="34" charset="0"/>
            </a:endParaRPr>
          </a:p>
        </p:txBody>
      </p:sp>
      <p:sp>
        <p:nvSpPr>
          <p:cNvPr id="102" name="Oval 101">
            <a:extLst>
              <a:ext uri="{FF2B5EF4-FFF2-40B4-BE49-F238E27FC236}">
                <a16:creationId xmlns:a16="http://schemas.microsoft.com/office/drawing/2014/main" id="{E91850EA-C56B-D2E5-9D06-5C51C6C57E3E}"/>
              </a:ext>
              <a:ext uri="{C183D7F6-B498-43B3-948B-1728B52AA6E4}">
                <adec:decorative xmlns:adec="http://schemas.microsoft.com/office/drawing/2017/decorative" val="1"/>
              </a:ext>
            </a:extLst>
          </p:cNvPr>
          <p:cNvSpPr/>
          <p:nvPr/>
        </p:nvSpPr>
        <p:spPr>
          <a:xfrm>
            <a:off x="2188192" y="6094385"/>
            <a:ext cx="468000" cy="468000"/>
          </a:xfrm>
          <a:prstGeom prst="ellipse">
            <a:avLst/>
          </a:prstGeom>
          <a:solidFill>
            <a:srgbClr val="439EB7"/>
          </a:solidFill>
          <a:ln w="28575" cap="flat" cmpd="sng" algn="in">
            <a:solidFill>
              <a:sysClr val="windowText" lastClr="000000"/>
            </a:solidFill>
            <a:prstDash val="solid"/>
          </a:ln>
          <a:effectLst>
            <a:outerShdw blurRad="63500" sx="102000" sy="102000" algn="ctr" rotWithShape="0">
              <a:prstClr val="black">
                <a:alpha val="40000"/>
              </a:prstClr>
            </a:outerShdw>
          </a:effectLst>
          <a:scene3d>
            <a:camera prst="orthographicFront"/>
            <a:lightRig rig="threePt" dir="t"/>
          </a:scene3d>
          <a:sp3d>
            <a:bevelT/>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Franklin Gothic Demi"/>
                <a:ea typeface="+mn-ea"/>
                <a:cs typeface="Segoe UI Semibold" panose="020B0702040204020203" pitchFamily="34" charset="0"/>
              </a:rPr>
              <a:t>7</a:t>
            </a:r>
            <a:endParaRPr kumimoji="0" lang="en-GB" sz="1800" b="0" i="0" u="none" strike="noStrike" kern="0" cap="none" spc="0" normalizeH="0" baseline="0" noProof="0" dirty="0">
              <a:ln>
                <a:noFill/>
              </a:ln>
              <a:solidFill>
                <a:prstClr val="black"/>
              </a:solidFill>
              <a:effectLst/>
              <a:uLnTx/>
              <a:uFillTx/>
              <a:latin typeface="Franklin Gothic Demi"/>
              <a:ea typeface="+mn-ea"/>
              <a:cs typeface="Segoe UI Semibold" panose="020B0702040204020203" pitchFamily="34" charset="0"/>
            </a:endParaRPr>
          </a:p>
        </p:txBody>
      </p:sp>
      <p:sp>
        <p:nvSpPr>
          <p:cNvPr id="103" name="Rectangle: Rounded Corners 102">
            <a:extLst>
              <a:ext uri="{FF2B5EF4-FFF2-40B4-BE49-F238E27FC236}">
                <a16:creationId xmlns:a16="http://schemas.microsoft.com/office/drawing/2014/main" id="{CDC763C8-ABE4-729F-D896-B72A58ABDDCA}"/>
              </a:ext>
            </a:extLst>
          </p:cNvPr>
          <p:cNvSpPr/>
          <p:nvPr/>
        </p:nvSpPr>
        <p:spPr>
          <a:xfrm>
            <a:off x="2749056" y="4224633"/>
            <a:ext cx="6168711" cy="48674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Yassa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kamal</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anwar</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2001165</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104" name="Rectangle: Rounded Corners 103">
            <a:extLst>
              <a:ext uri="{FF2B5EF4-FFF2-40B4-BE49-F238E27FC236}">
                <a16:creationId xmlns:a16="http://schemas.microsoft.com/office/drawing/2014/main" id="{6EB9957C-1899-82AC-0C4E-2CFF7752BCE4}"/>
              </a:ext>
            </a:extLst>
          </p:cNvPr>
          <p:cNvSpPr/>
          <p:nvPr/>
        </p:nvSpPr>
        <p:spPr>
          <a:xfrm>
            <a:off x="2734947" y="5473302"/>
            <a:ext cx="6168711" cy="48674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Kerolos</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yassa</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roshdey</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2000720</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107" name="Rectangle: Rounded Corners 106">
            <a:extLst>
              <a:ext uri="{FF2B5EF4-FFF2-40B4-BE49-F238E27FC236}">
                <a16:creationId xmlns:a16="http://schemas.microsoft.com/office/drawing/2014/main" id="{B4262E69-313B-E3AF-03D8-F48ED5D8CF39}"/>
              </a:ext>
            </a:extLst>
          </p:cNvPr>
          <p:cNvSpPr/>
          <p:nvPr/>
        </p:nvSpPr>
        <p:spPr>
          <a:xfrm>
            <a:off x="2749057" y="6103759"/>
            <a:ext cx="6168711" cy="48674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Abanob</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mamdoh</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a:t>
            </a:r>
            <a:r>
              <a:rPr lang="en-GB" sz="2800" dirty="0" err="1">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ramzy</a:t>
            </a:r>
            <a:r>
              <a:rPr lang="en-GB" sz="2800" dirty="0">
                <a:ln w="0"/>
                <a:solidFill>
                  <a:schemeClr val="bg1">
                    <a:lumMod val="95000"/>
                    <a:lumOff val="5000"/>
                  </a:schemeClr>
                </a:solidFill>
                <a:effectLst>
                  <a:outerShdw blurRad="38100" dist="19050" dir="2700000" algn="tl" rotWithShape="0">
                    <a:schemeClr val="dk1">
                      <a:alpha val="40000"/>
                    </a:schemeClr>
                  </a:outerShdw>
                </a:effectLst>
                <a:latin typeface="Bebas Neue" panose="020B0606020202050201" pitchFamily="34" charset="0"/>
              </a:rPr>
              <a:t>                                2000712</a:t>
            </a:r>
            <a:endParaRPr lang="en-GB" sz="2800" dirty="0">
              <a:ln w="0"/>
              <a:solidFill>
                <a:schemeClr val="tx1"/>
              </a:solidFill>
              <a:effectLst>
                <a:outerShdw blurRad="38100" dist="19050" dir="2700000" algn="tl" rotWithShape="0">
                  <a:schemeClr val="dk1">
                    <a:alpha val="40000"/>
                  </a:schemeClr>
                </a:outerShdw>
              </a:effectLst>
            </a:endParaRPr>
          </a:p>
        </p:txBody>
      </p:sp>
      <p:grpSp>
        <p:nvGrpSpPr>
          <p:cNvPr id="279" name="Google Shape;5259;p112">
            <a:extLst>
              <a:ext uri="{FF2B5EF4-FFF2-40B4-BE49-F238E27FC236}">
                <a16:creationId xmlns:a16="http://schemas.microsoft.com/office/drawing/2014/main" id="{62075F1F-C898-90D9-B911-536A198CC46C}"/>
              </a:ext>
            </a:extLst>
          </p:cNvPr>
          <p:cNvGrpSpPr/>
          <p:nvPr/>
        </p:nvGrpSpPr>
        <p:grpSpPr>
          <a:xfrm>
            <a:off x="1323653" y="477025"/>
            <a:ext cx="686557" cy="572699"/>
            <a:chOff x="1334725" y="2969100"/>
            <a:chExt cx="387425" cy="323175"/>
          </a:xfrm>
        </p:grpSpPr>
        <p:sp>
          <p:nvSpPr>
            <p:cNvPr id="280" name="Google Shape;5260;p112">
              <a:extLst>
                <a:ext uri="{FF2B5EF4-FFF2-40B4-BE49-F238E27FC236}">
                  <a16:creationId xmlns:a16="http://schemas.microsoft.com/office/drawing/2014/main" id="{94709FE8-03A7-A8B2-935B-74D0B3D841C2}"/>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261;p112">
              <a:extLst>
                <a:ext uri="{FF2B5EF4-FFF2-40B4-BE49-F238E27FC236}">
                  <a16:creationId xmlns:a16="http://schemas.microsoft.com/office/drawing/2014/main" id="{AF69FA2F-71E0-A09B-9A53-E5568E1660DC}"/>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262;p112">
              <a:extLst>
                <a:ext uri="{FF2B5EF4-FFF2-40B4-BE49-F238E27FC236}">
                  <a16:creationId xmlns:a16="http://schemas.microsoft.com/office/drawing/2014/main" id="{536931FC-9B71-C259-B8D2-8956837D9744}"/>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263;p112">
              <a:extLst>
                <a:ext uri="{FF2B5EF4-FFF2-40B4-BE49-F238E27FC236}">
                  <a16:creationId xmlns:a16="http://schemas.microsoft.com/office/drawing/2014/main" id="{8289A168-261F-71D3-B9AC-D145830F1D92}"/>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264;p112">
              <a:extLst>
                <a:ext uri="{FF2B5EF4-FFF2-40B4-BE49-F238E27FC236}">
                  <a16:creationId xmlns:a16="http://schemas.microsoft.com/office/drawing/2014/main" id="{50677950-EF51-1AA7-E640-D5B09F47DC22}"/>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265;p112">
              <a:extLst>
                <a:ext uri="{FF2B5EF4-FFF2-40B4-BE49-F238E27FC236}">
                  <a16:creationId xmlns:a16="http://schemas.microsoft.com/office/drawing/2014/main" id="{95864614-0644-0085-3E0E-CB974C78E2FB}"/>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266;p112">
              <a:extLst>
                <a:ext uri="{FF2B5EF4-FFF2-40B4-BE49-F238E27FC236}">
                  <a16:creationId xmlns:a16="http://schemas.microsoft.com/office/drawing/2014/main" id="{FDF846D9-0080-8BDC-8F44-653A4D37F47A}"/>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267;p112">
              <a:extLst>
                <a:ext uri="{FF2B5EF4-FFF2-40B4-BE49-F238E27FC236}">
                  <a16:creationId xmlns:a16="http://schemas.microsoft.com/office/drawing/2014/main" id="{81BBCE58-7031-258A-C8BB-881D45EFC90A}"/>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268;p112">
              <a:extLst>
                <a:ext uri="{FF2B5EF4-FFF2-40B4-BE49-F238E27FC236}">
                  <a16:creationId xmlns:a16="http://schemas.microsoft.com/office/drawing/2014/main" id="{487E5703-B7AA-2368-8A9E-B466042B627E}"/>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269;p112">
              <a:extLst>
                <a:ext uri="{FF2B5EF4-FFF2-40B4-BE49-F238E27FC236}">
                  <a16:creationId xmlns:a16="http://schemas.microsoft.com/office/drawing/2014/main" id="{57B024CE-3B95-A97A-0674-F6A7C82AE6A9}"/>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270;p112">
              <a:extLst>
                <a:ext uri="{FF2B5EF4-FFF2-40B4-BE49-F238E27FC236}">
                  <a16:creationId xmlns:a16="http://schemas.microsoft.com/office/drawing/2014/main" id="{7CE09241-FF8A-C184-208F-898F00CA9D14}"/>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271;p112">
              <a:extLst>
                <a:ext uri="{FF2B5EF4-FFF2-40B4-BE49-F238E27FC236}">
                  <a16:creationId xmlns:a16="http://schemas.microsoft.com/office/drawing/2014/main" id="{90E6385F-078C-5B7D-7473-BDB28DD79370}"/>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272;p112">
              <a:extLst>
                <a:ext uri="{FF2B5EF4-FFF2-40B4-BE49-F238E27FC236}">
                  <a16:creationId xmlns:a16="http://schemas.microsoft.com/office/drawing/2014/main" id="{CEA6FAC0-1FA4-AAFF-027E-121CACD28802}"/>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273;p112">
              <a:extLst>
                <a:ext uri="{FF2B5EF4-FFF2-40B4-BE49-F238E27FC236}">
                  <a16:creationId xmlns:a16="http://schemas.microsoft.com/office/drawing/2014/main" id="{0E90D6FB-C7B6-8196-7463-725DE6A0C2E2}"/>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274;p112">
              <a:extLst>
                <a:ext uri="{FF2B5EF4-FFF2-40B4-BE49-F238E27FC236}">
                  <a16:creationId xmlns:a16="http://schemas.microsoft.com/office/drawing/2014/main" id="{C87774EE-10EA-A27C-ACFA-B2848C5F4B5A}"/>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275;p112">
              <a:extLst>
                <a:ext uri="{FF2B5EF4-FFF2-40B4-BE49-F238E27FC236}">
                  <a16:creationId xmlns:a16="http://schemas.microsoft.com/office/drawing/2014/main" id="{CD4FCF17-E23C-DA82-B612-DC02D8BCFE7B}"/>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276;p112">
              <a:extLst>
                <a:ext uri="{FF2B5EF4-FFF2-40B4-BE49-F238E27FC236}">
                  <a16:creationId xmlns:a16="http://schemas.microsoft.com/office/drawing/2014/main" id="{3685092B-7ED4-09B6-A882-259079FDB627}"/>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277;p112">
              <a:extLst>
                <a:ext uri="{FF2B5EF4-FFF2-40B4-BE49-F238E27FC236}">
                  <a16:creationId xmlns:a16="http://schemas.microsoft.com/office/drawing/2014/main" id="{7BC8819C-59C7-1C44-CA83-CA1AB3B31C79}"/>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278;p112">
              <a:extLst>
                <a:ext uri="{FF2B5EF4-FFF2-40B4-BE49-F238E27FC236}">
                  <a16:creationId xmlns:a16="http://schemas.microsoft.com/office/drawing/2014/main" id="{C1F93F63-50F9-1A78-BEFC-5EA513AA69C1}"/>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279;p112">
              <a:extLst>
                <a:ext uri="{FF2B5EF4-FFF2-40B4-BE49-F238E27FC236}">
                  <a16:creationId xmlns:a16="http://schemas.microsoft.com/office/drawing/2014/main" id="{70426A29-E8C4-6320-FCB2-DC249BC0B7B5}"/>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280;p112">
              <a:extLst>
                <a:ext uri="{FF2B5EF4-FFF2-40B4-BE49-F238E27FC236}">
                  <a16:creationId xmlns:a16="http://schemas.microsoft.com/office/drawing/2014/main" id="{80BBF5B7-95D8-59AC-CA10-2DD924559736}"/>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281;p112">
              <a:extLst>
                <a:ext uri="{FF2B5EF4-FFF2-40B4-BE49-F238E27FC236}">
                  <a16:creationId xmlns:a16="http://schemas.microsoft.com/office/drawing/2014/main" id="{1E55D883-ADA9-9789-7EC1-483E328727B1}"/>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5937;p112">
            <a:extLst>
              <a:ext uri="{FF2B5EF4-FFF2-40B4-BE49-F238E27FC236}">
                <a16:creationId xmlns:a16="http://schemas.microsoft.com/office/drawing/2014/main" id="{F25356A0-E089-6821-E78A-335570D32EE2}"/>
              </a:ext>
            </a:extLst>
          </p:cNvPr>
          <p:cNvGrpSpPr/>
          <p:nvPr/>
        </p:nvGrpSpPr>
        <p:grpSpPr>
          <a:xfrm>
            <a:off x="10267928" y="529616"/>
            <a:ext cx="597244" cy="488122"/>
            <a:chOff x="2419975" y="1894800"/>
            <a:chExt cx="386975" cy="337675"/>
          </a:xfrm>
        </p:grpSpPr>
        <p:sp>
          <p:nvSpPr>
            <p:cNvPr id="303" name="Google Shape;5938;p112">
              <a:extLst>
                <a:ext uri="{FF2B5EF4-FFF2-40B4-BE49-F238E27FC236}">
                  <a16:creationId xmlns:a16="http://schemas.microsoft.com/office/drawing/2014/main" id="{CE0295C4-4270-981E-271A-2A9356A03B93}"/>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939;p112">
              <a:extLst>
                <a:ext uri="{FF2B5EF4-FFF2-40B4-BE49-F238E27FC236}">
                  <a16:creationId xmlns:a16="http://schemas.microsoft.com/office/drawing/2014/main" id="{04C12AF4-C767-7A76-C4F2-78673843790E}"/>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940;p112">
              <a:extLst>
                <a:ext uri="{FF2B5EF4-FFF2-40B4-BE49-F238E27FC236}">
                  <a16:creationId xmlns:a16="http://schemas.microsoft.com/office/drawing/2014/main" id="{A730A350-E670-7EBA-4DC1-E788AA989A1A}"/>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941;p112">
              <a:extLst>
                <a:ext uri="{FF2B5EF4-FFF2-40B4-BE49-F238E27FC236}">
                  <a16:creationId xmlns:a16="http://schemas.microsoft.com/office/drawing/2014/main" id="{DB1BA3A0-3802-6BA5-1025-5FF59C169127}"/>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942;p112">
              <a:extLst>
                <a:ext uri="{FF2B5EF4-FFF2-40B4-BE49-F238E27FC236}">
                  <a16:creationId xmlns:a16="http://schemas.microsoft.com/office/drawing/2014/main" id="{F03C7AFE-48F7-BAEE-C696-3D7AB2A7662C}"/>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943;p112">
              <a:extLst>
                <a:ext uri="{FF2B5EF4-FFF2-40B4-BE49-F238E27FC236}">
                  <a16:creationId xmlns:a16="http://schemas.microsoft.com/office/drawing/2014/main" id="{0232CEBD-9A29-788A-1B50-77CC982AE55C}"/>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944;p112">
              <a:extLst>
                <a:ext uri="{FF2B5EF4-FFF2-40B4-BE49-F238E27FC236}">
                  <a16:creationId xmlns:a16="http://schemas.microsoft.com/office/drawing/2014/main" id="{9B36C73C-64FE-119A-973E-90F690F07F59}"/>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945;p112">
              <a:extLst>
                <a:ext uri="{FF2B5EF4-FFF2-40B4-BE49-F238E27FC236}">
                  <a16:creationId xmlns:a16="http://schemas.microsoft.com/office/drawing/2014/main" id="{915362EB-5888-E971-9977-C63BCB44D78D}"/>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946;p112">
              <a:extLst>
                <a:ext uri="{FF2B5EF4-FFF2-40B4-BE49-F238E27FC236}">
                  <a16:creationId xmlns:a16="http://schemas.microsoft.com/office/drawing/2014/main" id="{CDBDEA39-58E7-EABF-8A36-2B3D72D97644}"/>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947;p112">
              <a:extLst>
                <a:ext uri="{FF2B5EF4-FFF2-40B4-BE49-F238E27FC236}">
                  <a16:creationId xmlns:a16="http://schemas.microsoft.com/office/drawing/2014/main" id="{127B7670-6F79-56E7-BC11-29C68C2ECB50}"/>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948;p112">
              <a:extLst>
                <a:ext uri="{FF2B5EF4-FFF2-40B4-BE49-F238E27FC236}">
                  <a16:creationId xmlns:a16="http://schemas.microsoft.com/office/drawing/2014/main" id="{8AD773BB-2792-7612-E647-F2D7FFB13A16}"/>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949;p112">
              <a:extLst>
                <a:ext uri="{FF2B5EF4-FFF2-40B4-BE49-F238E27FC236}">
                  <a16:creationId xmlns:a16="http://schemas.microsoft.com/office/drawing/2014/main" id="{EDAC4DCA-F379-1A90-83AA-0BD62FF4AAA5}"/>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8536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arn(inVertical)">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randombar(horizontal)">
                                      <p:cBhvr>
                                        <p:cTn id="15" dur="500"/>
                                        <p:tgtEl>
                                          <p:spTgt spid="5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randombar(horizontal)">
                                      <p:cBhvr>
                                        <p:cTn id="18" dur="500"/>
                                        <p:tgtEl>
                                          <p:spTgt spid="5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randombar(horizontal)">
                                      <p:cBhvr>
                                        <p:cTn id="21" dur="500"/>
                                        <p:tgtEl>
                                          <p:spTgt spid="83"/>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randombar(horizontal)">
                                      <p:cBhvr>
                                        <p:cTn id="29" dur="500"/>
                                        <p:tgtEl>
                                          <p:spTgt spid="70"/>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randombar(horizontal)">
                                      <p:cBhvr>
                                        <p:cTn id="32" dur="500"/>
                                        <p:tgtEl>
                                          <p:spTgt spid="7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randombar(horizontal)">
                                      <p:cBhvr>
                                        <p:cTn id="35" dur="500"/>
                                        <p:tgtEl>
                                          <p:spTgt spid="72"/>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randombar(horizontal)">
                                      <p:cBhvr>
                                        <p:cTn id="38" dur="500"/>
                                        <p:tgtEl>
                                          <p:spTgt spid="73"/>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randombar(horizontal)">
                                      <p:cBhvr>
                                        <p:cTn id="41" dur="500"/>
                                        <p:tgtEl>
                                          <p:spTgt spid="74"/>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randombar(horizontal)">
                                      <p:cBhvr>
                                        <p:cTn id="44" dur="500"/>
                                        <p:tgtEl>
                                          <p:spTgt spid="75"/>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randombar(horizontal)">
                                      <p:cBhvr>
                                        <p:cTn id="47" dur="500"/>
                                        <p:tgtEl>
                                          <p:spTgt spid="76"/>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randombar(horizontal)">
                                      <p:cBhvr>
                                        <p:cTn id="50" dur="500"/>
                                        <p:tgtEl>
                                          <p:spTgt spid="77"/>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animEffect transition="in" filter="randombar(horizontal)">
                                      <p:cBhvr>
                                        <p:cTn id="53" dur="500"/>
                                        <p:tgtEl>
                                          <p:spTgt spid="9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randombar(horizontal)">
                                      <p:cBhvr>
                                        <p:cTn id="56" dur="500"/>
                                        <p:tgtEl>
                                          <p:spTgt spid="95"/>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Effect transition="in" filter="randombar(horizontal)">
                                      <p:cBhvr>
                                        <p:cTn id="59" dur="500"/>
                                        <p:tgtEl>
                                          <p:spTgt spid="98"/>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99"/>
                                        </p:tgtEl>
                                        <p:attrNameLst>
                                          <p:attrName>style.visibility</p:attrName>
                                        </p:attrNameLst>
                                      </p:cBhvr>
                                      <p:to>
                                        <p:strVal val="visible"/>
                                      </p:to>
                                    </p:set>
                                    <p:animEffect transition="in" filter="randombar(horizontal)">
                                      <p:cBhvr>
                                        <p:cTn id="62" dur="500"/>
                                        <p:tgtEl>
                                          <p:spTgt spid="99"/>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00"/>
                                        </p:tgtEl>
                                        <p:attrNameLst>
                                          <p:attrName>style.visibility</p:attrName>
                                        </p:attrNameLst>
                                      </p:cBhvr>
                                      <p:to>
                                        <p:strVal val="visible"/>
                                      </p:to>
                                    </p:set>
                                    <p:animEffect transition="in" filter="randombar(horizontal)">
                                      <p:cBhvr>
                                        <p:cTn id="65" dur="500"/>
                                        <p:tgtEl>
                                          <p:spTgt spid="100"/>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randombar(horizontal)">
                                      <p:cBhvr>
                                        <p:cTn id="68" dur="500"/>
                                        <p:tgtEl>
                                          <p:spTgt spid="101"/>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02"/>
                                        </p:tgtEl>
                                        <p:attrNameLst>
                                          <p:attrName>style.visibility</p:attrName>
                                        </p:attrNameLst>
                                      </p:cBhvr>
                                      <p:to>
                                        <p:strVal val="visible"/>
                                      </p:to>
                                    </p:set>
                                    <p:animEffect transition="in" filter="randombar(horizontal)">
                                      <p:cBhvr>
                                        <p:cTn id="71" dur="500"/>
                                        <p:tgtEl>
                                          <p:spTgt spid="102"/>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randombar(horizontal)">
                                      <p:cBhvr>
                                        <p:cTn id="74" dur="500"/>
                                        <p:tgtEl>
                                          <p:spTgt spid="103"/>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randombar(horizontal)">
                                      <p:cBhvr>
                                        <p:cTn id="77" dur="500"/>
                                        <p:tgtEl>
                                          <p:spTgt spid="104"/>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07"/>
                                        </p:tgtEl>
                                        <p:attrNameLst>
                                          <p:attrName>style.visibility</p:attrName>
                                        </p:attrNameLst>
                                      </p:cBhvr>
                                      <p:to>
                                        <p:strVal val="visible"/>
                                      </p:to>
                                    </p:set>
                                    <p:animEffect transition="in" filter="randombar(horizontal)">
                                      <p:cBhvr>
                                        <p:cTn id="80"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54" grpId="0" animBg="1"/>
      <p:bldP spid="55" grpId="0"/>
      <p:bldP spid="69" grpId="0" animBg="1"/>
      <p:bldP spid="70" grpId="0" animBg="1"/>
      <p:bldP spid="71" grpId="0"/>
      <p:bldP spid="72" grpId="0" animBg="1"/>
      <p:bldP spid="73" grpId="0"/>
      <p:bldP spid="74" grpId="0" animBg="1"/>
      <p:bldP spid="75" grpId="0"/>
      <p:bldP spid="76" grpId="0" animBg="1"/>
      <p:bldP spid="77" grpId="0"/>
      <p:bldP spid="83" grpId="0" animBg="1"/>
      <p:bldP spid="92" grpId="0" animBg="1"/>
      <p:bldP spid="95" grpId="0" animBg="1"/>
      <p:bldP spid="98" grpId="0" animBg="1"/>
      <p:bldP spid="99" grpId="0" animBg="1"/>
      <p:bldP spid="100" grpId="0" animBg="1"/>
      <p:bldP spid="101" grpId="0" animBg="1"/>
      <p:bldP spid="102" grpId="0" animBg="1"/>
      <p:bldP spid="103" grpId="0" animBg="1"/>
      <p:bldP spid="104" grpId="0" animBg="1"/>
      <p:bldP spid="10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4;p58">
            <a:extLst>
              <a:ext uri="{FF2B5EF4-FFF2-40B4-BE49-F238E27FC236}">
                <a16:creationId xmlns:a16="http://schemas.microsoft.com/office/drawing/2014/main" id="{E3114020-9F23-2D31-AC43-577EAF9D0CA4}"/>
              </a:ext>
            </a:extLst>
          </p:cNvPr>
          <p:cNvSpPr txBox="1">
            <a:spLocks/>
          </p:cNvSpPr>
          <p:nvPr/>
        </p:nvSpPr>
        <p:spPr>
          <a:xfrm>
            <a:off x="189756" y="620688"/>
            <a:ext cx="11089232" cy="5616623"/>
          </a:xfrm>
          <a:prstGeom prst="rect">
            <a:avLst/>
          </a:prstGeom>
        </p:spPr>
        <p:txBody>
          <a:bodyPr spcFirstLastPara="1" wrap="square" lIns="0" tIns="0" rIns="0" bIns="0" anchor="t"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spcBef>
                <a:spcPts val="0"/>
              </a:spcBef>
            </a:pPr>
            <a:endParaRPr lang="en-GB" dirty="0"/>
          </a:p>
        </p:txBody>
      </p:sp>
      <p:sp>
        <p:nvSpPr>
          <p:cNvPr id="5" name="Google Shape;1544;p58">
            <a:extLst>
              <a:ext uri="{FF2B5EF4-FFF2-40B4-BE49-F238E27FC236}">
                <a16:creationId xmlns:a16="http://schemas.microsoft.com/office/drawing/2014/main" id="{47A535F0-4CC2-D042-516B-54474588340D}"/>
              </a:ext>
            </a:extLst>
          </p:cNvPr>
          <p:cNvSpPr txBox="1">
            <a:spLocks/>
          </p:cNvSpPr>
          <p:nvPr/>
        </p:nvSpPr>
        <p:spPr>
          <a:xfrm>
            <a:off x="714451" y="-99392"/>
            <a:ext cx="11449272" cy="6624736"/>
          </a:xfrm>
          <a:prstGeom prst="rect">
            <a:avLst/>
          </a:prstGeom>
        </p:spPr>
        <p:txBody>
          <a:bodyPr spcFirstLastPara="1" wrap="square" lIns="0" tIns="0" rIns="0" bIns="0" anchor="t"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spcBef>
                <a:spcPts val="0"/>
              </a:spcBef>
            </a:pPr>
            <a:endParaRPr lang="en-GB" sz="1800" b="1" dirty="0"/>
          </a:p>
          <a:p>
            <a:pPr algn="ctr">
              <a:spcBef>
                <a:spcPts val="0"/>
              </a:spcBef>
            </a:pPr>
            <a:r>
              <a:rPr lang="en-GB" sz="1800" b="1" dirty="0"/>
              <a:t>Name of the project idea     ---------------------------------           </a:t>
            </a:r>
            <a:r>
              <a:rPr lang="en-GB" sz="2000" b="1" dirty="0"/>
              <a:t>1</a:t>
            </a:r>
            <a:endParaRPr lang="en-GB" sz="1800" b="1" dirty="0"/>
          </a:p>
          <a:p>
            <a:pPr algn="ctr">
              <a:spcBef>
                <a:spcPts val="0"/>
              </a:spcBef>
            </a:pPr>
            <a:endParaRPr lang="en-GB" sz="1800" b="1" dirty="0"/>
          </a:p>
          <a:p>
            <a:pPr algn="ctr">
              <a:spcBef>
                <a:spcPts val="0"/>
              </a:spcBef>
            </a:pPr>
            <a:r>
              <a:rPr lang="en-GB" sz="1800" b="1" dirty="0"/>
              <a:t>Team Names and ID            ---------------------------------           </a:t>
            </a:r>
            <a:r>
              <a:rPr lang="en-GB" sz="2000" b="1" dirty="0"/>
              <a:t>2</a:t>
            </a:r>
            <a:endParaRPr lang="en-GB" sz="1800" b="1" dirty="0"/>
          </a:p>
          <a:p>
            <a:pPr algn="ctr">
              <a:spcBef>
                <a:spcPts val="0"/>
              </a:spcBef>
            </a:pPr>
            <a:r>
              <a:rPr lang="en-GB" sz="1800" b="1" dirty="0"/>
              <a:t>                            </a:t>
            </a:r>
          </a:p>
          <a:p>
            <a:pPr algn="ctr">
              <a:spcBef>
                <a:spcPts val="0"/>
              </a:spcBef>
            </a:pPr>
            <a:r>
              <a:rPr lang="en-GB" sz="1800" b="1" dirty="0"/>
              <a:t>Introduction                 ---------------------------------           </a:t>
            </a:r>
            <a:r>
              <a:rPr lang="en-GB" sz="2000" b="1" dirty="0"/>
              <a:t>3</a:t>
            </a:r>
            <a:endParaRPr lang="en-GB" sz="1800" b="1" dirty="0"/>
          </a:p>
          <a:p>
            <a:pPr algn="ctr">
              <a:spcBef>
                <a:spcPts val="0"/>
              </a:spcBef>
            </a:pPr>
            <a:endParaRPr lang="en-GB" sz="1800" b="1" dirty="0"/>
          </a:p>
          <a:p>
            <a:pPr algn="ctr">
              <a:spcBef>
                <a:spcPts val="0"/>
              </a:spcBef>
            </a:pPr>
            <a:r>
              <a:rPr lang="en-GB" sz="1800" b="1" dirty="0"/>
              <a:t>Related ideas                ---------------------------------           </a:t>
            </a:r>
            <a:r>
              <a:rPr lang="en-GB" sz="2000" b="1" dirty="0"/>
              <a:t>4</a:t>
            </a:r>
            <a:endParaRPr lang="en-GB" sz="1800" b="1" dirty="0"/>
          </a:p>
          <a:p>
            <a:pPr algn="ctr">
              <a:spcBef>
                <a:spcPts val="0"/>
              </a:spcBef>
            </a:pPr>
            <a:endParaRPr lang="en-GB" sz="1800" b="1" dirty="0"/>
          </a:p>
          <a:p>
            <a:pPr algn="ctr">
              <a:spcBef>
                <a:spcPts val="0"/>
              </a:spcBef>
            </a:pPr>
            <a:r>
              <a:rPr lang="en-GB" sz="1800" b="1" dirty="0"/>
              <a:t>Problem and solution         ---------------------------------           </a:t>
            </a:r>
            <a:r>
              <a:rPr lang="en-GB" sz="2000" b="1" dirty="0"/>
              <a:t>5</a:t>
            </a:r>
            <a:endParaRPr lang="en-GB" sz="1800" b="1" dirty="0"/>
          </a:p>
          <a:p>
            <a:pPr algn="ctr">
              <a:spcBef>
                <a:spcPts val="0"/>
              </a:spcBef>
            </a:pPr>
            <a:endParaRPr lang="en-GB" sz="1800" b="1" dirty="0"/>
          </a:p>
          <a:p>
            <a:pPr algn="ctr">
              <a:spcBef>
                <a:spcPts val="0"/>
              </a:spcBef>
            </a:pPr>
            <a:r>
              <a:rPr lang="en-GB" sz="1800" b="1" dirty="0"/>
              <a:t>Methodology                  ---------------------------------           </a:t>
            </a:r>
            <a:r>
              <a:rPr lang="en-GB" sz="2000" b="1" dirty="0"/>
              <a:t>6</a:t>
            </a:r>
            <a:endParaRPr lang="en-GB" sz="1800" b="1" dirty="0"/>
          </a:p>
          <a:p>
            <a:pPr algn="ctr">
              <a:spcBef>
                <a:spcPts val="0"/>
              </a:spcBef>
            </a:pPr>
            <a:endParaRPr lang="en-GB" sz="1800" b="1" dirty="0"/>
          </a:p>
          <a:p>
            <a:pPr algn="ctr">
              <a:spcBef>
                <a:spcPts val="0"/>
              </a:spcBef>
            </a:pPr>
            <a:r>
              <a:rPr lang="en-GB" sz="1800" b="1" dirty="0"/>
              <a:t> Features of the application  ---------------------------------          </a:t>
            </a:r>
            <a:r>
              <a:rPr lang="en-GB" sz="2000" b="1" dirty="0"/>
              <a:t>7-9</a:t>
            </a:r>
            <a:endParaRPr lang="en-GB" sz="1800" b="1" dirty="0"/>
          </a:p>
          <a:p>
            <a:pPr algn="ctr">
              <a:spcBef>
                <a:spcPts val="0"/>
              </a:spcBef>
            </a:pPr>
            <a:endParaRPr lang="en-GB" sz="1800" b="1" dirty="0"/>
          </a:p>
          <a:p>
            <a:pPr algn="ctr">
              <a:spcBef>
                <a:spcPts val="0"/>
              </a:spcBef>
            </a:pPr>
            <a:r>
              <a:rPr lang="en-GB" sz="1800" b="1" dirty="0"/>
              <a:t> Use case Diagram             ---------------------------------           </a:t>
            </a:r>
            <a:r>
              <a:rPr lang="en-GB" sz="2000" b="1" dirty="0"/>
              <a:t>10</a:t>
            </a:r>
            <a:endParaRPr lang="en-GB" sz="1800" b="1" dirty="0"/>
          </a:p>
          <a:p>
            <a:pPr algn="ctr">
              <a:spcBef>
                <a:spcPts val="0"/>
              </a:spcBef>
            </a:pPr>
            <a:endParaRPr lang="en-GB" sz="1800" b="1" dirty="0"/>
          </a:p>
          <a:p>
            <a:pPr algn="ctr">
              <a:spcBef>
                <a:spcPts val="0"/>
              </a:spcBef>
            </a:pPr>
            <a:r>
              <a:rPr lang="en-GB" sz="1800" b="1" dirty="0"/>
              <a:t>  Sequence Diagram             ---------------------------------           </a:t>
            </a:r>
            <a:r>
              <a:rPr lang="en-GB" sz="2000" b="1" dirty="0"/>
              <a:t>11</a:t>
            </a:r>
            <a:endParaRPr lang="en-GB" sz="1800" b="1" dirty="0"/>
          </a:p>
          <a:p>
            <a:pPr algn="ctr">
              <a:spcBef>
                <a:spcPts val="0"/>
              </a:spcBef>
            </a:pPr>
            <a:endParaRPr lang="en-GB" sz="1800" b="1" dirty="0"/>
          </a:p>
          <a:p>
            <a:pPr algn="ctr">
              <a:spcBef>
                <a:spcPts val="0"/>
              </a:spcBef>
            </a:pPr>
            <a:r>
              <a:rPr lang="en-GB" sz="1800" b="1" dirty="0"/>
              <a:t>  ERD Diagram                  ---------------------------------           </a:t>
            </a:r>
            <a:r>
              <a:rPr lang="en-GB" sz="2000" b="1" dirty="0"/>
              <a:t>12</a:t>
            </a:r>
            <a:endParaRPr lang="en-GB" sz="1800" b="1" dirty="0"/>
          </a:p>
          <a:p>
            <a:pPr algn="ctr">
              <a:spcBef>
                <a:spcPts val="0"/>
              </a:spcBef>
            </a:pPr>
            <a:endParaRPr lang="en-GB" sz="1800" b="1" dirty="0"/>
          </a:p>
          <a:p>
            <a:pPr algn="ctr">
              <a:spcBef>
                <a:spcPts val="0"/>
              </a:spcBef>
            </a:pPr>
            <a:r>
              <a:rPr lang="en-GB" sz="1800" b="1" dirty="0"/>
              <a:t>  Schema Diagram               ---------------------------------           </a:t>
            </a:r>
            <a:r>
              <a:rPr lang="en-GB" sz="2000" b="1" dirty="0"/>
              <a:t>13</a:t>
            </a:r>
            <a:endParaRPr lang="en-GB" sz="1800" b="1" dirty="0"/>
          </a:p>
          <a:p>
            <a:pPr algn="ctr">
              <a:spcBef>
                <a:spcPts val="0"/>
              </a:spcBef>
            </a:pPr>
            <a:endParaRPr lang="en-GB" sz="1800" b="1" dirty="0"/>
          </a:p>
          <a:p>
            <a:pPr algn="ctr">
              <a:spcBef>
                <a:spcPts val="0"/>
              </a:spcBef>
            </a:pPr>
            <a:r>
              <a:rPr lang="en-GB" sz="1800" b="1" dirty="0"/>
              <a:t>    UI &amp; UX  for project         ---------------------------------          </a:t>
            </a:r>
            <a:r>
              <a:rPr lang="en-GB" sz="2000" b="1" dirty="0"/>
              <a:t>14-18</a:t>
            </a:r>
            <a:endParaRPr lang="en-GB" sz="1800" b="1" dirty="0"/>
          </a:p>
          <a:p>
            <a:pPr algn="ctr">
              <a:spcBef>
                <a:spcPts val="0"/>
              </a:spcBef>
            </a:pPr>
            <a:endParaRPr lang="en-GB" sz="1800" b="1" dirty="0"/>
          </a:p>
          <a:p>
            <a:pPr algn="ctr">
              <a:spcBef>
                <a:spcPts val="0"/>
              </a:spcBef>
            </a:pPr>
            <a:r>
              <a:rPr lang="en-GB" sz="1800" b="1" dirty="0"/>
              <a:t>   Task table                   ---------------------------------             </a:t>
            </a:r>
            <a:r>
              <a:rPr lang="en-GB" sz="2000" b="1" dirty="0"/>
              <a:t>19</a:t>
            </a: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a:p>
            <a:pPr algn="ctr">
              <a:spcBef>
                <a:spcPts val="0"/>
              </a:spcBef>
            </a:pPr>
            <a:endParaRPr lang="en-GB" sz="1800" b="1" dirty="0"/>
          </a:p>
        </p:txBody>
      </p:sp>
    </p:spTree>
    <p:extLst>
      <p:ext uri="{BB962C8B-B14F-4D97-AF65-F5344CB8AC3E}">
        <p14:creationId xmlns:p14="http://schemas.microsoft.com/office/powerpoint/2010/main" val="35495908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le of newspapers with black text">
            <a:extLst>
              <a:ext uri="{FF2B5EF4-FFF2-40B4-BE49-F238E27FC236}">
                <a16:creationId xmlns:a16="http://schemas.microsoft.com/office/drawing/2014/main" id="{5D64E4BE-964B-52CF-7AD2-3EE0BEC8F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93" y="404664"/>
            <a:ext cx="11137238" cy="6264696"/>
          </a:xfrm>
          <a:prstGeom prst="rect">
            <a:avLst/>
          </a:prstGeom>
        </p:spPr>
      </p:pic>
    </p:spTree>
    <p:extLst>
      <p:ext uri="{BB962C8B-B14F-4D97-AF65-F5344CB8AC3E}">
        <p14:creationId xmlns:p14="http://schemas.microsoft.com/office/powerpoint/2010/main" val="17713496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Google Shape;1986;p63">
            <a:extLst>
              <a:ext uri="{FF2B5EF4-FFF2-40B4-BE49-F238E27FC236}">
                <a16:creationId xmlns:a16="http://schemas.microsoft.com/office/drawing/2014/main" id="{5E4C4883-8C6A-18F3-D5CA-D98CCAA8E4E6}"/>
              </a:ext>
            </a:extLst>
          </p:cNvPr>
          <p:cNvSpPr txBox="1">
            <a:spLocks/>
          </p:cNvSpPr>
          <p:nvPr/>
        </p:nvSpPr>
        <p:spPr>
          <a:xfrm>
            <a:off x="8313618" y="3212976"/>
            <a:ext cx="3515100" cy="841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4500"/>
              <a:buFont typeface="Bebas Neue"/>
              <a:buNone/>
              <a:defRPr sz="5000" b="0" i="0" u="none" strike="noStrike" cap="none">
                <a:solidFill>
                  <a:schemeClr val="accent5"/>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5863E0"/>
              </a:buClr>
              <a:buSzPts val="4500"/>
              <a:buFont typeface="Bebas Neue"/>
              <a:buNone/>
              <a:tabLst/>
              <a:defRPr/>
            </a:pPr>
            <a:endParaRPr kumimoji="0" lang="en-GB" sz="5000" b="0" i="0" u="none" strike="noStrike" kern="0" cap="none" spc="0" normalizeH="0" baseline="0" noProof="0" dirty="0">
              <a:ln>
                <a:noFill/>
              </a:ln>
              <a:solidFill>
                <a:srgbClr val="5863E0"/>
              </a:solidFill>
              <a:effectLst/>
              <a:uLnTx/>
              <a:uFillTx/>
              <a:latin typeface="Bebas Neue"/>
              <a:sym typeface="Bebas Neue"/>
            </a:endParaRPr>
          </a:p>
        </p:txBody>
      </p:sp>
      <p:grpSp>
        <p:nvGrpSpPr>
          <p:cNvPr id="301" name="Google Shape;1980;p63">
            <a:extLst>
              <a:ext uri="{FF2B5EF4-FFF2-40B4-BE49-F238E27FC236}">
                <a16:creationId xmlns:a16="http://schemas.microsoft.com/office/drawing/2014/main" id="{7802C135-23E8-3E66-6C1F-6C396412426A}"/>
              </a:ext>
            </a:extLst>
          </p:cNvPr>
          <p:cNvGrpSpPr/>
          <p:nvPr/>
        </p:nvGrpSpPr>
        <p:grpSpPr>
          <a:xfrm>
            <a:off x="2804734" y="394235"/>
            <a:ext cx="6557041" cy="800821"/>
            <a:chOff x="4572000" y="496501"/>
            <a:chExt cx="3846900" cy="469800"/>
          </a:xfrm>
        </p:grpSpPr>
        <p:sp>
          <p:nvSpPr>
            <p:cNvPr id="302" name="Google Shape;1981;p63">
              <a:extLst>
                <a:ext uri="{FF2B5EF4-FFF2-40B4-BE49-F238E27FC236}">
                  <a16:creationId xmlns:a16="http://schemas.microsoft.com/office/drawing/2014/main" id="{9E238F8C-78E3-3D15-BC55-03E3A88AF6F9}"/>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GB" dirty="0"/>
            </a:p>
          </p:txBody>
        </p:sp>
        <p:grpSp>
          <p:nvGrpSpPr>
            <p:cNvPr id="303" name="Google Shape;1982;p63">
              <a:extLst>
                <a:ext uri="{FF2B5EF4-FFF2-40B4-BE49-F238E27FC236}">
                  <a16:creationId xmlns:a16="http://schemas.microsoft.com/office/drawing/2014/main" id="{CE52B18F-B98F-649E-AFDC-8CDDB66B27AC}"/>
                </a:ext>
              </a:extLst>
            </p:cNvPr>
            <p:cNvGrpSpPr/>
            <p:nvPr/>
          </p:nvGrpSpPr>
          <p:grpSpPr>
            <a:xfrm>
              <a:off x="7631947" y="671363"/>
              <a:ext cx="636814" cy="120078"/>
              <a:chOff x="8209059" y="198000"/>
              <a:chExt cx="636814" cy="120078"/>
            </a:xfrm>
          </p:grpSpPr>
          <p:sp>
            <p:nvSpPr>
              <p:cNvPr id="304" name="Google Shape;1983;p63">
                <a:extLst>
                  <a:ext uri="{FF2B5EF4-FFF2-40B4-BE49-F238E27FC236}">
                    <a16:creationId xmlns:a16="http://schemas.microsoft.com/office/drawing/2014/main" id="{5DB2ED6B-DEE5-6CA6-34A1-C0C7307AB74E}"/>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1984;p63">
                <a:extLst>
                  <a:ext uri="{FF2B5EF4-FFF2-40B4-BE49-F238E27FC236}">
                    <a16:creationId xmlns:a16="http://schemas.microsoft.com/office/drawing/2014/main" id="{067D4DDD-B374-87F6-7CFA-702524E255B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1985;p63">
                <a:extLst>
                  <a:ext uri="{FF2B5EF4-FFF2-40B4-BE49-F238E27FC236}">
                    <a16:creationId xmlns:a16="http://schemas.microsoft.com/office/drawing/2014/main" id="{BAF67EF5-D409-FA4E-38DF-B3F55DC4744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10" name="TextBox 309">
            <a:extLst>
              <a:ext uri="{FF2B5EF4-FFF2-40B4-BE49-F238E27FC236}">
                <a16:creationId xmlns:a16="http://schemas.microsoft.com/office/drawing/2014/main" id="{A0A1B156-9E25-8BF5-515F-52F398940137}"/>
              </a:ext>
            </a:extLst>
          </p:cNvPr>
          <p:cNvSpPr txBox="1"/>
          <p:nvPr/>
        </p:nvSpPr>
        <p:spPr>
          <a:xfrm>
            <a:off x="2889204" y="456532"/>
            <a:ext cx="6096000"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5863E0"/>
              </a:buClr>
              <a:buSzPts val="4500"/>
              <a:buFont typeface="Bebas Neue"/>
              <a:buNone/>
              <a:tabLst/>
              <a:defRPr/>
            </a:pPr>
            <a:r>
              <a:rPr kumimoji="0" lang="en-GB" sz="4000" b="0" i="0" u="none" strike="noStrike" kern="0" cap="none" spc="0" normalizeH="0" baseline="0" noProof="0" dirty="0">
                <a:ln>
                  <a:noFill/>
                </a:ln>
                <a:solidFill>
                  <a:srgbClr val="5863E0"/>
                </a:solidFill>
                <a:effectLst/>
                <a:uLnTx/>
                <a:uFillTx/>
                <a:latin typeface="Bebas Neue"/>
                <a:sym typeface="Bebas Neue"/>
              </a:rPr>
              <a:t>INTRODUCTION</a:t>
            </a:r>
          </a:p>
        </p:txBody>
      </p:sp>
      <p:sp>
        <p:nvSpPr>
          <p:cNvPr id="311" name="Google Shape;4500;p95">
            <a:extLst>
              <a:ext uri="{FF2B5EF4-FFF2-40B4-BE49-F238E27FC236}">
                <a16:creationId xmlns:a16="http://schemas.microsoft.com/office/drawing/2014/main" id="{67209B00-52B8-8D4D-DF8E-2853DE449620}"/>
              </a:ext>
            </a:extLst>
          </p:cNvPr>
          <p:cNvSpPr/>
          <p:nvPr/>
        </p:nvSpPr>
        <p:spPr>
          <a:xfrm>
            <a:off x="1629916" y="1844824"/>
            <a:ext cx="5943244" cy="4104456"/>
          </a:xfrm>
          <a:prstGeom prst="roundRect">
            <a:avLst>
              <a:gd name="adj" fmla="val 2828"/>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fontAlgn="ctr"/>
            <a:endParaRPr lang="en-GB" sz="1400" dirty="0">
              <a:latin typeface="Arial" panose="020B0604020202020204" pitchFamily="34" charset="0"/>
            </a:endParaRPr>
          </a:p>
        </p:txBody>
      </p:sp>
      <p:sp>
        <p:nvSpPr>
          <p:cNvPr id="313" name="TextBox 312">
            <a:extLst>
              <a:ext uri="{FF2B5EF4-FFF2-40B4-BE49-F238E27FC236}">
                <a16:creationId xmlns:a16="http://schemas.microsoft.com/office/drawing/2014/main" id="{E2D51159-E7C9-9038-E476-A1798284B7E5}"/>
              </a:ext>
            </a:extLst>
          </p:cNvPr>
          <p:cNvSpPr txBox="1"/>
          <p:nvPr/>
        </p:nvSpPr>
        <p:spPr>
          <a:xfrm>
            <a:off x="1580340" y="1924492"/>
            <a:ext cx="6096000" cy="378565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u="none" strike="noStrike" kern="1200" cap="none" spc="0" normalizeH="0" baseline="0" noProof="0" dirty="0">
                <a:ln>
                  <a:noFill/>
                </a:ln>
                <a:solidFill>
                  <a:schemeClr val="accent6">
                    <a:lumMod val="75000"/>
                  </a:schemeClr>
                </a:solidFill>
                <a:effectLst/>
                <a:uLnTx/>
                <a:uFillTx/>
                <a:latin typeface="Franklin Gothic Demi"/>
                <a:ea typeface="+mn-ea"/>
                <a:cs typeface="+mn-cs"/>
              </a:rPr>
              <a:t> Is a software application or information system designed to manage and streamline various services and processes related to students within an educational institution, and helps educational institutions keep track of, the system typically focuses on enhancing the overall student experience, improving administrative efficiency, and ensuring that students have access to the support and resources they need.</a:t>
            </a:r>
            <a:endParaRPr kumimoji="0" lang="en-GB" sz="1000" b="1" u="none" strike="noStrike" kern="1200" cap="none" spc="0" normalizeH="0" baseline="0" noProof="0" dirty="0">
              <a:ln>
                <a:noFill/>
              </a:ln>
              <a:solidFill>
                <a:schemeClr val="accent6">
                  <a:lumMod val="75000"/>
                </a:schemeClr>
              </a:solidFill>
              <a:effectLst/>
              <a:uLnTx/>
              <a:uFillTx/>
              <a:latin typeface="Corbel"/>
              <a:ea typeface="+mn-ea"/>
              <a:cs typeface="+mn-cs"/>
            </a:endParaRPr>
          </a:p>
        </p:txBody>
      </p:sp>
      <p:grpSp>
        <p:nvGrpSpPr>
          <p:cNvPr id="314" name="Google Shape;1850;p62">
            <a:extLst>
              <a:ext uri="{FF2B5EF4-FFF2-40B4-BE49-F238E27FC236}">
                <a16:creationId xmlns:a16="http://schemas.microsoft.com/office/drawing/2014/main" id="{BD3F729A-1E2C-8CC1-56F4-F677074FA72B}"/>
              </a:ext>
            </a:extLst>
          </p:cNvPr>
          <p:cNvGrpSpPr/>
          <p:nvPr/>
        </p:nvGrpSpPr>
        <p:grpSpPr>
          <a:xfrm>
            <a:off x="8000338" y="1939709"/>
            <a:ext cx="4066622" cy="3914685"/>
            <a:chOff x="242155" y="855580"/>
            <a:chExt cx="3565562" cy="3432346"/>
          </a:xfrm>
        </p:grpSpPr>
        <p:sp>
          <p:nvSpPr>
            <p:cNvPr id="315" name="Google Shape;1851;p62">
              <a:extLst>
                <a:ext uri="{FF2B5EF4-FFF2-40B4-BE49-F238E27FC236}">
                  <a16:creationId xmlns:a16="http://schemas.microsoft.com/office/drawing/2014/main" id="{F7066410-8C98-EE31-6505-AC573506ABFE}"/>
                </a:ext>
              </a:extLst>
            </p:cNvPr>
            <p:cNvSpPr/>
            <p:nvPr/>
          </p:nvSpPr>
          <p:spPr>
            <a:xfrm>
              <a:off x="552077" y="974801"/>
              <a:ext cx="3255641" cy="3173137"/>
            </a:xfrm>
            <a:custGeom>
              <a:avLst/>
              <a:gdLst/>
              <a:ahLst/>
              <a:cxnLst/>
              <a:rect l="l" t="t" r="r" b="b"/>
              <a:pathLst>
                <a:path w="179820" h="175263" extrusionOk="0">
                  <a:moveTo>
                    <a:pt x="62362" y="1"/>
                  </a:moveTo>
                  <a:cubicBezTo>
                    <a:pt x="41556" y="1"/>
                    <a:pt x="17841" y="14713"/>
                    <a:pt x="9249" y="48232"/>
                  </a:cubicBezTo>
                  <a:cubicBezTo>
                    <a:pt x="1" y="84247"/>
                    <a:pt x="13334" y="168057"/>
                    <a:pt x="85114" y="174724"/>
                  </a:cubicBezTo>
                  <a:cubicBezTo>
                    <a:pt x="89019" y="175088"/>
                    <a:pt x="92783" y="175263"/>
                    <a:pt x="96406" y="175263"/>
                  </a:cubicBezTo>
                  <a:cubicBezTo>
                    <a:pt x="159388" y="175263"/>
                    <a:pt x="179819" y="122556"/>
                    <a:pt x="157044" y="96628"/>
                  </a:cubicBezTo>
                  <a:cubicBezTo>
                    <a:pt x="132959" y="69210"/>
                    <a:pt x="102633" y="71641"/>
                    <a:pt x="98121" y="30112"/>
                  </a:cubicBezTo>
                  <a:cubicBezTo>
                    <a:pt x="96034" y="10909"/>
                    <a:pt x="80276" y="1"/>
                    <a:pt x="62362" y="1"/>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16" name="Google Shape;1852;p62">
              <a:extLst>
                <a:ext uri="{FF2B5EF4-FFF2-40B4-BE49-F238E27FC236}">
                  <a16:creationId xmlns:a16="http://schemas.microsoft.com/office/drawing/2014/main" id="{B5E86F23-0C5F-E4FC-445F-2173E1524996}"/>
                </a:ext>
              </a:extLst>
            </p:cNvPr>
            <p:cNvGrpSpPr/>
            <p:nvPr/>
          </p:nvGrpSpPr>
          <p:grpSpPr>
            <a:xfrm>
              <a:off x="570236" y="1107330"/>
              <a:ext cx="2885937" cy="2831206"/>
              <a:chOff x="570236" y="1107330"/>
              <a:chExt cx="2885937" cy="2831206"/>
            </a:xfrm>
          </p:grpSpPr>
          <p:sp>
            <p:nvSpPr>
              <p:cNvPr id="338" name="Google Shape;1853;p62">
                <a:extLst>
                  <a:ext uri="{FF2B5EF4-FFF2-40B4-BE49-F238E27FC236}">
                    <a16:creationId xmlns:a16="http://schemas.microsoft.com/office/drawing/2014/main" id="{4A113729-32A1-0692-B203-0E334223606B}"/>
                  </a:ext>
                </a:extLst>
              </p:cNvPr>
              <p:cNvSpPr/>
              <p:nvPr/>
            </p:nvSpPr>
            <p:spPr>
              <a:xfrm>
                <a:off x="1396983" y="1741403"/>
                <a:ext cx="1327730" cy="2197132"/>
              </a:xfrm>
              <a:custGeom>
                <a:avLst/>
                <a:gdLst/>
                <a:ahLst/>
                <a:cxnLst/>
                <a:rect l="l" t="t" r="r" b="b"/>
                <a:pathLst>
                  <a:path w="73335" h="121355" extrusionOk="0">
                    <a:moveTo>
                      <a:pt x="4437" y="0"/>
                    </a:moveTo>
                    <a:cubicBezTo>
                      <a:pt x="1980" y="0"/>
                      <a:pt x="0" y="1980"/>
                      <a:pt x="0" y="4437"/>
                    </a:cubicBezTo>
                    <a:lnTo>
                      <a:pt x="0" y="116893"/>
                    </a:lnTo>
                    <a:cubicBezTo>
                      <a:pt x="0" y="119350"/>
                      <a:pt x="1980" y="121355"/>
                      <a:pt x="4437" y="121355"/>
                    </a:cubicBezTo>
                    <a:lnTo>
                      <a:pt x="68873" y="121355"/>
                    </a:lnTo>
                    <a:cubicBezTo>
                      <a:pt x="71329" y="121355"/>
                      <a:pt x="73334" y="119350"/>
                      <a:pt x="73334" y="116893"/>
                    </a:cubicBezTo>
                    <a:lnTo>
                      <a:pt x="73334" y="4437"/>
                    </a:lnTo>
                    <a:cubicBezTo>
                      <a:pt x="73334" y="1980"/>
                      <a:pt x="71329" y="0"/>
                      <a:pt x="68873" y="0"/>
                    </a:cubicBezTo>
                    <a:close/>
                  </a:path>
                </a:pathLst>
              </a:custGeom>
              <a:solidFill>
                <a:srgbClr val="011635">
                  <a:alpha val="205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1854;p62">
                <a:extLst>
                  <a:ext uri="{FF2B5EF4-FFF2-40B4-BE49-F238E27FC236}">
                    <a16:creationId xmlns:a16="http://schemas.microsoft.com/office/drawing/2014/main" id="{53683ED8-BDC9-F2CA-69E3-B1A1BF89EFD9}"/>
                  </a:ext>
                </a:extLst>
              </p:cNvPr>
              <p:cNvSpPr/>
              <p:nvPr/>
            </p:nvSpPr>
            <p:spPr>
              <a:xfrm>
                <a:off x="943217" y="1107330"/>
                <a:ext cx="613959" cy="858702"/>
              </a:xfrm>
              <a:custGeom>
                <a:avLst/>
                <a:gdLst/>
                <a:ahLst/>
                <a:cxnLst/>
                <a:rect l="l" t="t" r="r" b="b"/>
                <a:pathLst>
                  <a:path w="33911" h="47429" extrusionOk="0">
                    <a:moveTo>
                      <a:pt x="11167" y="0"/>
                    </a:moveTo>
                    <a:cubicBezTo>
                      <a:pt x="8344" y="0"/>
                      <a:pt x="5919" y="1445"/>
                      <a:pt x="4512" y="4571"/>
                    </a:cubicBezTo>
                    <a:cubicBezTo>
                      <a:pt x="1" y="14596"/>
                      <a:pt x="11329" y="22291"/>
                      <a:pt x="9675" y="30336"/>
                    </a:cubicBezTo>
                    <a:cubicBezTo>
                      <a:pt x="8021" y="38381"/>
                      <a:pt x="13209" y="45875"/>
                      <a:pt x="21154" y="47429"/>
                    </a:cubicBezTo>
                    <a:lnTo>
                      <a:pt x="31379" y="44546"/>
                    </a:lnTo>
                    <a:cubicBezTo>
                      <a:pt x="31379" y="44546"/>
                      <a:pt x="33911" y="35298"/>
                      <a:pt x="28973" y="18556"/>
                    </a:cubicBezTo>
                    <a:cubicBezTo>
                      <a:pt x="25558" y="7035"/>
                      <a:pt x="17396" y="0"/>
                      <a:pt x="11167" y="0"/>
                    </a:cubicBez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1855;p62">
                <a:extLst>
                  <a:ext uri="{FF2B5EF4-FFF2-40B4-BE49-F238E27FC236}">
                    <a16:creationId xmlns:a16="http://schemas.microsoft.com/office/drawing/2014/main" id="{6E7813A1-3F60-00F6-D093-3677F3D6CAF0}"/>
                  </a:ext>
                </a:extLst>
              </p:cNvPr>
              <p:cNvSpPr/>
              <p:nvPr/>
            </p:nvSpPr>
            <p:spPr>
              <a:xfrm>
                <a:off x="1195963" y="1315881"/>
                <a:ext cx="223271" cy="631086"/>
              </a:xfrm>
              <a:custGeom>
                <a:avLst/>
                <a:gdLst/>
                <a:ahLst/>
                <a:cxnLst/>
                <a:rect l="l" t="t" r="r" b="b"/>
                <a:pathLst>
                  <a:path w="12332" h="34857" extrusionOk="0">
                    <a:moveTo>
                      <a:pt x="373" y="1"/>
                    </a:moveTo>
                    <a:cubicBezTo>
                      <a:pt x="295" y="1"/>
                      <a:pt x="214" y="32"/>
                      <a:pt x="151" y="95"/>
                    </a:cubicBezTo>
                    <a:cubicBezTo>
                      <a:pt x="1" y="195"/>
                      <a:pt x="1" y="396"/>
                      <a:pt x="126" y="521"/>
                    </a:cubicBezTo>
                    <a:cubicBezTo>
                      <a:pt x="226" y="646"/>
                      <a:pt x="10402" y="12050"/>
                      <a:pt x="11705" y="34556"/>
                    </a:cubicBezTo>
                    <a:cubicBezTo>
                      <a:pt x="11705" y="34732"/>
                      <a:pt x="11855" y="34857"/>
                      <a:pt x="12031" y="34857"/>
                    </a:cubicBezTo>
                    <a:cubicBezTo>
                      <a:pt x="12206" y="34857"/>
                      <a:pt x="12332" y="34707"/>
                      <a:pt x="12332" y="34531"/>
                    </a:cubicBezTo>
                    <a:cubicBezTo>
                      <a:pt x="11028" y="11774"/>
                      <a:pt x="677" y="220"/>
                      <a:pt x="577" y="95"/>
                    </a:cubicBezTo>
                    <a:cubicBezTo>
                      <a:pt x="527" y="32"/>
                      <a:pt x="452" y="1"/>
                      <a:pt x="373"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1856;p62">
                <a:extLst>
                  <a:ext uri="{FF2B5EF4-FFF2-40B4-BE49-F238E27FC236}">
                    <a16:creationId xmlns:a16="http://schemas.microsoft.com/office/drawing/2014/main" id="{3C0CFAB6-2120-776D-0FFD-3799174065F9}"/>
                  </a:ext>
                </a:extLst>
              </p:cNvPr>
              <p:cNvSpPr/>
              <p:nvPr/>
            </p:nvSpPr>
            <p:spPr>
              <a:xfrm>
                <a:off x="2442909" y="2312272"/>
                <a:ext cx="968020" cy="838986"/>
              </a:xfrm>
              <a:custGeom>
                <a:avLst/>
                <a:gdLst/>
                <a:ahLst/>
                <a:cxnLst/>
                <a:rect l="l" t="t" r="r" b="b"/>
                <a:pathLst>
                  <a:path w="53467" h="46340" extrusionOk="0">
                    <a:moveTo>
                      <a:pt x="41069" y="1"/>
                    </a:moveTo>
                    <a:cubicBezTo>
                      <a:pt x="36522" y="1"/>
                      <a:pt x="30952" y="1624"/>
                      <a:pt x="24837" y="5738"/>
                    </a:cubicBezTo>
                    <a:cubicBezTo>
                      <a:pt x="8421" y="16791"/>
                      <a:pt x="0" y="26314"/>
                      <a:pt x="0" y="26314"/>
                    </a:cubicBezTo>
                    <a:lnTo>
                      <a:pt x="6191" y="46340"/>
                    </a:lnTo>
                    <a:cubicBezTo>
                      <a:pt x="14862" y="46039"/>
                      <a:pt x="26943" y="42104"/>
                      <a:pt x="34211" y="30851"/>
                    </a:cubicBezTo>
                    <a:cubicBezTo>
                      <a:pt x="41479" y="19598"/>
                      <a:pt x="52381" y="17743"/>
                      <a:pt x="53058" y="9648"/>
                    </a:cubicBezTo>
                    <a:cubicBezTo>
                      <a:pt x="53467" y="4588"/>
                      <a:pt x="48713" y="1"/>
                      <a:pt x="41069" y="1"/>
                    </a:cubicBez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1857;p62">
                <a:extLst>
                  <a:ext uri="{FF2B5EF4-FFF2-40B4-BE49-F238E27FC236}">
                    <a16:creationId xmlns:a16="http://schemas.microsoft.com/office/drawing/2014/main" id="{72AFB39B-A1D1-2083-7BD8-8D35C7FBB259}"/>
                  </a:ext>
                </a:extLst>
              </p:cNvPr>
              <p:cNvSpPr/>
              <p:nvPr/>
            </p:nvSpPr>
            <p:spPr>
              <a:xfrm>
                <a:off x="2495540" y="2514831"/>
                <a:ext cx="661593" cy="469897"/>
              </a:xfrm>
              <a:custGeom>
                <a:avLst/>
                <a:gdLst/>
                <a:ahLst/>
                <a:cxnLst/>
                <a:rect l="l" t="t" r="r" b="b"/>
                <a:pathLst>
                  <a:path w="36542" h="25954" extrusionOk="0">
                    <a:moveTo>
                      <a:pt x="36221" y="1"/>
                    </a:moveTo>
                    <a:cubicBezTo>
                      <a:pt x="36194" y="1"/>
                      <a:pt x="36167" y="5"/>
                      <a:pt x="36141" y="14"/>
                    </a:cubicBezTo>
                    <a:cubicBezTo>
                      <a:pt x="31179" y="1192"/>
                      <a:pt x="27269" y="5227"/>
                      <a:pt x="22732" y="9913"/>
                    </a:cubicBezTo>
                    <a:cubicBezTo>
                      <a:pt x="17068" y="15753"/>
                      <a:pt x="10627" y="22395"/>
                      <a:pt x="251" y="25327"/>
                    </a:cubicBezTo>
                    <a:cubicBezTo>
                      <a:pt x="101" y="25377"/>
                      <a:pt x="0" y="25553"/>
                      <a:pt x="51" y="25728"/>
                    </a:cubicBezTo>
                    <a:cubicBezTo>
                      <a:pt x="76" y="25853"/>
                      <a:pt x="201" y="25954"/>
                      <a:pt x="351" y="25954"/>
                    </a:cubicBezTo>
                    <a:cubicBezTo>
                      <a:pt x="376" y="25954"/>
                      <a:pt x="401" y="25954"/>
                      <a:pt x="427" y="25928"/>
                    </a:cubicBezTo>
                    <a:cubicBezTo>
                      <a:pt x="10953" y="22971"/>
                      <a:pt x="17444" y="16254"/>
                      <a:pt x="23184" y="10339"/>
                    </a:cubicBezTo>
                    <a:cubicBezTo>
                      <a:pt x="27645" y="5728"/>
                      <a:pt x="31504" y="1768"/>
                      <a:pt x="36266" y="615"/>
                    </a:cubicBezTo>
                    <a:cubicBezTo>
                      <a:pt x="36442" y="565"/>
                      <a:pt x="36542" y="415"/>
                      <a:pt x="36517" y="239"/>
                    </a:cubicBezTo>
                    <a:cubicBezTo>
                      <a:pt x="36476" y="94"/>
                      <a:pt x="36349" y="1"/>
                      <a:pt x="36221"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1858;p62">
                <a:extLst>
                  <a:ext uri="{FF2B5EF4-FFF2-40B4-BE49-F238E27FC236}">
                    <a16:creationId xmlns:a16="http://schemas.microsoft.com/office/drawing/2014/main" id="{FB3CD97E-D95F-6679-45B6-5E2DB25ABEE2}"/>
                  </a:ext>
                </a:extLst>
              </p:cNvPr>
              <p:cNvSpPr/>
              <p:nvPr/>
            </p:nvSpPr>
            <p:spPr>
              <a:xfrm>
                <a:off x="2576759" y="3434347"/>
                <a:ext cx="415854" cy="177465"/>
              </a:xfrm>
              <a:custGeom>
                <a:avLst/>
                <a:gdLst/>
                <a:ahLst/>
                <a:cxnLst/>
                <a:rect l="l" t="t" r="r" b="b"/>
                <a:pathLst>
                  <a:path w="22969" h="9802" extrusionOk="0">
                    <a:moveTo>
                      <a:pt x="10053" y="0"/>
                    </a:moveTo>
                    <a:cubicBezTo>
                      <a:pt x="6862" y="0"/>
                      <a:pt x="3505" y="621"/>
                      <a:pt x="627" y="1732"/>
                    </a:cubicBezTo>
                    <a:lnTo>
                      <a:pt x="1" y="8599"/>
                    </a:lnTo>
                    <a:cubicBezTo>
                      <a:pt x="2706" y="7773"/>
                      <a:pt x="5453" y="7386"/>
                      <a:pt x="8010" y="7386"/>
                    </a:cubicBezTo>
                    <a:cubicBezTo>
                      <a:pt x="11113" y="7386"/>
                      <a:pt x="13936" y="7956"/>
                      <a:pt x="16066" y="9000"/>
                    </a:cubicBezTo>
                    <a:cubicBezTo>
                      <a:pt x="17160" y="9537"/>
                      <a:pt x="18241" y="9801"/>
                      <a:pt x="19173" y="9801"/>
                    </a:cubicBezTo>
                    <a:cubicBezTo>
                      <a:pt x="21551" y="9801"/>
                      <a:pt x="22968" y="8084"/>
                      <a:pt x="21204" y="4790"/>
                    </a:cubicBezTo>
                    <a:cubicBezTo>
                      <a:pt x="19402" y="1444"/>
                      <a:pt x="14921" y="0"/>
                      <a:pt x="10053"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1859;p62">
                <a:extLst>
                  <a:ext uri="{FF2B5EF4-FFF2-40B4-BE49-F238E27FC236}">
                    <a16:creationId xmlns:a16="http://schemas.microsoft.com/office/drawing/2014/main" id="{A81973A0-6DCA-89D9-7242-9F2A6E5C0A05}"/>
                  </a:ext>
                </a:extLst>
              </p:cNvPr>
              <p:cNvSpPr/>
              <p:nvPr/>
            </p:nvSpPr>
            <p:spPr>
              <a:xfrm>
                <a:off x="607641" y="2353135"/>
                <a:ext cx="875793" cy="625691"/>
              </a:xfrm>
              <a:custGeom>
                <a:avLst/>
                <a:gdLst/>
                <a:ahLst/>
                <a:cxnLst/>
                <a:rect l="l" t="t" r="r" b="b"/>
                <a:pathLst>
                  <a:path w="48373" h="34559" extrusionOk="0">
                    <a:moveTo>
                      <a:pt x="20270" y="0"/>
                    </a:moveTo>
                    <a:cubicBezTo>
                      <a:pt x="8446" y="0"/>
                      <a:pt x="1" y="4998"/>
                      <a:pt x="779" y="12704"/>
                    </a:cubicBezTo>
                    <a:cubicBezTo>
                      <a:pt x="2082" y="25837"/>
                      <a:pt x="30954" y="20900"/>
                      <a:pt x="38799" y="32203"/>
                    </a:cubicBezTo>
                    <a:lnTo>
                      <a:pt x="48373" y="34559"/>
                    </a:lnTo>
                    <a:lnTo>
                      <a:pt x="48373" y="8318"/>
                    </a:lnTo>
                    <a:cubicBezTo>
                      <a:pt x="38694" y="2502"/>
                      <a:pt x="28636" y="0"/>
                      <a:pt x="20270" y="0"/>
                    </a:cubicBez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1860;p62">
                <a:extLst>
                  <a:ext uri="{FF2B5EF4-FFF2-40B4-BE49-F238E27FC236}">
                    <a16:creationId xmlns:a16="http://schemas.microsoft.com/office/drawing/2014/main" id="{6F4CAFDD-8D2C-D683-1666-6269B50B930D}"/>
                  </a:ext>
                </a:extLst>
              </p:cNvPr>
              <p:cNvSpPr/>
              <p:nvPr/>
            </p:nvSpPr>
            <p:spPr>
              <a:xfrm>
                <a:off x="778280" y="2593569"/>
                <a:ext cx="711508" cy="170169"/>
              </a:xfrm>
              <a:custGeom>
                <a:avLst/>
                <a:gdLst/>
                <a:ahLst/>
                <a:cxnLst/>
                <a:rect l="l" t="t" r="r" b="b"/>
                <a:pathLst>
                  <a:path w="39299" h="9399" extrusionOk="0">
                    <a:moveTo>
                      <a:pt x="326" y="0"/>
                    </a:moveTo>
                    <a:cubicBezTo>
                      <a:pt x="151" y="25"/>
                      <a:pt x="0" y="151"/>
                      <a:pt x="0" y="326"/>
                    </a:cubicBezTo>
                    <a:cubicBezTo>
                      <a:pt x="0" y="502"/>
                      <a:pt x="151" y="627"/>
                      <a:pt x="301" y="627"/>
                    </a:cubicBezTo>
                    <a:cubicBezTo>
                      <a:pt x="577" y="652"/>
                      <a:pt x="27068" y="1228"/>
                      <a:pt x="38747" y="9349"/>
                    </a:cubicBezTo>
                    <a:cubicBezTo>
                      <a:pt x="38823" y="9374"/>
                      <a:pt x="38873" y="9399"/>
                      <a:pt x="38948" y="9399"/>
                    </a:cubicBezTo>
                    <a:cubicBezTo>
                      <a:pt x="39048" y="9399"/>
                      <a:pt x="39123" y="9349"/>
                      <a:pt x="39199" y="9249"/>
                    </a:cubicBezTo>
                    <a:cubicBezTo>
                      <a:pt x="39299" y="9123"/>
                      <a:pt x="39249" y="8923"/>
                      <a:pt x="39123" y="8823"/>
                    </a:cubicBezTo>
                    <a:cubicBezTo>
                      <a:pt x="27269" y="627"/>
                      <a:pt x="602" y="25"/>
                      <a:pt x="326"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1861;p62">
                <a:extLst>
                  <a:ext uri="{FF2B5EF4-FFF2-40B4-BE49-F238E27FC236}">
                    <a16:creationId xmlns:a16="http://schemas.microsoft.com/office/drawing/2014/main" id="{CD94B32A-8897-016A-4C3A-F0C525E998A3}"/>
                  </a:ext>
                </a:extLst>
              </p:cNvPr>
              <p:cNvSpPr/>
              <p:nvPr/>
            </p:nvSpPr>
            <p:spPr>
              <a:xfrm>
                <a:off x="1321195" y="1620245"/>
                <a:ext cx="1327730" cy="2197132"/>
              </a:xfrm>
              <a:custGeom>
                <a:avLst/>
                <a:gdLst/>
                <a:ahLst/>
                <a:cxnLst/>
                <a:rect l="l" t="t" r="r" b="b"/>
                <a:pathLst>
                  <a:path w="73335" h="121355" extrusionOk="0">
                    <a:moveTo>
                      <a:pt x="4462" y="1"/>
                    </a:moveTo>
                    <a:cubicBezTo>
                      <a:pt x="2006" y="1"/>
                      <a:pt x="1" y="1981"/>
                      <a:pt x="1" y="4437"/>
                    </a:cubicBezTo>
                    <a:lnTo>
                      <a:pt x="1" y="116919"/>
                    </a:lnTo>
                    <a:cubicBezTo>
                      <a:pt x="1" y="119375"/>
                      <a:pt x="2006" y="121355"/>
                      <a:pt x="4462" y="121355"/>
                    </a:cubicBezTo>
                    <a:lnTo>
                      <a:pt x="68873" y="121355"/>
                    </a:lnTo>
                    <a:cubicBezTo>
                      <a:pt x="71330" y="121355"/>
                      <a:pt x="73335" y="119375"/>
                      <a:pt x="73335" y="116919"/>
                    </a:cubicBezTo>
                    <a:lnTo>
                      <a:pt x="73335" y="4437"/>
                    </a:lnTo>
                    <a:cubicBezTo>
                      <a:pt x="73335" y="1981"/>
                      <a:pt x="71330" y="1"/>
                      <a:pt x="68873"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1862;p62">
                <a:extLst>
                  <a:ext uri="{FF2B5EF4-FFF2-40B4-BE49-F238E27FC236}">
                    <a16:creationId xmlns:a16="http://schemas.microsoft.com/office/drawing/2014/main" id="{A0AF0FFE-DED5-3C9B-03B0-29967914338D}"/>
                  </a:ext>
                </a:extLst>
              </p:cNvPr>
              <p:cNvSpPr/>
              <p:nvPr/>
            </p:nvSpPr>
            <p:spPr>
              <a:xfrm>
                <a:off x="1315764" y="1614342"/>
                <a:ext cx="1338611" cy="2208484"/>
              </a:xfrm>
              <a:custGeom>
                <a:avLst/>
                <a:gdLst/>
                <a:ahLst/>
                <a:cxnLst/>
                <a:rect l="l" t="t" r="r" b="b"/>
                <a:pathLst>
                  <a:path w="73936" h="121982" extrusionOk="0">
                    <a:moveTo>
                      <a:pt x="69173" y="627"/>
                    </a:moveTo>
                    <a:cubicBezTo>
                      <a:pt x="71454" y="627"/>
                      <a:pt x="73309" y="2482"/>
                      <a:pt x="73309" y="4763"/>
                    </a:cubicBezTo>
                    <a:lnTo>
                      <a:pt x="73309" y="117245"/>
                    </a:lnTo>
                    <a:cubicBezTo>
                      <a:pt x="73309" y="119525"/>
                      <a:pt x="71454" y="121355"/>
                      <a:pt x="69173" y="121355"/>
                    </a:cubicBezTo>
                    <a:lnTo>
                      <a:pt x="4762" y="121355"/>
                    </a:lnTo>
                    <a:cubicBezTo>
                      <a:pt x="2481" y="121355"/>
                      <a:pt x="627" y="119525"/>
                      <a:pt x="627" y="117245"/>
                    </a:cubicBezTo>
                    <a:lnTo>
                      <a:pt x="627" y="4763"/>
                    </a:lnTo>
                    <a:cubicBezTo>
                      <a:pt x="627" y="2482"/>
                      <a:pt x="2481" y="627"/>
                      <a:pt x="4762" y="627"/>
                    </a:cubicBezTo>
                    <a:close/>
                    <a:moveTo>
                      <a:pt x="4762" y="1"/>
                    </a:moveTo>
                    <a:cubicBezTo>
                      <a:pt x="2131" y="1"/>
                      <a:pt x="0" y="2156"/>
                      <a:pt x="0" y="4763"/>
                    </a:cubicBezTo>
                    <a:lnTo>
                      <a:pt x="0" y="117245"/>
                    </a:lnTo>
                    <a:cubicBezTo>
                      <a:pt x="0" y="119851"/>
                      <a:pt x="2131" y="121982"/>
                      <a:pt x="4762" y="121982"/>
                    </a:cubicBezTo>
                    <a:lnTo>
                      <a:pt x="69173" y="121982"/>
                    </a:lnTo>
                    <a:cubicBezTo>
                      <a:pt x="71805" y="121982"/>
                      <a:pt x="73935" y="119851"/>
                      <a:pt x="73935" y="117245"/>
                    </a:cubicBezTo>
                    <a:lnTo>
                      <a:pt x="73935" y="4763"/>
                    </a:lnTo>
                    <a:cubicBezTo>
                      <a:pt x="73935" y="2156"/>
                      <a:pt x="71805" y="1"/>
                      <a:pt x="69173"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1863;p62">
                <a:extLst>
                  <a:ext uri="{FF2B5EF4-FFF2-40B4-BE49-F238E27FC236}">
                    <a16:creationId xmlns:a16="http://schemas.microsoft.com/office/drawing/2014/main" id="{1D597649-12ED-DD69-131D-FDEEF27A9B2B}"/>
                  </a:ext>
                </a:extLst>
              </p:cNvPr>
              <p:cNvSpPr/>
              <p:nvPr/>
            </p:nvSpPr>
            <p:spPr>
              <a:xfrm>
                <a:off x="1276277" y="1620245"/>
                <a:ext cx="1327730" cy="2197132"/>
              </a:xfrm>
              <a:custGeom>
                <a:avLst/>
                <a:gdLst/>
                <a:ahLst/>
                <a:cxnLst/>
                <a:rect l="l" t="t" r="r" b="b"/>
                <a:pathLst>
                  <a:path w="73335" h="121355" extrusionOk="0">
                    <a:moveTo>
                      <a:pt x="4437" y="1"/>
                    </a:moveTo>
                    <a:cubicBezTo>
                      <a:pt x="1981" y="1"/>
                      <a:pt x="1" y="1981"/>
                      <a:pt x="1" y="4437"/>
                    </a:cubicBezTo>
                    <a:lnTo>
                      <a:pt x="1" y="116919"/>
                    </a:lnTo>
                    <a:cubicBezTo>
                      <a:pt x="1" y="119375"/>
                      <a:pt x="1981" y="121355"/>
                      <a:pt x="4437" y="121355"/>
                    </a:cubicBezTo>
                    <a:lnTo>
                      <a:pt x="68873" y="121355"/>
                    </a:lnTo>
                    <a:cubicBezTo>
                      <a:pt x="71329" y="121355"/>
                      <a:pt x="73334" y="119375"/>
                      <a:pt x="73334" y="116919"/>
                    </a:cubicBezTo>
                    <a:lnTo>
                      <a:pt x="73334" y="4437"/>
                    </a:lnTo>
                    <a:cubicBezTo>
                      <a:pt x="73334" y="1981"/>
                      <a:pt x="71329" y="1"/>
                      <a:pt x="688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1864;p62">
                <a:extLst>
                  <a:ext uri="{FF2B5EF4-FFF2-40B4-BE49-F238E27FC236}">
                    <a16:creationId xmlns:a16="http://schemas.microsoft.com/office/drawing/2014/main" id="{3969E1CE-1EDB-C825-E913-3C42AA9A9391}"/>
                  </a:ext>
                </a:extLst>
              </p:cNvPr>
              <p:cNvSpPr/>
              <p:nvPr/>
            </p:nvSpPr>
            <p:spPr>
              <a:xfrm>
                <a:off x="1270374" y="1614342"/>
                <a:ext cx="1339082" cy="2208484"/>
              </a:xfrm>
              <a:custGeom>
                <a:avLst/>
                <a:gdLst/>
                <a:ahLst/>
                <a:cxnLst/>
                <a:rect l="l" t="t" r="r" b="b"/>
                <a:pathLst>
                  <a:path w="73962" h="121982" extrusionOk="0">
                    <a:moveTo>
                      <a:pt x="69199" y="627"/>
                    </a:moveTo>
                    <a:cubicBezTo>
                      <a:pt x="71480" y="627"/>
                      <a:pt x="73335" y="2482"/>
                      <a:pt x="73335" y="4763"/>
                    </a:cubicBezTo>
                    <a:lnTo>
                      <a:pt x="73335" y="117245"/>
                    </a:lnTo>
                    <a:cubicBezTo>
                      <a:pt x="73335" y="119525"/>
                      <a:pt x="71480" y="121355"/>
                      <a:pt x="69199" y="121355"/>
                    </a:cubicBezTo>
                    <a:lnTo>
                      <a:pt x="4763" y="121355"/>
                    </a:lnTo>
                    <a:cubicBezTo>
                      <a:pt x="2482" y="121355"/>
                      <a:pt x="627" y="119525"/>
                      <a:pt x="627" y="117245"/>
                    </a:cubicBezTo>
                    <a:lnTo>
                      <a:pt x="627" y="4763"/>
                    </a:lnTo>
                    <a:cubicBezTo>
                      <a:pt x="627" y="2482"/>
                      <a:pt x="2482" y="627"/>
                      <a:pt x="4763" y="627"/>
                    </a:cubicBezTo>
                    <a:close/>
                    <a:moveTo>
                      <a:pt x="4763" y="1"/>
                    </a:moveTo>
                    <a:cubicBezTo>
                      <a:pt x="2156" y="1"/>
                      <a:pt x="1" y="2156"/>
                      <a:pt x="1" y="4763"/>
                    </a:cubicBezTo>
                    <a:lnTo>
                      <a:pt x="1" y="117245"/>
                    </a:lnTo>
                    <a:cubicBezTo>
                      <a:pt x="1" y="119851"/>
                      <a:pt x="2156" y="121982"/>
                      <a:pt x="4763" y="121982"/>
                    </a:cubicBezTo>
                    <a:lnTo>
                      <a:pt x="69199" y="121982"/>
                    </a:lnTo>
                    <a:cubicBezTo>
                      <a:pt x="71831" y="121982"/>
                      <a:pt x="73961" y="119851"/>
                      <a:pt x="73961" y="117245"/>
                    </a:cubicBezTo>
                    <a:lnTo>
                      <a:pt x="73961" y="4763"/>
                    </a:lnTo>
                    <a:cubicBezTo>
                      <a:pt x="73961" y="2156"/>
                      <a:pt x="71831" y="1"/>
                      <a:pt x="6919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1865;p62">
                <a:extLst>
                  <a:ext uri="{FF2B5EF4-FFF2-40B4-BE49-F238E27FC236}">
                    <a16:creationId xmlns:a16="http://schemas.microsoft.com/office/drawing/2014/main" id="{A4F7CB79-9806-EF6D-C73C-1C3B35E5CE80}"/>
                  </a:ext>
                </a:extLst>
              </p:cNvPr>
              <p:cNvSpPr/>
              <p:nvPr/>
            </p:nvSpPr>
            <p:spPr>
              <a:xfrm>
                <a:off x="1276277" y="3565518"/>
                <a:ext cx="1327730" cy="251859"/>
              </a:xfrm>
              <a:custGeom>
                <a:avLst/>
                <a:gdLst/>
                <a:ahLst/>
                <a:cxnLst/>
                <a:rect l="l" t="t" r="r" b="b"/>
                <a:pathLst>
                  <a:path w="73335" h="13911" extrusionOk="0">
                    <a:moveTo>
                      <a:pt x="1" y="1"/>
                    </a:moveTo>
                    <a:lnTo>
                      <a:pt x="1" y="9475"/>
                    </a:lnTo>
                    <a:cubicBezTo>
                      <a:pt x="1" y="11931"/>
                      <a:pt x="1981" y="13911"/>
                      <a:pt x="4437" y="13911"/>
                    </a:cubicBezTo>
                    <a:lnTo>
                      <a:pt x="68873" y="13911"/>
                    </a:lnTo>
                    <a:cubicBezTo>
                      <a:pt x="71329" y="13911"/>
                      <a:pt x="73334" y="11931"/>
                      <a:pt x="73334" y="9475"/>
                    </a:cubicBezTo>
                    <a:lnTo>
                      <a:pt x="73334" y="1"/>
                    </a:ln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1866;p62">
                <a:extLst>
                  <a:ext uri="{FF2B5EF4-FFF2-40B4-BE49-F238E27FC236}">
                    <a16:creationId xmlns:a16="http://schemas.microsoft.com/office/drawing/2014/main" id="{8F60D28C-7EB3-1774-2F7A-0321C5E08B9E}"/>
                  </a:ext>
                </a:extLst>
              </p:cNvPr>
              <p:cNvSpPr/>
              <p:nvPr/>
            </p:nvSpPr>
            <p:spPr>
              <a:xfrm>
                <a:off x="1270374" y="3560087"/>
                <a:ext cx="1339082" cy="262740"/>
              </a:xfrm>
              <a:custGeom>
                <a:avLst/>
                <a:gdLst/>
                <a:ahLst/>
                <a:cxnLst/>
                <a:rect l="l" t="t" r="r" b="b"/>
                <a:pathLst>
                  <a:path w="73962" h="14512" extrusionOk="0">
                    <a:moveTo>
                      <a:pt x="73335" y="627"/>
                    </a:moveTo>
                    <a:lnTo>
                      <a:pt x="73335" y="9775"/>
                    </a:lnTo>
                    <a:cubicBezTo>
                      <a:pt x="73335" y="12055"/>
                      <a:pt x="71480" y="13885"/>
                      <a:pt x="69199" y="13885"/>
                    </a:cubicBezTo>
                    <a:lnTo>
                      <a:pt x="4763" y="13885"/>
                    </a:lnTo>
                    <a:cubicBezTo>
                      <a:pt x="2482" y="13885"/>
                      <a:pt x="627" y="12055"/>
                      <a:pt x="627" y="9775"/>
                    </a:cubicBezTo>
                    <a:lnTo>
                      <a:pt x="627" y="627"/>
                    </a:lnTo>
                    <a:close/>
                    <a:moveTo>
                      <a:pt x="327" y="0"/>
                    </a:moveTo>
                    <a:cubicBezTo>
                      <a:pt x="151" y="0"/>
                      <a:pt x="1" y="125"/>
                      <a:pt x="1" y="301"/>
                    </a:cubicBezTo>
                    <a:lnTo>
                      <a:pt x="1" y="9775"/>
                    </a:lnTo>
                    <a:cubicBezTo>
                      <a:pt x="1" y="12381"/>
                      <a:pt x="2156" y="14512"/>
                      <a:pt x="4763" y="14512"/>
                    </a:cubicBezTo>
                    <a:lnTo>
                      <a:pt x="69199" y="14512"/>
                    </a:lnTo>
                    <a:cubicBezTo>
                      <a:pt x="71831" y="14512"/>
                      <a:pt x="73961" y="12381"/>
                      <a:pt x="73961" y="9775"/>
                    </a:cubicBezTo>
                    <a:lnTo>
                      <a:pt x="73961" y="301"/>
                    </a:lnTo>
                    <a:cubicBezTo>
                      <a:pt x="73961" y="125"/>
                      <a:pt x="73811" y="0"/>
                      <a:pt x="7366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1867;p62">
                <a:extLst>
                  <a:ext uri="{FF2B5EF4-FFF2-40B4-BE49-F238E27FC236}">
                    <a16:creationId xmlns:a16="http://schemas.microsoft.com/office/drawing/2014/main" id="{5EF22E18-1D00-F926-42A9-00379A13182C}"/>
                  </a:ext>
                </a:extLst>
              </p:cNvPr>
              <p:cNvSpPr/>
              <p:nvPr/>
            </p:nvSpPr>
            <p:spPr>
              <a:xfrm>
                <a:off x="1869795" y="3624522"/>
                <a:ext cx="140241" cy="140223"/>
              </a:xfrm>
              <a:custGeom>
                <a:avLst/>
                <a:gdLst/>
                <a:ahLst/>
                <a:cxnLst/>
                <a:rect l="l" t="t" r="r" b="b"/>
                <a:pathLst>
                  <a:path w="7746" h="7745" extrusionOk="0">
                    <a:moveTo>
                      <a:pt x="3886" y="0"/>
                    </a:moveTo>
                    <a:cubicBezTo>
                      <a:pt x="1730" y="0"/>
                      <a:pt x="1" y="1729"/>
                      <a:pt x="1" y="3860"/>
                    </a:cubicBezTo>
                    <a:cubicBezTo>
                      <a:pt x="1" y="6015"/>
                      <a:pt x="1730" y="7744"/>
                      <a:pt x="3886" y="7744"/>
                    </a:cubicBezTo>
                    <a:cubicBezTo>
                      <a:pt x="6016" y="7744"/>
                      <a:pt x="7745" y="6015"/>
                      <a:pt x="7745" y="3860"/>
                    </a:cubicBezTo>
                    <a:cubicBezTo>
                      <a:pt x="7745" y="1729"/>
                      <a:pt x="6016" y="0"/>
                      <a:pt x="3886" y="0"/>
                    </a:cubicBez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1868;p62">
                <a:extLst>
                  <a:ext uri="{FF2B5EF4-FFF2-40B4-BE49-F238E27FC236}">
                    <a16:creationId xmlns:a16="http://schemas.microsoft.com/office/drawing/2014/main" id="{66AC0FF3-EBDF-F4AC-CE32-35624BC84CFD}"/>
                  </a:ext>
                </a:extLst>
              </p:cNvPr>
              <p:cNvSpPr/>
              <p:nvPr/>
            </p:nvSpPr>
            <p:spPr>
              <a:xfrm>
                <a:off x="1864363" y="3619073"/>
                <a:ext cx="151575" cy="151122"/>
              </a:xfrm>
              <a:custGeom>
                <a:avLst/>
                <a:gdLst/>
                <a:ahLst/>
                <a:cxnLst/>
                <a:rect l="l" t="t" r="r" b="b"/>
                <a:pathLst>
                  <a:path w="8372" h="8347" extrusionOk="0">
                    <a:moveTo>
                      <a:pt x="4186" y="627"/>
                    </a:moveTo>
                    <a:cubicBezTo>
                      <a:pt x="6140" y="627"/>
                      <a:pt x="7745" y="2206"/>
                      <a:pt x="7745" y="4161"/>
                    </a:cubicBezTo>
                    <a:cubicBezTo>
                      <a:pt x="7745" y="6141"/>
                      <a:pt x="6140" y="7720"/>
                      <a:pt x="4186" y="7720"/>
                    </a:cubicBezTo>
                    <a:cubicBezTo>
                      <a:pt x="2231" y="7720"/>
                      <a:pt x="627" y="6141"/>
                      <a:pt x="627" y="4161"/>
                    </a:cubicBezTo>
                    <a:cubicBezTo>
                      <a:pt x="627" y="2206"/>
                      <a:pt x="2231" y="627"/>
                      <a:pt x="4186" y="627"/>
                    </a:cubicBezTo>
                    <a:close/>
                    <a:moveTo>
                      <a:pt x="4186" y="0"/>
                    </a:moveTo>
                    <a:cubicBezTo>
                      <a:pt x="1880" y="0"/>
                      <a:pt x="0" y="1855"/>
                      <a:pt x="0" y="4161"/>
                    </a:cubicBezTo>
                    <a:cubicBezTo>
                      <a:pt x="0" y="6467"/>
                      <a:pt x="1880" y="8346"/>
                      <a:pt x="4186" y="8346"/>
                    </a:cubicBezTo>
                    <a:cubicBezTo>
                      <a:pt x="6491" y="8346"/>
                      <a:pt x="8371" y="6467"/>
                      <a:pt x="8371" y="4161"/>
                    </a:cubicBezTo>
                    <a:cubicBezTo>
                      <a:pt x="8371" y="1855"/>
                      <a:pt x="6491" y="0"/>
                      <a:pt x="4186"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1869;p62">
                <a:extLst>
                  <a:ext uri="{FF2B5EF4-FFF2-40B4-BE49-F238E27FC236}">
                    <a16:creationId xmlns:a16="http://schemas.microsoft.com/office/drawing/2014/main" id="{1936013F-37A5-C161-6CDD-15E8F1FB4F79}"/>
                  </a:ext>
                </a:extLst>
              </p:cNvPr>
              <p:cNvSpPr/>
              <p:nvPr/>
            </p:nvSpPr>
            <p:spPr>
              <a:xfrm>
                <a:off x="1276277" y="1620245"/>
                <a:ext cx="1327730" cy="134792"/>
              </a:xfrm>
              <a:custGeom>
                <a:avLst/>
                <a:gdLst/>
                <a:ahLst/>
                <a:cxnLst/>
                <a:rect l="l" t="t" r="r" b="b"/>
                <a:pathLst>
                  <a:path w="73335" h="7445" extrusionOk="0">
                    <a:moveTo>
                      <a:pt x="4437" y="1"/>
                    </a:moveTo>
                    <a:cubicBezTo>
                      <a:pt x="1981" y="1"/>
                      <a:pt x="1" y="1981"/>
                      <a:pt x="1" y="4437"/>
                    </a:cubicBezTo>
                    <a:lnTo>
                      <a:pt x="1" y="7444"/>
                    </a:lnTo>
                    <a:lnTo>
                      <a:pt x="73334" y="7444"/>
                    </a:lnTo>
                    <a:lnTo>
                      <a:pt x="73334" y="4437"/>
                    </a:lnTo>
                    <a:cubicBezTo>
                      <a:pt x="73334" y="1981"/>
                      <a:pt x="71329" y="1"/>
                      <a:pt x="68873" y="1"/>
                    </a:cubicBez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1870;p62">
                <a:extLst>
                  <a:ext uri="{FF2B5EF4-FFF2-40B4-BE49-F238E27FC236}">
                    <a16:creationId xmlns:a16="http://schemas.microsoft.com/office/drawing/2014/main" id="{2418D107-D51E-29D7-A911-FD9F6B49E602}"/>
                  </a:ext>
                </a:extLst>
              </p:cNvPr>
              <p:cNvSpPr/>
              <p:nvPr/>
            </p:nvSpPr>
            <p:spPr>
              <a:xfrm>
                <a:off x="1270374" y="1614342"/>
                <a:ext cx="1339082" cy="146596"/>
              </a:xfrm>
              <a:custGeom>
                <a:avLst/>
                <a:gdLst/>
                <a:ahLst/>
                <a:cxnLst/>
                <a:rect l="l" t="t" r="r" b="b"/>
                <a:pathLst>
                  <a:path w="73962" h="8097" extrusionOk="0">
                    <a:moveTo>
                      <a:pt x="69199" y="627"/>
                    </a:moveTo>
                    <a:cubicBezTo>
                      <a:pt x="71480" y="627"/>
                      <a:pt x="73335" y="2482"/>
                      <a:pt x="73335" y="4763"/>
                    </a:cubicBezTo>
                    <a:lnTo>
                      <a:pt x="73335" y="7470"/>
                    </a:lnTo>
                    <a:lnTo>
                      <a:pt x="627" y="7470"/>
                    </a:lnTo>
                    <a:lnTo>
                      <a:pt x="627" y="4763"/>
                    </a:lnTo>
                    <a:cubicBezTo>
                      <a:pt x="627" y="2482"/>
                      <a:pt x="2482" y="627"/>
                      <a:pt x="4763" y="627"/>
                    </a:cubicBezTo>
                    <a:close/>
                    <a:moveTo>
                      <a:pt x="4763" y="1"/>
                    </a:moveTo>
                    <a:cubicBezTo>
                      <a:pt x="2156" y="1"/>
                      <a:pt x="1" y="2156"/>
                      <a:pt x="1" y="4763"/>
                    </a:cubicBezTo>
                    <a:lnTo>
                      <a:pt x="1" y="7770"/>
                    </a:lnTo>
                    <a:cubicBezTo>
                      <a:pt x="1" y="7946"/>
                      <a:pt x="151" y="8096"/>
                      <a:pt x="327" y="8096"/>
                    </a:cubicBezTo>
                    <a:lnTo>
                      <a:pt x="73660" y="8096"/>
                    </a:lnTo>
                    <a:cubicBezTo>
                      <a:pt x="73811" y="8096"/>
                      <a:pt x="73961" y="7946"/>
                      <a:pt x="73961" y="7770"/>
                    </a:cubicBezTo>
                    <a:lnTo>
                      <a:pt x="73961" y="4763"/>
                    </a:lnTo>
                    <a:cubicBezTo>
                      <a:pt x="73961" y="2156"/>
                      <a:pt x="71831" y="1"/>
                      <a:pt x="6919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1871;p62">
                <a:extLst>
                  <a:ext uri="{FF2B5EF4-FFF2-40B4-BE49-F238E27FC236}">
                    <a16:creationId xmlns:a16="http://schemas.microsoft.com/office/drawing/2014/main" id="{753CF057-6C30-E256-7663-3213CDAED209}"/>
                  </a:ext>
                </a:extLst>
              </p:cNvPr>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1872;p62">
                <a:extLst>
                  <a:ext uri="{FF2B5EF4-FFF2-40B4-BE49-F238E27FC236}">
                    <a16:creationId xmlns:a16="http://schemas.microsoft.com/office/drawing/2014/main" id="{9F5A44D5-6003-DE28-23AB-4DF696F40D2E}"/>
                  </a:ext>
                </a:extLst>
              </p:cNvPr>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1873;p62">
                <a:extLst>
                  <a:ext uri="{FF2B5EF4-FFF2-40B4-BE49-F238E27FC236}">
                    <a16:creationId xmlns:a16="http://schemas.microsoft.com/office/drawing/2014/main" id="{E3AAE5E8-CCEB-D35C-DE12-63B3A37EBC2C}"/>
                  </a:ext>
                </a:extLst>
              </p:cNvPr>
              <p:cNvSpPr/>
              <p:nvPr/>
            </p:nvSpPr>
            <p:spPr>
              <a:xfrm>
                <a:off x="2462860" y="1672894"/>
                <a:ext cx="38600" cy="38129"/>
              </a:xfrm>
              <a:custGeom>
                <a:avLst/>
                <a:gdLst/>
                <a:ahLst/>
                <a:cxnLst/>
                <a:rect l="l" t="t" r="r" b="b"/>
                <a:pathLst>
                  <a:path w="2132" h="2106" extrusionOk="0">
                    <a:moveTo>
                      <a:pt x="1079" y="0"/>
                    </a:moveTo>
                    <a:cubicBezTo>
                      <a:pt x="477" y="0"/>
                      <a:pt x="1" y="476"/>
                      <a:pt x="1" y="1053"/>
                    </a:cubicBezTo>
                    <a:cubicBezTo>
                      <a:pt x="1" y="1629"/>
                      <a:pt x="477" y="2105"/>
                      <a:pt x="1079" y="2105"/>
                    </a:cubicBezTo>
                    <a:cubicBezTo>
                      <a:pt x="1655" y="2105"/>
                      <a:pt x="2131" y="1629"/>
                      <a:pt x="2131" y="1053"/>
                    </a:cubicBezTo>
                    <a:cubicBezTo>
                      <a:pt x="2131" y="476"/>
                      <a:pt x="1655" y="0"/>
                      <a:pt x="1079" y="0"/>
                    </a:cubicBez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1874;p62">
                <a:extLst>
                  <a:ext uri="{FF2B5EF4-FFF2-40B4-BE49-F238E27FC236}">
                    <a16:creationId xmlns:a16="http://schemas.microsoft.com/office/drawing/2014/main" id="{F961A3BA-14D9-1101-EBF1-0D3B40A55A35}"/>
                  </a:ext>
                </a:extLst>
              </p:cNvPr>
              <p:cNvSpPr/>
              <p:nvPr/>
            </p:nvSpPr>
            <p:spPr>
              <a:xfrm>
                <a:off x="2457429" y="1666992"/>
                <a:ext cx="49481" cy="49934"/>
              </a:xfrm>
              <a:custGeom>
                <a:avLst/>
                <a:gdLst/>
                <a:ahLst/>
                <a:cxnLst/>
                <a:rect l="l" t="t" r="r" b="b"/>
                <a:pathLst>
                  <a:path w="2733" h="2758" extrusionOk="0">
                    <a:moveTo>
                      <a:pt x="1379" y="627"/>
                    </a:moveTo>
                    <a:cubicBezTo>
                      <a:pt x="1780" y="627"/>
                      <a:pt x="2105" y="978"/>
                      <a:pt x="2105" y="1379"/>
                    </a:cubicBezTo>
                    <a:cubicBezTo>
                      <a:pt x="2105" y="1780"/>
                      <a:pt x="1780" y="2131"/>
                      <a:pt x="1379" y="2131"/>
                    </a:cubicBezTo>
                    <a:cubicBezTo>
                      <a:pt x="953" y="2131"/>
                      <a:pt x="627" y="1780"/>
                      <a:pt x="627" y="1379"/>
                    </a:cubicBezTo>
                    <a:cubicBezTo>
                      <a:pt x="627" y="978"/>
                      <a:pt x="953" y="627"/>
                      <a:pt x="1379" y="627"/>
                    </a:cubicBezTo>
                    <a:close/>
                    <a:moveTo>
                      <a:pt x="1379" y="0"/>
                    </a:moveTo>
                    <a:cubicBezTo>
                      <a:pt x="602" y="0"/>
                      <a:pt x="0" y="627"/>
                      <a:pt x="0" y="1379"/>
                    </a:cubicBezTo>
                    <a:cubicBezTo>
                      <a:pt x="0" y="2131"/>
                      <a:pt x="602" y="2757"/>
                      <a:pt x="1379" y="2757"/>
                    </a:cubicBezTo>
                    <a:cubicBezTo>
                      <a:pt x="2131" y="2757"/>
                      <a:pt x="2732" y="2131"/>
                      <a:pt x="2732" y="1379"/>
                    </a:cubicBezTo>
                    <a:cubicBezTo>
                      <a:pt x="2732" y="627"/>
                      <a:pt x="2131" y="0"/>
                      <a:pt x="1379"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1875;p62">
                <a:extLst>
                  <a:ext uri="{FF2B5EF4-FFF2-40B4-BE49-F238E27FC236}">
                    <a16:creationId xmlns:a16="http://schemas.microsoft.com/office/drawing/2014/main" id="{5C8C2A28-061D-6850-F968-CB027B04D06F}"/>
                  </a:ext>
                </a:extLst>
              </p:cNvPr>
              <p:cNvSpPr/>
              <p:nvPr/>
            </p:nvSpPr>
            <p:spPr>
              <a:xfrm>
                <a:off x="1401527" y="1913835"/>
                <a:ext cx="314013" cy="80785"/>
              </a:xfrm>
              <a:custGeom>
                <a:avLst/>
                <a:gdLst/>
                <a:ahLst/>
                <a:cxnLst/>
                <a:rect l="l" t="t" r="r" b="b"/>
                <a:pathLst>
                  <a:path w="17344" h="4462" extrusionOk="0">
                    <a:moveTo>
                      <a:pt x="0" y="0"/>
                    </a:moveTo>
                    <a:lnTo>
                      <a:pt x="0" y="4462"/>
                    </a:lnTo>
                    <a:lnTo>
                      <a:pt x="17344" y="4462"/>
                    </a:lnTo>
                    <a:lnTo>
                      <a:pt x="17344"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1876;p62">
                <a:extLst>
                  <a:ext uri="{FF2B5EF4-FFF2-40B4-BE49-F238E27FC236}">
                    <a16:creationId xmlns:a16="http://schemas.microsoft.com/office/drawing/2014/main" id="{CD30F2B0-9D58-E852-507D-23081C45969C}"/>
                  </a:ext>
                </a:extLst>
              </p:cNvPr>
              <p:cNvSpPr/>
              <p:nvPr/>
            </p:nvSpPr>
            <p:spPr>
              <a:xfrm>
                <a:off x="1401527" y="2048609"/>
                <a:ext cx="1099933" cy="33585"/>
              </a:xfrm>
              <a:custGeom>
                <a:avLst/>
                <a:gdLst/>
                <a:ahLst/>
                <a:cxnLst/>
                <a:rect l="l" t="t" r="r" b="b"/>
                <a:pathLst>
                  <a:path w="60753" h="1855" extrusionOk="0">
                    <a:moveTo>
                      <a:pt x="0" y="0"/>
                    </a:moveTo>
                    <a:lnTo>
                      <a:pt x="0" y="1855"/>
                    </a:lnTo>
                    <a:lnTo>
                      <a:pt x="60752" y="1855"/>
                    </a:lnTo>
                    <a:lnTo>
                      <a:pt x="60752" y="0"/>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1877;p62">
                <a:extLst>
                  <a:ext uri="{FF2B5EF4-FFF2-40B4-BE49-F238E27FC236}">
                    <a16:creationId xmlns:a16="http://schemas.microsoft.com/office/drawing/2014/main" id="{AA18C292-E918-4F3E-18FE-0D1D38DAC207}"/>
                  </a:ext>
                </a:extLst>
              </p:cNvPr>
              <p:cNvSpPr/>
              <p:nvPr/>
            </p:nvSpPr>
            <p:spPr>
              <a:xfrm>
                <a:off x="1401527" y="2127999"/>
                <a:ext cx="1099933" cy="33150"/>
              </a:xfrm>
              <a:custGeom>
                <a:avLst/>
                <a:gdLst/>
                <a:ahLst/>
                <a:cxnLst/>
                <a:rect l="l" t="t" r="r" b="b"/>
                <a:pathLst>
                  <a:path w="60753" h="1831" extrusionOk="0">
                    <a:moveTo>
                      <a:pt x="0" y="1"/>
                    </a:moveTo>
                    <a:lnTo>
                      <a:pt x="0" y="1831"/>
                    </a:lnTo>
                    <a:lnTo>
                      <a:pt x="60752" y="1831"/>
                    </a:lnTo>
                    <a:lnTo>
                      <a:pt x="60752"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1878;p62">
                <a:extLst>
                  <a:ext uri="{FF2B5EF4-FFF2-40B4-BE49-F238E27FC236}">
                    <a16:creationId xmlns:a16="http://schemas.microsoft.com/office/drawing/2014/main" id="{1C39675D-7CB9-22F4-F29D-FB44672817C1}"/>
                  </a:ext>
                </a:extLst>
              </p:cNvPr>
              <p:cNvSpPr/>
              <p:nvPr/>
            </p:nvSpPr>
            <p:spPr>
              <a:xfrm>
                <a:off x="1401527" y="2206955"/>
                <a:ext cx="501871" cy="33603"/>
              </a:xfrm>
              <a:custGeom>
                <a:avLst/>
                <a:gdLst/>
                <a:ahLst/>
                <a:cxnLst/>
                <a:rect l="l" t="t" r="r" b="b"/>
                <a:pathLst>
                  <a:path w="27720" h="1856" extrusionOk="0">
                    <a:moveTo>
                      <a:pt x="0" y="1"/>
                    </a:moveTo>
                    <a:lnTo>
                      <a:pt x="0" y="1856"/>
                    </a:lnTo>
                    <a:lnTo>
                      <a:pt x="27720" y="1856"/>
                    </a:lnTo>
                    <a:lnTo>
                      <a:pt x="27720"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1879;p62">
                <a:extLst>
                  <a:ext uri="{FF2B5EF4-FFF2-40B4-BE49-F238E27FC236}">
                    <a16:creationId xmlns:a16="http://schemas.microsoft.com/office/drawing/2014/main" id="{CE70F689-7B04-92EE-936E-FCC4BB17015C}"/>
                  </a:ext>
                </a:extLst>
              </p:cNvPr>
              <p:cNvSpPr/>
              <p:nvPr/>
            </p:nvSpPr>
            <p:spPr>
              <a:xfrm>
                <a:off x="1401527" y="3213865"/>
                <a:ext cx="1099933" cy="33585"/>
              </a:xfrm>
              <a:custGeom>
                <a:avLst/>
                <a:gdLst/>
                <a:ahLst/>
                <a:cxnLst/>
                <a:rect l="l" t="t" r="r" b="b"/>
                <a:pathLst>
                  <a:path w="60753" h="1855" extrusionOk="0">
                    <a:moveTo>
                      <a:pt x="0" y="0"/>
                    </a:moveTo>
                    <a:lnTo>
                      <a:pt x="0" y="1855"/>
                    </a:lnTo>
                    <a:lnTo>
                      <a:pt x="60752" y="1855"/>
                    </a:lnTo>
                    <a:lnTo>
                      <a:pt x="60752" y="0"/>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1880;p62">
                <a:extLst>
                  <a:ext uri="{FF2B5EF4-FFF2-40B4-BE49-F238E27FC236}">
                    <a16:creationId xmlns:a16="http://schemas.microsoft.com/office/drawing/2014/main" id="{337160DC-94E7-4239-4348-8EE552161322}"/>
                  </a:ext>
                </a:extLst>
              </p:cNvPr>
              <p:cNvSpPr/>
              <p:nvPr/>
            </p:nvSpPr>
            <p:spPr>
              <a:xfrm>
                <a:off x="1401527" y="3293273"/>
                <a:ext cx="1099933" cy="33585"/>
              </a:xfrm>
              <a:custGeom>
                <a:avLst/>
                <a:gdLst/>
                <a:ahLst/>
                <a:cxnLst/>
                <a:rect l="l" t="t" r="r" b="b"/>
                <a:pathLst>
                  <a:path w="60753" h="1855" extrusionOk="0">
                    <a:moveTo>
                      <a:pt x="0" y="0"/>
                    </a:moveTo>
                    <a:lnTo>
                      <a:pt x="0" y="1855"/>
                    </a:lnTo>
                    <a:lnTo>
                      <a:pt x="60752" y="1855"/>
                    </a:lnTo>
                    <a:lnTo>
                      <a:pt x="60752" y="0"/>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1881;p62">
                <a:extLst>
                  <a:ext uri="{FF2B5EF4-FFF2-40B4-BE49-F238E27FC236}">
                    <a16:creationId xmlns:a16="http://schemas.microsoft.com/office/drawing/2014/main" id="{9560907A-5462-1C92-759A-B35B39AAF772}"/>
                  </a:ext>
                </a:extLst>
              </p:cNvPr>
              <p:cNvSpPr/>
              <p:nvPr/>
            </p:nvSpPr>
            <p:spPr>
              <a:xfrm>
                <a:off x="1401527" y="3372229"/>
                <a:ext cx="157459" cy="33585"/>
              </a:xfrm>
              <a:custGeom>
                <a:avLst/>
                <a:gdLst/>
                <a:ahLst/>
                <a:cxnLst/>
                <a:rect l="l" t="t" r="r" b="b"/>
                <a:pathLst>
                  <a:path w="8697" h="1855" extrusionOk="0">
                    <a:moveTo>
                      <a:pt x="0" y="0"/>
                    </a:moveTo>
                    <a:lnTo>
                      <a:pt x="0" y="1855"/>
                    </a:lnTo>
                    <a:lnTo>
                      <a:pt x="8697" y="1855"/>
                    </a:lnTo>
                    <a:lnTo>
                      <a:pt x="8697" y="0"/>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1882;p62">
                <a:extLst>
                  <a:ext uri="{FF2B5EF4-FFF2-40B4-BE49-F238E27FC236}">
                    <a16:creationId xmlns:a16="http://schemas.microsoft.com/office/drawing/2014/main" id="{D046260A-3B8A-05C6-342E-F8345B711811}"/>
                  </a:ext>
                </a:extLst>
              </p:cNvPr>
              <p:cNvSpPr/>
              <p:nvPr/>
            </p:nvSpPr>
            <p:spPr>
              <a:xfrm>
                <a:off x="1401527" y="2971095"/>
                <a:ext cx="303114" cy="80785"/>
              </a:xfrm>
              <a:custGeom>
                <a:avLst/>
                <a:gdLst/>
                <a:ahLst/>
                <a:cxnLst/>
                <a:rect l="l" t="t" r="r" b="b"/>
                <a:pathLst>
                  <a:path w="16742" h="4462" extrusionOk="0">
                    <a:moveTo>
                      <a:pt x="0" y="1"/>
                    </a:moveTo>
                    <a:lnTo>
                      <a:pt x="0" y="4462"/>
                    </a:lnTo>
                    <a:lnTo>
                      <a:pt x="16742" y="4462"/>
                    </a:lnTo>
                    <a:lnTo>
                      <a:pt x="16742"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1883;p62">
                <a:extLst>
                  <a:ext uri="{FF2B5EF4-FFF2-40B4-BE49-F238E27FC236}">
                    <a16:creationId xmlns:a16="http://schemas.microsoft.com/office/drawing/2014/main" id="{5E42951D-BA15-CC55-1568-585B73E28DF5}"/>
                  </a:ext>
                </a:extLst>
              </p:cNvPr>
              <p:cNvSpPr/>
              <p:nvPr/>
            </p:nvSpPr>
            <p:spPr>
              <a:xfrm>
                <a:off x="1401527" y="3079091"/>
                <a:ext cx="509583" cy="80785"/>
              </a:xfrm>
              <a:custGeom>
                <a:avLst/>
                <a:gdLst/>
                <a:ahLst/>
                <a:cxnLst/>
                <a:rect l="l" t="t" r="r" b="b"/>
                <a:pathLst>
                  <a:path w="28146" h="4462" extrusionOk="0">
                    <a:moveTo>
                      <a:pt x="0" y="1"/>
                    </a:moveTo>
                    <a:lnTo>
                      <a:pt x="0" y="4462"/>
                    </a:lnTo>
                    <a:lnTo>
                      <a:pt x="28146" y="4462"/>
                    </a:lnTo>
                    <a:lnTo>
                      <a:pt x="28146"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1884;p62">
                <a:extLst>
                  <a:ext uri="{FF2B5EF4-FFF2-40B4-BE49-F238E27FC236}">
                    <a16:creationId xmlns:a16="http://schemas.microsoft.com/office/drawing/2014/main" id="{96BB2850-BC58-D84E-44D4-AFE3178CB2BD}"/>
                  </a:ext>
                </a:extLst>
              </p:cNvPr>
              <p:cNvSpPr/>
              <p:nvPr/>
            </p:nvSpPr>
            <p:spPr>
              <a:xfrm>
                <a:off x="1731400" y="2971095"/>
                <a:ext cx="600796" cy="80785"/>
              </a:xfrm>
              <a:custGeom>
                <a:avLst/>
                <a:gdLst/>
                <a:ahLst/>
                <a:cxnLst/>
                <a:rect l="l" t="t" r="r" b="b"/>
                <a:pathLst>
                  <a:path w="33184" h="4462" extrusionOk="0">
                    <a:moveTo>
                      <a:pt x="1" y="1"/>
                    </a:moveTo>
                    <a:lnTo>
                      <a:pt x="1" y="4462"/>
                    </a:lnTo>
                    <a:lnTo>
                      <a:pt x="33184" y="4462"/>
                    </a:lnTo>
                    <a:lnTo>
                      <a:pt x="33184"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1885;p62">
                <a:extLst>
                  <a:ext uri="{FF2B5EF4-FFF2-40B4-BE49-F238E27FC236}">
                    <a16:creationId xmlns:a16="http://schemas.microsoft.com/office/drawing/2014/main" id="{4B7DCCAD-9DEB-F1BF-0838-840CB0EF984C}"/>
                  </a:ext>
                </a:extLst>
              </p:cNvPr>
              <p:cNvSpPr/>
              <p:nvPr/>
            </p:nvSpPr>
            <p:spPr>
              <a:xfrm>
                <a:off x="1401527" y="2352175"/>
                <a:ext cx="97568" cy="80785"/>
              </a:xfrm>
              <a:custGeom>
                <a:avLst/>
                <a:gdLst/>
                <a:ahLst/>
                <a:cxnLst/>
                <a:rect l="l" t="t" r="r" b="b"/>
                <a:pathLst>
                  <a:path w="5389" h="4462" extrusionOk="0">
                    <a:moveTo>
                      <a:pt x="0" y="0"/>
                    </a:moveTo>
                    <a:lnTo>
                      <a:pt x="0" y="4461"/>
                    </a:lnTo>
                    <a:lnTo>
                      <a:pt x="5389" y="4461"/>
                    </a:lnTo>
                    <a:lnTo>
                      <a:pt x="5389" y="0"/>
                    </a:ln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1886;p62">
                <a:extLst>
                  <a:ext uri="{FF2B5EF4-FFF2-40B4-BE49-F238E27FC236}">
                    <a16:creationId xmlns:a16="http://schemas.microsoft.com/office/drawing/2014/main" id="{4B4EB736-9822-1E95-4CEE-A0901436A430}"/>
                  </a:ext>
                </a:extLst>
              </p:cNvPr>
              <p:cNvSpPr/>
              <p:nvPr/>
            </p:nvSpPr>
            <p:spPr>
              <a:xfrm>
                <a:off x="1529022" y="2352175"/>
                <a:ext cx="306771" cy="80785"/>
              </a:xfrm>
              <a:custGeom>
                <a:avLst/>
                <a:gdLst/>
                <a:ahLst/>
                <a:cxnLst/>
                <a:rect l="l" t="t" r="r" b="b"/>
                <a:pathLst>
                  <a:path w="16944" h="4462" extrusionOk="0">
                    <a:moveTo>
                      <a:pt x="1" y="0"/>
                    </a:moveTo>
                    <a:lnTo>
                      <a:pt x="1" y="4461"/>
                    </a:lnTo>
                    <a:lnTo>
                      <a:pt x="16943" y="4461"/>
                    </a:lnTo>
                    <a:lnTo>
                      <a:pt x="16943"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1887;p62">
                <a:extLst>
                  <a:ext uri="{FF2B5EF4-FFF2-40B4-BE49-F238E27FC236}">
                    <a16:creationId xmlns:a16="http://schemas.microsoft.com/office/drawing/2014/main" id="{6E1336FE-3EDF-DB25-0991-47ECC59E5006}"/>
                  </a:ext>
                </a:extLst>
              </p:cNvPr>
              <p:cNvSpPr/>
              <p:nvPr/>
            </p:nvSpPr>
            <p:spPr>
              <a:xfrm>
                <a:off x="1401527" y="2486931"/>
                <a:ext cx="494158" cy="33603"/>
              </a:xfrm>
              <a:custGeom>
                <a:avLst/>
                <a:gdLst/>
                <a:ahLst/>
                <a:cxnLst/>
                <a:rect l="l" t="t" r="r" b="b"/>
                <a:pathLst>
                  <a:path w="27294" h="1856" extrusionOk="0">
                    <a:moveTo>
                      <a:pt x="0" y="1"/>
                    </a:moveTo>
                    <a:lnTo>
                      <a:pt x="0" y="1855"/>
                    </a:lnTo>
                    <a:lnTo>
                      <a:pt x="27293" y="1855"/>
                    </a:lnTo>
                    <a:lnTo>
                      <a:pt x="27293"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1888;p62">
                <a:extLst>
                  <a:ext uri="{FF2B5EF4-FFF2-40B4-BE49-F238E27FC236}">
                    <a16:creationId xmlns:a16="http://schemas.microsoft.com/office/drawing/2014/main" id="{8A9FE385-CA24-E4E6-CFBC-1504834C7143}"/>
                  </a:ext>
                </a:extLst>
              </p:cNvPr>
              <p:cNvSpPr/>
              <p:nvPr/>
            </p:nvSpPr>
            <p:spPr>
              <a:xfrm>
                <a:off x="1401527" y="2566339"/>
                <a:ext cx="494158" cy="33150"/>
              </a:xfrm>
              <a:custGeom>
                <a:avLst/>
                <a:gdLst/>
                <a:ahLst/>
                <a:cxnLst/>
                <a:rect l="l" t="t" r="r" b="b"/>
                <a:pathLst>
                  <a:path w="27294" h="1831" extrusionOk="0">
                    <a:moveTo>
                      <a:pt x="0" y="1"/>
                    </a:moveTo>
                    <a:lnTo>
                      <a:pt x="0" y="1830"/>
                    </a:lnTo>
                    <a:lnTo>
                      <a:pt x="27293" y="1830"/>
                    </a:lnTo>
                    <a:lnTo>
                      <a:pt x="27293"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1889;p62">
                <a:extLst>
                  <a:ext uri="{FF2B5EF4-FFF2-40B4-BE49-F238E27FC236}">
                    <a16:creationId xmlns:a16="http://schemas.microsoft.com/office/drawing/2014/main" id="{EE0CBD64-A6E0-77BE-2753-B31E532CAE5F}"/>
                  </a:ext>
                </a:extLst>
              </p:cNvPr>
              <p:cNvSpPr/>
              <p:nvPr/>
            </p:nvSpPr>
            <p:spPr>
              <a:xfrm>
                <a:off x="1401527" y="2645295"/>
                <a:ext cx="494158" cy="33603"/>
              </a:xfrm>
              <a:custGeom>
                <a:avLst/>
                <a:gdLst/>
                <a:ahLst/>
                <a:cxnLst/>
                <a:rect l="l" t="t" r="r" b="b"/>
                <a:pathLst>
                  <a:path w="27294" h="1856" extrusionOk="0">
                    <a:moveTo>
                      <a:pt x="0" y="1"/>
                    </a:moveTo>
                    <a:lnTo>
                      <a:pt x="0" y="1855"/>
                    </a:lnTo>
                    <a:lnTo>
                      <a:pt x="27293" y="1855"/>
                    </a:lnTo>
                    <a:lnTo>
                      <a:pt x="27293"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1890;p62">
                <a:extLst>
                  <a:ext uri="{FF2B5EF4-FFF2-40B4-BE49-F238E27FC236}">
                    <a16:creationId xmlns:a16="http://schemas.microsoft.com/office/drawing/2014/main" id="{C1E22293-2A48-90AF-3078-FEE890ED0202}"/>
                  </a:ext>
                </a:extLst>
              </p:cNvPr>
              <p:cNvSpPr/>
              <p:nvPr/>
            </p:nvSpPr>
            <p:spPr>
              <a:xfrm>
                <a:off x="1401527" y="2724704"/>
                <a:ext cx="494158" cy="33150"/>
              </a:xfrm>
              <a:custGeom>
                <a:avLst/>
                <a:gdLst/>
                <a:ahLst/>
                <a:cxnLst/>
                <a:rect l="l" t="t" r="r" b="b"/>
                <a:pathLst>
                  <a:path w="27294" h="1831" extrusionOk="0">
                    <a:moveTo>
                      <a:pt x="0" y="1"/>
                    </a:moveTo>
                    <a:lnTo>
                      <a:pt x="0" y="1830"/>
                    </a:lnTo>
                    <a:lnTo>
                      <a:pt x="27293" y="1830"/>
                    </a:lnTo>
                    <a:lnTo>
                      <a:pt x="27293"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1891;p62">
                <a:extLst>
                  <a:ext uri="{FF2B5EF4-FFF2-40B4-BE49-F238E27FC236}">
                    <a16:creationId xmlns:a16="http://schemas.microsoft.com/office/drawing/2014/main" id="{F752CFC8-F35B-1CF9-09D7-5EDC34BDD2B8}"/>
                  </a:ext>
                </a:extLst>
              </p:cNvPr>
              <p:cNvSpPr/>
              <p:nvPr/>
            </p:nvSpPr>
            <p:spPr>
              <a:xfrm>
                <a:off x="1401527" y="2803660"/>
                <a:ext cx="315371" cy="33603"/>
              </a:xfrm>
              <a:custGeom>
                <a:avLst/>
                <a:gdLst/>
                <a:ahLst/>
                <a:cxnLst/>
                <a:rect l="l" t="t" r="r" b="b"/>
                <a:pathLst>
                  <a:path w="17419" h="1856" extrusionOk="0">
                    <a:moveTo>
                      <a:pt x="0" y="0"/>
                    </a:moveTo>
                    <a:lnTo>
                      <a:pt x="0" y="1855"/>
                    </a:lnTo>
                    <a:lnTo>
                      <a:pt x="17419" y="1855"/>
                    </a:lnTo>
                    <a:lnTo>
                      <a:pt x="17419" y="0"/>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1892;p62">
                <a:extLst>
                  <a:ext uri="{FF2B5EF4-FFF2-40B4-BE49-F238E27FC236}">
                    <a16:creationId xmlns:a16="http://schemas.microsoft.com/office/drawing/2014/main" id="{2451389E-6839-1798-DC69-BEFBE5556AC2}"/>
                  </a:ext>
                </a:extLst>
              </p:cNvPr>
              <p:cNvSpPr/>
              <p:nvPr/>
            </p:nvSpPr>
            <p:spPr>
              <a:xfrm>
                <a:off x="1983241" y="2361699"/>
                <a:ext cx="517314" cy="475564"/>
              </a:xfrm>
              <a:custGeom>
                <a:avLst/>
                <a:gdLst/>
                <a:ahLst/>
                <a:cxnLst/>
                <a:rect l="l" t="t" r="r" b="b"/>
                <a:pathLst>
                  <a:path w="28573" h="26267" extrusionOk="0">
                    <a:moveTo>
                      <a:pt x="1" y="0"/>
                    </a:moveTo>
                    <a:lnTo>
                      <a:pt x="1" y="26266"/>
                    </a:lnTo>
                    <a:lnTo>
                      <a:pt x="28572" y="26266"/>
                    </a:lnTo>
                    <a:lnTo>
                      <a:pt x="2857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1893;p62">
                <a:extLst>
                  <a:ext uri="{FF2B5EF4-FFF2-40B4-BE49-F238E27FC236}">
                    <a16:creationId xmlns:a16="http://schemas.microsoft.com/office/drawing/2014/main" id="{FCCE1682-4A9B-9F08-3A31-A684EFF21889}"/>
                  </a:ext>
                </a:extLst>
              </p:cNvPr>
              <p:cNvSpPr/>
              <p:nvPr/>
            </p:nvSpPr>
            <p:spPr>
              <a:xfrm>
                <a:off x="1977338" y="2356249"/>
                <a:ext cx="528648" cy="486445"/>
              </a:xfrm>
              <a:custGeom>
                <a:avLst/>
                <a:gdLst/>
                <a:ahLst/>
                <a:cxnLst/>
                <a:rect l="l" t="t" r="r" b="b"/>
                <a:pathLst>
                  <a:path w="29199" h="26868" extrusionOk="0">
                    <a:moveTo>
                      <a:pt x="28572" y="627"/>
                    </a:moveTo>
                    <a:lnTo>
                      <a:pt x="28572" y="26241"/>
                    </a:lnTo>
                    <a:lnTo>
                      <a:pt x="627" y="26241"/>
                    </a:lnTo>
                    <a:lnTo>
                      <a:pt x="627" y="627"/>
                    </a:lnTo>
                    <a:close/>
                    <a:moveTo>
                      <a:pt x="327" y="1"/>
                    </a:moveTo>
                    <a:cubicBezTo>
                      <a:pt x="151" y="1"/>
                      <a:pt x="1" y="126"/>
                      <a:pt x="1" y="301"/>
                    </a:cubicBezTo>
                    <a:lnTo>
                      <a:pt x="1" y="26567"/>
                    </a:lnTo>
                    <a:cubicBezTo>
                      <a:pt x="1" y="26743"/>
                      <a:pt x="151" y="26868"/>
                      <a:pt x="327" y="26868"/>
                    </a:cubicBezTo>
                    <a:lnTo>
                      <a:pt x="28898" y="26868"/>
                    </a:lnTo>
                    <a:cubicBezTo>
                      <a:pt x="29074" y="26868"/>
                      <a:pt x="29199" y="26743"/>
                      <a:pt x="29199" y="26567"/>
                    </a:cubicBezTo>
                    <a:lnTo>
                      <a:pt x="29199" y="301"/>
                    </a:lnTo>
                    <a:cubicBezTo>
                      <a:pt x="29199" y="126"/>
                      <a:pt x="29074" y="1"/>
                      <a:pt x="28898"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1894;p62">
                <a:extLst>
                  <a:ext uri="{FF2B5EF4-FFF2-40B4-BE49-F238E27FC236}">
                    <a16:creationId xmlns:a16="http://schemas.microsoft.com/office/drawing/2014/main" id="{CC43B0D8-8662-D305-BD89-E0C86D6E4C3E}"/>
                  </a:ext>
                </a:extLst>
              </p:cNvPr>
              <p:cNvSpPr/>
              <p:nvPr/>
            </p:nvSpPr>
            <p:spPr>
              <a:xfrm>
                <a:off x="1961460" y="2340371"/>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1895;p62">
                <a:extLst>
                  <a:ext uri="{FF2B5EF4-FFF2-40B4-BE49-F238E27FC236}">
                    <a16:creationId xmlns:a16="http://schemas.microsoft.com/office/drawing/2014/main" id="{4EBDE18E-6C75-851F-694B-9D452EA9B40D}"/>
                  </a:ext>
                </a:extLst>
              </p:cNvPr>
              <p:cNvSpPr/>
              <p:nvPr/>
            </p:nvSpPr>
            <p:spPr>
              <a:xfrm>
                <a:off x="1956011" y="2334469"/>
                <a:ext cx="54478" cy="54478"/>
              </a:xfrm>
              <a:custGeom>
                <a:avLst/>
                <a:gdLst/>
                <a:ahLst/>
                <a:cxnLst/>
                <a:rect l="l" t="t" r="r" b="b"/>
                <a:pathLst>
                  <a:path w="3009" h="3009" extrusionOk="0">
                    <a:moveTo>
                      <a:pt x="2382" y="627"/>
                    </a:moveTo>
                    <a:lnTo>
                      <a:pt x="2382" y="2382"/>
                    </a:lnTo>
                    <a:lnTo>
                      <a:pt x="627" y="2382"/>
                    </a:lnTo>
                    <a:lnTo>
                      <a:pt x="627" y="627"/>
                    </a:lnTo>
                    <a:close/>
                    <a:moveTo>
                      <a:pt x="302" y="1"/>
                    </a:moveTo>
                    <a:cubicBezTo>
                      <a:pt x="126" y="1"/>
                      <a:pt x="1" y="151"/>
                      <a:pt x="1" y="326"/>
                    </a:cubicBezTo>
                    <a:lnTo>
                      <a:pt x="1" y="2707"/>
                    </a:lnTo>
                    <a:cubicBezTo>
                      <a:pt x="1" y="2883"/>
                      <a:pt x="126" y="3008"/>
                      <a:pt x="302" y="3008"/>
                    </a:cubicBezTo>
                    <a:lnTo>
                      <a:pt x="2683" y="3008"/>
                    </a:lnTo>
                    <a:cubicBezTo>
                      <a:pt x="2858" y="3008"/>
                      <a:pt x="3008" y="2883"/>
                      <a:pt x="3008" y="2707"/>
                    </a:cubicBezTo>
                    <a:lnTo>
                      <a:pt x="3008" y="326"/>
                    </a:lnTo>
                    <a:cubicBezTo>
                      <a:pt x="3008" y="151"/>
                      <a:pt x="2858" y="1"/>
                      <a:pt x="2683"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1896;p62">
                <a:extLst>
                  <a:ext uri="{FF2B5EF4-FFF2-40B4-BE49-F238E27FC236}">
                    <a16:creationId xmlns:a16="http://schemas.microsoft.com/office/drawing/2014/main" id="{D86E20E8-7B12-9239-D35F-81F21B4E5282}"/>
                  </a:ext>
                </a:extLst>
              </p:cNvPr>
              <p:cNvSpPr/>
              <p:nvPr/>
            </p:nvSpPr>
            <p:spPr>
              <a:xfrm>
                <a:off x="2479662" y="2340371"/>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1897;p62">
                <a:extLst>
                  <a:ext uri="{FF2B5EF4-FFF2-40B4-BE49-F238E27FC236}">
                    <a16:creationId xmlns:a16="http://schemas.microsoft.com/office/drawing/2014/main" id="{F9000F29-4167-C8D7-051B-F8C1026E51C8}"/>
                  </a:ext>
                </a:extLst>
              </p:cNvPr>
              <p:cNvSpPr/>
              <p:nvPr/>
            </p:nvSpPr>
            <p:spPr>
              <a:xfrm>
                <a:off x="2474212" y="2334469"/>
                <a:ext cx="54478" cy="54478"/>
              </a:xfrm>
              <a:custGeom>
                <a:avLst/>
                <a:gdLst/>
                <a:ahLst/>
                <a:cxnLst/>
                <a:rect l="l" t="t" r="r" b="b"/>
                <a:pathLst>
                  <a:path w="3009" h="3009" extrusionOk="0">
                    <a:moveTo>
                      <a:pt x="2381" y="627"/>
                    </a:moveTo>
                    <a:lnTo>
                      <a:pt x="2381" y="2382"/>
                    </a:lnTo>
                    <a:lnTo>
                      <a:pt x="627" y="2382"/>
                    </a:lnTo>
                    <a:lnTo>
                      <a:pt x="627" y="627"/>
                    </a:lnTo>
                    <a:close/>
                    <a:moveTo>
                      <a:pt x="301" y="1"/>
                    </a:moveTo>
                    <a:cubicBezTo>
                      <a:pt x="126" y="1"/>
                      <a:pt x="0" y="151"/>
                      <a:pt x="0" y="326"/>
                    </a:cubicBezTo>
                    <a:lnTo>
                      <a:pt x="0" y="2707"/>
                    </a:lnTo>
                    <a:cubicBezTo>
                      <a:pt x="0" y="2883"/>
                      <a:pt x="126" y="3008"/>
                      <a:pt x="301" y="3008"/>
                    </a:cubicBezTo>
                    <a:lnTo>
                      <a:pt x="2682" y="3008"/>
                    </a:lnTo>
                    <a:cubicBezTo>
                      <a:pt x="2858" y="3008"/>
                      <a:pt x="3008" y="2883"/>
                      <a:pt x="3008" y="2707"/>
                    </a:cubicBezTo>
                    <a:lnTo>
                      <a:pt x="3008" y="326"/>
                    </a:lnTo>
                    <a:cubicBezTo>
                      <a:pt x="3008" y="151"/>
                      <a:pt x="2858" y="1"/>
                      <a:pt x="2682"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1898;p62">
                <a:extLst>
                  <a:ext uri="{FF2B5EF4-FFF2-40B4-BE49-F238E27FC236}">
                    <a16:creationId xmlns:a16="http://schemas.microsoft.com/office/drawing/2014/main" id="{55469726-0FEA-B661-1F8E-9F0BA57429C1}"/>
                  </a:ext>
                </a:extLst>
              </p:cNvPr>
              <p:cNvSpPr/>
              <p:nvPr/>
            </p:nvSpPr>
            <p:spPr>
              <a:xfrm>
                <a:off x="1961460" y="2815464"/>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1899;p62">
                <a:extLst>
                  <a:ext uri="{FF2B5EF4-FFF2-40B4-BE49-F238E27FC236}">
                    <a16:creationId xmlns:a16="http://schemas.microsoft.com/office/drawing/2014/main" id="{1C627602-97C9-FED2-F7B0-4A69CE50CB62}"/>
                  </a:ext>
                </a:extLst>
              </p:cNvPr>
              <p:cNvSpPr/>
              <p:nvPr/>
            </p:nvSpPr>
            <p:spPr>
              <a:xfrm>
                <a:off x="1956011" y="2810015"/>
                <a:ext cx="54478" cy="54460"/>
              </a:xfrm>
              <a:custGeom>
                <a:avLst/>
                <a:gdLst/>
                <a:ahLst/>
                <a:cxnLst/>
                <a:rect l="l" t="t" r="r" b="b"/>
                <a:pathLst>
                  <a:path w="3009" h="3008" extrusionOk="0">
                    <a:moveTo>
                      <a:pt x="2382" y="627"/>
                    </a:moveTo>
                    <a:lnTo>
                      <a:pt x="2382" y="2381"/>
                    </a:lnTo>
                    <a:lnTo>
                      <a:pt x="627" y="2381"/>
                    </a:lnTo>
                    <a:lnTo>
                      <a:pt x="627" y="627"/>
                    </a:lnTo>
                    <a:close/>
                    <a:moveTo>
                      <a:pt x="302" y="0"/>
                    </a:moveTo>
                    <a:cubicBezTo>
                      <a:pt x="126" y="0"/>
                      <a:pt x="1" y="126"/>
                      <a:pt x="1" y="301"/>
                    </a:cubicBezTo>
                    <a:lnTo>
                      <a:pt x="1" y="2682"/>
                    </a:lnTo>
                    <a:cubicBezTo>
                      <a:pt x="1" y="2858"/>
                      <a:pt x="126" y="3008"/>
                      <a:pt x="302" y="3008"/>
                    </a:cubicBezTo>
                    <a:lnTo>
                      <a:pt x="2683" y="3008"/>
                    </a:lnTo>
                    <a:cubicBezTo>
                      <a:pt x="2858" y="3008"/>
                      <a:pt x="3008" y="2858"/>
                      <a:pt x="3008" y="2682"/>
                    </a:cubicBezTo>
                    <a:lnTo>
                      <a:pt x="3008" y="301"/>
                    </a:lnTo>
                    <a:cubicBezTo>
                      <a:pt x="3008" y="126"/>
                      <a:pt x="2858" y="0"/>
                      <a:pt x="268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1900;p62">
                <a:extLst>
                  <a:ext uri="{FF2B5EF4-FFF2-40B4-BE49-F238E27FC236}">
                    <a16:creationId xmlns:a16="http://schemas.microsoft.com/office/drawing/2014/main" id="{05F69AAF-B860-48DC-0663-B18DF2F1A1EF}"/>
                  </a:ext>
                </a:extLst>
              </p:cNvPr>
              <p:cNvSpPr/>
              <p:nvPr/>
            </p:nvSpPr>
            <p:spPr>
              <a:xfrm>
                <a:off x="2479662" y="2815464"/>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1901;p62">
                <a:extLst>
                  <a:ext uri="{FF2B5EF4-FFF2-40B4-BE49-F238E27FC236}">
                    <a16:creationId xmlns:a16="http://schemas.microsoft.com/office/drawing/2014/main" id="{E10B1284-3351-3BDD-6E04-09FD19233837}"/>
                  </a:ext>
                </a:extLst>
              </p:cNvPr>
              <p:cNvSpPr/>
              <p:nvPr/>
            </p:nvSpPr>
            <p:spPr>
              <a:xfrm>
                <a:off x="2474212" y="2810015"/>
                <a:ext cx="54478" cy="54460"/>
              </a:xfrm>
              <a:custGeom>
                <a:avLst/>
                <a:gdLst/>
                <a:ahLst/>
                <a:cxnLst/>
                <a:rect l="l" t="t" r="r" b="b"/>
                <a:pathLst>
                  <a:path w="3009" h="3008" extrusionOk="0">
                    <a:moveTo>
                      <a:pt x="2381" y="627"/>
                    </a:moveTo>
                    <a:lnTo>
                      <a:pt x="2381" y="2381"/>
                    </a:lnTo>
                    <a:lnTo>
                      <a:pt x="627" y="2381"/>
                    </a:lnTo>
                    <a:lnTo>
                      <a:pt x="627" y="627"/>
                    </a:lnTo>
                    <a:close/>
                    <a:moveTo>
                      <a:pt x="301" y="0"/>
                    </a:moveTo>
                    <a:cubicBezTo>
                      <a:pt x="126" y="0"/>
                      <a:pt x="0" y="126"/>
                      <a:pt x="0" y="301"/>
                    </a:cubicBezTo>
                    <a:lnTo>
                      <a:pt x="0" y="2682"/>
                    </a:lnTo>
                    <a:cubicBezTo>
                      <a:pt x="0" y="2858"/>
                      <a:pt x="126" y="3008"/>
                      <a:pt x="301" y="3008"/>
                    </a:cubicBezTo>
                    <a:lnTo>
                      <a:pt x="2682" y="3008"/>
                    </a:lnTo>
                    <a:cubicBezTo>
                      <a:pt x="2858" y="3008"/>
                      <a:pt x="3008" y="2858"/>
                      <a:pt x="3008" y="2682"/>
                    </a:cubicBezTo>
                    <a:lnTo>
                      <a:pt x="3008" y="301"/>
                    </a:lnTo>
                    <a:cubicBezTo>
                      <a:pt x="3008" y="126"/>
                      <a:pt x="2858" y="0"/>
                      <a:pt x="2682"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1902;p62">
                <a:extLst>
                  <a:ext uri="{FF2B5EF4-FFF2-40B4-BE49-F238E27FC236}">
                    <a16:creationId xmlns:a16="http://schemas.microsoft.com/office/drawing/2014/main" id="{D149B381-6006-7643-29BF-8E1873F8F8E7}"/>
                  </a:ext>
                </a:extLst>
              </p:cNvPr>
              <p:cNvSpPr/>
              <p:nvPr/>
            </p:nvSpPr>
            <p:spPr>
              <a:xfrm>
                <a:off x="2118920" y="2476502"/>
                <a:ext cx="245956" cy="245956"/>
              </a:xfrm>
              <a:custGeom>
                <a:avLst/>
                <a:gdLst/>
                <a:ahLst/>
                <a:cxnLst/>
                <a:rect l="l" t="t" r="r" b="b"/>
                <a:pathLst>
                  <a:path w="13585" h="13585" extrusionOk="0">
                    <a:moveTo>
                      <a:pt x="6792" y="0"/>
                    </a:moveTo>
                    <a:cubicBezTo>
                      <a:pt x="3033" y="0"/>
                      <a:pt x="0" y="3033"/>
                      <a:pt x="0" y="6792"/>
                    </a:cubicBezTo>
                    <a:cubicBezTo>
                      <a:pt x="0" y="10552"/>
                      <a:pt x="3033" y="13584"/>
                      <a:pt x="6792" y="13584"/>
                    </a:cubicBezTo>
                    <a:lnTo>
                      <a:pt x="13584" y="6792"/>
                    </a:lnTo>
                    <a:cubicBezTo>
                      <a:pt x="13584" y="3033"/>
                      <a:pt x="10527" y="0"/>
                      <a:pt x="679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1903;p62">
                <a:extLst>
                  <a:ext uri="{FF2B5EF4-FFF2-40B4-BE49-F238E27FC236}">
                    <a16:creationId xmlns:a16="http://schemas.microsoft.com/office/drawing/2014/main" id="{F3CDF47D-6C6B-5224-A603-56877247FFCC}"/>
                  </a:ext>
                </a:extLst>
              </p:cNvPr>
              <p:cNvSpPr/>
              <p:nvPr/>
            </p:nvSpPr>
            <p:spPr>
              <a:xfrm>
                <a:off x="2113017" y="2470600"/>
                <a:ext cx="257308" cy="257761"/>
              </a:xfrm>
              <a:custGeom>
                <a:avLst/>
                <a:gdLst/>
                <a:ahLst/>
                <a:cxnLst/>
                <a:rect l="l" t="t" r="r" b="b"/>
                <a:pathLst>
                  <a:path w="14212" h="14237" extrusionOk="0">
                    <a:moveTo>
                      <a:pt x="7118" y="0"/>
                    </a:moveTo>
                    <a:cubicBezTo>
                      <a:pt x="3183" y="0"/>
                      <a:pt x="1" y="3208"/>
                      <a:pt x="1" y="7118"/>
                    </a:cubicBezTo>
                    <a:cubicBezTo>
                      <a:pt x="1" y="11028"/>
                      <a:pt x="3183" y="14236"/>
                      <a:pt x="7118" y="14236"/>
                    </a:cubicBezTo>
                    <a:cubicBezTo>
                      <a:pt x="7294" y="14236"/>
                      <a:pt x="7419" y="14086"/>
                      <a:pt x="7419" y="13910"/>
                    </a:cubicBezTo>
                    <a:cubicBezTo>
                      <a:pt x="7419" y="13735"/>
                      <a:pt x="7294" y="13609"/>
                      <a:pt x="7118" y="13609"/>
                    </a:cubicBezTo>
                    <a:cubicBezTo>
                      <a:pt x="3534" y="13609"/>
                      <a:pt x="627" y="10702"/>
                      <a:pt x="627" y="7118"/>
                    </a:cubicBezTo>
                    <a:cubicBezTo>
                      <a:pt x="627" y="3534"/>
                      <a:pt x="3534" y="627"/>
                      <a:pt x="7118" y="627"/>
                    </a:cubicBezTo>
                    <a:cubicBezTo>
                      <a:pt x="10677" y="627"/>
                      <a:pt x="13585" y="3534"/>
                      <a:pt x="13585" y="7118"/>
                    </a:cubicBezTo>
                    <a:cubicBezTo>
                      <a:pt x="13585" y="7294"/>
                      <a:pt x="13735" y="7419"/>
                      <a:pt x="13910" y="7419"/>
                    </a:cubicBezTo>
                    <a:cubicBezTo>
                      <a:pt x="14086" y="7419"/>
                      <a:pt x="14211" y="7294"/>
                      <a:pt x="14211" y="7118"/>
                    </a:cubicBezTo>
                    <a:cubicBezTo>
                      <a:pt x="14211" y="3208"/>
                      <a:pt x="11028" y="0"/>
                      <a:pt x="7118"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1904;p62">
                <a:extLst>
                  <a:ext uri="{FF2B5EF4-FFF2-40B4-BE49-F238E27FC236}">
                    <a16:creationId xmlns:a16="http://schemas.microsoft.com/office/drawing/2014/main" id="{E4C63A17-9A0A-6A48-C90E-685E98E561B1}"/>
                  </a:ext>
                </a:extLst>
              </p:cNvPr>
              <p:cNvSpPr/>
              <p:nvPr/>
            </p:nvSpPr>
            <p:spPr>
              <a:xfrm>
                <a:off x="2162933" y="2520516"/>
                <a:ext cx="157930" cy="157930"/>
              </a:xfrm>
              <a:custGeom>
                <a:avLst/>
                <a:gdLst/>
                <a:ahLst/>
                <a:cxnLst/>
                <a:rect l="l" t="t" r="r" b="b"/>
                <a:pathLst>
                  <a:path w="8723" h="8723" extrusionOk="0">
                    <a:moveTo>
                      <a:pt x="4361" y="0"/>
                    </a:moveTo>
                    <a:cubicBezTo>
                      <a:pt x="1955" y="0"/>
                      <a:pt x="0" y="1955"/>
                      <a:pt x="0" y="4361"/>
                    </a:cubicBezTo>
                    <a:cubicBezTo>
                      <a:pt x="0" y="6767"/>
                      <a:pt x="1955" y="8722"/>
                      <a:pt x="4361" y="8722"/>
                    </a:cubicBezTo>
                    <a:cubicBezTo>
                      <a:pt x="6767" y="8722"/>
                      <a:pt x="8722" y="6767"/>
                      <a:pt x="8722" y="4361"/>
                    </a:cubicBezTo>
                    <a:cubicBezTo>
                      <a:pt x="8722" y="1955"/>
                      <a:pt x="6767" y="0"/>
                      <a:pt x="4361" y="0"/>
                    </a:cubicBez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1905;p62">
                <a:extLst>
                  <a:ext uri="{FF2B5EF4-FFF2-40B4-BE49-F238E27FC236}">
                    <a16:creationId xmlns:a16="http://schemas.microsoft.com/office/drawing/2014/main" id="{A6F71756-AE7F-1225-E47B-6CD34A107693}"/>
                  </a:ext>
                </a:extLst>
              </p:cNvPr>
              <p:cNvSpPr/>
              <p:nvPr/>
            </p:nvSpPr>
            <p:spPr>
              <a:xfrm>
                <a:off x="2040416" y="2416140"/>
                <a:ext cx="42673" cy="33603"/>
              </a:xfrm>
              <a:custGeom>
                <a:avLst/>
                <a:gdLst/>
                <a:ahLst/>
                <a:cxnLst/>
                <a:rect l="l" t="t" r="r" b="b"/>
                <a:pathLst>
                  <a:path w="2357" h="1856" extrusionOk="0">
                    <a:moveTo>
                      <a:pt x="0" y="1"/>
                    </a:moveTo>
                    <a:lnTo>
                      <a:pt x="0" y="1856"/>
                    </a:lnTo>
                    <a:lnTo>
                      <a:pt x="2356" y="1856"/>
                    </a:lnTo>
                    <a:lnTo>
                      <a:pt x="2356"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1906;p62">
                <a:extLst>
                  <a:ext uri="{FF2B5EF4-FFF2-40B4-BE49-F238E27FC236}">
                    <a16:creationId xmlns:a16="http://schemas.microsoft.com/office/drawing/2014/main" id="{4BD6C8FE-63D0-537D-47AE-B5166726AEEE}"/>
                  </a:ext>
                </a:extLst>
              </p:cNvPr>
              <p:cNvSpPr/>
              <p:nvPr/>
            </p:nvSpPr>
            <p:spPr>
              <a:xfrm>
                <a:off x="2040416" y="2765549"/>
                <a:ext cx="150670" cy="33132"/>
              </a:xfrm>
              <a:custGeom>
                <a:avLst/>
                <a:gdLst/>
                <a:ahLst/>
                <a:cxnLst/>
                <a:rect l="l" t="t" r="r" b="b"/>
                <a:pathLst>
                  <a:path w="8322" h="1830" extrusionOk="0">
                    <a:moveTo>
                      <a:pt x="0" y="0"/>
                    </a:moveTo>
                    <a:lnTo>
                      <a:pt x="0" y="1830"/>
                    </a:lnTo>
                    <a:lnTo>
                      <a:pt x="8321" y="1830"/>
                    </a:lnTo>
                    <a:lnTo>
                      <a:pt x="8321" y="0"/>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1907;p62">
                <a:extLst>
                  <a:ext uri="{FF2B5EF4-FFF2-40B4-BE49-F238E27FC236}">
                    <a16:creationId xmlns:a16="http://schemas.microsoft.com/office/drawing/2014/main" id="{0F4B254C-32D3-AADC-BBCB-615E817A1F73}"/>
                  </a:ext>
                </a:extLst>
              </p:cNvPr>
              <p:cNvSpPr/>
              <p:nvPr/>
            </p:nvSpPr>
            <p:spPr>
              <a:xfrm>
                <a:off x="616060" y="2100787"/>
                <a:ext cx="952920" cy="516391"/>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1908;p62">
                <a:extLst>
                  <a:ext uri="{FF2B5EF4-FFF2-40B4-BE49-F238E27FC236}">
                    <a16:creationId xmlns:a16="http://schemas.microsoft.com/office/drawing/2014/main" id="{BFA3A989-6B50-0D83-A9EB-1A2CBE27235D}"/>
                  </a:ext>
                </a:extLst>
              </p:cNvPr>
              <p:cNvSpPr/>
              <p:nvPr/>
            </p:nvSpPr>
            <p:spPr>
              <a:xfrm>
                <a:off x="576120" y="2060395"/>
                <a:ext cx="952920" cy="516409"/>
              </a:xfrm>
              <a:custGeom>
                <a:avLst/>
                <a:gdLst/>
                <a:ahLst/>
                <a:cxnLst/>
                <a:rect l="l" t="t" r="r" b="b"/>
                <a:pathLst>
                  <a:path w="52633" h="28523" extrusionOk="0">
                    <a:moveTo>
                      <a:pt x="3184" y="1"/>
                    </a:moveTo>
                    <a:cubicBezTo>
                      <a:pt x="1429" y="1"/>
                      <a:pt x="1" y="1429"/>
                      <a:pt x="1" y="3209"/>
                    </a:cubicBezTo>
                    <a:lnTo>
                      <a:pt x="1" y="25339"/>
                    </a:lnTo>
                    <a:cubicBezTo>
                      <a:pt x="1" y="27094"/>
                      <a:pt x="1429" y="28522"/>
                      <a:pt x="3184" y="28522"/>
                    </a:cubicBezTo>
                    <a:lnTo>
                      <a:pt x="49425" y="28522"/>
                    </a:lnTo>
                    <a:cubicBezTo>
                      <a:pt x="51179" y="28522"/>
                      <a:pt x="52633" y="27094"/>
                      <a:pt x="52633" y="25339"/>
                    </a:cubicBezTo>
                    <a:lnTo>
                      <a:pt x="52633" y="3209"/>
                    </a:lnTo>
                    <a:cubicBezTo>
                      <a:pt x="52633" y="1429"/>
                      <a:pt x="51179" y="1"/>
                      <a:pt x="4942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1909;p62">
                <a:extLst>
                  <a:ext uri="{FF2B5EF4-FFF2-40B4-BE49-F238E27FC236}">
                    <a16:creationId xmlns:a16="http://schemas.microsoft.com/office/drawing/2014/main" id="{5863877F-DB10-506D-FFA3-ABC43D5794C0}"/>
                  </a:ext>
                </a:extLst>
              </p:cNvPr>
              <p:cNvSpPr/>
              <p:nvPr/>
            </p:nvSpPr>
            <p:spPr>
              <a:xfrm>
                <a:off x="570236" y="2054946"/>
                <a:ext cx="964254" cy="527743"/>
              </a:xfrm>
              <a:custGeom>
                <a:avLst/>
                <a:gdLst/>
                <a:ahLst/>
                <a:cxnLst/>
                <a:rect l="l" t="t" r="r" b="b"/>
                <a:pathLst>
                  <a:path w="53259" h="29149" extrusionOk="0">
                    <a:moveTo>
                      <a:pt x="49750" y="627"/>
                    </a:moveTo>
                    <a:cubicBezTo>
                      <a:pt x="51329" y="627"/>
                      <a:pt x="52632" y="1906"/>
                      <a:pt x="52632" y="3510"/>
                    </a:cubicBezTo>
                    <a:lnTo>
                      <a:pt x="52632" y="25640"/>
                    </a:lnTo>
                    <a:cubicBezTo>
                      <a:pt x="52632" y="27219"/>
                      <a:pt x="51329" y="28522"/>
                      <a:pt x="49750" y="28522"/>
                    </a:cubicBezTo>
                    <a:lnTo>
                      <a:pt x="3509" y="28522"/>
                    </a:lnTo>
                    <a:cubicBezTo>
                      <a:pt x="1930" y="28522"/>
                      <a:pt x="627" y="27219"/>
                      <a:pt x="627" y="25640"/>
                    </a:cubicBezTo>
                    <a:lnTo>
                      <a:pt x="627" y="3510"/>
                    </a:lnTo>
                    <a:cubicBezTo>
                      <a:pt x="627" y="1906"/>
                      <a:pt x="1930" y="627"/>
                      <a:pt x="3509" y="627"/>
                    </a:cubicBezTo>
                    <a:close/>
                    <a:moveTo>
                      <a:pt x="3509" y="1"/>
                    </a:moveTo>
                    <a:cubicBezTo>
                      <a:pt x="1579" y="1"/>
                      <a:pt x="0" y="1580"/>
                      <a:pt x="0" y="3510"/>
                    </a:cubicBezTo>
                    <a:lnTo>
                      <a:pt x="0" y="25640"/>
                    </a:lnTo>
                    <a:cubicBezTo>
                      <a:pt x="0" y="27570"/>
                      <a:pt x="1579" y="29149"/>
                      <a:pt x="3509" y="29149"/>
                    </a:cubicBezTo>
                    <a:lnTo>
                      <a:pt x="49750" y="29149"/>
                    </a:lnTo>
                    <a:cubicBezTo>
                      <a:pt x="51679" y="29149"/>
                      <a:pt x="53258" y="27570"/>
                      <a:pt x="53258" y="25640"/>
                    </a:cubicBezTo>
                    <a:lnTo>
                      <a:pt x="53258" y="3510"/>
                    </a:lnTo>
                    <a:cubicBezTo>
                      <a:pt x="53258" y="1580"/>
                      <a:pt x="51679" y="1"/>
                      <a:pt x="4975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1910;p62">
                <a:extLst>
                  <a:ext uri="{FF2B5EF4-FFF2-40B4-BE49-F238E27FC236}">
                    <a16:creationId xmlns:a16="http://schemas.microsoft.com/office/drawing/2014/main" id="{C84149DB-3AB2-7A70-12C8-07D36A39D957}"/>
                  </a:ext>
                </a:extLst>
              </p:cNvPr>
              <p:cNvSpPr/>
              <p:nvPr/>
            </p:nvSpPr>
            <p:spPr>
              <a:xfrm>
                <a:off x="640556" y="2119961"/>
                <a:ext cx="55383" cy="54351"/>
              </a:xfrm>
              <a:custGeom>
                <a:avLst/>
                <a:gdLst/>
                <a:ahLst/>
                <a:cxnLst/>
                <a:rect l="l" t="t" r="r" b="b"/>
                <a:pathLst>
                  <a:path w="3059" h="3002" extrusionOk="0">
                    <a:moveTo>
                      <a:pt x="2708" y="0"/>
                    </a:moveTo>
                    <a:cubicBezTo>
                      <a:pt x="2626" y="0"/>
                      <a:pt x="2545" y="31"/>
                      <a:pt x="2482" y="94"/>
                    </a:cubicBezTo>
                    <a:lnTo>
                      <a:pt x="101" y="2475"/>
                    </a:lnTo>
                    <a:cubicBezTo>
                      <a:pt x="1" y="2600"/>
                      <a:pt x="1" y="2801"/>
                      <a:pt x="101" y="2926"/>
                    </a:cubicBezTo>
                    <a:cubicBezTo>
                      <a:pt x="176" y="2976"/>
                      <a:pt x="251" y="3001"/>
                      <a:pt x="327" y="3001"/>
                    </a:cubicBezTo>
                    <a:cubicBezTo>
                      <a:pt x="427" y="3001"/>
                      <a:pt x="502" y="2976"/>
                      <a:pt x="552" y="2926"/>
                    </a:cubicBezTo>
                    <a:lnTo>
                      <a:pt x="2933" y="545"/>
                    </a:lnTo>
                    <a:cubicBezTo>
                      <a:pt x="3058" y="420"/>
                      <a:pt x="3058" y="219"/>
                      <a:pt x="2933" y="94"/>
                    </a:cubicBezTo>
                    <a:cubicBezTo>
                      <a:pt x="2870" y="31"/>
                      <a:pt x="2789" y="0"/>
                      <a:pt x="2708"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1911;p62">
                <a:extLst>
                  <a:ext uri="{FF2B5EF4-FFF2-40B4-BE49-F238E27FC236}">
                    <a16:creationId xmlns:a16="http://schemas.microsoft.com/office/drawing/2014/main" id="{AD175DA1-A9B0-62FF-75EE-3DC388209EA2}"/>
                  </a:ext>
                </a:extLst>
              </p:cNvPr>
              <p:cNvSpPr/>
              <p:nvPr/>
            </p:nvSpPr>
            <p:spPr>
              <a:xfrm>
                <a:off x="640556" y="2119961"/>
                <a:ext cx="55383" cy="54351"/>
              </a:xfrm>
              <a:custGeom>
                <a:avLst/>
                <a:gdLst/>
                <a:ahLst/>
                <a:cxnLst/>
                <a:rect l="l" t="t" r="r" b="b"/>
                <a:pathLst>
                  <a:path w="3059" h="3002" extrusionOk="0">
                    <a:moveTo>
                      <a:pt x="327" y="0"/>
                    </a:moveTo>
                    <a:cubicBezTo>
                      <a:pt x="245" y="0"/>
                      <a:pt x="164" y="31"/>
                      <a:pt x="101" y="94"/>
                    </a:cubicBezTo>
                    <a:cubicBezTo>
                      <a:pt x="1" y="219"/>
                      <a:pt x="1" y="420"/>
                      <a:pt x="101" y="545"/>
                    </a:cubicBezTo>
                    <a:lnTo>
                      <a:pt x="2482" y="2926"/>
                    </a:lnTo>
                    <a:cubicBezTo>
                      <a:pt x="2557" y="2976"/>
                      <a:pt x="2632" y="3001"/>
                      <a:pt x="2708" y="3001"/>
                    </a:cubicBezTo>
                    <a:cubicBezTo>
                      <a:pt x="2783" y="3001"/>
                      <a:pt x="2858" y="2976"/>
                      <a:pt x="2933" y="2926"/>
                    </a:cubicBezTo>
                    <a:cubicBezTo>
                      <a:pt x="3058" y="2801"/>
                      <a:pt x="3058" y="2600"/>
                      <a:pt x="2933" y="2475"/>
                    </a:cubicBezTo>
                    <a:lnTo>
                      <a:pt x="552" y="94"/>
                    </a:lnTo>
                    <a:cubicBezTo>
                      <a:pt x="489" y="31"/>
                      <a:pt x="408" y="0"/>
                      <a:pt x="327"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1912;p62">
                <a:extLst>
                  <a:ext uri="{FF2B5EF4-FFF2-40B4-BE49-F238E27FC236}">
                    <a16:creationId xmlns:a16="http://schemas.microsoft.com/office/drawing/2014/main" id="{C90B20AD-6738-21EC-12B5-E5857FA57AAF}"/>
                  </a:ext>
                </a:extLst>
              </p:cNvPr>
              <p:cNvSpPr/>
              <p:nvPr/>
            </p:nvSpPr>
            <p:spPr>
              <a:xfrm>
                <a:off x="880139" y="2147969"/>
                <a:ext cx="368926" cy="151575"/>
              </a:xfrm>
              <a:custGeom>
                <a:avLst/>
                <a:gdLst/>
                <a:ahLst/>
                <a:cxnLst/>
                <a:rect l="l" t="t" r="r" b="b"/>
                <a:pathLst>
                  <a:path w="20377" h="8372" extrusionOk="0">
                    <a:moveTo>
                      <a:pt x="7921" y="1"/>
                    </a:moveTo>
                    <a:cubicBezTo>
                      <a:pt x="7820" y="1"/>
                      <a:pt x="7720" y="26"/>
                      <a:pt x="7670" y="101"/>
                    </a:cubicBezTo>
                    <a:lnTo>
                      <a:pt x="101" y="7845"/>
                    </a:lnTo>
                    <a:cubicBezTo>
                      <a:pt x="1" y="7946"/>
                      <a:pt x="1" y="8146"/>
                      <a:pt x="126" y="8271"/>
                    </a:cubicBezTo>
                    <a:cubicBezTo>
                      <a:pt x="189" y="8334"/>
                      <a:pt x="264" y="8365"/>
                      <a:pt x="339" y="8365"/>
                    </a:cubicBezTo>
                    <a:cubicBezTo>
                      <a:pt x="414" y="8365"/>
                      <a:pt x="490" y="8334"/>
                      <a:pt x="552" y="8271"/>
                    </a:cubicBezTo>
                    <a:lnTo>
                      <a:pt x="7820" y="828"/>
                    </a:lnTo>
                    <a:lnTo>
                      <a:pt x="12181" y="8221"/>
                    </a:lnTo>
                    <a:cubicBezTo>
                      <a:pt x="12257" y="8322"/>
                      <a:pt x="12357" y="8372"/>
                      <a:pt x="12457" y="8372"/>
                    </a:cubicBezTo>
                    <a:cubicBezTo>
                      <a:pt x="12507" y="8372"/>
                      <a:pt x="12557" y="8347"/>
                      <a:pt x="12582" y="8347"/>
                    </a:cubicBezTo>
                    <a:lnTo>
                      <a:pt x="20151" y="4838"/>
                    </a:lnTo>
                    <a:cubicBezTo>
                      <a:pt x="20302" y="4763"/>
                      <a:pt x="20377" y="4562"/>
                      <a:pt x="20302" y="4412"/>
                    </a:cubicBezTo>
                    <a:cubicBezTo>
                      <a:pt x="20247" y="4302"/>
                      <a:pt x="20138" y="4232"/>
                      <a:pt x="20015" y="4232"/>
                    </a:cubicBezTo>
                    <a:cubicBezTo>
                      <a:pt x="19970" y="4232"/>
                      <a:pt x="19923" y="4241"/>
                      <a:pt x="19876" y="4261"/>
                    </a:cubicBezTo>
                    <a:lnTo>
                      <a:pt x="12582" y="7645"/>
                    </a:lnTo>
                    <a:lnTo>
                      <a:pt x="8146" y="151"/>
                    </a:lnTo>
                    <a:cubicBezTo>
                      <a:pt x="8096" y="76"/>
                      <a:pt x="8021" y="26"/>
                      <a:pt x="7921"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1913;p62">
                <a:extLst>
                  <a:ext uri="{FF2B5EF4-FFF2-40B4-BE49-F238E27FC236}">
                    <a16:creationId xmlns:a16="http://schemas.microsoft.com/office/drawing/2014/main" id="{FB9CB019-62C4-A429-AF4D-BC506E42576C}"/>
                  </a:ext>
                </a:extLst>
              </p:cNvPr>
              <p:cNvSpPr/>
              <p:nvPr/>
            </p:nvSpPr>
            <p:spPr>
              <a:xfrm>
                <a:off x="869711" y="2276841"/>
                <a:ext cx="33150" cy="33603"/>
              </a:xfrm>
              <a:custGeom>
                <a:avLst/>
                <a:gdLst/>
                <a:ahLst/>
                <a:cxnLst/>
                <a:rect l="l" t="t" r="r" b="b"/>
                <a:pathLst>
                  <a:path w="1831" h="1856" extrusionOk="0">
                    <a:moveTo>
                      <a:pt x="903" y="1"/>
                    </a:moveTo>
                    <a:cubicBezTo>
                      <a:pt x="401" y="1"/>
                      <a:pt x="0" y="427"/>
                      <a:pt x="0" y="928"/>
                    </a:cubicBezTo>
                    <a:cubicBezTo>
                      <a:pt x="0" y="1454"/>
                      <a:pt x="401" y="1855"/>
                      <a:pt x="903" y="1855"/>
                    </a:cubicBezTo>
                    <a:cubicBezTo>
                      <a:pt x="1429" y="1855"/>
                      <a:pt x="1830" y="1454"/>
                      <a:pt x="1830" y="928"/>
                    </a:cubicBezTo>
                    <a:cubicBezTo>
                      <a:pt x="1830" y="427"/>
                      <a:pt x="1429" y="1"/>
                      <a:pt x="90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1914;p62">
                <a:extLst>
                  <a:ext uri="{FF2B5EF4-FFF2-40B4-BE49-F238E27FC236}">
                    <a16:creationId xmlns:a16="http://schemas.microsoft.com/office/drawing/2014/main" id="{8717BC66-DBF3-88B6-AE00-7CE33E333C62}"/>
                  </a:ext>
                </a:extLst>
              </p:cNvPr>
              <p:cNvSpPr/>
              <p:nvPr/>
            </p:nvSpPr>
            <p:spPr>
              <a:xfrm>
                <a:off x="863809" y="2271391"/>
                <a:ext cx="44937" cy="44955"/>
              </a:xfrm>
              <a:custGeom>
                <a:avLst/>
                <a:gdLst/>
                <a:ahLst/>
                <a:cxnLst/>
                <a:rect l="l" t="t" r="r" b="b"/>
                <a:pathLst>
                  <a:path w="2482" h="2483" extrusionOk="0">
                    <a:moveTo>
                      <a:pt x="1229" y="627"/>
                    </a:moveTo>
                    <a:cubicBezTo>
                      <a:pt x="1580" y="627"/>
                      <a:pt x="1855" y="903"/>
                      <a:pt x="1855" y="1229"/>
                    </a:cubicBezTo>
                    <a:cubicBezTo>
                      <a:pt x="1855" y="1580"/>
                      <a:pt x="1580" y="1855"/>
                      <a:pt x="1229" y="1855"/>
                    </a:cubicBezTo>
                    <a:cubicBezTo>
                      <a:pt x="903" y="1855"/>
                      <a:pt x="627" y="1580"/>
                      <a:pt x="627" y="1229"/>
                    </a:cubicBezTo>
                    <a:cubicBezTo>
                      <a:pt x="627" y="903"/>
                      <a:pt x="903" y="627"/>
                      <a:pt x="1229" y="627"/>
                    </a:cubicBezTo>
                    <a:close/>
                    <a:moveTo>
                      <a:pt x="1229" y="1"/>
                    </a:moveTo>
                    <a:cubicBezTo>
                      <a:pt x="552" y="1"/>
                      <a:pt x="1" y="552"/>
                      <a:pt x="1" y="1229"/>
                    </a:cubicBezTo>
                    <a:cubicBezTo>
                      <a:pt x="1" y="1906"/>
                      <a:pt x="552" y="2482"/>
                      <a:pt x="1229" y="2482"/>
                    </a:cubicBezTo>
                    <a:cubicBezTo>
                      <a:pt x="1930" y="2482"/>
                      <a:pt x="2482" y="1906"/>
                      <a:pt x="2482" y="1229"/>
                    </a:cubicBezTo>
                    <a:cubicBezTo>
                      <a:pt x="2482" y="552"/>
                      <a:pt x="1930" y="1"/>
                      <a:pt x="122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1915;p62">
                <a:extLst>
                  <a:ext uri="{FF2B5EF4-FFF2-40B4-BE49-F238E27FC236}">
                    <a16:creationId xmlns:a16="http://schemas.microsoft.com/office/drawing/2014/main" id="{B39753F1-83BD-830B-D858-9053DBEC6CC4}"/>
                  </a:ext>
                </a:extLst>
              </p:cNvPr>
              <p:cNvSpPr/>
              <p:nvPr/>
            </p:nvSpPr>
            <p:spPr>
              <a:xfrm>
                <a:off x="1225909" y="2213310"/>
                <a:ext cx="33150" cy="33603"/>
              </a:xfrm>
              <a:custGeom>
                <a:avLst/>
                <a:gdLst/>
                <a:ahLst/>
                <a:cxnLst/>
                <a:rect l="l" t="t" r="r" b="b"/>
                <a:pathLst>
                  <a:path w="1831" h="1856" extrusionOk="0">
                    <a:moveTo>
                      <a:pt x="928" y="1"/>
                    </a:moveTo>
                    <a:cubicBezTo>
                      <a:pt x="402" y="1"/>
                      <a:pt x="1" y="427"/>
                      <a:pt x="1" y="928"/>
                    </a:cubicBezTo>
                    <a:cubicBezTo>
                      <a:pt x="1" y="1454"/>
                      <a:pt x="402" y="1855"/>
                      <a:pt x="928" y="1855"/>
                    </a:cubicBezTo>
                    <a:cubicBezTo>
                      <a:pt x="1429" y="1855"/>
                      <a:pt x="1830" y="1454"/>
                      <a:pt x="1830" y="928"/>
                    </a:cubicBezTo>
                    <a:cubicBezTo>
                      <a:pt x="1830" y="427"/>
                      <a:pt x="1429" y="1"/>
                      <a:pt x="92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1916;p62">
                <a:extLst>
                  <a:ext uri="{FF2B5EF4-FFF2-40B4-BE49-F238E27FC236}">
                    <a16:creationId xmlns:a16="http://schemas.microsoft.com/office/drawing/2014/main" id="{D24AEADC-E903-12D3-1016-136F7F898749}"/>
                  </a:ext>
                </a:extLst>
              </p:cNvPr>
              <p:cNvSpPr/>
              <p:nvPr/>
            </p:nvSpPr>
            <p:spPr>
              <a:xfrm>
                <a:off x="1220006" y="2207879"/>
                <a:ext cx="44955" cy="44937"/>
              </a:xfrm>
              <a:custGeom>
                <a:avLst/>
                <a:gdLst/>
                <a:ahLst/>
                <a:cxnLst/>
                <a:rect l="l" t="t" r="r" b="b"/>
                <a:pathLst>
                  <a:path w="2483" h="2482" extrusionOk="0">
                    <a:moveTo>
                      <a:pt x="1254" y="627"/>
                    </a:moveTo>
                    <a:cubicBezTo>
                      <a:pt x="1580" y="627"/>
                      <a:pt x="1856" y="902"/>
                      <a:pt x="1856" y="1228"/>
                    </a:cubicBezTo>
                    <a:cubicBezTo>
                      <a:pt x="1856" y="1579"/>
                      <a:pt x="1580" y="1855"/>
                      <a:pt x="1254" y="1855"/>
                    </a:cubicBezTo>
                    <a:cubicBezTo>
                      <a:pt x="903" y="1855"/>
                      <a:pt x="628" y="1579"/>
                      <a:pt x="628" y="1228"/>
                    </a:cubicBezTo>
                    <a:cubicBezTo>
                      <a:pt x="628" y="902"/>
                      <a:pt x="903" y="627"/>
                      <a:pt x="1254" y="627"/>
                    </a:cubicBezTo>
                    <a:close/>
                    <a:moveTo>
                      <a:pt x="1254" y="0"/>
                    </a:moveTo>
                    <a:cubicBezTo>
                      <a:pt x="552" y="0"/>
                      <a:pt x="1" y="551"/>
                      <a:pt x="1" y="1228"/>
                    </a:cubicBezTo>
                    <a:cubicBezTo>
                      <a:pt x="1" y="1930"/>
                      <a:pt x="552" y="2481"/>
                      <a:pt x="1254" y="2481"/>
                    </a:cubicBezTo>
                    <a:cubicBezTo>
                      <a:pt x="1931" y="2481"/>
                      <a:pt x="2482" y="1930"/>
                      <a:pt x="2482" y="1228"/>
                    </a:cubicBezTo>
                    <a:cubicBezTo>
                      <a:pt x="2482" y="551"/>
                      <a:pt x="1931" y="0"/>
                      <a:pt x="125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1917;p62">
                <a:extLst>
                  <a:ext uri="{FF2B5EF4-FFF2-40B4-BE49-F238E27FC236}">
                    <a16:creationId xmlns:a16="http://schemas.microsoft.com/office/drawing/2014/main" id="{0D5CAD05-FA84-05D1-077C-2711BB0A3560}"/>
                  </a:ext>
                </a:extLst>
              </p:cNvPr>
              <p:cNvSpPr/>
              <p:nvPr/>
            </p:nvSpPr>
            <p:spPr>
              <a:xfrm>
                <a:off x="1088872" y="2276841"/>
                <a:ext cx="33603" cy="33603"/>
              </a:xfrm>
              <a:custGeom>
                <a:avLst/>
                <a:gdLst/>
                <a:ahLst/>
                <a:cxnLst/>
                <a:rect l="l" t="t" r="r" b="b"/>
                <a:pathLst>
                  <a:path w="1856" h="1856" extrusionOk="0">
                    <a:moveTo>
                      <a:pt x="928" y="1"/>
                    </a:moveTo>
                    <a:cubicBezTo>
                      <a:pt x="427" y="1"/>
                      <a:pt x="1" y="427"/>
                      <a:pt x="1" y="928"/>
                    </a:cubicBezTo>
                    <a:cubicBezTo>
                      <a:pt x="1" y="1454"/>
                      <a:pt x="427" y="1855"/>
                      <a:pt x="928" y="1855"/>
                    </a:cubicBezTo>
                    <a:cubicBezTo>
                      <a:pt x="1454" y="1855"/>
                      <a:pt x="1855" y="1454"/>
                      <a:pt x="1855" y="928"/>
                    </a:cubicBezTo>
                    <a:cubicBezTo>
                      <a:pt x="1855" y="427"/>
                      <a:pt x="1454" y="1"/>
                      <a:pt x="92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1918;p62">
                <a:extLst>
                  <a:ext uri="{FF2B5EF4-FFF2-40B4-BE49-F238E27FC236}">
                    <a16:creationId xmlns:a16="http://schemas.microsoft.com/office/drawing/2014/main" id="{8848E8DB-BB40-D74A-7293-9F77E52E010A}"/>
                  </a:ext>
                </a:extLst>
              </p:cNvPr>
              <p:cNvSpPr/>
              <p:nvPr/>
            </p:nvSpPr>
            <p:spPr>
              <a:xfrm>
                <a:off x="1083440" y="2271391"/>
                <a:ext cx="44937" cy="44955"/>
              </a:xfrm>
              <a:custGeom>
                <a:avLst/>
                <a:gdLst/>
                <a:ahLst/>
                <a:cxnLst/>
                <a:rect l="l" t="t" r="r" b="b"/>
                <a:pathLst>
                  <a:path w="2482" h="2483" extrusionOk="0">
                    <a:moveTo>
                      <a:pt x="1228" y="627"/>
                    </a:moveTo>
                    <a:cubicBezTo>
                      <a:pt x="1579" y="627"/>
                      <a:pt x="1855" y="903"/>
                      <a:pt x="1855" y="1229"/>
                    </a:cubicBezTo>
                    <a:cubicBezTo>
                      <a:pt x="1855" y="1580"/>
                      <a:pt x="1579" y="1855"/>
                      <a:pt x="1228" y="1855"/>
                    </a:cubicBezTo>
                    <a:cubicBezTo>
                      <a:pt x="902" y="1855"/>
                      <a:pt x="627" y="1580"/>
                      <a:pt x="627" y="1229"/>
                    </a:cubicBezTo>
                    <a:cubicBezTo>
                      <a:pt x="627" y="903"/>
                      <a:pt x="902" y="627"/>
                      <a:pt x="1228" y="627"/>
                    </a:cubicBezTo>
                    <a:close/>
                    <a:moveTo>
                      <a:pt x="1228" y="1"/>
                    </a:moveTo>
                    <a:cubicBezTo>
                      <a:pt x="551" y="1"/>
                      <a:pt x="0" y="552"/>
                      <a:pt x="0" y="1229"/>
                    </a:cubicBezTo>
                    <a:cubicBezTo>
                      <a:pt x="0" y="1906"/>
                      <a:pt x="551" y="2482"/>
                      <a:pt x="1228" y="2482"/>
                    </a:cubicBezTo>
                    <a:cubicBezTo>
                      <a:pt x="1905" y="2482"/>
                      <a:pt x="2481" y="1906"/>
                      <a:pt x="2481" y="1229"/>
                    </a:cubicBezTo>
                    <a:cubicBezTo>
                      <a:pt x="2481" y="552"/>
                      <a:pt x="1905" y="1"/>
                      <a:pt x="1228"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1919;p62">
                <a:extLst>
                  <a:ext uri="{FF2B5EF4-FFF2-40B4-BE49-F238E27FC236}">
                    <a16:creationId xmlns:a16="http://schemas.microsoft.com/office/drawing/2014/main" id="{154B5936-3392-29C9-6733-4061258FC73D}"/>
                  </a:ext>
                </a:extLst>
              </p:cNvPr>
              <p:cNvSpPr/>
              <p:nvPr/>
            </p:nvSpPr>
            <p:spPr>
              <a:xfrm>
                <a:off x="1006295" y="2137088"/>
                <a:ext cx="33603" cy="33585"/>
              </a:xfrm>
              <a:custGeom>
                <a:avLst/>
                <a:gdLst/>
                <a:ahLst/>
                <a:cxnLst/>
                <a:rect l="l" t="t" r="r" b="b"/>
                <a:pathLst>
                  <a:path w="1856" h="1855" extrusionOk="0">
                    <a:moveTo>
                      <a:pt x="928" y="0"/>
                    </a:moveTo>
                    <a:cubicBezTo>
                      <a:pt x="401" y="0"/>
                      <a:pt x="0" y="401"/>
                      <a:pt x="0" y="928"/>
                    </a:cubicBezTo>
                    <a:cubicBezTo>
                      <a:pt x="0" y="1429"/>
                      <a:pt x="401" y="1855"/>
                      <a:pt x="928" y="1855"/>
                    </a:cubicBezTo>
                    <a:cubicBezTo>
                      <a:pt x="1429" y="1855"/>
                      <a:pt x="1855" y="1429"/>
                      <a:pt x="1855" y="928"/>
                    </a:cubicBezTo>
                    <a:cubicBezTo>
                      <a:pt x="1855" y="401"/>
                      <a:pt x="1429" y="0"/>
                      <a:pt x="92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1920;p62">
                <a:extLst>
                  <a:ext uri="{FF2B5EF4-FFF2-40B4-BE49-F238E27FC236}">
                    <a16:creationId xmlns:a16="http://schemas.microsoft.com/office/drawing/2014/main" id="{C6F80EA6-F153-0D48-CF7D-BA15301AD89E}"/>
                  </a:ext>
                </a:extLst>
              </p:cNvPr>
              <p:cNvSpPr/>
              <p:nvPr/>
            </p:nvSpPr>
            <p:spPr>
              <a:xfrm>
                <a:off x="1000393" y="2131186"/>
                <a:ext cx="44937" cy="44937"/>
              </a:xfrm>
              <a:custGeom>
                <a:avLst/>
                <a:gdLst/>
                <a:ahLst/>
                <a:cxnLst/>
                <a:rect l="l" t="t" r="r" b="b"/>
                <a:pathLst>
                  <a:path w="2482" h="2482" extrusionOk="0">
                    <a:moveTo>
                      <a:pt x="1254" y="627"/>
                    </a:moveTo>
                    <a:cubicBezTo>
                      <a:pt x="1580" y="627"/>
                      <a:pt x="1855" y="903"/>
                      <a:pt x="1855" y="1254"/>
                    </a:cubicBezTo>
                    <a:cubicBezTo>
                      <a:pt x="1855" y="1579"/>
                      <a:pt x="1580" y="1855"/>
                      <a:pt x="1254" y="1855"/>
                    </a:cubicBezTo>
                    <a:cubicBezTo>
                      <a:pt x="903" y="1855"/>
                      <a:pt x="627" y="1579"/>
                      <a:pt x="627" y="1254"/>
                    </a:cubicBezTo>
                    <a:cubicBezTo>
                      <a:pt x="627" y="903"/>
                      <a:pt x="903" y="627"/>
                      <a:pt x="1254" y="627"/>
                    </a:cubicBezTo>
                    <a:close/>
                    <a:moveTo>
                      <a:pt x="1254" y="0"/>
                    </a:moveTo>
                    <a:cubicBezTo>
                      <a:pt x="577" y="0"/>
                      <a:pt x="1" y="577"/>
                      <a:pt x="1" y="1254"/>
                    </a:cubicBezTo>
                    <a:cubicBezTo>
                      <a:pt x="1" y="1930"/>
                      <a:pt x="577" y="2482"/>
                      <a:pt x="1254" y="2482"/>
                    </a:cubicBezTo>
                    <a:cubicBezTo>
                      <a:pt x="1930" y="2482"/>
                      <a:pt x="2482" y="1930"/>
                      <a:pt x="2482" y="1254"/>
                    </a:cubicBezTo>
                    <a:cubicBezTo>
                      <a:pt x="2482" y="577"/>
                      <a:pt x="1930" y="0"/>
                      <a:pt x="125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1921;p62">
                <a:extLst>
                  <a:ext uri="{FF2B5EF4-FFF2-40B4-BE49-F238E27FC236}">
                    <a16:creationId xmlns:a16="http://schemas.microsoft.com/office/drawing/2014/main" id="{AAD82FBF-E417-03E8-70DB-7F9E462A358A}"/>
                  </a:ext>
                </a:extLst>
              </p:cNvPr>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1922;p62">
                <a:extLst>
                  <a:ext uri="{FF2B5EF4-FFF2-40B4-BE49-F238E27FC236}">
                    <a16:creationId xmlns:a16="http://schemas.microsoft.com/office/drawing/2014/main" id="{E8100DB0-BDFF-B742-FD4D-3F3A2779173E}"/>
                  </a:ext>
                </a:extLst>
              </p:cNvPr>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1923;p62">
                <a:extLst>
                  <a:ext uri="{FF2B5EF4-FFF2-40B4-BE49-F238E27FC236}">
                    <a16:creationId xmlns:a16="http://schemas.microsoft.com/office/drawing/2014/main" id="{3FC67164-D2FE-90A8-76EA-0270A8D5D294}"/>
                  </a:ext>
                </a:extLst>
              </p:cNvPr>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1924;p62">
                <a:extLst>
                  <a:ext uri="{FF2B5EF4-FFF2-40B4-BE49-F238E27FC236}">
                    <a16:creationId xmlns:a16="http://schemas.microsoft.com/office/drawing/2014/main" id="{E0CEB925-F022-67C1-895C-B9280F06D47A}"/>
                  </a:ext>
                </a:extLst>
              </p:cNvPr>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1925;p62">
                <a:extLst>
                  <a:ext uri="{FF2B5EF4-FFF2-40B4-BE49-F238E27FC236}">
                    <a16:creationId xmlns:a16="http://schemas.microsoft.com/office/drawing/2014/main" id="{7A53FBCF-66F6-B49E-55CC-A78689DBA8EA}"/>
                  </a:ext>
                </a:extLst>
              </p:cNvPr>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1926;p62">
                <a:extLst>
                  <a:ext uri="{FF2B5EF4-FFF2-40B4-BE49-F238E27FC236}">
                    <a16:creationId xmlns:a16="http://schemas.microsoft.com/office/drawing/2014/main" id="{99DA7D22-39D6-3F24-F867-4C8C1950B954}"/>
                  </a:ext>
                </a:extLst>
              </p:cNvPr>
              <p:cNvSpPr/>
              <p:nvPr/>
            </p:nvSpPr>
            <p:spPr>
              <a:xfrm>
                <a:off x="2503252" y="3011487"/>
                <a:ext cx="952920" cy="516391"/>
              </a:xfrm>
              <a:custGeom>
                <a:avLst/>
                <a:gdLst/>
                <a:ahLst/>
                <a:cxnLst/>
                <a:rect l="l" t="t" r="r" b="b"/>
                <a:pathLst>
                  <a:path w="52633" h="28522" extrusionOk="0">
                    <a:moveTo>
                      <a:pt x="3209" y="0"/>
                    </a:moveTo>
                    <a:cubicBezTo>
                      <a:pt x="1429" y="0"/>
                      <a:pt x="1" y="1429"/>
                      <a:pt x="1" y="3183"/>
                    </a:cubicBezTo>
                    <a:lnTo>
                      <a:pt x="1" y="25314"/>
                    </a:lnTo>
                    <a:cubicBezTo>
                      <a:pt x="1" y="27068"/>
                      <a:pt x="1429" y="28522"/>
                      <a:pt x="3209" y="28522"/>
                    </a:cubicBezTo>
                    <a:lnTo>
                      <a:pt x="49424" y="28522"/>
                    </a:lnTo>
                    <a:cubicBezTo>
                      <a:pt x="51204" y="28522"/>
                      <a:pt x="52632" y="27068"/>
                      <a:pt x="52632" y="25314"/>
                    </a:cubicBezTo>
                    <a:lnTo>
                      <a:pt x="52632" y="3183"/>
                    </a:lnTo>
                    <a:cubicBezTo>
                      <a:pt x="52632" y="1429"/>
                      <a:pt x="51204" y="0"/>
                      <a:pt x="49424"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1927;p62">
                <a:extLst>
                  <a:ext uri="{FF2B5EF4-FFF2-40B4-BE49-F238E27FC236}">
                    <a16:creationId xmlns:a16="http://schemas.microsoft.com/office/drawing/2014/main" id="{D67714E1-02B0-4AE1-9EA1-5FBAA101BF12}"/>
                  </a:ext>
                </a:extLst>
              </p:cNvPr>
              <p:cNvSpPr/>
              <p:nvPr/>
            </p:nvSpPr>
            <p:spPr>
              <a:xfrm>
                <a:off x="2462860" y="2971095"/>
                <a:ext cx="952920" cy="516409"/>
              </a:xfrm>
              <a:custGeom>
                <a:avLst/>
                <a:gdLst/>
                <a:ahLst/>
                <a:cxnLst/>
                <a:rect l="l" t="t" r="r" b="b"/>
                <a:pathLst>
                  <a:path w="52633" h="28523" extrusionOk="0">
                    <a:moveTo>
                      <a:pt x="3209" y="1"/>
                    </a:moveTo>
                    <a:cubicBezTo>
                      <a:pt x="1455" y="1"/>
                      <a:pt x="1" y="1429"/>
                      <a:pt x="1" y="3209"/>
                    </a:cubicBezTo>
                    <a:lnTo>
                      <a:pt x="1" y="25314"/>
                    </a:lnTo>
                    <a:cubicBezTo>
                      <a:pt x="1" y="27094"/>
                      <a:pt x="1455" y="28522"/>
                      <a:pt x="3209" y="28522"/>
                    </a:cubicBezTo>
                    <a:lnTo>
                      <a:pt x="49450" y="28522"/>
                    </a:lnTo>
                    <a:cubicBezTo>
                      <a:pt x="51204" y="28522"/>
                      <a:pt x="52633" y="27094"/>
                      <a:pt x="52633" y="25314"/>
                    </a:cubicBezTo>
                    <a:lnTo>
                      <a:pt x="52633" y="3209"/>
                    </a:lnTo>
                    <a:cubicBezTo>
                      <a:pt x="52633" y="1429"/>
                      <a:pt x="51204" y="1"/>
                      <a:pt x="494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1928;p62">
                <a:extLst>
                  <a:ext uri="{FF2B5EF4-FFF2-40B4-BE49-F238E27FC236}">
                    <a16:creationId xmlns:a16="http://schemas.microsoft.com/office/drawing/2014/main" id="{BBE439AA-0F96-4E60-FF9C-801F2385F891}"/>
                  </a:ext>
                </a:extLst>
              </p:cNvPr>
              <p:cNvSpPr/>
              <p:nvPr/>
            </p:nvSpPr>
            <p:spPr>
              <a:xfrm>
                <a:off x="2457429" y="2965193"/>
                <a:ext cx="964254" cy="527743"/>
              </a:xfrm>
              <a:custGeom>
                <a:avLst/>
                <a:gdLst/>
                <a:ahLst/>
                <a:cxnLst/>
                <a:rect l="l" t="t" r="r" b="b"/>
                <a:pathLst>
                  <a:path w="53259" h="29149" extrusionOk="0">
                    <a:moveTo>
                      <a:pt x="49750" y="627"/>
                    </a:moveTo>
                    <a:cubicBezTo>
                      <a:pt x="51329" y="627"/>
                      <a:pt x="52632" y="1931"/>
                      <a:pt x="52632" y="3535"/>
                    </a:cubicBezTo>
                    <a:lnTo>
                      <a:pt x="52632" y="25640"/>
                    </a:lnTo>
                    <a:cubicBezTo>
                      <a:pt x="52632" y="27244"/>
                      <a:pt x="51329" y="28522"/>
                      <a:pt x="49750" y="28522"/>
                    </a:cubicBezTo>
                    <a:lnTo>
                      <a:pt x="3509" y="28522"/>
                    </a:lnTo>
                    <a:cubicBezTo>
                      <a:pt x="1930" y="28522"/>
                      <a:pt x="627" y="27244"/>
                      <a:pt x="627" y="25640"/>
                    </a:cubicBezTo>
                    <a:lnTo>
                      <a:pt x="627" y="3535"/>
                    </a:lnTo>
                    <a:cubicBezTo>
                      <a:pt x="627" y="1931"/>
                      <a:pt x="1930" y="627"/>
                      <a:pt x="3509" y="627"/>
                    </a:cubicBezTo>
                    <a:close/>
                    <a:moveTo>
                      <a:pt x="3509" y="1"/>
                    </a:moveTo>
                    <a:cubicBezTo>
                      <a:pt x="1579" y="1"/>
                      <a:pt x="0" y="1580"/>
                      <a:pt x="0" y="3535"/>
                    </a:cubicBezTo>
                    <a:lnTo>
                      <a:pt x="0" y="25640"/>
                    </a:lnTo>
                    <a:cubicBezTo>
                      <a:pt x="0" y="27595"/>
                      <a:pt x="1579" y="29149"/>
                      <a:pt x="3509" y="29149"/>
                    </a:cubicBezTo>
                    <a:lnTo>
                      <a:pt x="49750" y="29149"/>
                    </a:lnTo>
                    <a:cubicBezTo>
                      <a:pt x="51680" y="29149"/>
                      <a:pt x="53259" y="27595"/>
                      <a:pt x="53259" y="25640"/>
                    </a:cubicBezTo>
                    <a:lnTo>
                      <a:pt x="53259" y="3535"/>
                    </a:lnTo>
                    <a:cubicBezTo>
                      <a:pt x="53259" y="1580"/>
                      <a:pt x="51680" y="1"/>
                      <a:pt x="4975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1929;p62">
                <a:extLst>
                  <a:ext uri="{FF2B5EF4-FFF2-40B4-BE49-F238E27FC236}">
                    <a16:creationId xmlns:a16="http://schemas.microsoft.com/office/drawing/2014/main" id="{4F323333-BD8E-0A13-82E6-C6D7729438C2}"/>
                  </a:ext>
                </a:extLst>
              </p:cNvPr>
              <p:cNvSpPr/>
              <p:nvPr/>
            </p:nvSpPr>
            <p:spPr>
              <a:xfrm>
                <a:off x="2527296" y="3030660"/>
                <a:ext cx="55383" cy="54351"/>
              </a:xfrm>
              <a:custGeom>
                <a:avLst/>
                <a:gdLst/>
                <a:ahLst/>
                <a:cxnLst/>
                <a:rect l="l" t="t" r="r" b="b"/>
                <a:pathLst>
                  <a:path w="3059" h="3002" extrusionOk="0">
                    <a:moveTo>
                      <a:pt x="2733" y="0"/>
                    </a:moveTo>
                    <a:cubicBezTo>
                      <a:pt x="2651" y="0"/>
                      <a:pt x="2570" y="31"/>
                      <a:pt x="2507" y="94"/>
                    </a:cubicBezTo>
                    <a:lnTo>
                      <a:pt x="126" y="2475"/>
                    </a:lnTo>
                    <a:cubicBezTo>
                      <a:pt x="1" y="2575"/>
                      <a:pt x="1" y="2776"/>
                      <a:pt x="126" y="2901"/>
                    </a:cubicBezTo>
                    <a:cubicBezTo>
                      <a:pt x="201" y="2976"/>
                      <a:pt x="277" y="3001"/>
                      <a:pt x="352" y="3001"/>
                    </a:cubicBezTo>
                    <a:cubicBezTo>
                      <a:pt x="427" y="3001"/>
                      <a:pt x="502" y="2976"/>
                      <a:pt x="577" y="2901"/>
                    </a:cubicBezTo>
                    <a:lnTo>
                      <a:pt x="2958" y="545"/>
                    </a:lnTo>
                    <a:cubicBezTo>
                      <a:pt x="3059" y="420"/>
                      <a:pt x="3059" y="219"/>
                      <a:pt x="2958" y="94"/>
                    </a:cubicBezTo>
                    <a:cubicBezTo>
                      <a:pt x="2896" y="31"/>
                      <a:pt x="2814" y="0"/>
                      <a:pt x="273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1930;p62">
                <a:extLst>
                  <a:ext uri="{FF2B5EF4-FFF2-40B4-BE49-F238E27FC236}">
                    <a16:creationId xmlns:a16="http://schemas.microsoft.com/office/drawing/2014/main" id="{9C5AA9EA-696A-5B76-6781-76C39EB2687D}"/>
                  </a:ext>
                </a:extLst>
              </p:cNvPr>
              <p:cNvSpPr/>
              <p:nvPr/>
            </p:nvSpPr>
            <p:spPr>
              <a:xfrm>
                <a:off x="2527296" y="3030660"/>
                <a:ext cx="55383" cy="54351"/>
              </a:xfrm>
              <a:custGeom>
                <a:avLst/>
                <a:gdLst/>
                <a:ahLst/>
                <a:cxnLst/>
                <a:rect l="l" t="t" r="r" b="b"/>
                <a:pathLst>
                  <a:path w="3059" h="3002" extrusionOk="0">
                    <a:moveTo>
                      <a:pt x="352" y="0"/>
                    </a:moveTo>
                    <a:cubicBezTo>
                      <a:pt x="270" y="0"/>
                      <a:pt x="189" y="31"/>
                      <a:pt x="126" y="94"/>
                    </a:cubicBezTo>
                    <a:cubicBezTo>
                      <a:pt x="1" y="219"/>
                      <a:pt x="1" y="420"/>
                      <a:pt x="126" y="545"/>
                    </a:cubicBezTo>
                    <a:lnTo>
                      <a:pt x="2507" y="2901"/>
                    </a:lnTo>
                    <a:cubicBezTo>
                      <a:pt x="2557" y="2976"/>
                      <a:pt x="2658" y="3001"/>
                      <a:pt x="2733" y="3001"/>
                    </a:cubicBezTo>
                    <a:cubicBezTo>
                      <a:pt x="2808" y="3001"/>
                      <a:pt x="2883" y="2976"/>
                      <a:pt x="2958" y="2901"/>
                    </a:cubicBezTo>
                    <a:cubicBezTo>
                      <a:pt x="3059" y="2776"/>
                      <a:pt x="3059" y="2575"/>
                      <a:pt x="2958" y="2475"/>
                    </a:cubicBezTo>
                    <a:lnTo>
                      <a:pt x="577" y="94"/>
                    </a:lnTo>
                    <a:cubicBezTo>
                      <a:pt x="515" y="31"/>
                      <a:pt x="433" y="0"/>
                      <a:pt x="352"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1931;p62">
                <a:extLst>
                  <a:ext uri="{FF2B5EF4-FFF2-40B4-BE49-F238E27FC236}">
                    <a16:creationId xmlns:a16="http://schemas.microsoft.com/office/drawing/2014/main" id="{0CA969D3-DCF9-593E-4642-E7B8B4FE58D4}"/>
                  </a:ext>
                </a:extLst>
              </p:cNvPr>
              <p:cNvSpPr/>
              <p:nvPr/>
            </p:nvSpPr>
            <p:spPr>
              <a:xfrm>
                <a:off x="2258219" y="3124010"/>
                <a:ext cx="248690" cy="108467"/>
              </a:xfrm>
              <a:custGeom>
                <a:avLst/>
                <a:gdLst/>
                <a:ahLst/>
                <a:cxnLst/>
                <a:rect l="l" t="t" r="r" b="b"/>
                <a:pathLst>
                  <a:path w="13736" h="5991" extrusionOk="0">
                    <a:moveTo>
                      <a:pt x="301" y="1"/>
                    </a:moveTo>
                    <a:cubicBezTo>
                      <a:pt x="126" y="1"/>
                      <a:pt x="1" y="126"/>
                      <a:pt x="1" y="302"/>
                    </a:cubicBezTo>
                    <a:cubicBezTo>
                      <a:pt x="1" y="477"/>
                      <a:pt x="126" y="627"/>
                      <a:pt x="301" y="627"/>
                    </a:cubicBezTo>
                    <a:cubicBezTo>
                      <a:pt x="3810" y="627"/>
                      <a:pt x="5464" y="2006"/>
                      <a:pt x="7043" y="3334"/>
                    </a:cubicBezTo>
                    <a:cubicBezTo>
                      <a:pt x="8597" y="4637"/>
                      <a:pt x="10201" y="5991"/>
                      <a:pt x="13434" y="5991"/>
                    </a:cubicBezTo>
                    <a:cubicBezTo>
                      <a:pt x="13610" y="5991"/>
                      <a:pt x="13735" y="5840"/>
                      <a:pt x="13735" y="5665"/>
                    </a:cubicBezTo>
                    <a:cubicBezTo>
                      <a:pt x="13735" y="5490"/>
                      <a:pt x="13610" y="5364"/>
                      <a:pt x="13434" y="5364"/>
                    </a:cubicBezTo>
                    <a:cubicBezTo>
                      <a:pt x="10427" y="5364"/>
                      <a:pt x="8973" y="4136"/>
                      <a:pt x="7444" y="2858"/>
                    </a:cubicBezTo>
                    <a:cubicBezTo>
                      <a:pt x="5765" y="1454"/>
                      <a:pt x="4036" y="1"/>
                      <a:pt x="301"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1932;p62">
                <a:extLst>
                  <a:ext uri="{FF2B5EF4-FFF2-40B4-BE49-F238E27FC236}">
                    <a16:creationId xmlns:a16="http://schemas.microsoft.com/office/drawing/2014/main" id="{C588E429-6B92-A0A7-B4EC-AC875FF72088}"/>
                  </a:ext>
                </a:extLst>
              </p:cNvPr>
              <p:cNvSpPr/>
              <p:nvPr/>
            </p:nvSpPr>
            <p:spPr>
              <a:xfrm>
                <a:off x="2501442" y="3205247"/>
                <a:ext cx="42673" cy="43126"/>
              </a:xfrm>
              <a:custGeom>
                <a:avLst/>
                <a:gdLst/>
                <a:ahLst/>
                <a:cxnLst/>
                <a:rect l="l" t="t" r="r" b="b"/>
                <a:pathLst>
                  <a:path w="2357" h="2382"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1933;p62">
                <a:extLst>
                  <a:ext uri="{FF2B5EF4-FFF2-40B4-BE49-F238E27FC236}">
                    <a16:creationId xmlns:a16="http://schemas.microsoft.com/office/drawing/2014/main" id="{0CCD76F8-EA60-6061-605C-18EAD84CC8CE}"/>
                  </a:ext>
                </a:extLst>
              </p:cNvPr>
              <p:cNvSpPr/>
              <p:nvPr/>
            </p:nvSpPr>
            <p:spPr>
              <a:xfrm>
                <a:off x="2495540" y="3199345"/>
                <a:ext cx="54460" cy="54460"/>
              </a:xfrm>
              <a:custGeom>
                <a:avLst/>
                <a:gdLst/>
                <a:ahLst/>
                <a:cxnLst/>
                <a:rect l="l" t="t" r="r" b="b"/>
                <a:pathLst>
                  <a:path w="3008" h="3008" extrusionOk="0">
                    <a:moveTo>
                      <a:pt x="1504" y="627"/>
                    </a:moveTo>
                    <a:cubicBezTo>
                      <a:pt x="1980" y="627"/>
                      <a:pt x="2381" y="1028"/>
                      <a:pt x="2381" y="1504"/>
                    </a:cubicBezTo>
                    <a:cubicBezTo>
                      <a:pt x="2381" y="1980"/>
                      <a:pt x="1980" y="2381"/>
                      <a:pt x="1504" y="2381"/>
                    </a:cubicBezTo>
                    <a:cubicBezTo>
                      <a:pt x="1028" y="2381"/>
                      <a:pt x="627" y="1980"/>
                      <a:pt x="627" y="1504"/>
                    </a:cubicBezTo>
                    <a:cubicBezTo>
                      <a:pt x="627" y="1028"/>
                      <a:pt x="1028" y="627"/>
                      <a:pt x="1504" y="627"/>
                    </a:cubicBezTo>
                    <a:close/>
                    <a:moveTo>
                      <a:pt x="1504" y="0"/>
                    </a:moveTo>
                    <a:cubicBezTo>
                      <a:pt x="677" y="0"/>
                      <a:pt x="0" y="677"/>
                      <a:pt x="0" y="1504"/>
                    </a:cubicBezTo>
                    <a:cubicBezTo>
                      <a:pt x="0" y="2331"/>
                      <a:pt x="677" y="3008"/>
                      <a:pt x="1504" y="3008"/>
                    </a:cubicBezTo>
                    <a:cubicBezTo>
                      <a:pt x="2331" y="3008"/>
                      <a:pt x="3008" y="2331"/>
                      <a:pt x="3008" y="1504"/>
                    </a:cubicBezTo>
                    <a:cubicBezTo>
                      <a:pt x="3008" y="677"/>
                      <a:pt x="2331" y="0"/>
                      <a:pt x="150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1934;p62">
                <a:extLst>
                  <a:ext uri="{FF2B5EF4-FFF2-40B4-BE49-F238E27FC236}">
                    <a16:creationId xmlns:a16="http://schemas.microsoft.com/office/drawing/2014/main" id="{4D24927E-EE26-B3AB-86C0-DF2AB4A7C7AD}"/>
                  </a:ext>
                </a:extLst>
              </p:cNvPr>
              <p:cNvSpPr/>
              <p:nvPr/>
            </p:nvSpPr>
            <p:spPr>
              <a:xfrm>
                <a:off x="2220561" y="3108132"/>
                <a:ext cx="43126" cy="43126"/>
              </a:xfrm>
              <a:custGeom>
                <a:avLst/>
                <a:gdLst/>
                <a:ahLst/>
                <a:cxnLst/>
                <a:rect l="l" t="t" r="r" b="b"/>
                <a:pathLst>
                  <a:path w="2382" h="2382" extrusionOk="0">
                    <a:moveTo>
                      <a:pt x="1203" y="1"/>
                    </a:moveTo>
                    <a:cubicBezTo>
                      <a:pt x="527" y="1"/>
                      <a:pt x="0" y="527"/>
                      <a:pt x="0" y="1179"/>
                    </a:cubicBezTo>
                    <a:cubicBezTo>
                      <a:pt x="0" y="1830"/>
                      <a:pt x="527" y="2382"/>
                      <a:pt x="1203" y="2382"/>
                    </a:cubicBezTo>
                    <a:cubicBezTo>
                      <a:pt x="1855" y="2382"/>
                      <a:pt x="2381" y="1830"/>
                      <a:pt x="2381" y="1179"/>
                    </a:cubicBezTo>
                    <a:cubicBezTo>
                      <a:pt x="2381" y="527"/>
                      <a:pt x="1855" y="1"/>
                      <a:pt x="1203"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1935;p62">
                <a:extLst>
                  <a:ext uri="{FF2B5EF4-FFF2-40B4-BE49-F238E27FC236}">
                    <a16:creationId xmlns:a16="http://schemas.microsoft.com/office/drawing/2014/main" id="{6DB0F4E8-6A0E-1818-67C6-90748C132463}"/>
                  </a:ext>
                </a:extLst>
              </p:cNvPr>
              <p:cNvSpPr/>
              <p:nvPr/>
            </p:nvSpPr>
            <p:spPr>
              <a:xfrm>
                <a:off x="2215111" y="3102229"/>
                <a:ext cx="54478" cy="54478"/>
              </a:xfrm>
              <a:custGeom>
                <a:avLst/>
                <a:gdLst/>
                <a:ahLst/>
                <a:cxnLst/>
                <a:rect l="l" t="t" r="r" b="b"/>
                <a:pathLst>
                  <a:path w="3009" h="3009" extrusionOk="0">
                    <a:moveTo>
                      <a:pt x="1504" y="627"/>
                    </a:moveTo>
                    <a:cubicBezTo>
                      <a:pt x="1981" y="627"/>
                      <a:pt x="2382" y="1028"/>
                      <a:pt x="2382" y="1505"/>
                    </a:cubicBezTo>
                    <a:cubicBezTo>
                      <a:pt x="2382" y="1981"/>
                      <a:pt x="1981" y="2382"/>
                      <a:pt x="1504" y="2382"/>
                    </a:cubicBezTo>
                    <a:cubicBezTo>
                      <a:pt x="1003" y="2382"/>
                      <a:pt x="627" y="1981"/>
                      <a:pt x="627" y="1505"/>
                    </a:cubicBezTo>
                    <a:cubicBezTo>
                      <a:pt x="627" y="1028"/>
                      <a:pt x="1003" y="627"/>
                      <a:pt x="1504" y="627"/>
                    </a:cubicBezTo>
                    <a:close/>
                    <a:moveTo>
                      <a:pt x="1504" y="1"/>
                    </a:moveTo>
                    <a:cubicBezTo>
                      <a:pt x="677" y="1"/>
                      <a:pt x="1" y="678"/>
                      <a:pt x="1" y="1505"/>
                    </a:cubicBezTo>
                    <a:cubicBezTo>
                      <a:pt x="1" y="2332"/>
                      <a:pt x="677" y="3008"/>
                      <a:pt x="1504" y="3008"/>
                    </a:cubicBezTo>
                    <a:cubicBezTo>
                      <a:pt x="2331" y="3008"/>
                      <a:pt x="3008" y="2332"/>
                      <a:pt x="3008" y="1505"/>
                    </a:cubicBezTo>
                    <a:cubicBezTo>
                      <a:pt x="3008" y="678"/>
                      <a:pt x="2331" y="1"/>
                      <a:pt x="150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1936;p62">
                <a:extLst>
                  <a:ext uri="{FF2B5EF4-FFF2-40B4-BE49-F238E27FC236}">
                    <a16:creationId xmlns:a16="http://schemas.microsoft.com/office/drawing/2014/main" id="{C8DF637A-9A48-3B35-F848-20123917DAE0}"/>
                  </a:ext>
                </a:extLst>
              </p:cNvPr>
              <p:cNvSpPr/>
              <p:nvPr/>
            </p:nvSpPr>
            <p:spPr>
              <a:xfrm>
                <a:off x="2503252" y="1936521"/>
                <a:ext cx="526385" cy="844924"/>
              </a:xfrm>
              <a:custGeom>
                <a:avLst/>
                <a:gdLst/>
                <a:ahLst/>
                <a:cxnLst/>
                <a:rect l="l" t="t" r="r" b="b"/>
                <a:pathLst>
                  <a:path w="29074" h="46668" extrusionOk="0">
                    <a:moveTo>
                      <a:pt x="3209" y="0"/>
                    </a:moveTo>
                    <a:cubicBezTo>
                      <a:pt x="1429" y="0"/>
                      <a:pt x="1" y="1429"/>
                      <a:pt x="1" y="3183"/>
                    </a:cubicBezTo>
                    <a:lnTo>
                      <a:pt x="1" y="43459"/>
                    </a:lnTo>
                    <a:cubicBezTo>
                      <a:pt x="1" y="45239"/>
                      <a:pt x="1429" y="46667"/>
                      <a:pt x="3209" y="46667"/>
                    </a:cubicBezTo>
                    <a:lnTo>
                      <a:pt x="25890" y="46667"/>
                    </a:lnTo>
                    <a:cubicBezTo>
                      <a:pt x="27645" y="46667"/>
                      <a:pt x="29073" y="45239"/>
                      <a:pt x="29073" y="43459"/>
                    </a:cubicBezTo>
                    <a:lnTo>
                      <a:pt x="29073" y="3183"/>
                    </a:lnTo>
                    <a:cubicBezTo>
                      <a:pt x="29073" y="1429"/>
                      <a:pt x="27645" y="0"/>
                      <a:pt x="25890" y="0"/>
                    </a:cubicBezTo>
                    <a:close/>
                  </a:path>
                </a:pathLst>
              </a:custGeom>
              <a:solidFill>
                <a:srgbClr val="8791FF">
                  <a:alpha val="35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1937;p62">
                <a:extLst>
                  <a:ext uri="{FF2B5EF4-FFF2-40B4-BE49-F238E27FC236}">
                    <a16:creationId xmlns:a16="http://schemas.microsoft.com/office/drawing/2014/main" id="{59AC1EF0-0AD4-FD48-1628-E91A45369CA6}"/>
                  </a:ext>
                </a:extLst>
              </p:cNvPr>
              <p:cNvSpPr/>
              <p:nvPr/>
            </p:nvSpPr>
            <p:spPr>
              <a:xfrm>
                <a:off x="2462860" y="1896129"/>
                <a:ext cx="526837" cy="844924"/>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1938;p62">
                <a:extLst>
                  <a:ext uri="{FF2B5EF4-FFF2-40B4-BE49-F238E27FC236}">
                    <a16:creationId xmlns:a16="http://schemas.microsoft.com/office/drawing/2014/main" id="{29CCEA76-1FF4-903B-C5B4-F65F3EF6FC32}"/>
                  </a:ext>
                </a:extLst>
              </p:cNvPr>
              <p:cNvSpPr/>
              <p:nvPr/>
            </p:nvSpPr>
            <p:spPr>
              <a:xfrm>
                <a:off x="2457429" y="1890697"/>
                <a:ext cx="537719" cy="856258"/>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1939;p62">
                <a:extLst>
                  <a:ext uri="{FF2B5EF4-FFF2-40B4-BE49-F238E27FC236}">
                    <a16:creationId xmlns:a16="http://schemas.microsoft.com/office/drawing/2014/main" id="{B9B4B560-E3B1-F984-C23D-5D71F4CEA8AA}"/>
                  </a:ext>
                </a:extLst>
              </p:cNvPr>
              <p:cNvSpPr/>
              <p:nvPr/>
            </p:nvSpPr>
            <p:spPr>
              <a:xfrm>
                <a:off x="2527296" y="1955694"/>
                <a:ext cx="55383" cy="54351"/>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1940;p62">
                <a:extLst>
                  <a:ext uri="{FF2B5EF4-FFF2-40B4-BE49-F238E27FC236}">
                    <a16:creationId xmlns:a16="http://schemas.microsoft.com/office/drawing/2014/main" id="{EF1DD13B-F057-F101-ECD7-C9C423D820C1}"/>
                  </a:ext>
                </a:extLst>
              </p:cNvPr>
              <p:cNvSpPr/>
              <p:nvPr/>
            </p:nvSpPr>
            <p:spPr>
              <a:xfrm>
                <a:off x="2527296" y="1955694"/>
                <a:ext cx="55383" cy="54351"/>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1941;p62">
                <a:extLst>
                  <a:ext uri="{FF2B5EF4-FFF2-40B4-BE49-F238E27FC236}">
                    <a16:creationId xmlns:a16="http://schemas.microsoft.com/office/drawing/2014/main" id="{1F2BF4F9-A87F-D1B6-66D8-9EBA6E76D4BE}"/>
                  </a:ext>
                </a:extLst>
              </p:cNvPr>
              <p:cNvSpPr/>
              <p:nvPr/>
            </p:nvSpPr>
            <p:spPr>
              <a:xfrm>
                <a:off x="2376644" y="2577239"/>
                <a:ext cx="311768" cy="195588"/>
              </a:xfrm>
              <a:custGeom>
                <a:avLst/>
                <a:gdLst/>
                <a:ahLst/>
                <a:cxnLst/>
                <a:rect l="l" t="t" r="r" b="b"/>
                <a:pathLst>
                  <a:path w="17220" h="10803" extrusionOk="0">
                    <a:moveTo>
                      <a:pt x="16893" y="0"/>
                    </a:moveTo>
                    <a:cubicBezTo>
                      <a:pt x="16718" y="0"/>
                      <a:pt x="16593" y="151"/>
                      <a:pt x="16593" y="326"/>
                    </a:cubicBezTo>
                    <a:lnTo>
                      <a:pt x="16593" y="1679"/>
                    </a:lnTo>
                    <a:cubicBezTo>
                      <a:pt x="16593" y="3409"/>
                      <a:pt x="15164" y="4812"/>
                      <a:pt x="13435" y="4812"/>
                    </a:cubicBezTo>
                    <a:cubicBezTo>
                      <a:pt x="9700" y="4812"/>
                      <a:pt x="7971" y="6266"/>
                      <a:pt x="6317" y="7669"/>
                    </a:cubicBezTo>
                    <a:cubicBezTo>
                      <a:pt x="4763" y="8973"/>
                      <a:pt x="3334" y="10176"/>
                      <a:pt x="327" y="10176"/>
                    </a:cubicBezTo>
                    <a:cubicBezTo>
                      <a:pt x="151" y="10176"/>
                      <a:pt x="1" y="10326"/>
                      <a:pt x="1" y="10501"/>
                    </a:cubicBezTo>
                    <a:cubicBezTo>
                      <a:pt x="1" y="10677"/>
                      <a:pt x="151" y="10802"/>
                      <a:pt x="327" y="10802"/>
                    </a:cubicBezTo>
                    <a:cubicBezTo>
                      <a:pt x="3560" y="10802"/>
                      <a:pt x="5164" y="9474"/>
                      <a:pt x="6718" y="8171"/>
                    </a:cubicBezTo>
                    <a:cubicBezTo>
                      <a:pt x="8297" y="6817"/>
                      <a:pt x="9926" y="5439"/>
                      <a:pt x="13435" y="5439"/>
                    </a:cubicBezTo>
                    <a:cubicBezTo>
                      <a:pt x="15515" y="5439"/>
                      <a:pt x="17219" y="3760"/>
                      <a:pt x="17219" y="1679"/>
                    </a:cubicBezTo>
                    <a:lnTo>
                      <a:pt x="17219" y="326"/>
                    </a:lnTo>
                    <a:cubicBezTo>
                      <a:pt x="17219" y="151"/>
                      <a:pt x="17069" y="0"/>
                      <a:pt x="1689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1942;p62">
                <a:extLst>
                  <a:ext uri="{FF2B5EF4-FFF2-40B4-BE49-F238E27FC236}">
                    <a16:creationId xmlns:a16="http://schemas.microsoft.com/office/drawing/2014/main" id="{A7C274D6-D256-E11E-CB81-A79A81CA25FC}"/>
                  </a:ext>
                </a:extLst>
              </p:cNvPr>
              <p:cNvSpPr/>
              <p:nvPr/>
            </p:nvSpPr>
            <p:spPr>
              <a:xfrm>
                <a:off x="2339438" y="2746032"/>
                <a:ext cx="43126" cy="42673"/>
              </a:xfrm>
              <a:custGeom>
                <a:avLst/>
                <a:gdLst/>
                <a:ahLst/>
                <a:cxnLst/>
                <a:rect l="l" t="t" r="r" b="b"/>
                <a:pathLst>
                  <a:path w="2382" h="2357" extrusionOk="0">
                    <a:moveTo>
                      <a:pt x="1179" y="1"/>
                    </a:moveTo>
                    <a:cubicBezTo>
                      <a:pt x="527" y="1"/>
                      <a:pt x="1" y="527"/>
                      <a:pt x="1" y="1178"/>
                    </a:cubicBezTo>
                    <a:cubicBezTo>
                      <a:pt x="1" y="1830"/>
                      <a:pt x="527" y="2356"/>
                      <a:pt x="1179" y="2356"/>
                    </a:cubicBezTo>
                    <a:cubicBezTo>
                      <a:pt x="1855" y="2356"/>
                      <a:pt x="2382" y="1830"/>
                      <a:pt x="2382" y="1178"/>
                    </a:cubicBezTo>
                    <a:cubicBezTo>
                      <a:pt x="2382" y="527"/>
                      <a:pt x="1855" y="1"/>
                      <a:pt x="117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1943;p62">
                <a:extLst>
                  <a:ext uri="{FF2B5EF4-FFF2-40B4-BE49-F238E27FC236}">
                    <a16:creationId xmlns:a16="http://schemas.microsoft.com/office/drawing/2014/main" id="{CF019228-4E11-2CEF-0006-E897B7277119}"/>
                  </a:ext>
                </a:extLst>
              </p:cNvPr>
              <p:cNvSpPr/>
              <p:nvPr/>
            </p:nvSpPr>
            <p:spPr>
              <a:xfrm>
                <a:off x="2334007" y="2740129"/>
                <a:ext cx="54007" cy="54478"/>
              </a:xfrm>
              <a:custGeom>
                <a:avLst/>
                <a:gdLst/>
                <a:ahLst/>
                <a:cxnLst/>
                <a:rect l="l" t="t" r="r" b="b"/>
                <a:pathLst>
                  <a:path w="2983" h="3009" extrusionOk="0">
                    <a:moveTo>
                      <a:pt x="1479" y="627"/>
                    </a:moveTo>
                    <a:cubicBezTo>
                      <a:pt x="1980" y="627"/>
                      <a:pt x="2356" y="1028"/>
                      <a:pt x="2356" y="1504"/>
                    </a:cubicBezTo>
                    <a:cubicBezTo>
                      <a:pt x="2356" y="1981"/>
                      <a:pt x="1980" y="2382"/>
                      <a:pt x="1479" y="2382"/>
                    </a:cubicBezTo>
                    <a:cubicBezTo>
                      <a:pt x="1003" y="2382"/>
                      <a:pt x="627" y="1981"/>
                      <a:pt x="627" y="1504"/>
                    </a:cubicBezTo>
                    <a:cubicBezTo>
                      <a:pt x="627" y="1028"/>
                      <a:pt x="1003" y="627"/>
                      <a:pt x="1479" y="627"/>
                    </a:cubicBezTo>
                    <a:close/>
                    <a:moveTo>
                      <a:pt x="1479" y="1"/>
                    </a:moveTo>
                    <a:cubicBezTo>
                      <a:pt x="652" y="1"/>
                      <a:pt x="0" y="677"/>
                      <a:pt x="0" y="1504"/>
                    </a:cubicBezTo>
                    <a:cubicBezTo>
                      <a:pt x="0" y="2332"/>
                      <a:pt x="652" y="3008"/>
                      <a:pt x="1479" y="3008"/>
                    </a:cubicBezTo>
                    <a:cubicBezTo>
                      <a:pt x="2306" y="3008"/>
                      <a:pt x="2983" y="2332"/>
                      <a:pt x="2983" y="1504"/>
                    </a:cubicBezTo>
                    <a:cubicBezTo>
                      <a:pt x="2983" y="677"/>
                      <a:pt x="2306" y="1"/>
                      <a:pt x="147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1944;p62">
                <a:extLst>
                  <a:ext uri="{FF2B5EF4-FFF2-40B4-BE49-F238E27FC236}">
                    <a16:creationId xmlns:a16="http://schemas.microsoft.com/office/drawing/2014/main" id="{0F7A5107-CB3F-0E84-8AA4-EC7CD8904C5B}"/>
                  </a:ext>
                </a:extLst>
              </p:cNvPr>
              <p:cNvSpPr/>
              <p:nvPr/>
            </p:nvSpPr>
            <p:spPr>
              <a:xfrm>
                <a:off x="2661164" y="2540033"/>
                <a:ext cx="42673" cy="43108"/>
              </a:xfrm>
              <a:custGeom>
                <a:avLst/>
                <a:gdLst/>
                <a:ahLst/>
                <a:cxnLst/>
                <a:rect l="l" t="t" r="r" b="b"/>
                <a:pathLst>
                  <a:path w="2357" h="2381"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1945;p62">
                <a:extLst>
                  <a:ext uri="{FF2B5EF4-FFF2-40B4-BE49-F238E27FC236}">
                    <a16:creationId xmlns:a16="http://schemas.microsoft.com/office/drawing/2014/main" id="{5E936CD2-961A-B555-88F3-2D34A2269AE7}"/>
                  </a:ext>
                </a:extLst>
              </p:cNvPr>
              <p:cNvSpPr/>
              <p:nvPr/>
            </p:nvSpPr>
            <p:spPr>
              <a:xfrm>
                <a:off x="2655262" y="2534131"/>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1" y="3008"/>
                      <a:pt x="3008" y="2331"/>
                      <a:pt x="3008" y="1504"/>
                    </a:cubicBezTo>
                    <a:cubicBezTo>
                      <a:pt x="3008" y="677"/>
                      <a:pt x="2331" y="0"/>
                      <a:pt x="150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1946;p62">
                <a:extLst>
                  <a:ext uri="{FF2B5EF4-FFF2-40B4-BE49-F238E27FC236}">
                    <a16:creationId xmlns:a16="http://schemas.microsoft.com/office/drawing/2014/main" id="{F5A9770C-5A3B-FFD1-135A-0358BA78C604}"/>
                  </a:ext>
                </a:extLst>
              </p:cNvPr>
              <p:cNvSpPr txBox="1"/>
              <p:nvPr/>
            </p:nvSpPr>
            <p:spPr>
              <a:xfrm>
                <a:off x="2676513" y="3037175"/>
                <a:ext cx="522000" cy="3870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a:ln>
                      <a:noFill/>
                    </a:ln>
                    <a:solidFill>
                      <a:srgbClr val="011635"/>
                    </a:solidFill>
                    <a:effectLst/>
                    <a:uLnTx/>
                    <a:uFillTx/>
                    <a:latin typeface="Bebas Neue"/>
                    <a:ea typeface="Bebas Neue"/>
                    <a:cs typeface="Bebas Neue"/>
                    <a:sym typeface="Bebas Neue"/>
                  </a:rPr>
                  <a:t>C++</a:t>
                </a:r>
                <a:endParaRPr kumimoji="0" sz="2200" b="0" i="0" u="none" strike="noStrike" kern="0" cap="none" spc="0" normalizeH="0" baseline="0" noProof="0">
                  <a:ln>
                    <a:noFill/>
                  </a:ln>
                  <a:solidFill>
                    <a:srgbClr val="011635"/>
                  </a:solidFill>
                  <a:effectLst/>
                  <a:uLnTx/>
                  <a:uFillTx/>
                  <a:latin typeface="Bebas Neue"/>
                  <a:ea typeface="Bebas Neue"/>
                  <a:cs typeface="Bebas Neue"/>
                  <a:sym typeface="Bebas Neue"/>
                </a:endParaRPr>
              </a:p>
            </p:txBody>
          </p:sp>
          <p:sp>
            <p:nvSpPr>
              <p:cNvPr id="432" name="Google Shape;1947;p62">
                <a:extLst>
                  <a:ext uri="{FF2B5EF4-FFF2-40B4-BE49-F238E27FC236}">
                    <a16:creationId xmlns:a16="http://schemas.microsoft.com/office/drawing/2014/main" id="{C82E54F5-4652-1539-D86A-4BC70A7D8765}"/>
                  </a:ext>
                </a:extLst>
              </p:cNvPr>
              <p:cNvSpPr txBox="1"/>
              <p:nvPr/>
            </p:nvSpPr>
            <p:spPr>
              <a:xfrm>
                <a:off x="2467388" y="2136225"/>
                <a:ext cx="522000" cy="3870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200" b="0" i="0" u="none" strike="noStrike" kern="0" cap="none" spc="0" normalizeH="0" baseline="0" noProof="0">
                    <a:ln>
                      <a:noFill/>
                    </a:ln>
                    <a:solidFill>
                      <a:srgbClr val="011635"/>
                    </a:solidFill>
                    <a:effectLst/>
                    <a:uLnTx/>
                    <a:uFillTx/>
                    <a:latin typeface="Bebas Neue"/>
                    <a:ea typeface="Bebas Neue"/>
                    <a:cs typeface="Bebas Neue"/>
                    <a:sym typeface="Bebas Neue"/>
                  </a:rPr>
                  <a:t>&lt;/&gt;</a:t>
                </a:r>
                <a:endParaRPr kumimoji="0" sz="2200" b="0" i="0" u="none" strike="noStrike" kern="0" cap="none" spc="0" normalizeH="0" baseline="0" noProof="0">
                  <a:ln>
                    <a:noFill/>
                  </a:ln>
                  <a:solidFill>
                    <a:srgbClr val="011635"/>
                  </a:solidFill>
                  <a:effectLst/>
                  <a:uLnTx/>
                  <a:uFillTx/>
                  <a:latin typeface="Bebas Neue"/>
                  <a:ea typeface="Bebas Neue"/>
                  <a:cs typeface="Bebas Neue"/>
                  <a:sym typeface="Bebas Neue"/>
                </a:endParaRPr>
              </a:p>
            </p:txBody>
          </p:sp>
          <p:sp>
            <p:nvSpPr>
              <p:cNvPr id="433" name="Google Shape;1948;p62">
                <a:extLst>
                  <a:ext uri="{FF2B5EF4-FFF2-40B4-BE49-F238E27FC236}">
                    <a16:creationId xmlns:a16="http://schemas.microsoft.com/office/drawing/2014/main" id="{06AE101A-2E0E-B283-AC66-B5EE34BFD848}"/>
                  </a:ext>
                </a:extLst>
              </p:cNvPr>
              <p:cNvSpPr txBox="1"/>
              <p:nvPr/>
            </p:nvSpPr>
            <p:spPr>
              <a:xfrm>
                <a:off x="791350" y="2317875"/>
                <a:ext cx="522000" cy="257700"/>
              </a:xfrm>
              <a:prstGeom prst="rect">
                <a:avLst/>
              </a:prstGeom>
              <a:no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11635"/>
                    </a:solidFill>
                    <a:effectLst/>
                    <a:uLnTx/>
                    <a:uFillTx/>
                    <a:latin typeface="Bebas Neue"/>
                    <a:ea typeface="Bebas Neue"/>
                    <a:cs typeface="Bebas Neue"/>
                    <a:sym typeface="Bebas Neue"/>
                  </a:rPr>
                  <a:t>HTML</a:t>
                </a:r>
                <a:endParaRPr kumimoji="0" sz="1500" b="0" i="0" u="none" strike="noStrike" kern="0" cap="none" spc="0" normalizeH="0" baseline="0" noProof="0" dirty="0">
                  <a:ln>
                    <a:noFill/>
                  </a:ln>
                  <a:solidFill>
                    <a:srgbClr val="011635"/>
                  </a:solidFill>
                  <a:effectLst/>
                  <a:uLnTx/>
                  <a:uFillTx/>
                  <a:latin typeface="Bebas Neue"/>
                  <a:ea typeface="Bebas Neue"/>
                  <a:cs typeface="Bebas Neue"/>
                  <a:sym typeface="Bebas Neue"/>
                </a:endParaRPr>
              </a:p>
            </p:txBody>
          </p:sp>
        </p:grpSp>
        <p:grpSp>
          <p:nvGrpSpPr>
            <p:cNvPr id="317" name="Google Shape;1949;p62">
              <a:extLst>
                <a:ext uri="{FF2B5EF4-FFF2-40B4-BE49-F238E27FC236}">
                  <a16:creationId xmlns:a16="http://schemas.microsoft.com/office/drawing/2014/main" id="{9DACDE86-3A78-1E2C-CEDA-46396E87F11A}"/>
                </a:ext>
              </a:extLst>
            </p:cNvPr>
            <p:cNvGrpSpPr/>
            <p:nvPr/>
          </p:nvGrpSpPr>
          <p:grpSpPr>
            <a:xfrm>
              <a:off x="242155" y="855580"/>
              <a:ext cx="3486733" cy="3432346"/>
              <a:chOff x="242155" y="855580"/>
              <a:chExt cx="3486733" cy="3432346"/>
            </a:xfrm>
          </p:grpSpPr>
          <p:sp>
            <p:nvSpPr>
              <p:cNvPr id="318" name="Google Shape;1950;p62">
                <a:extLst>
                  <a:ext uri="{FF2B5EF4-FFF2-40B4-BE49-F238E27FC236}">
                    <a16:creationId xmlns:a16="http://schemas.microsoft.com/office/drawing/2014/main" id="{2AD05687-3A29-8582-45F2-174C44183008}"/>
                  </a:ext>
                </a:extLst>
              </p:cNvPr>
              <p:cNvSpPr/>
              <p:nvPr/>
            </p:nvSpPr>
            <p:spPr>
              <a:xfrm>
                <a:off x="444080" y="102759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1951;p62">
                <a:extLst>
                  <a:ext uri="{FF2B5EF4-FFF2-40B4-BE49-F238E27FC236}">
                    <a16:creationId xmlns:a16="http://schemas.microsoft.com/office/drawing/2014/main" id="{41101800-9C08-CF03-D8B6-D72E84C17273}"/>
                  </a:ext>
                </a:extLst>
              </p:cNvPr>
              <p:cNvSpPr/>
              <p:nvPr/>
            </p:nvSpPr>
            <p:spPr>
              <a:xfrm>
                <a:off x="3144423" y="1880033"/>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1952;p62">
                <a:extLst>
                  <a:ext uri="{FF2B5EF4-FFF2-40B4-BE49-F238E27FC236}">
                    <a16:creationId xmlns:a16="http://schemas.microsoft.com/office/drawing/2014/main" id="{232A1945-E418-C59A-E657-5B2F76976A59}"/>
                  </a:ext>
                </a:extLst>
              </p:cNvPr>
              <p:cNvSpPr/>
              <p:nvPr/>
            </p:nvSpPr>
            <p:spPr>
              <a:xfrm>
                <a:off x="306138" y="2507190"/>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1953;p62">
                <a:extLst>
                  <a:ext uri="{FF2B5EF4-FFF2-40B4-BE49-F238E27FC236}">
                    <a16:creationId xmlns:a16="http://schemas.microsoft.com/office/drawing/2014/main" id="{1F15D683-827C-B461-F6D5-371E850DDA6A}"/>
                  </a:ext>
                </a:extLst>
              </p:cNvPr>
              <p:cNvSpPr/>
              <p:nvPr/>
            </p:nvSpPr>
            <p:spPr>
              <a:xfrm>
                <a:off x="2182903" y="4207503"/>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1954;p62">
                <a:extLst>
                  <a:ext uri="{FF2B5EF4-FFF2-40B4-BE49-F238E27FC236}">
                    <a16:creationId xmlns:a16="http://schemas.microsoft.com/office/drawing/2014/main" id="{DDC17836-9EEE-AB2C-62B5-1BAE7AA00895}"/>
                  </a:ext>
                </a:extLst>
              </p:cNvPr>
              <p:cNvSpPr/>
              <p:nvPr/>
            </p:nvSpPr>
            <p:spPr>
              <a:xfrm>
                <a:off x="3540090" y="3765886"/>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1955;p62">
                <a:extLst>
                  <a:ext uri="{FF2B5EF4-FFF2-40B4-BE49-F238E27FC236}">
                    <a16:creationId xmlns:a16="http://schemas.microsoft.com/office/drawing/2014/main" id="{B4C7A744-FADD-62A7-D89C-1FD33E3E1D12}"/>
                  </a:ext>
                </a:extLst>
              </p:cNvPr>
              <p:cNvSpPr/>
              <p:nvPr/>
            </p:nvSpPr>
            <p:spPr>
              <a:xfrm>
                <a:off x="2903463" y="855580"/>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1956;p62">
                <a:extLst>
                  <a:ext uri="{FF2B5EF4-FFF2-40B4-BE49-F238E27FC236}">
                    <a16:creationId xmlns:a16="http://schemas.microsoft.com/office/drawing/2014/main" id="{ED67DE1E-97C0-0B0C-8BC0-27133BD5F8F2}"/>
                  </a:ext>
                </a:extLst>
              </p:cNvPr>
              <p:cNvSpPr/>
              <p:nvPr/>
            </p:nvSpPr>
            <p:spPr>
              <a:xfrm>
                <a:off x="353791" y="4144353"/>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1957;p62">
                <a:extLst>
                  <a:ext uri="{FF2B5EF4-FFF2-40B4-BE49-F238E27FC236}">
                    <a16:creationId xmlns:a16="http://schemas.microsoft.com/office/drawing/2014/main" id="{7E834D03-2B04-7BE0-A278-A204AB42429B}"/>
                  </a:ext>
                </a:extLst>
              </p:cNvPr>
              <p:cNvSpPr/>
              <p:nvPr/>
            </p:nvSpPr>
            <p:spPr>
              <a:xfrm>
                <a:off x="612421" y="1449641"/>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1958;p62">
                <a:extLst>
                  <a:ext uri="{FF2B5EF4-FFF2-40B4-BE49-F238E27FC236}">
                    <a16:creationId xmlns:a16="http://schemas.microsoft.com/office/drawing/2014/main" id="{93A9E223-6A2C-0B22-98D7-D484B69AC376}"/>
                  </a:ext>
                </a:extLst>
              </p:cNvPr>
              <p:cNvSpPr/>
              <p:nvPr/>
            </p:nvSpPr>
            <p:spPr>
              <a:xfrm>
                <a:off x="330634" y="3479302"/>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1959;p62">
                <a:extLst>
                  <a:ext uri="{FF2B5EF4-FFF2-40B4-BE49-F238E27FC236}">
                    <a16:creationId xmlns:a16="http://schemas.microsoft.com/office/drawing/2014/main" id="{49F2DD63-83B2-E173-B4E8-954D4270E31B}"/>
                  </a:ext>
                </a:extLst>
              </p:cNvPr>
              <p:cNvSpPr/>
              <p:nvPr/>
            </p:nvSpPr>
            <p:spPr>
              <a:xfrm>
                <a:off x="1076180" y="4223019"/>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1960;p62">
                <a:extLst>
                  <a:ext uri="{FF2B5EF4-FFF2-40B4-BE49-F238E27FC236}">
                    <a16:creationId xmlns:a16="http://schemas.microsoft.com/office/drawing/2014/main" id="{E74B948C-2F9B-DFF5-5768-7B4A31B92CC5}"/>
                  </a:ext>
                </a:extLst>
              </p:cNvPr>
              <p:cNvSpPr/>
              <p:nvPr/>
            </p:nvSpPr>
            <p:spPr>
              <a:xfrm>
                <a:off x="3600904" y="213935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1961;p62">
                <a:extLst>
                  <a:ext uri="{FF2B5EF4-FFF2-40B4-BE49-F238E27FC236}">
                    <a16:creationId xmlns:a16="http://schemas.microsoft.com/office/drawing/2014/main" id="{172FD91E-273F-64AE-005F-050BAE7F4178}"/>
                  </a:ext>
                </a:extLst>
              </p:cNvPr>
              <p:cNvSpPr/>
              <p:nvPr/>
            </p:nvSpPr>
            <p:spPr>
              <a:xfrm>
                <a:off x="3394435" y="4144534"/>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1962;p62">
                <a:extLst>
                  <a:ext uri="{FF2B5EF4-FFF2-40B4-BE49-F238E27FC236}">
                    <a16:creationId xmlns:a16="http://schemas.microsoft.com/office/drawing/2014/main" id="{2A724238-7F08-AD3C-2D6B-614E8FBEC68C}"/>
                  </a:ext>
                </a:extLst>
              </p:cNvPr>
              <p:cNvSpPr/>
              <p:nvPr/>
            </p:nvSpPr>
            <p:spPr>
              <a:xfrm>
                <a:off x="2331273" y="880166"/>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1963;p62">
                <a:extLst>
                  <a:ext uri="{FF2B5EF4-FFF2-40B4-BE49-F238E27FC236}">
                    <a16:creationId xmlns:a16="http://schemas.microsoft.com/office/drawing/2014/main" id="{13096F80-59C3-D73E-0AAD-D7369016F338}"/>
                  </a:ext>
                </a:extLst>
              </p:cNvPr>
              <p:cNvSpPr/>
              <p:nvPr/>
            </p:nvSpPr>
            <p:spPr>
              <a:xfrm>
                <a:off x="3706167" y="2847329"/>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1964;p62">
                <a:extLst>
                  <a:ext uri="{FF2B5EF4-FFF2-40B4-BE49-F238E27FC236}">
                    <a16:creationId xmlns:a16="http://schemas.microsoft.com/office/drawing/2014/main" id="{898E7D65-8814-A45F-CE7D-5AA6EBCD447A}"/>
                  </a:ext>
                </a:extLst>
              </p:cNvPr>
              <p:cNvSpPr/>
              <p:nvPr/>
            </p:nvSpPr>
            <p:spPr>
              <a:xfrm>
                <a:off x="439083" y="3202694"/>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1965;p62">
                <a:extLst>
                  <a:ext uri="{FF2B5EF4-FFF2-40B4-BE49-F238E27FC236}">
                    <a16:creationId xmlns:a16="http://schemas.microsoft.com/office/drawing/2014/main" id="{42E69908-0603-6FBB-F6F7-37077DACD6B3}"/>
                  </a:ext>
                </a:extLst>
              </p:cNvPr>
              <p:cNvSpPr/>
              <p:nvPr/>
            </p:nvSpPr>
            <p:spPr>
              <a:xfrm>
                <a:off x="845215" y="963775"/>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1966;p62">
                <a:extLst>
                  <a:ext uri="{FF2B5EF4-FFF2-40B4-BE49-F238E27FC236}">
                    <a16:creationId xmlns:a16="http://schemas.microsoft.com/office/drawing/2014/main" id="{24025F8F-A141-F85F-562E-E4986451F29F}"/>
                  </a:ext>
                </a:extLst>
              </p:cNvPr>
              <p:cNvSpPr/>
              <p:nvPr/>
            </p:nvSpPr>
            <p:spPr>
              <a:xfrm>
                <a:off x="242155" y="1992954"/>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1967;p62">
                <a:extLst>
                  <a:ext uri="{FF2B5EF4-FFF2-40B4-BE49-F238E27FC236}">
                    <a16:creationId xmlns:a16="http://schemas.microsoft.com/office/drawing/2014/main" id="{31434806-5CB2-D98D-51FA-D2B20039C4F5}"/>
                  </a:ext>
                </a:extLst>
              </p:cNvPr>
              <p:cNvSpPr/>
              <p:nvPr/>
            </p:nvSpPr>
            <p:spPr>
              <a:xfrm>
                <a:off x="3016004" y="4265349"/>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1968;p62">
                <a:extLst>
                  <a:ext uri="{FF2B5EF4-FFF2-40B4-BE49-F238E27FC236}">
                    <a16:creationId xmlns:a16="http://schemas.microsoft.com/office/drawing/2014/main" id="{6454CA7D-F09A-A36E-5EDF-AC6E4BC339BC}"/>
                  </a:ext>
                </a:extLst>
              </p:cNvPr>
              <p:cNvSpPr/>
              <p:nvPr/>
            </p:nvSpPr>
            <p:spPr>
              <a:xfrm>
                <a:off x="3619498" y="963377"/>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1969;p62">
                <a:extLst>
                  <a:ext uri="{FF2B5EF4-FFF2-40B4-BE49-F238E27FC236}">
                    <a16:creationId xmlns:a16="http://schemas.microsoft.com/office/drawing/2014/main" id="{E300D83F-ED40-94F8-3985-C9CCDD5D3C1A}"/>
                  </a:ext>
                </a:extLst>
              </p:cNvPr>
              <p:cNvSpPr/>
              <p:nvPr/>
            </p:nvSpPr>
            <p:spPr>
              <a:xfrm>
                <a:off x="2675396" y="1411428"/>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 name="Google Shape;5259;p112">
            <a:extLst>
              <a:ext uri="{FF2B5EF4-FFF2-40B4-BE49-F238E27FC236}">
                <a16:creationId xmlns:a16="http://schemas.microsoft.com/office/drawing/2014/main" id="{A90BA036-FF61-CE3D-C7F2-3C52F74EAEB1}"/>
              </a:ext>
            </a:extLst>
          </p:cNvPr>
          <p:cNvGrpSpPr/>
          <p:nvPr/>
        </p:nvGrpSpPr>
        <p:grpSpPr>
          <a:xfrm>
            <a:off x="1594193" y="538772"/>
            <a:ext cx="686557" cy="572699"/>
            <a:chOff x="1334725" y="2969100"/>
            <a:chExt cx="387425" cy="323175"/>
          </a:xfrm>
        </p:grpSpPr>
        <p:sp>
          <p:nvSpPr>
            <p:cNvPr id="3" name="Google Shape;5260;p112">
              <a:extLst>
                <a:ext uri="{FF2B5EF4-FFF2-40B4-BE49-F238E27FC236}">
                  <a16:creationId xmlns:a16="http://schemas.microsoft.com/office/drawing/2014/main" id="{C6067BC0-75F5-1F4C-EAC9-CDBC63C1AFCF}"/>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261;p112">
              <a:extLst>
                <a:ext uri="{FF2B5EF4-FFF2-40B4-BE49-F238E27FC236}">
                  <a16:creationId xmlns:a16="http://schemas.microsoft.com/office/drawing/2014/main" id="{02840C47-F338-8590-7DEF-D858A0FF3B4F}"/>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262;p112">
              <a:extLst>
                <a:ext uri="{FF2B5EF4-FFF2-40B4-BE49-F238E27FC236}">
                  <a16:creationId xmlns:a16="http://schemas.microsoft.com/office/drawing/2014/main" id="{305A8D22-64C8-B3E0-7494-0611C3F485B2}"/>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263;p112">
              <a:extLst>
                <a:ext uri="{FF2B5EF4-FFF2-40B4-BE49-F238E27FC236}">
                  <a16:creationId xmlns:a16="http://schemas.microsoft.com/office/drawing/2014/main" id="{CA7603D1-ED2A-31EA-7BBC-DFCBB55C909B}"/>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264;p112">
              <a:extLst>
                <a:ext uri="{FF2B5EF4-FFF2-40B4-BE49-F238E27FC236}">
                  <a16:creationId xmlns:a16="http://schemas.microsoft.com/office/drawing/2014/main" id="{E139D1BE-27DA-5931-6214-7C58477C1691}"/>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265;p112">
              <a:extLst>
                <a:ext uri="{FF2B5EF4-FFF2-40B4-BE49-F238E27FC236}">
                  <a16:creationId xmlns:a16="http://schemas.microsoft.com/office/drawing/2014/main" id="{36E8F3EE-A0C3-D505-4AB0-BDCD047584D9}"/>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66;p112">
              <a:extLst>
                <a:ext uri="{FF2B5EF4-FFF2-40B4-BE49-F238E27FC236}">
                  <a16:creationId xmlns:a16="http://schemas.microsoft.com/office/drawing/2014/main" id="{F7B5CB53-15FA-EFA7-BD4E-21111A232BAC}"/>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67;p112">
              <a:extLst>
                <a:ext uri="{FF2B5EF4-FFF2-40B4-BE49-F238E27FC236}">
                  <a16:creationId xmlns:a16="http://schemas.microsoft.com/office/drawing/2014/main" id="{8770F5C1-3B9C-478B-635D-FBA8C63E3707}"/>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8;p112">
              <a:extLst>
                <a:ext uri="{FF2B5EF4-FFF2-40B4-BE49-F238E27FC236}">
                  <a16:creationId xmlns:a16="http://schemas.microsoft.com/office/drawing/2014/main" id="{ADA3E9DB-96CA-2F8C-04A7-C0EDC865980E}"/>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69;p112">
              <a:extLst>
                <a:ext uri="{FF2B5EF4-FFF2-40B4-BE49-F238E27FC236}">
                  <a16:creationId xmlns:a16="http://schemas.microsoft.com/office/drawing/2014/main" id="{D3873A30-6D8B-A3A7-45EA-01F6474889BA}"/>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70;p112">
              <a:extLst>
                <a:ext uri="{FF2B5EF4-FFF2-40B4-BE49-F238E27FC236}">
                  <a16:creationId xmlns:a16="http://schemas.microsoft.com/office/drawing/2014/main" id="{698141B8-B3A8-DFFE-3785-D4D024993822}"/>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1;p112">
              <a:extLst>
                <a:ext uri="{FF2B5EF4-FFF2-40B4-BE49-F238E27FC236}">
                  <a16:creationId xmlns:a16="http://schemas.microsoft.com/office/drawing/2014/main" id="{5A7490CA-F3DA-A066-3A0D-E1E6192047F3}"/>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72;p112">
              <a:extLst>
                <a:ext uri="{FF2B5EF4-FFF2-40B4-BE49-F238E27FC236}">
                  <a16:creationId xmlns:a16="http://schemas.microsoft.com/office/drawing/2014/main" id="{ABCA4F70-9875-1135-0AB6-4211C4E1C8FE}"/>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73;p112">
              <a:extLst>
                <a:ext uri="{FF2B5EF4-FFF2-40B4-BE49-F238E27FC236}">
                  <a16:creationId xmlns:a16="http://schemas.microsoft.com/office/drawing/2014/main" id="{51C6695E-BA67-5240-00F4-8419FF68404D}"/>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74;p112">
              <a:extLst>
                <a:ext uri="{FF2B5EF4-FFF2-40B4-BE49-F238E27FC236}">
                  <a16:creationId xmlns:a16="http://schemas.microsoft.com/office/drawing/2014/main" id="{AF5812B9-7441-D0C7-A8C6-E3EBA3ADA3C6}"/>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75;p112">
              <a:extLst>
                <a:ext uri="{FF2B5EF4-FFF2-40B4-BE49-F238E27FC236}">
                  <a16:creationId xmlns:a16="http://schemas.microsoft.com/office/drawing/2014/main" id="{DB6B4103-6BAB-847F-4A15-477B5E38364A}"/>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76;p112">
              <a:extLst>
                <a:ext uri="{FF2B5EF4-FFF2-40B4-BE49-F238E27FC236}">
                  <a16:creationId xmlns:a16="http://schemas.microsoft.com/office/drawing/2014/main" id="{52CC0A94-0A8F-A68C-7A4B-013DC32243E5}"/>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77;p112">
              <a:extLst>
                <a:ext uri="{FF2B5EF4-FFF2-40B4-BE49-F238E27FC236}">
                  <a16:creationId xmlns:a16="http://schemas.microsoft.com/office/drawing/2014/main" id="{866D47FF-75D9-8C49-096D-4ECD21103053}"/>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78;p112">
              <a:extLst>
                <a:ext uri="{FF2B5EF4-FFF2-40B4-BE49-F238E27FC236}">
                  <a16:creationId xmlns:a16="http://schemas.microsoft.com/office/drawing/2014/main" id="{7A1AB79E-B0D3-BFBC-9873-4781698E84EF}"/>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9;p112">
              <a:extLst>
                <a:ext uri="{FF2B5EF4-FFF2-40B4-BE49-F238E27FC236}">
                  <a16:creationId xmlns:a16="http://schemas.microsoft.com/office/drawing/2014/main" id="{E1BFC1F0-E42B-D68A-0228-B806464006C1}"/>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80;p112">
              <a:extLst>
                <a:ext uri="{FF2B5EF4-FFF2-40B4-BE49-F238E27FC236}">
                  <a16:creationId xmlns:a16="http://schemas.microsoft.com/office/drawing/2014/main" id="{CC3AB3F0-8E1B-C789-FEAA-F390723CECE1}"/>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81;p112">
              <a:extLst>
                <a:ext uri="{FF2B5EF4-FFF2-40B4-BE49-F238E27FC236}">
                  <a16:creationId xmlns:a16="http://schemas.microsoft.com/office/drawing/2014/main" id="{080CF818-6148-CDF5-11B0-25EA0F09207D}"/>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5937;p112">
            <a:extLst>
              <a:ext uri="{FF2B5EF4-FFF2-40B4-BE49-F238E27FC236}">
                <a16:creationId xmlns:a16="http://schemas.microsoft.com/office/drawing/2014/main" id="{BFA8EBE9-8BC0-B02D-D1DF-3D60F8735707}"/>
              </a:ext>
            </a:extLst>
          </p:cNvPr>
          <p:cNvGrpSpPr/>
          <p:nvPr/>
        </p:nvGrpSpPr>
        <p:grpSpPr>
          <a:xfrm>
            <a:off x="10028543" y="582209"/>
            <a:ext cx="597244" cy="488122"/>
            <a:chOff x="2419975" y="1894800"/>
            <a:chExt cx="386975" cy="337675"/>
          </a:xfrm>
        </p:grpSpPr>
        <p:sp>
          <p:nvSpPr>
            <p:cNvPr id="26" name="Google Shape;5938;p112">
              <a:extLst>
                <a:ext uri="{FF2B5EF4-FFF2-40B4-BE49-F238E27FC236}">
                  <a16:creationId xmlns:a16="http://schemas.microsoft.com/office/drawing/2014/main" id="{725FB35F-42BE-868A-8022-B505D4E3B187}"/>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39;p112">
              <a:extLst>
                <a:ext uri="{FF2B5EF4-FFF2-40B4-BE49-F238E27FC236}">
                  <a16:creationId xmlns:a16="http://schemas.microsoft.com/office/drawing/2014/main" id="{0ED60089-79C0-1592-A80E-411C03770066}"/>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40;p112">
              <a:extLst>
                <a:ext uri="{FF2B5EF4-FFF2-40B4-BE49-F238E27FC236}">
                  <a16:creationId xmlns:a16="http://schemas.microsoft.com/office/drawing/2014/main" id="{5556EA2D-A203-E586-3390-AF7498253CB2}"/>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41;p112">
              <a:extLst>
                <a:ext uri="{FF2B5EF4-FFF2-40B4-BE49-F238E27FC236}">
                  <a16:creationId xmlns:a16="http://schemas.microsoft.com/office/drawing/2014/main" id="{94718EBD-BD09-DE90-C55B-EF193CB5F9AD}"/>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42;p112">
              <a:extLst>
                <a:ext uri="{FF2B5EF4-FFF2-40B4-BE49-F238E27FC236}">
                  <a16:creationId xmlns:a16="http://schemas.microsoft.com/office/drawing/2014/main" id="{6849480C-02B9-C5AC-F477-BE8AA6077FF2}"/>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43;p112">
              <a:extLst>
                <a:ext uri="{FF2B5EF4-FFF2-40B4-BE49-F238E27FC236}">
                  <a16:creationId xmlns:a16="http://schemas.microsoft.com/office/drawing/2014/main" id="{28B018D0-CA25-EC8B-3063-D582EF320BC5}"/>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44;p112">
              <a:extLst>
                <a:ext uri="{FF2B5EF4-FFF2-40B4-BE49-F238E27FC236}">
                  <a16:creationId xmlns:a16="http://schemas.microsoft.com/office/drawing/2014/main" id="{4E985264-7A4A-2A5E-0E1F-C5BE07A2B3DB}"/>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45;p112">
              <a:extLst>
                <a:ext uri="{FF2B5EF4-FFF2-40B4-BE49-F238E27FC236}">
                  <a16:creationId xmlns:a16="http://schemas.microsoft.com/office/drawing/2014/main" id="{D0E5C1B2-825C-00DE-B3BE-A417CAEF8EA1}"/>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46;p112">
              <a:extLst>
                <a:ext uri="{FF2B5EF4-FFF2-40B4-BE49-F238E27FC236}">
                  <a16:creationId xmlns:a16="http://schemas.microsoft.com/office/drawing/2014/main" id="{2E76B490-66B0-F6D8-3835-3110F18D360D}"/>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47;p112">
              <a:extLst>
                <a:ext uri="{FF2B5EF4-FFF2-40B4-BE49-F238E27FC236}">
                  <a16:creationId xmlns:a16="http://schemas.microsoft.com/office/drawing/2014/main" id="{F1DEAFB3-F275-E1AB-064F-A3EE53C3077D}"/>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48;p112">
              <a:extLst>
                <a:ext uri="{FF2B5EF4-FFF2-40B4-BE49-F238E27FC236}">
                  <a16:creationId xmlns:a16="http://schemas.microsoft.com/office/drawing/2014/main" id="{4650DE12-3F4B-87EE-FB4F-98DFBAAD2A5D}"/>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49;p112">
              <a:extLst>
                <a:ext uri="{FF2B5EF4-FFF2-40B4-BE49-F238E27FC236}">
                  <a16:creationId xmlns:a16="http://schemas.microsoft.com/office/drawing/2014/main" id="{9CA79865-48E1-7018-9458-CEAF7748EF0B}"/>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4828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wipe(down)">
                                      <p:cBhvr>
                                        <p:cTn id="7" dur="500"/>
                                        <p:tgtEl>
                                          <p:spTgt spid="30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10"/>
                                        </p:tgtEl>
                                        <p:attrNameLst>
                                          <p:attrName>style.visibility</p:attrName>
                                        </p:attrNameLst>
                                      </p:cBhvr>
                                      <p:to>
                                        <p:strVal val="visible"/>
                                      </p:to>
                                    </p:set>
                                    <p:animEffect transition="in" filter="wipe(down)">
                                      <p:cBhvr>
                                        <p:cTn id="10" dur="500"/>
                                        <p:tgtEl>
                                          <p:spTgt spid="310"/>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14"/>
                                        </p:tgtEl>
                                        <p:attrNameLst>
                                          <p:attrName>style.visibility</p:attrName>
                                        </p:attrNameLst>
                                      </p:cBhvr>
                                      <p:to>
                                        <p:strVal val="visible"/>
                                      </p:to>
                                    </p:set>
                                    <p:anim calcmode="lin" valueType="num">
                                      <p:cBhvr>
                                        <p:cTn id="21" dur="1000" fill="hold"/>
                                        <p:tgtEl>
                                          <p:spTgt spid="314"/>
                                        </p:tgtEl>
                                        <p:attrNameLst>
                                          <p:attrName>ppt_w</p:attrName>
                                        </p:attrNameLst>
                                      </p:cBhvr>
                                      <p:tavLst>
                                        <p:tav tm="0">
                                          <p:val>
                                            <p:fltVal val="0"/>
                                          </p:val>
                                        </p:tav>
                                        <p:tav tm="100000">
                                          <p:val>
                                            <p:strVal val="#ppt_w"/>
                                          </p:val>
                                        </p:tav>
                                      </p:tavLst>
                                    </p:anim>
                                    <p:anim calcmode="lin" valueType="num">
                                      <p:cBhvr>
                                        <p:cTn id="22" dur="1000" fill="hold"/>
                                        <p:tgtEl>
                                          <p:spTgt spid="314"/>
                                        </p:tgtEl>
                                        <p:attrNameLst>
                                          <p:attrName>ppt_h</p:attrName>
                                        </p:attrNameLst>
                                      </p:cBhvr>
                                      <p:tavLst>
                                        <p:tav tm="0">
                                          <p:val>
                                            <p:fltVal val="0"/>
                                          </p:val>
                                        </p:tav>
                                        <p:tav tm="100000">
                                          <p:val>
                                            <p:strVal val="#ppt_h"/>
                                          </p:val>
                                        </p:tav>
                                      </p:tavLst>
                                    </p:anim>
                                    <p:anim calcmode="lin" valueType="num">
                                      <p:cBhvr>
                                        <p:cTn id="23" dur="1000" fill="hold"/>
                                        <p:tgtEl>
                                          <p:spTgt spid="314"/>
                                        </p:tgtEl>
                                        <p:attrNameLst>
                                          <p:attrName>style.rotation</p:attrName>
                                        </p:attrNameLst>
                                      </p:cBhvr>
                                      <p:tavLst>
                                        <p:tav tm="0">
                                          <p:val>
                                            <p:fltVal val="90"/>
                                          </p:val>
                                        </p:tav>
                                        <p:tav tm="100000">
                                          <p:val>
                                            <p:fltVal val="0"/>
                                          </p:val>
                                        </p:tav>
                                      </p:tavLst>
                                    </p:anim>
                                    <p:animEffect transition="in" filter="fade">
                                      <p:cBhvr>
                                        <p:cTn id="24" dur="1000"/>
                                        <p:tgtEl>
                                          <p:spTgt spid="31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11"/>
                                        </p:tgtEl>
                                        <p:attrNameLst>
                                          <p:attrName>style.visibility</p:attrName>
                                        </p:attrNameLst>
                                      </p:cBhvr>
                                      <p:to>
                                        <p:strVal val="visible"/>
                                      </p:to>
                                    </p:set>
                                    <p:anim calcmode="lin" valueType="num">
                                      <p:cBhvr>
                                        <p:cTn id="29" dur="500" fill="hold"/>
                                        <p:tgtEl>
                                          <p:spTgt spid="311"/>
                                        </p:tgtEl>
                                        <p:attrNameLst>
                                          <p:attrName>ppt_w</p:attrName>
                                        </p:attrNameLst>
                                      </p:cBhvr>
                                      <p:tavLst>
                                        <p:tav tm="0">
                                          <p:val>
                                            <p:fltVal val="0"/>
                                          </p:val>
                                        </p:tav>
                                        <p:tav tm="100000">
                                          <p:val>
                                            <p:strVal val="#ppt_w"/>
                                          </p:val>
                                        </p:tav>
                                      </p:tavLst>
                                    </p:anim>
                                    <p:anim calcmode="lin" valueType="num">
                                      <p:cBhvr>
                                        <p:cTn id="30" dur="500" fill="hold"/>
                                        <p:tgtEl>
                                          <p:spTgt spid="311"/>
                                        </p:tgtEl>
                                        <p:attrNameLst>
                                          <p:attrName>ppt_h</p:attrName>
                                        </p:attrNameLst>
                                      </p:cBhvr>
                                      <p:tavLst>
                                        <p:tav tm="0">
                                          <p:val>
                                            <p:fltVal val="0"/>
                                          </p:val>
                                        </p:tav>
                                        <p:tav tm="100000">
                                          <p:val>
                                            <p:strVal val="#ppt_h"/>
                                          </p:val>
                                        </p:tav>
                                      </p:tavLst>
                                    </p:anim>
                                    <p:animEffect transition="in" filter="fade">
                                      <p:cBhvr>
                                        <p:cTn id="31" dur="500"/>
                                        <p:tgtEl>
                                          <p:spTgt spid="311"/>
                                        </p:tgtEl>
                                      </p:cBhvr>
                                    </p:animEffect>
                                  </p:childTnLst>
                                </p:cTn>
                              </p:par>
                              <p:par>
                                <p:cTn id="32" presetID="10" presetClass="entr" presetSubtype="0" fill="hold" nodeType="withEffect">
                                  <p:stCondLst>
                                    <p:cond delay="0"/>
                                  </p:stCondLst>
                                  <p:childTnLst>
                                    <p:set>
                                      <p:cBhvr>
                                        <p:cTn id="33" dur="1" fill="hold">
                                          <p:stCondLst>
                                            <p:cond delay="0"/>
                                          </p:stCondLst>
                                        </p:cTn>
                                        <p:tgtEl>
                                          <p:spTgt spid="300"/>
                                        </p:tgtEl>
                                        <p:attrNameLst>
                                          <p:attrName>style.visibility</p:attrName>
                                        </p:attrNameLst>
                                      </p:cBhvr>
                                      <p:to>
                                        <p:strVal val="visible"/>
                                      </p:to>
                                    </p:set>
                                    <p:animEffect transition="in" filter="fade">
                                      <p:cBhvr>
                                        <p:cTn id="34" dur="1000"/>
                                        <p:tgtEl>
                                          <p:spTgt spid="30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13"/>
                                        </p:tgtEl>
                                        <p:attrNameLst>
                                          <p:attrName>style.visibility</p:attrName>
                                        </p:attrNameLst>
                                      </p:cBhvr>
                                      <p:to>
                                        <p:strVal val="visible"/>
                                      </p:to>
                                    </p:set>
                                    <p:anim calcmode="lin" valueType="num">
                                      <p:cBhvr>
                                        <p:cTn id="37" dur="500" fill="hold"/>
                                        <p:tgtEl>
                                          <p:spTgt spid="313"/>
                                        </p:tgtEl>
                                        <p:attrNameLst>
                                          <p:attrName>ppt_w</p:attrName>
                                        </p:attrNameLst>
                                      </p:cBhvr>
                                      <p:tavLst>
                                        <p:tav tm="0">
                                          <p:val>
                                            <p:fltVal val="0"/>
                                          </p:val>
                                        </p:tav>
                                        <p:tav tm="100000">
                                          <p:val>
                                            <p:strVal val="#ppt_w"/>
                                          </p:val>
                                        </p:tav>
                                      </p:tavLst>
                                    </p:anim>
                                    <p:anim calcmode="lin" valueType="num">
                                      <p:cBhvr>
                                        <p:cTn id="38" dur="500" fill="hold"/>
                                        <p:tgtEl>
                                          <p:spTgt spid="313"/>
                                        </p:tgtEl>
                                        <p:attrNameLst>
                                          <p:attrName>ppt_h</p:attrName>
                                        </p:attrNameLst>
                                      </p:cBhvr>
                                      <p:tavLst>
                                        <p:tav tm="0">
                                          <p:val>
                                            <p:fltVal val="0"/>
                                          </p:val>
                                        </p:tav>
                                        <p:tav tm="100000">
                                          <p:val>
                                            <p:strVal val="#ppt_h"/>
                                          </p:val>
                                        </p:tav>
                                      </p:tavLst>
                                    </p:anim>
                                    <p:animEffect transition="in" filter="fade">
                                      <p:cBhvr>
                                        <p:cTn id="39"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p:bldP spid="311" grpId="0" animBg="1"/>
      <p:bldP spid="3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980;p63">
            <a:extLst>
              <a:ext uri="{FF2B5EF4-FFF2-40B4-BE49-F238E27FC236}">
                <a16:creationId xmlns:a16="http://schemas.microsoft.com/office/drawing/2014/main" id="{47538197-2F57-542F-D667-9C2C5179B7CC}"/>
              </a:ext>
            </a:extLst>
          </p:cNvPr>
          <p:cNvGrpSpPr/>
          <p:nvPr/>
        </p:nvGrpSpPr>
        <p:grpSpPr>
          <a:xfrm>
            <a:off x="2804734" y="394235"/>
            <a:ext cx="6557041" cy="800821"/>
            <a:chOff x="4572000" y="496501"/>
            <a:chExt cx="3846900" cy="469800"/>
          </a:xfrm>
        </p:grpSpPr>
        <p:sp>
          <p:nvSpPr>
            <p:cNvPr id="3" name="Google Shape;1981;p63">
              <a:extLst>
                <a:ext uri="{FF2B5EF4-FFF2-40B4-BE49-F238E27FC236}">
                  <a16:creationId xmlns:a16="http://schemas.microsoft.com/office/drawing/2014/main" id="{54836161-5315-AEC5-22A5-F8792DD3F354}"/>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Related ideas</a:t>
              </a:r>
              <a:r>
                <a:rPr kumimoji="0" lang="en-GB" sz="3600" b="1" i="0" u="none" strike="noStrike" kern="0" cap="none" spc="0" normalizeH="0" baseline="0" noProof="0" dirty="0">
                  <a:ln>
                    <a:noFill/>
                  </a:ln>
                  <a:solidFill>
                    <a:srgbClr val="5863E0"/>
                  </a:solidFill>
                  <a:effectLst/>
                  <a:uLnTx/>
                  <a:uFillTx/>
                  <a:latin typeface="Bebas Neue"/>
                  <a:sym typeface="Bebas Neue"/>
                </a:rPr>
                <a:t> </a:t>
              </a:r>
              <a:endParaRPr lang="en-GB" b="1" dirty="0"/>
            </a:p>
          </p:txBody>
        </p:sp>
        <p:grpSp>
          <p:nvGrpSpPr>
            <p:cNvPr id="4" name="Google Shape;1982;p63">
              <a:extLst>
                <a:ext uri="{FF2B5EF4-FFF2-40B4-BE49-F238E27FC236}">
                  <a16:creationId xmlns:a16="http://schemas.microsoft.com/office/drawing/2014/main" id="{300916C4-5A94-99CD-39E4-FB9256112CA2}"/>
                </a:ext>
              </a:extLst>
            </p:cNvPr>
            <p:cNvGrpSpPr/>
            <p:nvPr/>
          </p:nvGrpSpPr>
          <p:grpSpPr>
            <a:xfrm>
              <a:off x="7631947" y="671363"/>
              <a:ext cx="636814" cy="120078"/>
              <a:chOff x="8209059" y="198000"/>
              <a:chExt cx="636814" cy="120078"/>
            </a:xfrm>
          </p:grpSpPr>
          <p:sp>
            <p:nvSpPr>
              <p:cNvPr id="5" name="Google Shape;1983;p63">
                <a:extLst>
                  <a:ext uri="{FF2B5EF4-FFF2-40B4-BE49-F238E27FC236}">
                    <a16:creationId xmlns:a16="http://schemas.microsoft.com/office/drawing/2014/main" id="{F7B33DC6-CD8A-E2D5-6712-4356298E0BC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984;p63">
                <a:extLst>
                  <a:ext uri="{FF2B5EF4-FFF2-40B4-BE49-F238E27FC236}">
                    <a16:creationId xmlns:a16="http://schemas.microsoft.com/office/drawing/2014/main" id="{8E41FE48-F69C-E867-2BC7-A785E77181F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985;p63">
                <a:extLst>
                  <a:ext uri="{FF2B5EF4-FFF2-40B4-BE49-F238E27FC236}">
                    <a16:creationId xmlns:a16="http://schemas.microsoft.com/office/drawing/2014/main" id="{ADBE510C-AED7-2760-3E51-5A273CC4937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 name="Google Shape;5259;p112">
            <a:extLst>
              <a:ext uri="{FF2B5EF4-FFF2-40B4-BE49-F238E27FC236}">
                <a16:creationId xmlns:a16="http://schemas.microsoft.com/office/drawing/2014/main" id="{EB3B703A-6917-62D8-23C3-2216F63E68E8}"/>
              </a:ext>
            </a:extLst>
          </p:cNvPr>
          <p:cNvGrpSpPr/>
          <p:nvPr/>
        </p:nvGrpSpPr>
        <p:grpSpPr>
          <a:xfrm>
            <a:off x="1594193" y="538772"/>
            <a:ext cx="686557" cy="572699"/>
            <a:chOff x="1334725" y="2969100"/>
            <a:chExt cx="387425" cy="323175"/>
          </a:xfrm>
        </p:grpSpPr>
        <p:sp>
          <p:nvSpPr>
            <p:cNvPr id="9" name="Google Shape;5260;p112">
              <a:extLst>
                <a:ext uri="{FF2B5EF4-FFF2-40B4-BE49-F238E27FC236}">
                  <a16:creationId xmlns:a16="http://schemas.microsoft.com/office/drawing/2014/main" id="{7FBD9859-D910-70B1-3BEB-B5227C5A3551}"/>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61;p112">
              <a:extLst>
                <a:ext uri="{FF2B5EF4-FFF2-40B4-BE49-F238E27FC236}">
                  <a16:creationId xmlns:a16="http://schemas.microsoft.com/office/drawing/2014/main" id="{3AAF9275-D093-92B7-F756-4426E6B6B8CD}"/>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2;p112">
              <a:extLst>
                <a:ext uri="{FF2B5EF4-FFF2-40B4-BE49-F238E27FC236}">
                  <a16:creationId xmlns:a16="http://schemas.microsoft.com/office/drawing/2014/main" id="{18BFDA49-27CC-D1F3-F023-E4A935D080AA}"/>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63;p112">
              <a:extLst>
                <a:ext uri="{FF2B5EF4-FFF2-40B4-BE49-F238E27FC236}">
                  <a16:creationId xmlns:a16="http://schemas.microsoft.com/office/drawing/2014/main" id="{FCAF54C1-AADE-E926-28A4-CB0E7E7BF439}"/>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4;p112">
              <a:extLst>
                <a:ext uri="{FF2B5EF4-FFF2-40B4-BE49-F238E27FC236}">
                  <a16:creationId xmlns:a16="http://schemas.microsoft.com/office/drawing/2014/main" id="{562AD9BF-782D-C02C-EABB-FED945CB2421}"/>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65;p112">
              <a:extLst>
                <a:ext uri="{FF2B5EF4-FFF2-40B4-BE49-F238E27FC236}">
                  <a16:creationId xmlns:a16="http://schemas.microsoft.com/office/drawing/2014/main" id="{AD0FFAEE-D719-3110-6C38-B91EA407A1A6}"/>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66;p112">
              <a:extLst>
                <a:ext uri="{FF2B5EF4-FFF2-40B4-BE49-F238E27FC236}">
                  <a16:creationId xmlns:a16="http://schemas.microsoft.com/office/drawing/2014/main" id="{366C92DB-BCD9-38D7-4904-D8C01DD6B3BF}"/>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67;p112">
              <a:extLst>
                <a:ext uri="{FF2B5EF4-FFF2-40B4-BE49-F238E27FC236}">
                  <a16:creationId xmlns:a16="http://schemas.microsoft.com/office/drawing/2014/main" id="{35F1393F-0821-0260-E88C-0FE494FF647C}"/>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68;p112">
              <a:extLst>
                <a:ext uri="{FF2B5EF4-FFF2-40B4-BE49-F238E27FC236}">
                  <a16:creationId xmlns:a16="http://schemas.microsoft.com/office/drawing/2014/main" id="{3E5355E2-39C5-3F5D-929C-2F5AA1BA75A9}"/>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69;p112">
              <a:extLst>
                <a:ext uri="{FF2B5EF4-FFF2-40B4-BE49-F238E27FC236}">
                  <a16:creationId xmlns:a16="http://schemas.microsoft.com/office/drawing/2014/main" id="{B9CBDDEF-10B0-909C-D8B8-10EC7D2D8684}"/>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70;p112">
              <a:extLst>
                <a:ext uri="{FF2B5EF4-FFF2-40B4-BE49-F238E27FC236}">
                  <a16:creationId xmlns:a16="http://schemas.microsoft.com/office/drawing/2014/main" id="{49B8CE61-7097-6DB4-91C1-E91B186412A4}"/>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71;p112">
              <a:extLst>
                <a:ext uri="{FF2B5EF4-FFF2-40B4-BE49-F238E27FC236}">
                  <a16:creationId xmlns:a16="http://schemas.microsoft.com/office/drawing/2014/main" id="{9A882109-FEAF-D5A8-92B3-4C86EFFFD739}"/>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72;p112">
              <a:extLst>
                <a:ext uri="{FF2B5EF4-FFF2-40B4-BE49-F238E27FC236}">
                  <a16:creationId xmlns:a16="http://schemas.microsoft.com/office/drawing/2014/main" id="{410B58A5-2B26-E5CB-2A5C-B80073A2F32E}"/>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3;p112">
              <a:extLst>
                <a:ext uri="{FF2B5EF4-FFF2-40B4-BE49-F238E27FC236}">
                  <a16:creationId xmlns:a16="http://schemas.microsoft.com/office/drawing/2014/main" id="{B68527B0-6F54-380F-9153-E6A01D8B4033}"/>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4;p112">
              <a:extLst>
                <a:ext uri="{FF2B5EF4-FFF2-40B4-BE49-F238E27FC236}">
                  <a16:creationId xmlns:a16="http://schemas.microsoft.com/office/drawing/2014/main" id="{0BD4324B-C17A-B9FA-B08B-8FC28D02B3C0}"/>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5;p112">
              <a:extLst>
                <a:ext uri="{FF2B5EF4-FFF2-40B4-BE49-F238E27FC236}">
                  <a16:creationId xmlns:a16="http://schemas.microsoft.com/office/drawing/2014/main" id="{3FD2398B-7770-282E-3C98-4427D0C2985A}"/>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76;p112">
              <a:extLst>
                <a:ext uri="{FF2B5EF4-FFF2-40B4-BE49-F238E27FC236}">
                  <a16:creationId xmlns:a16="http://schemas.microsoft.com/office/drawing/2014/main" id="{800F20AA-9B68-68D3-8437-AAD3D6A7DB3D}"/>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77;p112">
              <a:extLst>
                <a:ext uri="{FF2B5EF4-FFF2-40B4-BE49-F238E27FC236}">
                  <a16:creationId xmlns:a16="http://schemas.microsoft.com/office/drawing/2014/main" id="{FFE8A527-E170-4AD1-56BE-6B4ECED1796C}"/>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78;p112">
              <a:extLst>
                <a:ext uri="{FF2B5EF4-FFF2-40B4-BE49-F238E27FC236}">
                  <a16:creationId xmlns:a16="http://schemas.microsoft.com/office/drawing/2014/main" id="{C022D6FF-A723-C78D-45AF-37DDA223FAC0}"/>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79;p112">
              <a:extLst>
                <a:ext uri="{FF2B5EF4-FFF2-40B4-BE49-F238E27FC236}">
                  <a16:creationId xmlns:a16="http://schemas.microsoft.com/office/drawing/2014/main" id="{7E8380D3-76FE-44EB-0D8D-EAD4221A8D9B}"/>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80;p112">
              <a:extLst>
                <a:ext uri="{FF2B5EF4-FFF2-40B4-BE49-F238E27FC236}">
                  <a16:creationId xmlns:a16="http://schemas.microsoft.com/office/drawing/2014/main" id="{6BF27F4B-F412-C762-1275-B72D4F95A15C}"/>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81;p112">
              <a:extLst>
                <a:ext uri="{FF2B5EF4-FFF2-40B4-BE49-F238E27FC236}">
                  <a16:creationId xmlns:a16="http://schemas.microsoft.com/office/drawing/2014/main" id="{A5E3A984-DE1B-0610-53EA-89EB75BBD045}"/>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937;p112">
            <a:extLst>
              <a:ext uri="{FF2B5EF4-FFF2-40B4-BE49-F238E27FC236}">
                <a16:creationId xmlns:a16="http://schemas.microsoft.com/office/drawing/2014/main" id="{151ED6AA-3679-2AA1-9032-B87816489386}"/>
              </a:ext>
            </a:extLst>
          </p:cNvPr>
          <p:cNvGrpSpPr/>
          <p:nvPr/>
        </p:nvGrpSpPr>
        <p:grpSpPr>
          <a:xfrm>
            <a:off x="10028543" y="582209"/>
            <a:ext cx="597244" cy="488122"/>
            <a:chOff x="2419975" y="1894800"/>
            <a:chExt cx="386975" cy="337675"/>
          </a:xfrm>
        </p:grpSpPr>
        <p:sp>
          <p:nvSpPr>
            <p:cNvPr id="32" name="Google Shape;5938;p112">
              <a:extLst>
                <a:ext uri="{FF2B5EF4-FFF2-40B4-BE49-F238E27FC236}">
                  <a16:creationId xmlns:a16="http://schemas.microsoft.com/office/drawing/2014/main" id="{3E6C6EAC-4AE9-47B9-3A02-94413F2656D4}"/>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39;p112">
              <a:extLst>
                <a:ext uri="{FF2B5EF4-FFF2-40B4-BE49-F238E27FC236}">
                  <a16:creationId xmlns:a16="http://schemas.microsoft.com/office/drawing/2014/main" id="{02B449A6-C0A0-5059-FB1C-BAC97D68246B}"/>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40;p112">
              <a:extLst>
                <a:ext uri="{FF2B5EF4-FFF2-40B4-BE49-F238E27FC236}">
                  <a16:creationId xmlns:a16="http://schemas.microsoft.com/office/drawing/2014/main" id="{0110C91A-C249-CDB9-FC52-19AA1E569E4C}"/>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41;p112">
              <a:extLst>
                <a:ext uri="{FF2B5EF4-FFF2-40B4-BE49-F238E27FC236}">
                  <a16:creationId xmlns:a16="http://schemas.microsoft.com/office/drawing/2014/main" id="{BF9B5F8D-FD17-D8A0-618D-1A04F9218C44}"/>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42;p112">
              <a:extLst>
                <a:ext uri="{FF2B5EF4-FFF2-40B4-BE49-F238E27FC236}">
                  <a16:creationId xmlns:a16="http://schemas.microsoft.com/office/drawing/2014/main" id="{2E9ED92B-329C-AB15-A974-0B640C17559E}"/>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43;p112">
              <a:extLst>
                <a:ext uri="{FF2B5EF4-FFF2-40B4-BE49-F238E27FC236}">
                  <a16:creationId xmlns:a16="http://schemas.microsoft.com/office/drawing/2014/main" id="{ADA2DE93-C10A-A22F-8D78-F6361754E715}"/>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44;p112">
              <a:extLst>
                <a:ext uri="{FF2B5EF4-FFF2-40B4-BE49-F238E27FC236}">
                  <a16:creationId xmlns:a16="http://schemas.microsoft.com/office/drawing/2014/main" id="{125FD0DB-DF4F-4416-E5D7-02DDB35331A2}"/>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45;p112">
              <a:extLst>
                <a:ext uri="{FF2B5EF4-FFF2-40B4-BE49-F238E27FC236}">
                  <a16:creationId xmlns:a16="http://schemas.microsoft.com/office/drawing/2014/main" id="{47C7A448-3331-AA8E-6B7B-CBE898AE6C0D}"/>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46;p112">
              <a:extLst>
                <a:ext uri="{FF2B5EF4-FFF2-40B4-BE49-F238E27FC236}">
                  <a16:creationId xmlns:a16="http://schemas.microsoft.com/office/drawing/2014/main" id="{9A20ECA2-7FD0-D71B-D404-9472D7E7C569}"/>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47;p112">
              <a:extLst>
                <a:ext uri="{FF2B5EF4-FFF2-40B4-BE49-F238E27FC236}">
                  <a16:creationId xmlns:a16="http://schemas.microsoft.com/office/drawing/2014/main" id="{C2B71547-B48B-F302-BF1F-B2DF08C20D3A}"/>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48;p112">
              <a:extLst>
                <a:ext uri="{FF2B5EF4-FFF2-40B4-BE49-F238E27FC236}">
                  <a16:creationId xmlns:a16="http://schemas.microsoft.com/office/drawing/2014/main" id="{2BD92325-10D9-DE8F-0407-463E6B5AAF4D}"/>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49;p112">
              <a:extLst>
                <a:ext uri="{FF2B5EF4-FFF2-40B4-BE49-F238E27FC236}">
                  <a16:creationId xmlns:a16="http://schemas.microsoft.com/office/drawing/2014/main" id="{07CB0C92-9325-5875-DCC3-CAF44715EB6F}"/>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TextBox 44">
            <a:extLst>
              <a:ext uri="{FF2B5EF4-FFF2-40B4-BE49-F238E27FC236}">
                <a16:creationId xmlns:a16="http://schemas.microsoft.com/office/drawing/2014/main" id="{4532F3BD-AFFB-E30E-0F06-4FA4E00A84B4}"/>
              </a:ext>
            </a:extLst>
          </p:cNvPr>
          <p:cNvSpPr txBox="1"/>
          <p:nvPr/>
        </p:nvSpPr>
        <p:spPr>
          <a:xfrm>
            <a:off x="693811" y="1700808"/>
            <a:ext cx="6557041" cy="4536178"/>
          </a:xfrm>
          <a:prstGeom prst="rect">
            <a:avLst/>
          </a:prstGeom>
          <a:noFill/>
        </p:spPr>
        <p:txBody>
          <a:bodyPr wrap="square">
            <a:spAutoFit/>
          </a:bodyPr>
          <a:lstStyle/>
          <a:p>
            <a:pPr>
              <a:lnSpc>
                <a:spcPct val="107000"/>
              </a:lnSpc>
              <a:spcAft>
                <a:spcPts val="800"/>
              </a:spcAft>
            </a:pPr>
            <a:r>
              <a:rPr lang="en-GB" sz="2400" b="1" kern="100" dirty="0">
                <a:effectLst/>
                <a:latin typeface="AR DARLING" panose="02000000000000000000" pitchFamily="2" charset="0"/>
                <a:ea typeface="Calibri" panose="020F0502020204030204" pitchFamily="34" charset="0"/>
                <a:cs typeface="Arial" panose="020B0604020202020204" pitchFamily="34" charset="0"/>
              </a:rPr>
              <a:t>There is no university without a student service tracking system, like our university: </a:t>
            </a:r>
            <a:r>
              <a:rPr lang="en-GB" sz="2400" b="1" kern="100" dirty="0" err="1">
                <a:effectLst/>
                <a:latin typeface="AR DARLING" panose="02000000000000000000" pitchFamily="2" charset="0"/>
                <a:ea typeface="Calibri" panose="020F0502020204030204" pitchFamily="34" charset="0"/>
                <a:cs typeface="Arial" panose="020B0604020202020204" pitchFamily="34" charset="0"/>
              </a:rPr>
              <a:t>EElU</a:t>
            </a:r>
            <a:r>
              <a:rPr lang="en-GB" sz="2400" b="1" kern="100" dirty="0">
                <a:effectLst/>
                <a:latin typeface="AR DARLING" panose="02000000000000000000" pitchFamily="2" charset="0"/>
                <a:ea typeface="Calibri" panose="020F0502020204030204" pitchFamily="34" charset="0"/>
                <a:cs typeface="Arial" panose="020B0604020202020204" pitchFamily="34" charset="0"/>
              </a:rPr>
              <a:t>, but in this project there are some different features that make it easier for the student to interact with the college</a:t>
            </a:r>
            <a:endParaRPr lang="en-GB" sz="1400" b="1" kern="100" dirty="0">
              <a:effectLst/>
              <a:latin typeface="AR DARLING" panose="02000000000000000000" pitchFamily="2" charset="0"/>
              <a:ea typeface="Calibri" panose="020F0502020204030204" pitchFamily="34" charset="0"/>
              <a:cs typeface="Arial" panose="020B0604020202020204" pitchFamily="34" charset="0"/>
            </a:endParaRPr>
          </a:p>
          <a:p>
            <a:pPr>
              <a:lnSpc>
                <a:spcPct val="107000"/>
              </a:lnSpc>
              <a:spcAft>
                <a:spcPts val="800"/>
              </a:spcAft>
            </a:pPr>
            <a:r>
              <a:rPr lang="en-GB" sz="2400" b="1" kern="100" dirty="0">
                <a:effectLst/>
                <a:latin typeface="AR DARLING" panose="02000000000000000000" pitchFamily="2" charset="0"/>
                <a:ea typeface="Calibri" panose="020F0502020204030204" pitchFamily="34" charset="0"/>
                <a:cs typeface="Arial" panose="020B0604020202020204" pitchFamily="34" charset="0"/>
              </a:rPr>
              <a:t>online, and in our project, we will display all the features through this Application.</a:t>
            </a:r>
            <a:endParaRPr lang="en-GB" sz="1400" b="1" kern="100" dirty="0">
              <a:effectLst/>
              <a:latin typeface="AR DARLING" panose="02000000000000000000" pitchFamily="2" charset="0"/>
              <a:ea typeface="Calibri" panose="020F0502020204030204" pitchFamily="34" charset="0"/>
              <a:cs typeface="Arial" panose="020B0604020202020204" pitchFamily="34" charset="0"/>
            </a:endParaRPr>
          </a:p>
          <a:p>
            <a:pPr>
              <a:lnSpc>
                <a:spcPct val="107000"/>
              </a:lnSpc>
              <a:spcAft>
                <a:spcPts val="800"/>
              </a:spcAft>
            </a:pPr>
            <a:endParaRPr lang="en-GB" sz="1400" b="1" kern="100" dirty="0">
              <a:effectLst/>
              <a:latin typeface="AR DARLING" panose="02000000000000000000" pitchFamily="2" charset="0"/>
              <a:ea typeface="Calibri" panose="020F0502020204030204" pitchFamily="34" charset="0"/>
              <a:cs typeface="Arial" panose="020B0604020202020204" pitchFamily="34" charset="0"/>
            </a:endParaRPr>
          </a:p>
          <a:p>
            <a:pPr>
              <a:lnSpc>
                <a:spcPct val="107000"/>
              </a:lnSpc>
              <a:spcAft>
                <a:spcPts val="800"/>
              </a:spcAft>
            </a:pPr>
            <a:r>
              <a:rPr lang="en-GB" sz="2400" b="1" kern="100" dirty="0">
                <a:effectLst/>
                <a:latin typeface="AR DARLING" panose="02000000000000000000" pitchFamily="2" charset="0"/>
                <a:ea typeface="Calibri" panose="020F0502020204030204" pitchFamily="34" charset="0"/>
                <a:cs typeface="Arial" panose="020B0604020202020204" pitchFamily="34" charset="0"/>
              </a:rPr>
              <a:t>As it will contain the main components for the student, after he login into the application through his ID and password</a:t>
            </a:r>
            <a:endParaRPr lang="en-GB" sz="1400" b="1" kern="100" dirty="0">
              <a:effectLst/>
              <a:latin typeface="AR DARLING" panose="02000000000000000000" pitchFamily="2" charset="0"/>
              <a:ea typeface="Calibri" panose="020F0502020204030204" pitchFamily="34" charset="0"/>
              <a:cs typeface="Arial" panose="020B0604020202020204" pitchFamily="34" charset="0"/>
            </a:endParaRPr>
          </a:p>
        </p:txBody>
      </p:sp>
      <p:pic>
        <p:nvPicPr>
          <p:cNvPr id="46" name="Picture 45">
            <a:extLst>
              <a:ext uri="{FF2B5EF4-FFF2-40B4-BE49-F238E27FC236}">
                <a16:creationId xmlns:a16="http://schemas.microsoft.com/office/drawing/2014/main" id="{19E53521-7BBE-1273-4D6C-12CB1BB74B1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556" y="2060848"/>
            <a:ext cx="4567581" cy="360214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5808867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arn(inVertical)">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1000"/>
                                        <p:tgtEl>
                                          <p:spTgt spid="45"/>
                                        </p:tgtEl>
                                      </p:cBhvr>
                                    </p:animEffect>
                                    <p:anim calcmode="lin" valueType="num">
                                      <p:cBhvr>
                                        <p:cTn id="19" dur="1000" fill="hold"/>
                                        <p:tgtEl>
                                          <p:spTgt spid="45"/>
                                        </p:tgtEl>
                                        <p:attrNameLst>
                                          <p:attrName>ppt_x</p:attrName>
                                        </p:attrNameLst>
                                      </p:cBhvr>
                                      <p:tavLst>
                                        <p:tav tm="0">
                                          <p:val>
                                            <p:strVal val="#ppt_x"/>
                                          </p:val>
                                        </p:tav>
                                        <p:tav tm="100000">
                                          <p:val>
                                            <p:strVal val="#ppt_x"/>
                                          </p:val>
                                        </p:tav>
                                      </p:tavLst>
                                    </p:anim>
                                    <p:anim calcmode="lin" valueType="num">
                                      <p:cBhvr>
                                        <p:cTn id="2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1000" fill="hold"/>
                                        <p:tgtEl>
                                          <p:spTgt spid="46"/>
                                        </p:tgtEl>
                                        <p:attrNameLst>
                                          <p:attrName>ppt_w</p:attrName>
                                        </p:attrNameLst>
                                      </p:cBhvr>
                                      <p:tavLst>
                                        <p:tav tm="0">
                                          <p:val>
                                            <p:fltVal val="0"/>
                                          </p:val>
                                        </p:tav>
                                        <p:tav tm="100000">
                                          <p:val>
                                            <p:strVal val="#ppt_w"/>
                                          </p:val>
                                        </p:tav>
                                      </p:tavLst>
                                    </p:anim>
                                    <p:anim calcmode="lin" valueType="num">
                                      <p:cBhvr>
                                        <p:cTn id="26" dur="1000" fill="hold"/>
                                        <p:tgtEl>
                                          <p:spTgt spid="46"/>
                                        </p:tgtEl>
                                        <p:attrNameLst>
                                          <p:attrName>ppt_h</p:attrName>
                                        </p:attrNameLst>
                                      </p:cBhvr>
                                      <p:tavLst>
                                        <p:tav tm="0">
                                          <p:val>
                                            <p:fltVal val="0"/>
                                          </p:val>
                                        </p:tav>
                                        <p:tav tm="100000">
                                          <p:val>
                                            <p:strVal val="#ppt_h"/>
                                          </p:val>
                                        </p:tav>
                                      </p:tavLst>
                                    </p:anim>
                                    <p:anim calcmode="lin" valueType="num">
                                      <p:cBhvr>
                                        <p:cTn id="27" dur="1000" fill="hold"/>
                                        <p:tgtEl>
                                          <p:spTgt spid="46"/>
                                        </p:tgtEl>
                                        <p:attrNameLst>
                                          <p:attrName>style.rotation</p:attrName>
                                        </p:attrNameLst>
                                      </p:cBhvr>
                                      <p:tavLst>
                                        <p:tav tm="0">
                                          <p:val>
                                            <p:fltVal val="90"/>
                                          </p:val>
                                        </p:tav>
                                        <p:tav tm="100000">
                                          <p:val>
                                            <p:fltVal val="0"/>
                                          </p:val>
                                        </p:tav>
                                      </p:tavLst>
                                    </p:anim>
                                    <p:animEffect transition="in" filter="fade">
                                      <p:cBhvr>
                                        <p:cTn id="28"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498;p53">
            <a:extLst>
              <a:ext uri="{FF2B5EF4-FFF2-40B4-BE49-F238E27FC236}">
                <a16:creationId xmlns:a16="http://schemas.microsoft.com/office/drawing/2014/main" id="{EDE7A27F-F5C7-CE51-662D-6C2EB3286604}"/>
              </a:ext>
            </a:extLst>
          </p:cNvPr>
          <p:cNvSpPr/>
          <p:nvPr/>
        </p:nvSpPr>
        <p:spPr>
          <a:xfrm>
            <a:off x="4217058" y="1889659"/>
            <a:ext cx="2735419" cy="3707144"/>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rgbClr val="EED9CE"/>
          </a:solidFill>
          <a:ln w="9525" cap="flat" cmpd="sng">
            <a:solidFill>
              <a:srgbClr val="874C2E"/>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499;p53">
            <a:extLst>
              <a:ext uri="{FF2B5EF4-FFF2-40B4-BE49-F238E27FC236}">
                <a16:creationId xmlns:a16="http://schemas.microsoft.com/office/drawing/2014/main" id="{E97C77EE-3B80-6985-D421-EA80D31086F4}"/>
              </a:ext>
            </a:extLst>
          </p:cNvPr>
          <p:cNvSpPr/>
          <p:nvPr/>
        </p:nvSpPr>
        <p:spPr>
          <a:xfrm>
            <a:off x="1712219" y="1889660"/>
            <a:ext cx="2738038" cy="3707144"/>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rgbClr val="F7EEEB"/>
          </a:solidFill>
          <a:ln w="9525" cap="flat" cmpd="sng">
            <a:solidFill>
              <a:srgbClr val="874C2E"/>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Google Shape;1500;p53">
            <a:extLst>
              <a:ext uri="{FF2B5EF4-FFF2-40B4-BE49-F238E27FC236}">
                <a16:creationId xmlns:a16="http://schemas.microsoft.com/office/drawing/2014/main" id="{2FDAFCC7-0A68-EE83-24D4-10A65AA3C965}"/>
              </a:ext>
            </a:extLst>
          </p:cNvPr>
          <p:cNvSpPr/>
          <p:nvPr/>
        </p:nvSpPr>
        <p:spPr>
          <a:xfrm>
            <a:off x="6753559" y="1889659"/>
            <a:ext cx="2735419" cy="3707143"/>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rgbClr val="D6CED7"/>
          </a:solidFill>
          <a:ln w="9525" cap="flat" cmpd="sng">
            <a:solidFill>
              <a:srgbClr val="874C2E"/>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1501;p53">
            <a:extLst>
              <a:ext uri="{FF2B5EF4-FFF2-40B4-BE49-F238E27FC236}">
                <a16:creationId xmlns:a16="http://schemas.microsoft.com/office/drawing/2014/main" id="{B1DDC11D-4EF0-69F7-5530-8EF8FEEF5A86}"/>
              </a:ext>
            </a:extLst>
          </p:cNvPr>
          <p:cNvSpPr/>
          <p:nvPr/>
        </p:nvSpPr>
        <p:spPr>
          <a:xfrm>
            <a:off x="9255779" y="1889658"/>
            <a:ext cx="2813390" cy="3707143"/>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rgbClr val="C1ADA4"/>
          </a:solidFill>
          <a:ln w="9525" cap="flat" cmpd="sng">
            <a:solidFill>
              <a:srgbClr val="874C2E"/>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Google Shape;1502;p53">
            <a:extLst>
              <a:ext uri="{FF2B5EF4-FFF2-40B4-BE49-F238E27FC236}">
                <a16:creationId xmlns:a16="http://schemas.microsoft.com/office/drawing/2014/main" id="{611B40E8-C49C-8E3F-89B4-44AC19195A96}"/>
              </a:ext>
            </a:extLst>
          </p:cNvPr>
          <p:cNvSpPr txBox="1"/>
          <p:nvPr/>
        </p:nvSpPr>
        <p:spPr>
          <a:xfrm>
            <a:off x="1674240" y="1823308"/>
            <a:ext cx="2455982" cy="1689764"/>
          </a:xfrm>
          <a:prstGeom prst="rect">
            <a:avLst/>
          </a:prstGeom>
          <a:noFill/>
          <a:ln>
            <a:noFill/>
          </a:ln>
        </p:spPr>
        <p:txBody>
          <a:bodyPr spcFirstLastPara="1" wrap="square" lIns="91425" tIns="91425" rIns="91425" bIns="91425" anchor="b" anchorCtr="0">
            <a:noAutofit/>
          </a:bodyPr>
          <a:lstStyle/>
          <a:p>
            <a:pPr algn="ctr">
              <a:buClr>
                <a:srgbClr val="000000"/>
              </a:buClr>
              <a:buFont typeface="Arial"/>
              <a:buNone/>
            </a:pPr>
            <a:r>
              <a:rPr lang="en-GB" sz="1600" b="1" kern="0" dirty="0">
                <a:solidFill>
                  <a:srgbClr val="874C2E"/>
                </a:solidFill>
                <a:latin typeface="Fira Sans Extra Condensed Medium"/>
                <a:ea typeface="Fira Sans Extra Condensed Medium"/>
                <a:cs typeface="Fira Sans Extra Condensed Medium"/>
                <a:sym typeface="Fira Sans Extra Condensed Medium"/>
              </a:rPr>
              <a:t>The difficulty of going to college and the crowding of students at affairs when students register their subjects</a:t>
            </a:r>
          </a:p>
        </p:txBody>
      </p:sp>
      <p:sp>
        <p:nvSpPr>
          <p:cNvPr id="45" name="Google Shape;1504;p53">
            <a:extLst>
              <a:ext uri="{FF2B5EF4-FFF2-40B4-BE49-F238E27FC236}">
                <a16:creationId xmlns:a16="http://schemas.microsoft.com/office/drawing/2014/main" id="{81A50A0A-A001-BD4F-5450-76E904555DC2}"/>
              </a:ext>
            </a:extLst>
          </p:cNvPr>
          <p:cNvSpPr txBox="1"/>
          <p:nvPr/>
        </p:nvSpPr>
        <p:spPr>
          <a:xfrm>
            <a:off x="4213122" y="1601324"/>
            <a:ext cx="2414391" cy="1889771"/>
          </a:xfrm>
          <a:prstGeom prst="rect">
            <a:avLst/>
          </a:prstGeom>
          <a:noFill/>
          <a:ln>
            <a:noFill/>
          </a:ln>
        </p:spPr>
        <p:txBody>
          <a:bodyPr spcFirstLastPara="1" wrap="square" lIns="91425" tIns="91425" rIns="91425" bIns="91425" anchor="b" anchorCtr="0">
            <a:noAutofit/>
          </a:bodyPr>
          <a:lstStyle/>
          <a:p>
            <a:pPr algn="ctr">
              <a:buClr>
                <a:srgbClr val="000000"/>
              </a:buClr>
              <a:buFont typeface="Arial"/>
              <a:buNone/>
            </a:pPr>
            <a:r>
              <a:rPr lang="en-GB" sz="1600" b="1" kern="0" dirty="0">
                <a:solidFill>
                  <a:srgbClr val="874C2E"/>
                </a:solidFill>
                <a:latin typeface="Fira Sans Extra Condensed Medium"/>
                <a:ea typeface="Fira Sans Extra Condensed Medium"/>
                <a:cs typeface="Fira Sans Extra Condensed Medium"/>
                <a:sym typeface="Fira Sans Extra Condensed Medium"/>
              </a:rPr>
              <a:t>It is difficult to obtain certificates from college affairs, and this causes significant time and effort disruption</a:t>
            </a:r>
            <a:endParaRPr sz="1600" b="1" kern="0" dirty="0">
              <a:solidFill>
                <a:srgbClr val="874C2E"/>
              </a:solidFill>
              <a:latin typeface="Fira Sans Extra Condensed Medium"/>
              <a:ea typeface="Fira Sans Extra Condensed Medium"/>
              <a:cs typeface="Fira Sans Extra Condensed Medium"/>
              <a:sym typeface="Fira Sans Extra Condensed Medium"/>
            </a:endParaRPr>
          </a:p>
        </p:txBody>
      </p:sp>
      <p:sp>
        <p:nvSpPr>
          <p:cNvPr id="47" name="Google Shape;1506;p53">
            <a:extLst>
              <a:ext uri="{FF2B5EF4-FFF2-40B4-BE49-F238E27FC236}">
                <a16:creationId xmlns:a16="http://schemas.microsoft.com/office/drawing/2014/main" id="{7BB6C9FB-85E8-4433-45B8-2B02F2D8C8DF}"/>
              </a:ext>
            </a:extLst>
          </p:cNvPr>
          <p:cNvSpPr txBox="1"/>
          <p:nvPr/>
        </p:nvSpPr>
        <p:spPr>
          <a:xfrm>
            <a:off x="6919876" y="2107891"/>
            <a:ext cx="2124231" cy="1625537"/>
          </a:xfrm>
          <a:prstGeom prst="rect">
            <a:avLst/>
          </a:prstGeom>
          <a:noFill/>
          <a:ln>
            <a:noFill/>
          </a:ln>
        </p:spPr>
        <p:txBody>
          <a:bodyPr spcFirstLastPara="1" wrap="square" lIns="91425" tIns="91425" rIns="91425" bIns="91425" anchor="b" anchorCtr="0">
            <a:noAutofit/>
          </a:bodyPr>
          <a:lstStyle/>
          <a:p>
            <a:pPr algn="ctr">
              <a:buClr>
                <a:srgbClr val="000000"/>
              </a:buClr>
              <a:buFont typeface="Arial"/>
              <a:buNone/>
            </a:pPr>
            <a:r>
              <a:rPr lang="en-GB" sz="1600" b="1" kern="0" dirty="0">
                <a:solidFill>
                  <a:srgbClr val="874C2E"/>
                </a:solidFill>
                <a:latin typeface="Fira Sans Extra Condensed Medium"/>
                <a:ea typeface="Fira Sans Extra Condensed Medium"/>
                <a:cs typeface="Fira Sans Extra Condensed Medium"/>
                <a:sym typeface="Fira Sans Extra Condensed Medium"/>
              </a:rPr>
              <a:t>Failure to solve students’ problems, organize their complaints, and respond to their questions in a quick time</a:t>
            </a:r>
            <a:endParaRPr sz="1600" b="1" kern="0" dirty="0">
              <a:solidFill>
                <a:srgbClr val="874C2E"/>
              </a:solidFill>
              <a:latin typeface="Fira Sans Extra Condensed Medium"/>
              <a:ea typeface="Fira Sans Extra Condensed Medium"/>
              <a:cs typeface="Fira Sans Extra Condensed Medium"/>
              <a:sym typeface="Fira Sans Extra Condensed Medium"/>
            </a:endParaRPr>
          </a:p>
        </p:txBody>
      </p:sp>
      <p:sp>
        <p:nvSpPr>
          <p:cNvPr id="49" name="Google Shape;1508;p53">
            <a:extLst>
              <a:ext uri="{FF2B5EF4-FFF2-40B4-BE49-F238E27FC236}">
                <a16:creationId xmlns:a16="http://schemas.microsoft.com/office/drawing/2014/main" id="{15A6180A-A4F2-6793-87EC-450B7DC85790}"/>
              </a:ext>
            </a:extLst>
          </p:cNvPr>
          <p:cNvSpPr txBox="1"/>
          <p:nvPr/>
        </p:nvSpPr>
        <p:spPr>
          <a:xfrm>
            <a:off x="9176185" y="1460079"/>
            <a:ext cx="2527354" cy="2047308"/>
          </a:xfrm>
          <a:prstGeom prst="rect">
            <a:avLst/>
          </a:prstGeom>
          <a:noFill/>
          <a:ln>
            <a:noFill/>
          </a:ln>
        </p:spPr>
        <p:txBody>
          <a:bodyPr spcFirstLastPara="1" wrap="square" lIns="91425" tIns="91425" rIns="91425" bIns="91425" anchor="b" anchorCtr="0">
            <a:noAutofit/>
          </a:bodyPr>
          <a:lstStyle/>
          <a:p>
            <a:pPr algn="ctr">
              <a:buClr>
                <a:srgbClr val="000000"/>
              </a:buClr>
              <a:buFont typeface="Arial"/>
              <a:buNone/>
            </a:pPr>
            <a:r>
              <a:rPr lang="en-GB" sz="1600" b="1" kern="0" dirty="0">
                <a:solidFill>
                  <a:srgbClr val="874C2E"/>
                </a:solidFill>
                <a:latin typeface="Fira Sans Extra Condensed Medium"/>
                <a:ea typeface="Fira Sans Extra Condensed Medium"/>
                <a:cs typeface="Fira Sans Extra Condensed Medium"/>
                <a:sym typeface="Fira Sans Extra Condensed Medium"/>
              </a:rPr>
              <a:t>Lack of accurate knowledge of scholarships, competitions, and activities due to the large number of schedules within the college</a:t>
            </a:r>
            <a:endParaRPr sz="1600" b="1" kern="0" dirty="0">
              <a:solidFill>
                <a:srgbClr val="874C2E"/>
              </a:solidFill>
              <a:latin typeface="Fira Sans Extra Condensed Medium"/>
              <a:ea typeface="Fira Sans Extra Condensed Medium"/>
              <a:cs typeface="Fira Sans Extra Condensed Medium"/>
              <a:sym typeface="Fira Sans Extra Condensed Medium"/>
            </a:endParaRPr>
          </a:p>
        </p:txBody>
      </p:sp>
      <p:grpSp>
        <p:nvGrpSpPr>
          <p:cNvPr id="79" name="Google Shape;5937;p112">
            <a:extLst>
              <a:ext uri="{FF2B5EF4-FFF2-40B4-BE49-F238E27FC236}">
                <a16:creationId xmlns:a16="http://schemas.microsoft.com/office/drawing/2014/main" id="{8AEDD41B-7413-5A0D-ADC5-1DFD17E90CCA}"/>
              </a:ext>
            </a:extLst>
          </p:cNvPr>
          <p:cNvGrpSpPr/>
          <p:nvPr/>
        </p:nvGrpSpPr>
        <p:grpSpPr>
          <a:xfrm>
            <a:off x="10126860" y="476672"/>
            <a:ext cx="597244" cy="488122"/>
            <a:chOff x="2419975" y="1894800"/>
            <a:chExt cx="386975" cy="337675"/>
          </a:xfrm>
        </p:grpSpPr>
        <p:sp>
          <p:nvSpPr>
            <p:cNvPr id="80" name="Google Shape;5938;p112">
              <a:extLst>
                <a:ext uri="{FF2B5EF4-FFF2-40B4-BE49-F238E27FC236}">
                  <a16:creationId xmlns:a16="http://schemas.microsoft.com/office/drawing/2014/main" id="{648D0D63-3B47-DF02-79DC-A80D13C11B54}"/>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939;p112">
              <a:extLst>
                <a:ext uri="{FF2B5EF4-FFF2-40B4-BE49-F238E27FC236}">
                  <a16:creationId xmlns:a16="http://schemas.microsoft.com/office/drawing/2014/main" id="{33BAAC18-5C6A-C8A5-4EE7-BCED396E94F4}"/>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940;p112">
              <a:extLst>
                <a:ext uri="{FF2B5EF4-FFF2-40B4-BE49-F238E27FC236}">
                  <a16:creationId xmlns:a16="http://schemas.microsoft.com/office/drawing/2014/main" id="{8F72E4BC-099D-C3D2-73D0-8CC778BAE826}"/>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941;p112">
              <a:extLst>
                <a:ext uri="{FF2B5EF4-FFF2-40B4-BE49-F238E27FC236}">
                  <a16:creationId xmlns:a16="http://schemas.microsoft.com/office/drawing/2014/main" id="{E58A93E7-276C-CE50-346A-D88E8629044E}"/>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942;p112">
              <a:extLst>
                <a:ext uri="{FF2B5EF4-FFF2-40B4-BE49-F238E27FC236}">
                  <a16:creationId xmlns:a16="http://schemas.microsoft.com/office/drawing/2014/main" id="{7F156272-6815-4051-4EDC-478ED3FC0D44}"/>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943;p112">
              <a:extLst>
                <a:ext uri="{FF2B5EF4-FFF2-40B4-BE49-F238E27FC236}">
                  <a16:creationId xmlns:a16="http://schemas.microsoft.com/office/drawing/2014/main" id="{AB7E87A6-F64C-6AC4-FBFF-E57EF3105956}"/>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944;p112">
              <a:extLst>
                <a:ext uri="{FF2B5EF4-FFF2-40B4-BE49-F238E27FC236}">
                  <a16:creationId xmlns:a16="http://schemas.microsoft.com/office/drawing/2014/main" id="{81EC3B0A-68C6-1C75-1A6E-00ADAE3DDE72}"/>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945;p112">
              <a:extLst>
                <a:ext uri="{FF2B5EF4-FFF2-40B4-BE49-F238E27FC236}">
                  <a16:creationId xmlns:a16="http://schemas.microsoft.com/office/drawing/2014/main" id="{6069023D-6F77-008E-4628-6D142277A99D}"/>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946;p112">
              <a:extLst>
                <a:ext uri="{FF2B5EF4-FFF2-40B4-BE49-F238E27FC236}">
                  <a16:creationId xmlns:a16="http://schemas.microsoft.com/office/drawing/2014/main" id="{75F24A3E-CB56-FC3F-BC9D-17286C4FC5EE}"/>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947;p112">
              <a:extLst>
                <a:ext uri="{FF2B5EF4-FFF2-40B4-BE49-F238E27FC236}">
                  <a16:creationId xmlns:a16="http://schemas.microsoft.com/office/drawing/2014/main" id="{9F07C80C-F5D5-D16B-6218-C5A3F4C3997F}"/>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948;p112">
              <a:extLst>
                <a:ext uri="{FF2B5EF4-FFF2-40B4-BE49-F238E27FC236}">
                  <a16:creationId xmlns:a16="http://schemas.microsoft.com/office/drawing/2014/main" id="{A6FE33BB-588C-CF6B-7C28-7593E08278DF}"/>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949;p112">
              <a:extLst>
                <a:ext uri="{FF2B5EF4-FFF2-40B4-BE49-F238E27FC236}">
                  <a16:creationId xmlns:a16="http://schemas.microsoft.com/office/drawing/2014/main" id="{0E4C6AA9-B76B-9B33-FDF8-A5C0AA8623B5}"/>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1980;p63">
            <a:extLst>
              <a:ext uri="{FF2B5EF4-FFF2-40B4-BE49-F238E27FC236}">
                <a16:creationId xmlns:a16="http://schemas.microsoft.com/office/drawing/2014/main" id="{B519B66A-B41F-A6C3-1C9E-22A673F44040}"/>
              </a:ext>
            </a:extLst>
          </p:cNvPr>
          <p:cNvGrpSpPr/>
          <p:nvPr/>
        </p:nvGrpSpPr>
        <p:grpSpPr>
          <a:xfrm>
            <a:off x="2893824" y="299191"/>
            <a:ext cx="6557041" cy="800821"/>
            <a:chOff x="4572000" y="496501"/>
            <a:chExt cx="3846900" cy="469800"/>
          </a:xfrm>
        </p:grpSpPr>
        <p:sp>
          <p:nvSpPr>
            <p:cNvPr id="93" name="Google Shape;1981;p63">
              <a:extLst>
                <a:ext uri="{FF2B5EF4-FFF2-40B4-BE49-F238E27FC236}">
                  <a16:creationId xmlns:a16="http://schemas.microsoft.com/office/drawing/2014/main" id="{17797E94-1BAF-65E9-375B-6EC9F781AB8D}"/>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US" sz="3600" b="1" kern="0" dirty="0">
                  <a:solidFill>
                    <a:srgbClr val="5863E0"/>
                  </a:solidFill>
                  <a:latin typeface="Bebas Neue"/>
                  <a:sym typeface="Bebas Neue"/>
                </a:rPr>
                <a:t>Problem and solution</a:t>
              </a:r>
              <a:r>
                <a:rPr lang="ar-EG" sz="3600" b="1" kern="0" dirty="0">
                  <a:solidFill>
                    <a:srgbClr val="5863E0"/>
                  </a:solidFill>
                  <a:latin typeface="Bebas Neue"/>
                  <a:sym typeface="Bebas Neue"/>
                </a:rPr>
                <a:t>     </a:t>
              </a:r>
              <a:endParaRPr lang="en-GB" sz="3600" b="1" dirty="0"/>
            </a:p>
          </p:txBody>
        </p:sp>
        <p:grpSp>
          <p:nvGrpSpPr>
            <p:cNvPr id="94" name="Google Shape;1982;p63">
              <a:extLst>
                <a:ext uri="{FF2B5EF4-FFF2-40B4-BE49-F238E27FC236}">
                  <a16:creationId xmlns:a16="http://schemas.microsoft.com/office/drawing/2014/main" id="{D21C4A12-EA65-99B3-28C8-5BBE30063937}"/>
                </a:ext>
              </a:extLst>
            </p:cNvPr>
            <p:cNvGrpSpPr/>
            <p:nvPr/>
          </p:nvGrpSpPr>
          <p:grpSpPr>
            <a:xfrm>
              <a:off x="7631947" y="671363"/>
              <a:ext cx="636814" cy="120078"/>
              <a:chOff x="8209059" y="198000"/>
              <a:chExt cx="636814" cy="120078"/>
            </a:xfrm>
          </p:grpSpPr>
          <p:sp>
            <p:nvSpPr>
              <p:cNvPr id="95" name="Google Shape;1983;p63">
                <a:extLst>
                  <a:ext uri="{FF2B5EF4-FFF2-40B4-BE49-F238E27FC236}">
                    <a16:creationId xmlns:a16="http://schemas.microsoft.com/office/drawing/2014/main" id="{36D2850F-E6B8-BB9E-8488-6B475A213181}"/>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984;p63">
                <a:extLst>
                  <a:ext uri="{FF2B5EF4-FFF2-40B4-BE49-F238E27FC236}">
                    <a16:creationId xmlns:a16="http://schemas.microsoft.com/office/drawing/2014/main" id="{0568609C-BB02-1B55-D608-36A77F9F0202}"/>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985;p63">
                <a:extLst>
                  <a:ext uri="{FF2B5EF4-FFF2-40B4-BE49-F238E27FC236}">
                    <a16:creationId xmlns:a16="http://schemas.microsoft.com/office/drawing/2014/main" id="{20DC6A93-05A3-E69F-545E-1D6DDF4A258D}"/>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8" name="Google Shape;5259;p112">
            <a:extLst>
              <a:ext uri="{FF2B5EF4-FFF2-40B4-BE49-F238E27FC236}">
                <a16:creationId xmlns:a16="http://schemas.microsoft.com/office/drawing/2014/main" id="{C67CA5C5-AD90-A5F1-9C31-0011CDB1A018}"/>
              </a:ext>
            </a:extLst>
          </p:cNvPr>
          <p:cNvGrpSpPr/>
          <p:nvPr/>
        </p:nvGrpSpPr>
        <p:grpSpPr>
          <a:xfrm>
            <a:off x="1683283" y="443728"/>
            <a:ext cx="686557" cy="572699"/>
            <a:chOff x="1334725" y="2969100"/>
            <a:chExt cx="387425" cy="323175"/>
          </a:xfrm>
        </p:grpSpPr>
        <p:sp>
          <p:nvSpPr>
            <p:cNvPr id="99" name="Google Shape;5260;p112">
              <a:extLst>
                <a:ext uri="{FF2B5EF4-FFF2-40B4-BE49-F238E27FC236}">
                  <a16:creationId xmlns:a16="http://schemas.microsoft.com/office/drawing/2014/main" id="{BB2CC9E5-BF5E-931E-50CA-3C4AAC8EE8A5}"/>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261;p112">
              <a:extLst>
                <a:ext uri="{FF2B5EF4-FFF2-40B4-BE49-F238E27FC236}">
                  <a16:creationId xmlns:a16="http://schemas.microsoft.com/office/drawing/2014/main" id="{3FD7C3C1-2B73-F0A4-DB60-65287D044D74}"/>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262;p112">
              <a:extLst>
                <a:ext uri="{FF2B5EF4-FFF2-40B4-BE49-F238E27FC236}">
                  <a16:creationId xmlns:a16="http://schemas.microsoft.com/office/drawing/2014/main" id="{FFA07DA3-9C14-8EEA-184C-A4837550CAA8}"/>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263;p112">
              <a:extLst>
                <a:ext uri="{FF2B5EF4-FFF2-40B4-BE49-F238E27FC236}">
                  <a16:creationId xmlns:a16="http://schemas.microsoft.com/office/drawing/2014/main" id="{1A5D5B56-4444-2F68-9BFB-77165057F3BE}"/>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264;p112">
              <a:extLst>
                <a:ext uri="{FF2B5EF4-FFF2-40B4-BE49-F238E27FC236}">
                  <a16:creationId xmlns:a16="http://schemas.microsoft.com/office/drawing/2014/main" id="{DAA0231F-5EBF-0EF0-563D-906148679F76}"/>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265;p112">
              <a:extLst>
                <a:ext uri="{FF2B5EF4-FFF2-40B4-BE49-F238E27FC236}">
                  <a16:creationId xmlns:a16="http://schemas.microsoft.com/office/drawing/2014/main" id="{39EF1FC0-2720-0158-950C-2F5182AB59E8}"/>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266;p112">
              <a:extLst>
                <a:ext uri="{FF2B5EF4-FFF2-40B4-BE49-F238E27FC236}">
                  <a16:creationId xmlns:a16="http://schemas.microsoft.com/office/drawing/2014/main" id="{F5B077ED-EDA9-A9CF-1E49-2B85455317D4}"/>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267;p112">
              <a:extLst>
                <a:ext uri="{FF2B5EF4-FFF2-40B4-BE49-F238E27FC236}">
                  <a16:creationId xmlns:a16="http://schemas.microsoft.com/office/drawing/2014/main" id="{C842AE42-60BB-C995-BBB7-21708111170C}"/>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268;p112">
              <a:extLst>
                <a:ext uri="{FF2B5EF4-FFF2-40B4-BE49-F238E27FC236}">
                  <a16:creationId xmlns:a16="http://schemas.microsoft.com/office/drawing/2014/main" id="{BA433259-6E2F-7EC4-BBEA-6D14B9C014B8}"/>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269;p112">
              <a:extLst>
                <a:ext uri="{FF2B5EF4-FFF2-40B4-BE49-F238E27FC236}">
                  <a16:creationId xmlns:a16="http://schemas.microsoft.com/office/drawing/2014/main" id="{D426C4AA-1533-4A00-1958-1B116611EFFE}"/>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270;p112">
              <a:extLst>
                <a:ext uri="{FF2B5EF4-FFF2-40B4-BE49-F238E27FC236}">
                  <a16:creationId xmlns:a16="http://schemas.microsoft.com/office/drawing/2014/main" id="{FBBDD21B-798A-FDB4-D703-1464B4810319}"/>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271;p112">
              <a:extLst>
                <a:ext uri="{FF2B5EF4-FFF2-40B4-BE49-F238E27FC236}">
                  <a16:creationId xmlns:a16="http://schemas.microsoft.com/office/drawing/2014/main" id="{5B42C350-8E2D-F748-D0AA-A2C46E4F757C}"/>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272;p112">
              <a:extLst>
                <a:ext uri="{FF2B5EF4-FFF2-40B4-BE49-F238E27FC236}">
                  <a16:creationId xmlns:a16="http://schemas.microsoft.com/office/drawing/2014/main" id="{7AEEC287-CFCA-05B4-1339-A1AB72A6B943}"/>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273;p112">
              <a:extLst>
                <a:ext uri="{FF2B5EF4-FFF2-40B4-BE49-F238E27FC236}">
                  <a16:creationId xmlns:a16="http://schemas.microsoft.com/office/drawing/2014/main" id="{C404EB47-625B-8924-313E-12EEA53E0BB6}"/>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274;p112">
              <a:extLst>
                <a:ext uri="{FF2B5EF4-FFF2-40B4-BE49-F238E27FC236}">
                  <a16:creationId xmlns:a16="http://schemas.microsoft.com/office/drawing/2014/main" id="{79BDEDA0-651D-77BA-CC1D-41547463E097}"/>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275;p112">
              <a:extLst>
                <a:ext uri="{FF2B5EF4-FFF2-40B4-BE49-F238E27FC236}">
                  <a16:creationId xmlns:a16="http://schemas.microsoft.com/office/drawing/2014/main" id="{713951CF-F5BD-5E0B-B087-B1B054201716}"/>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276;p112">
              <a:extLst>
                <a:ext uri="{FF2B5EF4-FFF2-40B4-BE49-F238E27FC236}">
                  <a16:creationId xmlns:a16="http://schemas.microsoft.com/office/drawing/2014/main" id="{B1802127-E9A2-2556-1229-3A0547FA2729}"/>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277;p112">
              <a:extLst>
                <a:ext uri="{FF2B5EF4-FFF2-40B4-BE49-F238E27FC236}">
                  <a16:creationId xmlns:a16="http://schemas.microsoft.com/office/drawing/2014/main" id="{1502986E-C11E-4F24-F099-B053CB6CB835}"/>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278;p112">
              <a:extLst>
                <a:ext uri="{FF2B5EF4-FFF2-40B4-BE49-F238E27FC236}">
                  <a16:creationId xmlns:a16="http://schemas.microsoft.com/office/drawing/2014/main" id="{B7FCA24E-E754-2C92-1BD8-750BE9816B47}"/>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279;p112">
              <a:extLst>
                <a:ext uri="{FF2B5EF4-FFF2-40B4-BE49-F238E27FC236}">
                  <a16:creationId xmlns:a16="http://schemas.microsoft.com/office/drawing/2014/main" id="{6D820788-AC9C-D601-8CCE-A2883ABB0FE5}"/>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280;p112">
              <a:extLst>
                <a:ext uri="{FF2B5EF4-FFF2-40B4-BE49-F238E27FC236}">
                  <a16:creationId xmlns:a16="http://schemas.microsoft.com/office/drawing/2014/main" id="{5A5D868B-77D4-296F-B0C2-761C4DCE8323}"/>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281;p112">
              <a:extLst>
                <a:ext uri="{FF2B5EF4-FFF2-40B4-BE49-F238E27FC236}">
                  <a16:creationId xmlns:a16="http://schemas.microsoft.com/office/drawing/2014/main" id="{77F8BE58-2E0F-B16E-1EAF-C7CD72A3C794}"/>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7660828F-FD76-DDB8-90E4-8B3B74F8EA72}"/>
              </a:ext>
            </a:extLst>
          </p:cNvPr>
          <p:cNvSpPr txBox="1"/>
          <p:nvPr/>
        </p:nvSpPr>
        <p:spPr>
          <a:xfrm>
            <a:off x="1711275" y="4457011"/>
            <a:ext cx="2375118" cy="107721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600" b="1" i="0" u="none" strike="noStrike" kern="0" cap="none" spc="0" normalizeH="0" baseline="0" noProof="0" dirty="0">
                <a:ln>
                  <a:noFill/>
                </a:ln>
                <a:solidFill>
                  <a:srgbClr val="5A4F72"/>
                </a:solidFill>
                <a:effectLst/>
                <a:uLnTx/>
                <a:uFillTx/>
                <a:latin typeface="Fira Sans Extra Condensed Medium"/>
                <a:ea typeface="Fira Sans Extra Condensed Medium"/>
                <a:cs typeface="Fira Sans Extra Condensed Medium"/>
                <a:sym typeface="Fira Sans Extra Condensed Medium"/>
              </a:rPr>
              <a:t>Students can easily register subjects through the application</a:t>
            </a:r>
          </a:p>
        </p:txBody>
      </p:sp>
      <p:sp>
        <p:nvSpPr>
          <p:cNvPr id="6" name="TextBox 5">
            <a:extLst>
              <a:ext uri="{FF2B5EF4-FFF2-40B4-BE49-F238E27FC236}">
                <a16:creationId xmlns:a16="http://schemas.microsoft.com/office/drawing/2014/main" id="{80733317-E0A5-AA24-0F70-AB143DAAA6D6}"/>
              </a:ext>
            </a:extLst>
          </p:cNvPr>
          <p:cNvSpPr txBox="1"/>
          <p:nvPr/>
        </p:nvSpPr>
        <p:spPr>
          <a:xfrm>
            <a:off x="4245355" y="4390655"/>
            <a:ext cx="2386578" cy="107721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600" b="1" i="0" u="none" strike="noStrike" kern="0" cap="none" spc="0" normalizeH="0" baseline="0" noProof="0" dirty="0">
                <a:ln>
                  <a:noFill/>
                </a:ln>
                <a:solidFill>
                  <a:srgbClr val="5A4F72"/>
                </a:solidFill>
                <a:effectLst/>
                <a:uLnTx/>
                <a:uFillTx/>
                <a:latin typeface="Fira Sans Extra Condensed Medium"/>
                <a:ea typeface="Fira Sans Extra Condensed Medium"/>
                <a:cs typeface="Fira Sans Extra Condensed Medium"/>
                <a:sym typeface="Fira Sans Extra Condensed Medium"/>
              </a:rPr>
              <a:t>You can obtain all types of certificates easily through this application</a:t>
            </a:r>
          </a:p>
        </p:txBody>
      </p:sp>
      <p:sp>
        <p:nvSpPr>
          <p:cNvPr id="7" name="TextBox 6">
            <a:extLst>
              <a:ext uri="{FF2B5EF4-FFF2-40B4-BE49-F238E27FC236}">
                <a16:creationId xmlns:a16="http://schemas.microsoft.com/office/drawing/2014/main" id="{2A12297D-B2E5-1124-569D-234D21DA35C4}"/>
              </a:ext>
            </a:extLst>
          </p:cNvPr>
          <p:cNvSpPr txBox="1"/>
          <p:nvPr/>
        </p:nvSpPr>
        <p:spPr>
          <a:xfrm>
            <a:off x="6750181" y="4287682"/>
            <a:ext cx="2431273" cy="132343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600" b="1" i="0" u="none" strike="noStrike" kern="0" cap="none" spc="0" normalizeH="0" baseline="0" noProof="0" dirty="0">
                <a:ln>
                  <a:noFill/>
                </a:ln>
                <a:solidFill>
                  <a:srgbClr val="5A4F72"/>
                </a:solidFill>
                <a:effectLst/>
                <a:uLnTx/>
                <a:uFillTx/>
                <a:latin typeface="Fira Sans Extra Condensed Medium"/>
                <a:ea typeface="Fira Sans Extra Condensed Medium"/>
                <a:cs typeface="Fira Sans Extra Condensed Medium"/>
                <a:sym typeface="Fira Sans Extra Condensed Medium"/>
              </a:rPr>
              <a:t>Receive all students’ questions and complaints and work to solve them as quickly as possible</a:t>
            </a:r>
          </a:p>
        </p:txBody>
      </p:sp>
      <p:sp>
        <p:nvSpPr>
          <p:cNvPr id="8" name="TextBox 7">
            <a:extLst>
              <a:ext uri="{FF2B5EF4-FFF2-40B4-BE49-F238E27FC236}">
                <a16:creationId xmlns:a16="http://schemas.microsoft.com/office/drawing/2014/main" id="{F3D05B41-1E2B-2967-7493-C977239D0403}"/>
              </a:ext>
            </a:extLst>
          </p:cNvPr>
          <p:cNvSpPr txBox="1"/>
          <p:nvPr/>
        </p:nvSpPr>
        <p:spPr>
          <a:xfrm>
            <a:off x="9176185" y="4483958"/>
            <a:ext cx="2616095" cy="107721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600" b="1" i="0" u="none" strike="noStrike" kern="0" cap="none" spc="0" normalizeH="0" baseline="0" noProof="0" dirty="0">
                <a:ln>
                  <a:noFill/>
                </a:ln>
                <a:solidFill>
                  <a:srgbClr val="5A4F72"/>
                </a:solidFill>
                <a:effectLst/>
                <a:uLnTx/>
                <a:uFillTx/>
                <a:latin typeface="Fira Sans Extra Condensed Medium"/>
                <a:ea typeface="Fira Sans Extra Condensed Medium"/>
                <a:cs typeface="Fira Sans Extra Condensed Medium"/>
                <a:sym typeface="Fira Sans Extra Condensed Medium"/>
              </a:rPr>
              <a:t>Ease of knowing about university scholarships and participating in all activities</a:t>
            </a:r>
          </a:p>
        </p:txBody>
      </p:sp>
      <p:sp>
        <p:nvSpPr>
          <p:cNvPr id="13" name="Google Shape;865;p34">
            <a:extLst>
              <a:ext uri="{FF2B5EF4-FFF2-40B4-BE49-F238E27FC236}">
                <a16:creationId xmlns:a16="http://schemas.microsoft.com/office/drawing/2014/main" id="{4B7F8DFF-9488-65BD-EFCE-483855A48A0F}"/>
              </a:ext>
            </a:extLst>
          </p:cNvPr>
          <p:cNvSpPr/>
          <p:nvPr/>
        </p:nvSpPr>
        <p:spPr>
          <a:xfrm>
            <a:off x="229323" y="1530535"/>
            <a:ext cx="1281797" cy="861530"/>
          </a:xfrm>
          <a:custGeom>
            <a:avLst/>
            <a:gdLst/>
            <a:ahLst/>
            <a:cxnLst/>
            <a:rect l="l" t="t" r="r" b="b"/>
            <a:pathLst>
              <a:path w="29564" h="26704" extrusionOk="0">
                <a:moveTo>
                  <a:pt x="15005" y="1"/>
                </a:moveTo>
                <a:cubicBezTo>
                  <a:pt x="13788" y="1"/>
                  <a:pt x="12569" y="198"/>
                  <a:pt x="11395" y="591"/>
                </a:cubicBezTo>
                <a:cubicBezTo>
                  <a:pt x="7835" y="1746"/>
                  <a:pt x="2263" y="4032"/>
                  <a:pt x="1084" y="7258"/>
                </a:cubicBezTo>
                <a:cubicBezTo>
                  <a:pt x="0" y="10199"/>
                  <a:pt x="131" y="13438"/>
                  <a:pt x="262" y="16569"/>
                </a:cubicBezTo>
                <a:cubicBezTo>
                  <a:pt x="358" y="18772"/>
                  <a:pt x="489" y="21081"/>
                  <a:pt x="1655" y="22939"/>
                </a:cubicBezTo>
                <a:cubicBezTo>
                  <a:pt x="3013" y="25082"/>
                  <a:pt x="5549" y="26237"/>
                  <a:pt x="8061" y="26570"/>
                </a:cubicBezTo>
                <a:cubicBezTo>
                  <a:pt x="8723" y="26661"/>
                  <a:pt x="9382" y="26704"/>
                  <a:pt x="10037" y="26704"/>
                </a:cubicBezTo>
                <a:cubicBezTo>
                  <a:pt x="15662" y="26704"/>
                  <a:pt x="21007" y="23535"/>
                  <a:pt x="25646" y="20165"/>
                </a:cubicBezTo>
                <a:cubicBezTo>
                  <a:pt x="26920" y="19236"/>
                  <a:pt x="28254" y="18188"/>
                  <a:pt x="28790" y="16700"/>
                </a:cubicBezTo>
                <a:cubicBezTo>
                  <a:pt x="29564" y="14545"/>
                  <a:pt x="28456" y="12199"/>
                  <a:pt x="27361" y="10175"/>
                </a:cubicBezTo>
                <a:cubicBezTo>
                  <a:pt x="25968" y="7568"/>
                  <a:pt x="24539" y="4913"/>
                  <a:pt x="22408" y="2865"/>
                </a:cubicBezTo>
                <a:cubicBezTo>
                  <a:pt x="21372" y="1877"/>
                  <a:pt x="20146" y="1127"/>
                  <a:pt x="18812" y="662"/>
                </a:cubicBezTo>
                <a:cubicBezTo>
                  <a:pt x="17581" y="221"/>
                  <a:pt x="16294" y="1"/>
                  <a:pt x="15005" y="1"/>
                </a:cubicBezTo>
                <a:close/>
              </a:path>
            </a:pathLst>
          </a:custGeom>
          <a:solidFill>
            <a:srgbClr val="EED9CE"/>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874C2E"/>
                </a:solidFill>
                <a:effectLst/>
                <a:uLnTx/>
                <a:uFillTx/>
                <a:latin typeface="Fira Sans Extra Condensed Medium"/>
                <a:ea typeface="Fira Sans Extra Condensed"/>
                <a:cs typeface="Fira Sans Extra Condensed"/>
                <a:sym typeface="Fira Sans Extra Condensed Medium"/>
              </a:rPr>
              <a:t>P</a:t>
            </a:r>
            <a:r>
              <a:rPr kumimoji="0" lang="en-GB" sz="2000" b="1" i="0" u="none" strike="noStrike" kern="0" cap="none" spc="0" normalizeH="0" baseline="0" noProof="0" dirty="0" err="1">
                <a:ln>
                  <a:noFill/>
                </a:ln>
                <a:solidFill>
                  <a:srgbClr val="874C2E"/>
                </a:solidFill>
                <a:effectLst/>
                <a:uLnTx/>
                <a:uFillTx/>
                <a:latin typeface="Fira Sans Extra Condensed Medium"/>
                <a:ea typeface="Fira Sans Extra Condensed"/>
                <a:cs typeface="Fira Sans Extra Condensed"/>
                <a:sym typeface="Fira Sans Extra Condensed Medium"/>
              </a:rPr>
              <a:t>ro</a:t>
            </a:r>
            <a:r>
              <a:rPr lang="en-GB" sz="2000" b="1" kern="0" dirty="0" err="1">
                <a:solidFill>
                  <a:srgbClr val="874C2E"/>
                </a:solidFill>
                <a:latin typeface="Fira Sans Extra Condensed Medium"/>
                <a:ea typeface="Fira Sans Extra Condensed"/>
                <a:cs typeface="Fira Sans Extra Condensed"/>
                <a:sym typeface="Fira Sans Extra Condensed Medium"/>
              </a:rPr>
              <a:t>blem</a:t>
            </a:r>
            <a:endParaRPr kumimoji="0" lang="en-GB" sz="2000" b="0"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endParaRPr>
          </a:p>
        </p:txBody>
      </p:sp>
      <p:sp>
        <p:nvSpPr>
          <p:cNvPr id="125" name="Google Shape;865;p34">
            <a:extLst>
              <a:ext uri="{FF2B5EF4-FFF2-40B4-BE49-F238E27FC236}">
                <a16:creationId xmlns:a16="http://schemas.microsoft.com/office/drawing/2014/main" id="{117F5114-AEDE-093B-0579-993CDB611A57}"/>
              </a:ext>
            </a:extLst>
          </p:cNvPr>
          <p:cNvSpPr/>
          <p:nvPr/>
        </p:nvSpPr>
        <p:spPr>
          <a:xfrm>
            <a:off x="324082" y="5597686"/>
            <a:ext cx="1269670" cy="853380"/>
          </a:xfrm>
          <a:custGeom>
            <a:avLst/>
            <a:gdLst/>
            <a:ahLst/>
            <a:cxnLst/>
            <a:rect l="l" t="t" r="r" b="b"/>
            <a:pathLst>
              <a:path w="29564" h="26704" extrusionOk="0">
                <a:moveTo>
                  <a:pt x="15005" y="1"/>
                </a:moveTo>
                <a:cubicBezTo>
                  <a:pt x="13788" y="1"/>
                  <a:pt x="12569" y="198"/>
                  <a:pt x="11395" y="591"/>
                </a:cubicBezTo>
                <a:cubicBezTo>
                  <a:pt x="7835" y="1746"/>
                  <a:pt x="2263" y="4032"/>
                  <a:pt x="1084" y="7258"/>
                </a:cubicBezTo>
                <a:cubicBezTo>
                  <a:pt x="0" y="10199"/>
                  <a:pt x="131" y="13438"/>
                  <a:pt x="262" y="16569"/>
                </a:cubicBezTo>
                <a:cubicBezTo>
                  <a:pt x="358" y="18772"/>
                  <a:pt x="489" y="21081"/>
                  <a:pt x="1655" y="22939"/>
                </a:cubicBezTo>
                <a:cubicBezTo>
                  <a:pt x="3013" y="25082"/>
                  <a:pt x="5549" y="26237"/>
                  <a:pt x="8061" y="26570"/>
                </a:cubicBezTo>
                <a:cubicBezTo>
                  <a:pt x="8723" y="26661"/>
                  <a:pt x="9382" y="26704"/>
                  <a:pt x="10037" y="26704"/>
                </a:cubicBezTo>
                <a:cubicBezTo>
                  <a:pt x="15662" y="26704"/>
                  <a:pt x="21007" y="23535"/>
                  <a:pt x="25646" y="20165"/>
                </a:cubicBezTo>
                <a:cubicBezTo>
                  <a:pt x="26920" y="19236"/>
                  <a:pt x="28254" y="18188"/>
                  <a:pt x="28790" y="16700"/>
                </a:cubicBezTo>
                <a:cubicBezTo>
                  <a:pt x="29564" y="14545"/>
                  <a:pt x="28456" y="12199"/>
                  <a:pt x="27361" y="10175"/>
                </a:cubicBezTo>
                <a:cubicBezTo>
                  <a:pt x="25968" y="7568"/>
                  <a:pt x="24539" y="4913"/>
                  <a:pt x="22408" y="2865"/>
                </a:cubicBezTo>
                <a:cubicBezTo>
                  <a:pt x="21372" y="1877"/>
                  <a:pt x="20146" y="1127"/>
                  <a:pt x="18812" y="662"/>
                </a:cubicBezTo>
                <a:cubicBezTo>
                  <a:pt x="17581" y="221"/>
                  <a:pt x="16294" y="1"/>
                  <a:pt x="15005" y="1"/>
                </a:cubicBezTo>
                <a:close/>
              </a:path>
            </a:pathLst>
          </a:custGeom>
          <a:solidFill>
            <a:srgbClr val="EED9CE"/>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000" b="1" kern="0" dirty="0">
                <a:solidFill>
                  <a:srgbClr val="874C2E"/>
                </a:solidFill>
                <a:latin typeface="Fira Sans Extra Condensed Medium"/>
                <a:ea typeface="Fira Sans Extra Condensed"/>
                <a:cs typeface="Fira Sans Extra Condensed"/>
                <a:sym typeface="Fira Sans Extra Condensed Medium"/>
              </a:rPr>
              <a:t>S</a:t>
            </a:r>
            <a:r>
              <a:rPr kumimoji="0" lang="en-US" sz="2000" b="1" i="0" u="none" strike="noStrike" kern="0" cap="none" spc="0" normalizeH="0" baseline="0" noProof="0" dirty="0" err="1">
                <a:ln>
                  <a:noFill/>
                </a:ln>
                <a:solidFill>
                  <a:srgbClr val="874C2E"/>
                </a:solidFill>
                <a:effectLst/>
                <a:uLnTx/>
                <a:uFillTx/>
                <a:latin typeface="Fira Sans Extra Condensed Medium"/>
                <a:ea typeface="Fira Sans Extra Condensed"/>
                <a:cs typeface="Fira Sans Extra Condensed"/>
                <a:sym typeface="Fira Sans Extra Condensed Medium"/>
              </a:rPr>
              <a:t>olution</a:t>
            </a:r>
            <a:endParaRPr kumimoji="0" lang="en-GB" sz="2000" b="0"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endParaRPr>
          </a:p>
        </p:txBody>
      </p:sp>
      <p:cxnSp>
        <p:nvCxnSpPr>
          <p:cNvPr id="146" name="Connector: Curved 145">
            <a:extLst>
              <a:ext uri="{FF2B5EF4-FFF2-40B4-BE49-F238E27FC236}">
                <a16:creationId xmlns:a16="http://schemas.microsoft.com/office/drawing/2014/main" id="{4356A626-DF8A-5228-60E4-968976561E51}"/>
              </a:ext>
            </a:extLst>
          </p:cNvPr>
          <p:cNvCxnSpPr>
            <a:cxnSpLocks/>
          </p:cNvCxnSpPr>
          <p:nvPr/>
        </p:nvCxnSpPr>
        <p:spPr>
          <a:xfrm>
            <a:off x="739477" y="2492896"/>
            <a:ext cx="956078" cy="402423"/>
          </a:xfrm>
          <a:prstGeom prst="curvedConnector3">
            <a:avLst>
              <a:gd name="adj1" fmla="val 50000"/>
            </a:avLst>
          </a:prstGeom>
          <a:ln w="25400">
            <a:solidFill>
              <a:schemeClr val="accent5">
                <a:lumMod val="40000"/>
                <a:lumOff val="6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4" name="Google Shape;1548;p54">
            <a:extLst>
              <a:ext uri="{FF2B5EF4-FFF2-40B4-BE49-F238E27FC236}">
                <a16:creationId xmlns:a16="http://schemas.microsoft.com/office/drawing/2014/main" id="{845CAC7F-C3F7-3389-9925-227933985C7B}"/>
              </a:ext>
            </a:extLst>
          </p:cNvPr>
          <p:cNvSpPr/>
          <p:nvPr/>
        </p:nvSpPr>
        <p:spPr>
          <a:xfrm>
            <a:off x="604728" y="2300585"/>
            <a:ext cx="265493" cy="265840"/>
          </a:xfrm>
          <a:custGeom>
            <a:avLst/>
            <a:gdLst/>
            <a:ahLst/>
            <a:cxnLst/>
            <a:rect l="l" t="t" r="r" b="b"/>
            <a:pathLst>
              <a:path w="9181" h="9193" extrusionOk="0">
                <a:moveTo>
                  <a:pt x="4585" y="1"/>
                </a:moveTo>
                <a:cubicBezTo>
                  <a:pt x="2049" y="1"/>
                  <a:pt x="1" y="2061"/>
                  <a:pt x="1" y="4597"/>
                </a:cubicBezTo>
                <a:cubicBezTo>
                  <a:pt x="1" y="7133"/>
                  <a:pt x="2049" y="9192"/>
                  <a:pt x="4585" y="9192"/>
                </a:cubicBezTo>
                <a:cubicBezTo>
                  <a:pt x="7121" y="9192"/>
                  <a:pt x="9180" y="7133"/>
                  <a:pt x="9180" y="4597"/>
                </a:cubicBezTo>
                <a:cubicBezTo>
                  <a:pt x="9180" y="2061"/>
                  <a:pt x="7121" y="1"/>
                  <a:pt x="4585"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56" name="Connector: Curved 155">
            <a:extLst>
              <a:ext uri="{FF2B5EF4-FFF2-40B4-BE49-F238E27FC236}">
                <a16:creationId xmlns:a16="http://schemas.microsoft.com/office/drawing/2014/main" id="{28A1E6E3-0201-3ADF-EC2B-D092301FE53E}"/>
              </a:ext>
            </a:extLst>
          </p:cNvPr>
          <p:cNvCxnSpPr>
            <a:cxnSpLocks/>
          </p:cNvCxnSpPr>
          <p:nvPr/>
        </p:nvCxnSpPr>
        <p:spPr>
          <a:xfrm flipV="1">
            <a:off x="866253" y="4714153"/>
            <a:ext cx="863700" cy="796503"/>
          </a:xfrm>
          <a:prstGeom prst="curvedConnector3">
            <a:avLst>
              <a:gd name="adj1" fmla="val 12504"/>
            </a:avLst>
          </a:prstGeom>
          <a:ln w="25400">
            <a:solidFill>
              <a:schemeClr val="accent5">
                <a:lumMod val="40000"/>
                <a:lumOff val="6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9" name="Google Shape;1548;p54">
            <a:extLst>
              <a:ext uri="{FF2B5EF4-FFF2-40B4-BE49-F238E27FC236}">
                <a16:creationId xmlns:a16="http://schemas.microsoft.com/office/drawing/2014/main" id="{200A79B0-755C-79CF-9DF4-736933CF1EF7}"/>
              </a:ext>
            </a:extLst>
          </p:cNvPr>
          <p:cNvSpPr/>
          <p:nvPr/>
        </p:nvSpPr>
        <p:spPr>
          <a:xfrm>
            <a:off x="737474" y="5420810"/>
            <a:ext cx="265493" cy="265840"/>
          </a:xfrm>
          <a:custGeom>
            <a:avLst/>
            <a:gdLst/>
            <a:ahLst/>
            <a:cxnLst/>
            <a:rect l="l" t="t" r="r" b="b"/>
            <a:pathLst>
              <a:path w="9181" h="9193" extrusionOk="0">
                <a:moveTo>
                  <a:pt x="4585" y="1"/>
                </a:moveTo>
                <a:cubicBezTo>
                  <a:pt x="2049" y="1"/>
                  <a:pt x="1" y="2061"/>
                  <a:pt x="1" y="4597"/>
                </a:cubicBezTo>
                <a:cubicBezTo>
                  <a:pt x="1" y="7133"/>
                  <a:pt x="2049" y="9192"/>
                  <a:pt x="4585" y="9192"/>
                </a:cubicBezTo>
                <a:cubicBezTo>
                  <a:pt x="7121" y="9192"/>
                  <a:pt x="9180" y="7133"/>
                  <a:pt x="9180" y="4597"/>
                </a:cubicBezTo>
                <a:cubicBezTo>
                  <a:pt x="9180" y="2061"/>
                  <a:pt x="7121" y="1"/>
                  <a:pt x="4585"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58" name="Google Shape;588;p30">
            <a:extLst>
              <a:ext uri="{FF2B5EF4-FFF2-40B4-BE49-F238E27FC236}">
                <a16:creationId xmlns:a16="http://schemas.microsoft.com/office/drawing/2014/main" id="{65164870-3BF9-1BDC-0D15-2D3B27E1A9DA}"/>
              </a:ext>
            </a:extLst>
          </p:cNvPr>
          <p:cNvGrpSpPr/>
          <p:nvPr/>
        </p:nvGrpSpPr>
        <p:grpSpPr>
          <a:xfrm>
            <a:off x="5123877" y="3595920"/>
            <a:ext cx="635852" cy="636807"/>
            <a:chOff x="6259175" y="1559008"/>
            <a:chExt cx="271743" cy="272093"/>
          </a:xfrm>
        </p:grpSpPr>
        <p:sp>
          <p:nvSpPr>
            <p:cNvPr id="59" name="Google Shape;589;p30">
              <a:extLst>
                <a:ext uri="{FF2B5EF4-FFF2-40B4-BE49-F238E27FC236}">
                  <a16:creationId xmlns:a16="http://schemas.microsoft.com/office/drawing/2014/main" id="{3071545B-2483-2059-BF56-DB5D21249F42}"/>
                </a:ext>
              </a:extLst>
            </p:cNvPr>
            <p:cNvSpPr/>
            <p:nvPr/>
          </p:nvSpPr>
          <p:spPr>
            <a:xfrm>
              <a:off x="6259175" y="1559008"/>
              <a:ext cx="271743" cy="272093"/>
            </a:xfrm>
            <a:custGeom>
              <a:avLst/>
              <a:gdLst/>
              <a:ahLst/>
              <a:cxnLst/>
              <a:rect l="l" t="t" r="r" b="b"/>
              <a:pathLst>
                <a:path w="8538" h="8549" extrusionOk="0">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590;p30">
              <a:extLst>
                <a:ext uri="{FF2B5EF4-FFF2-40B4-BE49-F238E27FC236}">
                  <a16:creationId xmlns:a16="http://schemas.microsoft.com/office/drawing/2014/main" id="{CCE4DC36-3E35-86AF-EF1E-9AE0C6EDB9C0}"/>
                </a:ext>
              </a:extLst>
            </p:cNvPr>
            <p:cNvSpPr/>
            <p:nvPr/>
          </p:nvSpPr>
          <p:spPr>
            <a:xfrm>
              <a:off x="6278145" y="1577946"/>
              <a:ext cx="231927" cy="232309"/>
            </a:xfrm>
            <a:custGeom>
              <a:avLst/>
              <a:gdLst/>
              <a:ahLst/>
              <a:cxnLst/>
              <a:rect l="l" t="t" r="r" b="b"/>
              <a:pathLst>
                <a:path w="7287" h="7299" extrusionOk="0">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591;p30">
              <a:extLst>
                <a:ext uri="{FF2B5EF4-FFF2-40B4-BE49-F238E27FC236}">
                  <a16:creationId xmlns:a16="http://schemas.microsoft.com/office/drawing/2014/main" id="{4A3B8D55-B27F-E6DA-DE92-2C12B7173AF1}"/>
                </a:ext>
              </a:extLst>
            </p:cNvPr>
            <p:cNvSpPr/>
            <p:nvPr/>
          </p:nvSpPr>
          <p:spPr>
            <a:xfrm>
              <a:off x="6297846" y="1690870"/>
              <a:ext cx="13272" cy="7607"/>
            </a:xfrm>
            <a:custGeom>
              <a:avLst/>
              <a:gdLst/>
              <a:ahLst/>
              <a:cxnLst/>
              <a:rect l="l" t="t" r="r" b="b"/>
              <a:pathLst>
                <a:path w="417" h="239" extrusionOk="0">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592;p30">
              <a:extLst>
                <a:ext uri="{FF2B5EF4-FFF2-40B4-BE49-F238E27FC236}">
                  <a16:creationId xmlns:a16="http://schemas.microsoft.com/office/drawing/2014/main" id="{C63AB489-2125-21EC-E592-69A96D17F653}"/>
                </a:ext>
              </a:extLst>
            </p:cNvPr>
            <p:cNvSpPr/>
            <p:nvPr/>
          </p:nvSpPr>
          <p:spPr>
            <a:xfrm>
              <a:off x="6390687" y="1598029"/>
              <a:ext cx="100448" cy="100448"/>
            </a:xfrm>
            <a:custGeom>
              <a:avLst/>
              <a:gdLst/>
              <a:ahLst/>
              <a:cxnLst/>
              <a:rect l="l" t="t" r="r" b="b"/>
              <a:pathLst>
                <a:path w="3156" h="3156" extrusionOk="0">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593;p30">
              <a:extLst>
                <a:ext uri="{FF2B5EF4-FFF2-40B4-BE49-F238E27FC236}">
                  <a16:creationId xmlns:a16="http://schemas.microsoft.com/office/drawing/2014/main" id="{8E358F33-FDCA-F237-FC8D-4FFF66212513}"/>
                </a:ext>
              </a:extLst>
            </p:cNvPr>
            <p:cNvSpPr/>
            <p:nvPr/>
          </p:nvSpPr>
          <p:spPr>
            <a:xfrm>
              <a:off x="6390305" y="1778013"/>
              <a:ext cx="7607" cy="13304"/>
            </a:xfrm>
            <a:custGeom>
              <a:avLst/>
              <a:gdLst/>
              <a:ahLst/>
              <a:cxnLst/>
              <a:rect l="l" t="t" r="r" b="b"/>
              <a:pathLst>
                <a:path w="239" h="418" extrusionOk="0">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594;p30">
              <a:extLst>
                <a:ext uri="{FF2B5EF4-FFF2-40B4-BE49-F238E27FC236}">
                  <a16:creationId xmlns:a16="http://schemas.microsoft.com/office/drawing/2014/main" id="{7FA5DE74-9104-E487-0202-15CDADA150B3}"/>
                </a:ext>
              </a:extLst>
            </p:cNvPr>
            <p:cNvSpPr/>
            <p:nvPr/>
          </p:nvSpPr>
          <p:spPr>
            <a:xfrm>
              <a:off x="6324358" y="1624923"/>
              <a:ext cx="12922" cy="11776"/>
            </a:xfrm>
            <a:custGeom>
              <a:avLst/>
              <a:gdLst/>
              <a:ahLst/>
              <a:cxnLst/>
              <a:rect l="l" t="t" r="r" b="b"/>
              <a:pathLst>
                <a:path w="406" h="370" extrusionOk="0">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595;p30">
              <a:extLst>
                <a:ext uri="{FF2B5EF4-FFF2-40B4-BE49-F238E27FC236}">
                  <a16:creationId xmlns:a16="http://schemas.microsoft.com/office/drawing/2014/main" id="{A5B8AAC2-3B8A-7171-1CC6-A07949AC3354}"/>
                </a:ext>
              </a:extLst>
            </p:cNvPr>
            <p:cNvSpPr/>
            <p:nvPr/>
          </p:nvSpPr>
          <p:spPr>
            <a:xfrm>
              <a:off x="6451700" y="1752265"/>
              <a:ext cx="12890" cy="11776"/>
            </a:xfrm>
            <a:custGeom>
              <a:avLst/>
              <a:gdLst/>
              <a:ahLst/>
              <a:cxnLst/>
              <a:rect l="l" t="t" r="r" b="b"/>
              <a:pathLst>
                <a:path w="405" h="370" extrusionOk="0">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596;p30">
              <a:extLst>
                <a:ext uri="{FF2B5EF4-FFF2-40B4-BE49-F238E27FC236}">
                  <a16:creationId xmlns:a16="http://schemas.microsoft.com/office/drawing/2014/main" id="{4283C3BC-3932-93DE-C994-B4EF226F12BD}"/>
                </a:ext>
              </a:extLst>
            </p:cNvPr>
            <p:cNvSpPr/>
            <p:nvPr/>
          </p:nvSpPr>
          <p:spPr>
            <a:xfrm>
              <a:off x="6451700" y="1624923"/>
              <a:ext cx="12890" cy="11776"/>
            </a:xfrm>
            <a:custGeom>
              <a:avLst/>
              <a:gdLst/>
              <a:ahLst/>
              <a:cxnLst/>
              <a:rect l="l" t="t" r="r" b="b"/>
              <a:pathLst>
                <a:path w="405" h="370" extrusionOk="0">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597;p30">
              <a:extLst>
                <a:ext uri="{FF2B5EF4-FFF2-40B4-BE49-F238E27FC236}">
                  <a16:creationId xmlns:a16="http://schemas.microsoft.com/office/drawing/2014/main" id="{A347A799-50AD-D459-AABF-93ACDDF4CC53}"/>
                </a:ext>
              </a:extLst>
            </p:cNvPr>
            <p:cNvSpPr/>
            <p:nvPr/>
          </p:nvSpPr>
          <p:spPr>
            <a:xfrm>
              <a:off x="6324358" y="1751883"/>
              <a:ext cx="12922" cy="11776"/>
            </a:xfrm>
            <a:custGeom>
              <a:avLst/>
              <a:gdLst/>
              <a:ahLst/>
              <a:cxnLst/>
              <a:rect l="l" t="t" r="r" b="b"/>
              <a:pathLst>
                <a:path w="406" h="370" extrusionOk="0">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598;p30">
              <a:extLst>
                <a:ext uri="{FF2B5EF4-FFF2-40B4-BE49-F238E27FC236}">
                  <a16:creationId xmlns:a16="http://schemas.microsoft.com/office/drawing/2014/main" id="{547DEAC7-CD98-C983-B9E8-7B094762A0CC}"/>
                </a:ext>
              </a:extLst>
            </p:cNvPr>
            <p:cNvSpPr/>
            <p:nvPr/>
          </p:nvSpPr>
          <p:spPr>
            <a:xfrm>
              <a:off x="6304657" y="1653823"/>
              <a:ext cx="14036" cy="10567"/>
            </a:xfrm>
            <a:custGeom>
              <a:avLst/>
              <a:gdLst/>
              <a:ahLst/>
              <a:cxnLst/>
              <a:rect l="l" t="t" r="r" b="b"/>
              <a:pathLst>
                <a:path w="441" h="332" extrusionOk="0">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599;p30">
              <a:extLst>
                <a:ext uri="{FF2B5EF4-FFF2-40B4-BE49-F238E27FC236}">
                  <a16:creationId xmlns:a16="http://schemas.microsoft.com/office/drawing/2014/main" id="{001AB925-E0FF-6B58-0104-C4287A6A9152}"/>
                </a:ext>
              </a:extLst>
            </p:cNvPr>
            <p:cNvSpPr/>
            <p:nvPr/>
          </p:nvSpPr>
          <p:spPr>
            <a:xfrm>
              <a:off x="6469874" y="1724511"/>
              <a:ext cx="14068" cy="10344"/>
            </a:xfrm>
            <a:custGeom>
              <a:avLst/>
              <a:gdLst/>
              <a:ahLst/>
              <a:cxnLst/>
              <a:rect l="l" t="t" r="r" b="b"/>
              <a:pathLst>
                <a:path w="442" h="325" extrusionOk="0">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600;p30">
              <a:extLst>
                <a:ext uri="{FF2B5EF4-FFF2-40B4-BE49-F238E27FC236}">
                  <a16:creationId xmlns:a16="http://schemas.microsoft.com/office/drawing/2014/main" id="{A8823AFF-E25F-8387-457E-7E0C4293E00D}"/>
                </a:ext>
              </a:extLst>
            </p:cNvPr>
            <p:cNvSpPr/>
            <p:nvPr/>
          </p:nvSpPr>
          <p:spPr>
            <a:xfrm>
              <a:off x="6424392" y="1605158"/>
              <a:ext cx="11394" cy="13368"/>
            </a:xfrm>
            <a:custGeom>
              <a:avLst/>
              <a:gdLst/>
              <a:ahLst/>
              <a:cxnLst/>
              <a:rect l="l" t="t" r="r" b="b"/>
              <a:pathLst>
                <a:path w="358" h="420" extrusionOk="0">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601;p30">
              <a:extLst>
                <a:ext uri="{FF2B5EF4-FFF2-40B4-BE49-F238E27FC236}">
                  <a16:creationId xmlns:a16="http://schemas.microsoft.com/office/drawing/2014/main" id="{EDC223F6-37B5-5553-2A5B-059DF4CFE543}"/>
                </a:ext>
              </a:extLst>
            </p:cNvPr>
            <p:cNvSpPr/>
            <p:nvPr/>
          </p:nvSpPr>
          <p:spPr>
            <a:xfrm>
              <a:off x="6353926" y="1770916"/>
              <a:ext cx="11394" cy="13208"/>
            </a:xfrm>
            <a:custGeom>
              <a:avLst/>
              <a:gdLst/>
              <a:ahLst/>
              <a:cxnLst/>
              <a:rect l="l" t="t" r="r" b="b"/>
              <a:pathLst>
                <a:path w="358" h="415" extrusionOk="0">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602;p30">
              <a:extLst>
                <a:ext uri="{FF2B5EF4-FFF2-40B4-BE49-F238E27FC236}">
                  <a16:creationId xmlns:a16="http://schemas.microsoft.com/office/drawing/2014/main" id="{2AF4497D-97E5-A224-FED6-D5A2CF023C04}"/>
                </a:ext>
              </a:extLst>
            </p:cNvPr>
            <p:cNvSpPr/>
            <p:nvPr/>
          </p:nvSpPr>
          <p:spPr>
            <a:xfrm>
              <a:off x="6355040" y="1604363"/>
              <a:ext cx="11044" cy="13399"/>
            </a:xfrm>
            <a:custGeom>
              <a:avLst/>
              <a:gdLst/>
              <a:ahLst/>
              <a:cxnLst/>
              <a:rect l="l" t="t" r="r" b="b"/>
              <a:pathLst>
                <a:path w="347" h="421" extrusionOk="0">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603;p30">
              <a:extLst>
                <a:ext uri="{FF2B5EF4-FFF2-40B4-BE49-F238E27FC236}">
                  <a16:creationId xmlns:a16="http://schemas.microsoft.com/office/drawing/2014/main" id="{A65C20A8-CEAC-5AD8-3B24-3291A5AAA91D}"/>
                </a:ext>
              </a:extLst>
            </p:cNvPr>
            <p:cNvSpPr/>
            <p:nvPr/>
          </p:nvSpPr>
          <p:spPr>
            <a:xfrm>
              <a:off x="6422514" y="1771489"/>
              <a:ext cx="11012" cy="13017"/>
            </a:xfrm>
            <a:custGeom>
              <a:avLst/>
              <a:gdLst/>
              <a:ahLst/>
              <a:cxnLst/>
              <a:rect l="l" t="t" r="r" b="b"/>
              <a:pathLst>
                <a:path w="346" h="409" extrusionOk="0">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604;p30">
              <a:extLst>
                <a:ext uri="{FF2B5EF4-FFF2-40B4-BE49-F238E27FC236}">
                  <a16:creationId xmlns:a16="http://schemas.microsoft.com/office/drawing/2014/main" id="{FFB1BF30-52CE-C0D5-2271-9F3639AF0CB6}"/>
                </a:ext>
              </a:extLst>
            </p:cNvPr>
            <p:cNvSpPr/>
            <p:nvPr/>
          </p:nvSpPr>
          <p:spPr>
            <a:xfrm>
              <a:off x="6470637" y="1655541"/>
              <a:ext cx="14036" cy="10726"/>
            </a:xfrm>
            <a:custGeom>
              <a:avLst/>
              <a:gdLst/>
              <a:ahLst/>
              <a:cxnLst/>
              <a:rect l="l" t="t" r="r" b="b"/>
              <a:pathLst>
                <a:path w="441" h="337" extrusionOk="0">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605;p30">
              <a:extLst>
                <a:ext uri="{FF2B5EF4-FFF2-40B4-BE49-F238E27FC236}">
                  <a16:creationId xmlns:a16="http://schemas.microsoft.com/office/drawing/2014/main" id="{4E167CE9-0C2D-D87E-2C01-AA0EA6EE62E7}"/>
                </a:ext>
              </a:extLst>
            </p:cNvPr>
            <p:cNvSpPr/>
            <p:nvPr/>
          </p:nvSpPr>
          <p:spPr>
            <a:xfrm>
              <a:off x="6303893" y="1723175"/>
              <a:ext cx="13686" cy="10153"/>
            </a:xfrm>
            <a:custGeom>
              <a:avLst/>
              <a:gdLst/>
              <a:ahLst/>
              <a:cxnLst/>
              <a:rect l="l" t="t" r="r" b="b"/>
              <a:pathLst>
                <a:path w="430" h="319" extrusionOk="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6" name="Google Shape;898;p35">
            <a:extLst>
              <a:ext uri="{FF2B5EF4-FFF2-40B4-BE49-F238E27FC236}">
                <a16:creationId xmlns:a16="http://schemas.microsoft.com/office/drawing/2014/main" id="{F42D2FB1-3A02-6A1B-57D8-438D8F31D018}"/>
              </a:ext>
            </a:extLst>
          </p:cNvPr>
          <p:cNvGrpSpPr/>
          <p:nvPr/>
        </p:nvGrpSpPr>
        <p:grpSpPr>
          <a:xfrm>
            <a:off x="7710630" y="3695091"/>
            <a:ext cx="575324" cy="575283"/>
            <a:chOff x="1819576" y="1511679"/>
            <a:chExt cx="352103" cy="352103"/>
          </a:xfrm>
        </p:grpSpPr>
        <p:sp>
          <p:nvSpPr>
            <p:cNvPr id="77" name="Google Shape;899;p35">
              <a:extLst>
                <a:ext uri="{FF2B5EF4-FFF2-40B4-BE49-F238E27FC236}">
                  <a16:creationId xmlns:a16="http://schemas.microsoft.com/office/drawing/2014/main" id="{B7DED54C-1C8A-A203-A8D1-522E184AD17B}"/>
                </a:ext>
              </a:extLst>
            </p:cNvPr>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900;p35">
              <a:extLst>
                <a:ext uri="{FF2B5EF4-FFF2-40B4-BE49-F238E27FC236}">
                  <a16:creationId xmlns:a16="http://schemas.microsoft.com/office/drawing/2014/main" id="{1F030D72-E279-8DBF-06BB-BDF612AD9D78}"/>
                </a:ext>
              </a:extLst>
            </p:cNvPr>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901;p35">
              <a:extLst>
                <a:ext uri="{FF2B5EF4-FFF2-40B4-BE49-F238E27FC236}">
                  <a16:creationId xmlns:a16="http://schemas.microsoft.com/office/drawing/2014/main" id="{94A4C027-AC4C-12CF-86CE-CCB4CC831789}"/>
                </a:ext>
              </a:extLst>
            </p:cNvPr>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2" name="Google Shape;902;p35">
              <a:extLst>
                <a:ext uri="{FF2B5EF4-FFF2-40B4-BE49-F238E27FC236}">
                  <a16:creationId xmlns:a16="http://schemas.microsoft.com/office/drawing/2014/main" id="{27764691-B2D9-84B9-989C-5E831A5E69E8}"/>
                </a:ext>
              </a:extLst>
            </p:cNvPr>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3" name="Google Shape;1185;p43">
            <a:extLst>
              <a:ext uri="{FF2B5EF4-FFF2-40B4-BE49-F238E27FC236}">
                <a16:creationId xmlns:a16="http://schemas.microsoft.com/office/drawing/2014/main" id="{1CD53F42-3EF7-8AEF-E7F1-00FA421FC6E7}"/>
              </a:ext>
            </a:extLst>
          </p:cNvPr>
          <p:cNvGrpSpPr/>
          <p:nvPr/>
        </p:nvGrpSpPr>
        <p:grpSpPr>
          <a:xfrm>
            <a:off x="2656799" y="3679508"/>
            <a:ext cx="611701" cy="496218"/>
            <a:chOff x="7550258" y="3832670"/>
            <a:chExt cx="371395" cy="301279"/>
          </a:xfrm>
        </p:grpSpPr>
        <p:sp>
          <p:nvSpPr>
            <p:cNvPr id="144" name="Google Shape;1186;p43">
              <a:extLst>
                <a:ext uri="{FF2B5EF4-FFF2-40B4-BE49-F238E27FC236}">
                  <a16:creationId xmlns:a16="http://schemas.microsoft.com/office/drawing/2014/main" id="{59453B5B-249E-8983-A90B-09DFDC0EFEBF}"/>
                </a:ext>
              </a:extLst>
            </p:cNvPr>
            <p:cNvSpPr/>
            <p:nvPr/>
          </p:nvSpPr>
          <p:spPr>
            <a:xfrm>
              <a:off x="7550258" y="3832670"/>
              <a:ext cx="371395" cy="301279"/>
            </a:xfrm>
            <a:custGeom>
              <a:avLst/>
              <a:gdLst/>
              <a:ahLst/>
              <a:cxnLst/>
              <a:rect l="l" t="t" r="r" b="b"/>
              <a:pathLst>
                <a:path w="11669" h="9466" extrusionOk="0">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187;p43">
              <a:extLst>
                <a:ext uri="{FF2B5EF4-FFF2-40B4-BE49-F238E27FC236}">
                  <a16:creationId xmlns:a16="http://schemas.microsoft.com/office/drawing/2014/main" id="{E3892CE2-57DD-572D-ED19-F6C67476C42F}"/>
                </a:ext>
              </a:extLst>
            </p:cNvPr>
            <p:cNvSpPr/>
            <p:nvPr/>
          </p:nvSpPr>
          <p:spPr>
            <a:xfrm>
              <a:off x="7574129" y="3891009"/>
              <a:ext cx="324418" cy="10662"/>
            </a:xfrm>
            <a:custGeom>
              <a:avLst/>
              <a:gdLst/>
              <a:ahLst/>
              <a:cxnLst/>
              <a:rect l="l" t="t" r="r" b="b"/>
              <a:pathLst>
                <a:path w="10193" h="335" extrusionOk="0">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188;p43">
              <a:extLst>
                <a:ext uri="{FF2B5EF4-FFF2-40B4-BE49-F238E27FC236}">
                  <a16:creationId xmlns:a16="http://schemas.microsoft.com/office/drawing/2014/main" id="{B11BC01F-4E01-F347-85F5-A2C2A533E992}"/>
                </a:ext>
              </a:extLst>
            </p:cNvPr>
            <p:cNvSpPr/>
            <p:nvPr/>
          </p:nvSpPr>
          <p:spPr>
            <a:xfrm>
              <a:off x="7591188" y="3937637"/>
              <a:ext cx="45481" cy="10248"/>
            </a:xfrm>
            <a:custGeom>
              <a:avLst/>
              <a:gdLst/>
              <a:ahLst/>
              <a:cxnLst/>
              <a:rect l="l" t="t" r="r" b="b"/>
              <a:pathLst>
                <a:path w="1429" h="322" extrusionOk="0">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189;p43">
              <a:extLst>
                <a:ext uri="{FF2B5EF4-FFF2-40B4-BE49-F238E27FC236}">
                  <a16:creationId xmlns:a16="http://schemas.microsoft.com/office/drawing/2014/main" id="{BB1B52C9-EE10-6942-28DC-E56ECD6BB8D8}"/>
                </a:ext>
              </a:extLst>
            </p:cNvPr>
            <p:cNvSpPr/>
            <p:nvPr/>
          </p:nvSpPr>
          <p:spPr>
            <a:xfrm>
              <a:off x="7672667" y="3937637"/>
              <a:ext cx="45481" cy="10248"/>
            </a:xfrm>
            <a:custGeom>
              <a:avLst/>
              <a:gdLst/>
              <a:ahLst/>
              <a:cxnLst/>
              <a:rect l="l" t="t" r="r" b="b"/>
              <a:pathLst>
                <a:path w="1429" h="322" extrusionOk="0">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190;p43">
              <a:extLst>
                <a:ext uri="{FF2B5EF4-FFF2-40B4-BE49-F238E27FC236}">
                  <a16:creationId xmlns:a16="http://schemas.microsoft.com/office/drawing/2014/main" id="{1BAFB548-3E53-56D6-2F04-9322452B5EC0}"/>
                </a:ext>
              </a:extLst>
            </p:cNvPr>
            <p:cNvSpPr/>
            <p:nvPr/>
          </p:nvSpPr>
          <p:spPr>
            <a:xfrm>
              <a:off x="7835592" y="3937637"/>
              <a:ext cx="45131" cy="10248"/>
            </a:xfrm>
            <a:custGeom>
              <a:avLst/>
              <a:gdLst/>
              <a:ahLst/>
              <a:cxnLst/>
              <a:rect l="l" t="t" r="r" b="b"/>
              <a:pathLst>
                <a:path w="1418" h="322" extrusionOk="0">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191;p43">
              <a:extLst>
                <a:ext uri="{FF2B5EF4-FFF2-40B4-BE49-F238E27FC236}">
                  <a16:creationId xmlns:a16="http://schemas.microsoft.com/office/drawing/2014/main" id="{327F4D2F-7FDD-1233-BE5A-B6B1E887166D}"/>
                </a:ext>
              </a:extLst>
            </p:cNvPr>
            <p:cNvSpPr/>
            <p:nvPr/>
          </p:nvSpPr>
          <p:spPr>
            <a:xfrm>
              <a:off x="7591188" y="3984232"/>
              <a:ext cx="45481" cy="10662"/>
            </a:xfrm>
            <a:custGeom>
              <a:avLst/>
              <a:gdLst/>
              <a:ahLst/>
              <a:cxnLst/>
              <a:rect l="l" t="t" r="r" b="b"/>
              <a:pathLst>
                <a:path w="1429" h="335" extrusionOk="0">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192;p43">
              <a:extLst>
                <a:ext uri="{FF2B5EF4-FFF2-40B4-BE49-F238E27FC236}">
                  <a16:creationId xmlns:a16="http://schemas.microsoft.com/office/drawing/2014/main" id="{745BD153-067A-01CE-E335-21B754CA90DB}"/>
                </a:ext>
              </a:extLst>
            </p:cNvPr>
            <p:cNvSpPr/>
            <p:nvPr/>
          </p:nvSpPr>
          <p:spPr>
            <a:xfrm>
              <a:off x="7754113" y="3984232"/>
              <a:ext cx="45513" cy="10662"/>
            </a:xfrm>
            <a:custGeom>
              <a:avLst/>
              <a:gdLst/>
              <a:ahLst/>
              <a:cxnLst/>
              <a:rect l="l" t="t" r="r" b="b"/>
              <a:pathLst>
                <a:path w="1430" h="335" extrusionOk="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193;p43">
              <a:extLst>
                <a:ext uri="{FF2B5EF4-FFF2-40B4-BE49-F238E27FC236}">
                  <a16:creationId xmlns:a16="http://schemas.microsoft.com/office/drawing/2014/main" id="{E8DB69E6-0E2A-3694-4967-0B77E1E8ED08}"/>
                </a:ext>
              </a:extLst>
            </p:cNvPr>
            <p:cNvSpPr/>
            <p:nvPr/>
          </p:nvSpPr>
          <p:spPr>
            <a:xfrm>
              <a:off x="7591188" y="4030859"/>
              <a:ext cx="45481" cy="10248"/>
            </a:xfrm>
            <a:custGeom>
              <a:avLst/>
              <a:gdLst/>
              <a:ahLst/>
              <a:cxnLst/>
              <a:rect l="l" t="t" r="r" b="b"/>
              <a:pathLst>
                <a:path w="1429" h="322" extrusionOk="0">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194;p43">
              <a:extLst>
                <a:ext uri="{FF2B5EF4-FFF2-40B4-BE49-F238E27FC236}">
                  <a16:creationId xmlns:a16="http://schemas.microsoft.com/office/drawing/2014/main" id="{87A26CBE-FCA8-6E69-CFD4-2D09C26BC7BE}"/>
                </a:ext>
              </a:extLst>
            </p:cNvPr>
            <p:cNvSpPr/>
            <p:nvPr/>
          </p:nvSpPr>
          <p:spPr>
            <a:xfrm>
              <a:off x="7672667" y="4030859"/>
              <a:ext cx="45481" cy="10248"/>
            </a:xfrm>
            <a:custGeom>
              <a:avLst/>
              <a:gdLst/>
              <a:ahLst/>
              <a:cxnLst/>
              <a:rect l="l" t="t" r="r" b="b"/>
              <a:pathLst>
                <a:path w="1429" h="322" extrusionOk="0">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195;p43">
              <a:extLst>
                <a:ext uri="{FF2B5EF4-FFF2-40B4-BE49-F238E27FC236}">
                  <a16:creationId xmlns:a16="http://schemas.microsoft.com/office/drawing/2014/main" id="{6810B447-E33D-DFA9-C361-83D29860184B}"/>
                </a:ext>
              </a:extLst>
            </p:cNvPr>
            <p:cNvSpPr/>
            <p:nvPr/>
          </p:nvSpPr>
          <p:spPr>
            <a:xfrm>
              <a:off x="7835592" y="4030859"/>
              <a:ext cx="45131" cy="10248"/>
            </a:xfrm>
            <a:custGeom>
              <a:avLst/>
              <a:gdLst/>
              <a:ahLst/>
              <a:cxnLst/>
              <a:rect l="l" t="t" r="r" b="b"/>
              <a:pathLst>
                <a:path w="1418" h="322" extrusionOk="0">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196;p43">
              <a:extLst>
                <a:ext uri="{FF2B5EF4-FFF2-40B4-BE49-F238E27FC236}">
                  <a16:creationId xmlns:a16="http://schemas.microsoft.com/office/drawing/2014/main" id="{224D9421-F88E-329B-EABF-D2C21A09262C}"/>
                </a:ext>
              </a:extLst>
            </p:cNvPr>
            <p:cNvSpPr/>
            <p:nvPr/>
          </p:nvSpPr>
          <p:spPr>
            <a:xfrm>
              <a:off x="7672667" y="4077073"/>
              <a:ext cx="45481" cy="10662"/>
            </a:xfrm>
            <a:custGeom>
              <a:avLst/>
              <a:gdLst/>
              <a:ahLst/>
              <a:cxnLst/>
              <a:rect l="l" t="t" r="r" b="b"/>
              <a:pathLst>
                <a:path w="1429" h="335" extrusionOk="0">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197;p43">
              <a:extLst>
                <a:ext uri="{FF2B5EF4-FFF2-40B4-BE49-F238E27FC236}">
                  <a16:creationId xmlns:a16="http://schemas.microsoft.com/office/drawing/2014/main" id="{0A23D1E8-1E35-4051-7874-E0EAEFC13B8C}"/>
                </a:ext>
              </a:extLst>
            </p:cNvPr>
            <p:cNvSpPr/>
            <p:nvPr/>
          </p:nvSpPr>
          <p:spPr>
            <a:xfrm>
              <a:off x="7754113" y="4077073"/>
              <a:ext cx="45513" cy="10662"/>
            </a:xfrm>
            <a:custGeom>
              <a:avLst/>
              <a:gdLst/>
              <a:ahLst/>
              <a:cxnLst/>
              <a:rect l="l" t="t" r="r" b="b"/>
              <a:pathLst>
                <a:path w="1430" h="335" extrusionOk="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198;p43">
              <a:extLst>
                <a:ext uri="{FF2B5EF4-FFF2-40B4-BE49-F238E27FC236}">
                  <a16:creationId xmlns:a16="http://schemas.microsoft.com/office/drawing/2014/main" id="{70EA18D9-00FD-98FA-A3B2-F64D89CC9F5B}"/>
                </a:ext>
              </a:extLst>
            </p:cNvPr>
            <p:cNvSpPr/>
            <p:nvPr/>
          </p:nvSpPr>
          <p:spPr>
            <a:xfrm>
              <a:off x="7835592" y="4077073"/>
              <a:ext cx="45131" cy="10662"/>
            </a:xfrm>
            <a:custGeom>
              <a:avLst/>
              <a:gdLst/>
              <a:ahLst/>
              <a:cxnLst/>
              <a:rect l="l" t="t" r="r" b="b"/>
              <a:pathLst>
                <a:path w="1418" h="335" extrusionOk="0">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199;p43">
              <a:extLst>
                <a:ext uri="{FF2B5EF4-FFF2-40B4-BE49-F238E27FC236}">
                  <a16:creationId xmlns:a16="http://schemas.microsoft.com/office/drawing/2014/main" id="{144EADA1-9AAA-DB25-B36C-85808FA3DA0F}"/>
                </a:ext>
              </a:extLst>
            </p:cNvPr>
            <p:cNvSpPr/>
            <p:nvPr/>
          </p:nvSpPr>
          <p:spPr>
            <a:xfrm>
              <a:off x="7672667" y="3972583"/>
              <a:ext cx="46245" cy="34055"/>
            </a:xfrm>
            <a:custGeom>
              <a:avLst/>
              <a:gdLst/>
              <a:ahLst/>
              <a:cxnLst/>
              <a:rect l="l" t="t" r="r" b="b"/>
              <a:pathLst>
                <a:path w="1453" h="1070" extrusionOk="0">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200;p43">
              <a:extLst>
                <a:ext uri="{FF2B5EF4-FFF2-40B4-BE49-F238E27FC236}">
                  <a16:creationId xmlns:a16="http://schemas.microsoft.com/office/drawing/2014/main" id="{1A031B49-1253-722C-F548-94615146D659}"/>
                </a:ext>
              </a:extLst>
            </p:cNvPr>
            <p:cNvSpPr/>
            <p:nvPr/>
          </p:nvSpPr>
          <p:spPr>
            <a:xfrm>
              <a:off x="7835592" y="3972583"/>
              <a:ext cx="45895" cy="34055"/>
            </a:xfrm>
            <a:custGeom>
              <a:avLst/>
              <a:gdLst/>
              <a:ahLst/>
              <a:cxnLst/>
              <a:rect l="l" t="t" r="r" b="b"/>
              <a:pathLst>
                <a:path w="1442" h="1070" extrusionOk="0">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201;p43">
              <a:extLst>
                <a:ext uri="{FF2B5EF4-FFF2-40B4-BE49-F238E27FC236}">
                  <a16:creationId xmlns:a16="http://schemas.microsoft.com/office/drawing/2014/main" id="{984A6888-BF6D-2799-1E88-45591D1C01BB}"/>
                </a:ext>
              </a:extLst>
            </p:cNvPr>
            <p:cNvSpPr/>
            <p:nvPr/>
          </p:nvSpPr>
          <p:spPr>
            <a:xfrm>
              <a:off x="7754113" y="4019592"/>
              <a:ext cx="46277" cy="34024"/>
            </a:xfrm>
            <a:custGeom>
              <a:avLst/>
              <a:gdLst/>
              <a:ahLst/>
              <a:cxnLst/>
              <a:rect l="l" t="t" r="r" b="b"/>
              <a:pathLst>
                <a:path w="1454" h="1069" extrusionOk="0">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1202;p43">
              <a:extLst>
                <a:ext uri="{FF2B5EF4-FFF2-40B4-BE49-F238E27FC236}">
                  <a16:creationId xmlns:a16="http://schemas.microsoft.com/office/drawing/2014/main" id="{769F3F8C-5283-CA90-AB03-86B67EB2A7E3}"/>
                </a:ext>
              </a:extLst>
            </p:cNvPr>
            <p:cNvSpPr/>
            <p:nvPr/>
          </p:nvSpPr>
          <p:spPr>
            <a:xfrm>
              <a:off x="7591188" y="4065806"/>
              <a:ext cx="46245" cy="34055"/>
            </a:xfrm>
            <a:custGeom>
              <a:avLst/>
              <a:gdLst/>
              <a:ahLst/>
              <a:cxnLst/>
              <a:rect l="l" t="t" r="r" b="b"/>
              <a:pathLst>
                <a:path w="1453" h="1070" extrusionOk="0">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1203;p43">
              <a:extLst>
                <a:ext uri="{FF2B5EF4-FFF2-40B4-BE49-F238E27FC236}">
                  <a16:creationId xmlns:a16="http://schemas.microsoft.com/office/drawing/2014/main" id="{22028242-EE22-8F25-488C-510B919A2994}"/>
                </a:ext>
              </a:extLst>
            </p:cNvPr>
            <p:cNvSpPr/>
            <p:nvPr/>
          </p:nvSpPr>
          <p:spPr>
            <a:xfrm>
              <a:off x="7754113" y="3925988"/>
              <a:ext cx="46277" cy="34406"/>
            </a:xfrm>
            <a:custGeom>
              <a:avLst/>
              <a:gdLst/>
              <a:ahLst/>
              <a:cxnLst/>
              <a:rect l="l" t="t" r="r" b="b"/>
              <a:pathLst>
                <a:path w="1454" h="1081" extrusionOk="0">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8" name="Google Shape;1164;p43">
            <a:extLst>
              <a:ext uri="{FF2B5EF4-FFF2-40B4-BE49-F238E27FC236}">
                <a16:creationId xmlns:a16="http://schemas.microsoft.com/office/drawing/2014/main" id="{5E80BDC5-6BA1-DAA7-2735-BA68A8034D29}"/>
              </a:ext>
            </a:extLst>
          </p:cNvPr>
          <p:cNvGrpSpPr/>
          <p:nvPr/>
        </p:nvGrpSpPr>
        <p:grpSpPr>
          <a:xfrm>
            <a:off x="10362266" y="3689430"/>
            <a:ext cx="588591" cy="553219"/>
            <a:chOff x="6630539" y="2917502"/>
            <a:chExt cx="371777" cy="349434"/>
          </a:xfrm>
        </p:grpSpPr>
        <p:sp>
          <p:nvSpPr>
            <p:cNvPr id="179" name="Google Shape;1165;p43">
              <a:extLst>
                <a:ext uri="{FF2B5EF4-FFF2-40B4-BE49-F238E27FC236}">
                  <a16:creationId xmlns:a16="http://schemas.microsoft.com/office/drawing/2014/main" id="{62D1057B-4F6D-4C32-3DC1-66CE7A5B9A85}"/>
                </a:ext>
              </a:extLst>
            </p:cNvPr>
            <p:cNvSpPr/>
            <p:nvPr/>
          </p:nvSpPr>
          <p:spPr>
            <a:xfrm>
              <a:off x="6689292" y="3043093"/>
              <a:ext cx="92109" cy="30586"/>
            </a:xfrm>
            <a:custGeom>
              <a:avLst/>
              <a:gdLst/>
              <a:ahLst/>
              <a:cxnLst/>
              <a:rect l="l" t="t" r="r" b="b"/>
              <a:pathLst>
                <a:path w="2894" h="961" extrusionOk="0">
                  <a:moveTo>
                    <a:pt x="1164" y="1"/>
                  </a:moveTo>
                  <a:cubicBezTo>
                    <a:pt x="816" y="1"/>
                    <a:pt x="501" y="36"/>
                    <a:pt x="298" y="67"/>
                  </a:cubicBezTo>
                  <a:cubicBezTo>
                    <a:pt x="119" y="91"/>
                    <a:pt x="0" y="246"/>
                    <a:pt x="0" y="401"/>
                  </a:cubicBezTo>
                  <a:lnTo>
                    <a:pt x="0" y="794"/>
                  </a:lnTo>
                  <a:cubicBezTo>
                    <a:pt x="0" y="877"/>
                    <a:pt x="72" y="960"/>
                    <a:pt x="155" y="960"/>
                  </a:cubicBezTo>
                  <a:cubicBezTo>
                    <a:pt x="250" y="960"/>
                    <a:pt x="322" y="877"/>
                    <a:pt x="322" y="794"/>
                  </a:cubicBezTo>
                  <a:lnTo>
                    <a:pt x="322" y="401"/>
                  </a:lnTo>
                  <a:cubicBezTo>
                    <a:pt x="322" y="401"/>
                    <a:pt x="322" y="389"/>
                    <a:pt x="334" y="389"/>
                  </a:cubicBezTo>
                  <a:cubicBezTo>
                    <a:pt x="511" y="361"/>
                    <a:pt x="812" y="318"/>
                    <a:pt x="1157" y="318"/>
                  </a:cubicBezTo>
                  <a:cubicBezTo>
                    <a:pt x="1253" y="318"/>
                    <a:pt x="1352" y="321"/>
                    <a:pt x="1453" y="329"/>
                  </a:cubicBezTo>
                  <a:cubicBezTo>
                    <a:pt x="1989" y="365"/>
                    <a:pt x="2382" y="496"/>
                    <a:pt x="2596" y="734"/>
                  </a:cubicBezTo>
                  <a:cubicBezTo>
                    <a:pt x="2626" y="764"/>
                    <a:pt x="2670" y="779"/>
                    <a:pt x="2715" y="779"/>
                  </a:cubicBezTo>
                  <a:cubicBezTo>
                    <a:pt x="2760" y="779"/>
                    <a:pt x="2804" y="764"/>
                    <a:pt x="2834" y="734"/>
                  </a:cubicBezTo>
                  <a:cubicBezTo>
                    <a:pt x="2894" y="675"/>
                    <a:pt x="2894" y="567"/>
                    <a:pt x="2834" y="508"/>
                  </a:cubicBezTo>
                  <a:cubicBezTo>
                    <a:pt x="2437" y="103"/>
                    <a:pt x="1753" y="1"/>
                    <a:pt x="1164"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 name="Google Shape;1166;p43">
              <a:extLst>
                <a:ext uri="{FF2B5EF4-FFF2-40B4-BE49-F238E27FC236}">
                  <a16:creationId xmlns:a16="http://schemas.microsoft.com/office/drawing/2014/main" id="{E8816CC0-A225-F8F0-105D-FD08C914942D}"/>
                </a:ext>
              </a:extLst>
            </p:cNvPr>
            <p:cNvSpPr/>
            <p:nvPr/>
          </p:nvSpPr>
          <p:spPr>
            <a:xfrm>
              <a:off x="6630539" y="2993315"/>
              <a:ext cx="208852" cy="273621"/>
            </a:xfrm>
            <a:custGeom>
              <a:avLst/>
              <a:gdLst/>
              <a:ahLst/>
              <a:cxnLst/>
              <a:rect l="l" t="t" r="r" b="b"/>
              <a:pathLst>
                <a:path w="6562" h="8597" extrusionOk="0">
                  <a:moveTo>
                    <a:pt x="5132" y="334"/>
                  </a:moveTo>
                  <a:lnTo>
                    <a:pt x="5132" y="1988"/>
                  </a:lnTo>
                  <a:cubicBezTo>
                    <a:pt x="5132" y="2239"/>
                    <a:pt x="5073" y="2477"/>
                    <a:pt x="4966" y="2703"/>
                  </a:cubicBezTo>
                  <a:cubicBezTo>
                    <a:pt x="4954" y="2727"/>
                    <a:pt x="4954" y="2739"/>
                    <a:pt x="4954" y="2774"/>
                  </a:cubicBezTo>
                  <a:lnTo>
                    <a:pt x="4954" y="3262"/>
                  </a:lnTo>
                  <a:cubicBezTo>
                    <a:pt x="4954" y="3727"/>
                    <a:pt x="4763" y="4155"/>
                    <a:pt x="4430" y="4465"/>
                  </a:cubicBezTo>
                  <a:cubicBezTo>
                    <a:pt x="4108" y="4765"/>
                    <a:pt x="3713" y="4920"/>
                    <a:pt x="3275" y="4920"/>
                  </a:cubicBezTo>
                  <a:cubicBezTo>
                    <a:pt x="3243" y="4920"/>
                    <a:pt x="3212" y="4919"/>
                    <a:pt x="3180" y="4917"/>
                  </a:cubicBezTo>
                  <a:cubicBezTo>
                    <a:pt x="2299" y="4882"/>
                    <a:pt x="1620" y="4120"/>
                    <a:pt x="1620" y="3215"/>
                  </a:cubicBezTo>
                  <a:lnTo>
                    <a:pt x="1620" y="2786"/>
                  </a:lnTo>
                  <a:cubicBezTo>
                    <a:pt x="1620" y="2762"/>
                    <a:pt x="1620" y="2739"/>
                    <a:pt x="1608" y="2715"/>
                  </a:cubicBezTo>
                  <a:cubicBezTo>
                    <a:pt x="1501" y="2489"/>
                    <a:pt x="1441" y="2239"/>
                    <a:pt x="1441" y="2000"/>
                  </a:cubicBezTo>
                  <a:lnTo>
                    <a:pt x="1441" y="1631"/>
                  </a:lnTo>
                  <a:cubicBezTo>
                    <a:pt x="1441" y="917"/>
                    <a:pt x="2025" y="334"/>
                    <a:pt x="2739" y="334"/>
                  </a:cubicBezTo>
                  <a:close/>
                  <a:moveTo>
                    <a:pt x="4204" y="5048"/>
                  </a:moveTo>
                  <a:lnTo>
                    <a:pt x="4204" y="5358"/>
                  </a:lnTo>
                  <a:lnTo>
                    <a:pt x="3287" y="6001"/>
                  </a:lnTo>
                  <a:lnTo>
                    <a:pt x="2358" y="5358"/>
                  </a:lnTo>
                  <a:lnTo>
                    <a:pt x="2358" y="5048"/>
                  </a:lnTo>
                  <a:cubicBezTo>
                    <a:pt x="2596" y="5179"/>
                    <a:pt x="2870" y="5263"/>
                    <a:pt x="3156" y="5275"/>
                  </a:cubicBezTo>
                  <a:lnTo>
                    <a:pt x="3287" y="5275"/>
                  </a:lnTo>
                  <a:cubicBezTo>
                    <a:pt x="3608" y="5275"/>
                    <a:pt x="3930" y="5203"/>
                    <a:pt x="4204" y="5048"/>
                  </a:cubicBezTo>
                  <a:close/>
                  <a:moveTo>
                    <a:pt x="2203" y="5668"/>
                  </a:moveTo>
                  <a:lnTo>
                    <a:pt x="3001" y="6227"/>
                  </a:lnTo>
                  <a:lnTo>
                    <a:pt x="2584" y="6656"/>
                  </a:lnTo>
                  <a:lnTo>
                    <a:pt x="2573" y="6656"/>
                  </a:lnTo>
                  <a:lnTo>
                    <a:pt x="2037" y="5858"/>
                  </a:lnTo>
                  <a:lnTo>
                    <a:pt x="2203" y="5668"/>
                  </a:lnTo>
                  <a:close/>
                  <a:moveTo>
                    <a:pt x="4359" y="5668"/>
                  </a:moveTo>
                  <a:lnTo>
                    <a:pt x="4525" y="5858"/>
                  </a:lnTo>
                  <a:lnTo>
                    <a:pt x="4001" y="6656"/>
                  </a:lnTo>
                  <a:lnTo>
                    <a:pt x="3989" y="6656"/>
                  </a:lnTo>
                  <a:lnTo>
                    <a:pt x="3549" y="6227"/>
                  </a:lnTo>
                  <a:lnTo>
                    <a:pt x="4359" y="5668"/>
                  </a:lnTo>
                  <a:close/>
                  <a:moveTo>
                    <a:pt x="2739" y="0"/>
                  </a:moveTo>
                  <a:cubicBezTo>
                    <a:pt x="1822" y="0"/>
                    <a:pt x="1096" y="738"/>
                    <a:pt x="1096" y="1643"/>
                  </a:cubicBezTo>
                  <a:lnTo>
                    <a:pt x="1096" y="2012"/>
                  </a:lnTo>
                  <a:cubicBezTo>
                    <a:pt x="1096" y="2298"/>
                    <a:pt x="1156" y="2584"/>
                    <a:pt x="1275" y="2846"/>
                  </a:cubicBezTo>
                  <a:lnTo>
                    <a:pt x="1275" y="3239"/>
                  </a:lnTo>
                  <a:cubicBezTo>
                    <a:pt x="1275" y="3870"/>
                    <a:pt x="1561" y="4453"/>
                    <a:pt x="2001" y="4822"/>
                  </a:cubicBezTo>
                  <a:lnTo>
                    <a:pt x="2001" y="5406"/>
                  </a:lnTo>
                  <a:lnTo>
                    <a:pt x="1692" y="5739"/>
                  </a:lnTo>
                  <a:cubicBezTo>
                    <a:pt x="1668" y="5763"/>
                    <a:pt x="1644" y="5822"/>
                    <a:pt x="1644" y="5870"/>
                  </a:cubicBezTo>
                  <a:lnTo>
                    <a:pt x="596" y="6251"/>
                  </a:lnTo>
                  <a:cubicBezTo>
                    <a:pt x="239" y="6394"/>
                    <a:pt x="1" y="6727"/>
                    <a:pt x="1" y="7108"/>
                  </a:cubicBezTo>
                  <a:lnTo>
                    <a:pt x="1" y="8418"/>
                  </a:lnTo>
                  <a:cubicBezTo>
                    <a:pt x="1" y="8501"/>
                    <a:pt x="72" y="8573"/>
                    <a:pt x="156" y="8573"/>
                  </a:cubicBezTo>
                  <a:cubicBezTo>
                    <a:pt x="251" y="8573"/>
                    <a:pt x="322" y="8501"/>
                    <a:pt x="322" y="8418"/>
                  </a:cubicBezTo>
                  <a:lnTo>
                    <a:pt x="322" y="7108"/>
                  </a:lnTo>
                  <a:cubicBezTo>
                    <a:pt x="322" y="6870"/>
                    <a:pt x="477" y="6656"/>
                    <a:pt x="691" y="6584"/>
                  </a:cubicBezTo>
                  <a:lnTo>
                    <a:pt x="1811" y="6179"/>
                  </a:lnTo>
                  <a:lnTo>
                    <a:pt x="2275" y="6882"/>
                  </a:lnTo>
                  <a:cubicBezTo>
                    <a:pt x="2334" y="6965"/>
                    <a:pt x="2418" y="7025"/>
                    <a:pt x="2525" y="7025"/>
                  </a:cubicBezTo>
                  <a:lnTo>
                    <a:pt x="2561" y="7025"/>
                  </a:lnTo>
                  <a:cubicBezTo>
                    <a:pt x="2644" y="7025"/>
                    <a:pt x="2739" y="7001"/>
                    <a:pt x="2811" y="6930"/>
                  </a:cubicBezTo>
                  <a:lnTo>
                    <a:pt x="3096" y="6644"/>
                  </a:lnTo>
                  <a:lnTo>
                    <a:pt x="3096" y="8430"/>
                  </a:lnTo>
                  <a:cubicBezTo>
                    <a:pt x="3096" y="8513"/>
                    <a:pt x="3168" y="8596"/>
                    <a:pt x="3251" y="8596"/>
                  </a:cubicBezTo>
                  <a:cubicBezTo>
                    <a:pt x="3346" y="8596"/>
                    <a:pt x="3418" y="8513"/>
                    <a:pt x="3418" y="8430"/>
                  </a:cubicBezTo>
                  <a:lnTo>
                    <a:pt x="3418" y="6644"/>
                  </a:lnTo>
                  <a:lnTo>
                    <a:pt x="3704" y="6930"/>
                  </a:lnTo>
                  <a:cubicBezTo>
                    <a:pt x="3763" y="6989"/>
                    <a:pt x="3870" y="7025"/>
                    <a:pt x="3954" y="7025"/>
                  </a:cubicBezTo>
                  <a:lnTo>
                    <a:pt x="3989" y="7025"/>
                  </a:lnTo>
                  <a:cubicBezTo>
                    <a:pt x="4085" y="7013"/>
                    <a:pt x="4180" y="6953"/>
                    <a:pt x="4239" y="6882"/>
                  </a:cubicBezTo>
                  <a:lnTo>
                    <a:pt x="4704" y="6179"/>
                  </a:lnTo>
                  <a:lnTo>
                    <a:pt x="5811" y="6584"/>
                  </a:lnTo>
                  <a:cubicBezTo>
                    <a:pt x="6037" y="6656"/>
                    <a:pt x="6192" y="6882"/>
                    <a:pt x="6192" y="7108"/>
                  </a:cubicBezTo>
                  <a:lnTo>
                    <a:pt x="6192" y="8418"/>
                  </a:lnTo>
                  <a:cubicBezTo>
                    <a:pt x="6192" y="8501"/>
                    <a:pt x="6264" y="8573"/>
                    <a:pt x="6347" y="8573"/>
                  </a:cubicBezTo>
                  <a:cubicBezTo>
                    <a:pt x="6442" y="8573"/>
                    <a:pt x="6514" y="8501"/>
                    <a:pt x="6514" y="8418"/>
                  </a:cubicBezTo>
                  <a:lnTo>
                    <a:pt x="6514" y="7108"/>
                  </a:lnTo>
                  <a:cubicBezTo>
                    <a:pt x="6561" y="6703"/>
                    <a:pt x="6323" y="6370"/>
                    <a:pt x="5966" y="6239"/>
                  </a:cubicBezTo>
                  <a:lnTo>
                    <a:pt x="4906" y="5858"/>
                  </a:lnTo>
                  <a:cubicBezTo>
                    <a:pt x="4906" y="5810"/>
                    <a:pt x="4894" y="5763"/>
                    <a:pt x="4859" y="5715"/>
                  </a:cubicBezTo>
                  <a:lnTo>
                    <a:pt x="4549" y="5394"/>
                  </a:lnTo>
                  <a:lnTo>
                    <a:pt x="4549" y="4822"/>
                  </a:lnTo>
                  <a:cubicBezTo>
                    <a:pt x="4585" y="4798"/>
                    <a:pt x="4609" y="4763"/>
                    <a:pt x="4656" y="4739"/>
                  </a:cubicBezTo>
                  <a:cubicBezTo>
                    <a:pt x="5061" y="4370"/>
                    <a:pt x="5275" y="3822"/>
                    <a:pt x="5275" y="3274"/>
                  </a:cubicBezTo>
                  <a:lnTo>
                    <a:pt x="5275" y="2834"/>
                  </a:lnTo>
                  <a:cubicBezTo>
                    <a:pt x="5394" y="2560"/>
                    <a:pt x="5454" y="2286"/>
                    <a:pt x="5454" y="2000"/>
                  </a:cubicBezTo>
                  <a:lnTo>
                    <a:pt x="5454" y="167"/>
                  </a:lnTo>
                  <a:cubicBezTo>
                    <a:pt x="5454" y="83"/>
                    <a:pt x="5382" y="0"/>
                    <a:pt x="5299"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 name="Google Shape;1167;p43">
              <a:extLst>
                <a:ext uri="{FF2B5EF4-FFF2-40B4-BE49-F238E27FC236}">
                  <a16:creationId xmlns:a16="http://schemas.microsoft.com/office/drawing/2014/main" id="{A6539FC2-F71F-5343-8217-51015C4CFC07}"/>
                </a:ext>
              </a:extLst>
            </p:cNvPr>
            <p:cNvSpPr/>
            <p:nvPr/>
          </p:nvSpPr>
          <p:spPr>
            <a:xfrm>
              <a:off x="6665804" y="3232053"/>
              <a:ext cx="10630" cy="33737"/>
            </a:xfrm>
            <a:custGeom>
              <a:avLst/>
              <a:gdLst/>
              <a:ahLst/>
              <a:cxnLst/>
              <a:rect l="l" t="t" r="r" b="b"/>
              <a:pathLst>
                <a:path w="334" h="1060" extrusionOk="0">
                  <a:moveTo>
                    <a:pt x="167" y="0"/>
                  </a:moveTo>
                  <a:cubicBezTo>
                    <a:pt x="83" y="0"/>
                    <a:pt x="0" y="83"/>
                    <a:pt x="0" y="167"/>
                  </a:cubicBezTo>
                  <a:lnTo>
                    <a:pt x="0" y="893"/>
                  </a:lnTo>
                  <a:cubicBezTo>
                    <a:pt x="0" y="988"/>
                    <a:pt x="83" y="1060"/>
                    <a:pt x="167" y="1060"/>
                  </a:cubicBezTo>
                  <a:cubicBezTo>
                    <a:pt x="262" y="1060"/>
                    <a:pt x="333" y="988"/>
                    <a:pt x="333" y="893"/>
                  </a:cubicBezTo>
                  <a:lnTo>
                    <a:pt x="333" y="167"/>
                  </a:lnTo>
                  <a:cubicBezTo>
                    <a:pt x="333" y="83"/>
                    <a:pt x="262" y="0"/>
                    <a:pt x="167"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1168;p43">
              <a:extLst>
                <a:ext uri="{FF2B5EF4-FFF2-40B4-BE49-F238E27FC236}">
                  <a16:creationId xmlns:a16="http://schemas.microsoft.com/office/drawing/2014/main" id="{5292E003-87E5-75B3-09B5-9A8FCB68FCF5}"/>
                </a:ext>
              </a:extLst>
            </p:cNvPr>
            <p:cNvSpPr/>
            <p:nvPr/>
          </p:nvSpPr>
          <p:spPr>
            <a:xfrm>
              <a:off x="6793877" y="3232053"/>
              <a:ext cx="10248" cy="33737"/>
            </a:xfrm>
            <a:custGeom>
              <a:avLst/>
              <a:gdLst/>
              <a:ahLst/>
              <a:cxnLst/>
              <a:rect l="l" t="t" r="r" b="b"/>
              <a:pathLst>
                <a:path w="322" h="1060" extrusionOk="0">
                  <a:moveTo>
                    <a:pt x="167" y="0"/>
                  </a:moveTo>
                  <a:cubicBezTo>
                    <a:pt x="72" y="0"/>
                    <a:pt x="0" y="83"/>
                    <a:pt x="0" y="167"/>
                  </a:cubicBezTo>
                  <a:lnTo>
                    <a:pt x="0" y="893"/>
                  </a:lnTo>
                  <a:cubicBezTo>
                    <a:pt x="0" y="988"/>
                    <a:pt x="72" y="1060"/>
                    <a:pt x="167" y="1060"/>
                  </a:cubicBezTo>
                  <a:cubicBezTo>
                    <a:pt x="250" y="1060"/>
                    <a:pt x="322" y="988"/>
                    <a:pt x="322" y="893"/>
                  </a:cubicBezTo>
                  <a:lnTo>
                    <a:pt x="322" y="167"/>
                  </a:lnTo>
                  <a:cubicBezTo>
                    <a:pt x="322" y="83"/>
                    <a:pt x="250" y="0"/>
                    <a:pt x="167"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3" name="Google Shape;1169;p43">
              <a:extLst>
                <a:ext uri="{FF2B5EF4-FFF2-40B4-BE49-F238E27FC236}">
                  <a16:creationId xmlns:a16="http://schemas.microsoft.com/office/drawing/2014/main" id="{D1037BD7-2942-0F84-8D03-F82F4AAFE3F3}"/>
                </a:ext>
              </a:extLst>
            </p:cNvPr>
            <p:cNvSpPr/>
            <p:nvPr/>
          </p:nvSpPr>
          <p:spPr>
            <a:xfrm>
              <a:off x="6828347" y="2952766"/>
              <a:ext cx="173969" cy="181162"/>
            </a:xfrm>
            <a:custGeom>
              <a:avLst/>
              <a:gdLst/>
              <a:ahLst/>
              <a:cxnLst/>
              <a:rect l="l" t="t" r="r" b="b"/>
              <a:pathLst>
                <a:path w="5466" h="5692" extrusionOk="0">
                  <a:moveTo>
                    <a:pt x="3847" y="0"/>
                  </a:moveTo>
                  <a:cubicBezTo>
                    <a:pt x="3751" y="0"/>
                    <a:pt x="3680" y="72"/>
                    <a:pt x="3680" y="167"/>
                  </a:cubicBezTo>
                  <a:cubicBezTo>
                    <a:pt x="3680" y="250"/>
                    <a:pt x="3751" y="322"/>
                    <a:pt x="3847" y="322"/>
                  </a:cubicBezTo>
                  <a:lnTo>
                    <a:pt x="4751" y="322"/>
                  </a:lnTo>
                  <a:cubicBezTo>
                    <a:pt x="4954" y="322"/>
                    <a:pt x="5121" y="488"/>
                    <a:pt x="5121" y="703"/>
                  </a:cubicBezTo>
                  <a:lnTo>
                    <a:pt x="5121" y="3643"/>
                  </a:lnTo>
                  <a:cubicBezTo>
                    <a:pt x="5121" y="3858"/>
                    <a:pt x="4954" y="4013"/>
                    <a:pt x="4751" y="4013"/>
                  </a:cubicBezTo>
                  <a:lnTo>
                    <a:pt x="2918" y="4013"/>
                  </a:lnTo>
                  <a:cubicBezTo>
                    <a:pt x="2894" y="4013"/>
                    <a:pt x="2846" y="4036"/>
                    <a:pt x="2811" y="4048"/>
                  </a:cubicBezTo>
                  <a:lnTo>
                    <a:pt x="1180" y="5239"/>
                  </a:lnTo>
                  <a:lnTo>
                    <a:pt x="1180" y="5239"/>
                  </a:lnTo>
                  <a:lnTo>
                    <a:pt x="1430" y="4227"/>
                  </a:lnTo>
                  <a:cubicBezTo>
                    <a:pt x="1442" y="4179"/>
                    <a:pt x="1430" y="4120"/>
                    <a:pt x="1406" y="4072"/>
                  </a:cubicBezTo>
                  <a:cubicBezTo>
                    <a:pt x="1370" y="4036"/>
                    <a:pt x="1311" y="4013"/>
                    <a:pt x="1263" y="4013"/>
                  </a:cubicBezTo>
                  <a:lnTo>
                    <a:pt x="715" y="4013"/>
                  </a:lnTo>
                  <a:cubicBezTo>
                    <a:pt x="513" y="4013"/>
                    <a:pt x="346" y="3858"/>
                    <a:pt x="346" y="3643"/>
                  </a:cubicBezTo>
                  <a:lnTo>
                    <a:pt x="346" y="715"/>
                  </a:lnTo>
                  <a:cubicBezTo>
                    <a:pt x="346" y="500"/>
                    <a:pt x="513" y="345"/>
                    <a:pt x="715" y="345"/>
                  </a:cubicBezTo>
                  <a:lnTo>
                    <a:pt x="1620" y="345"/>
                  </a:lnTo>
                  <a:cubicBezTo>
                    <a:pt x="1715" y="345"/>
                    <a:pt x="1787" y="262"/>
                    <a:pt x="1787" y="179"/>
                  </a:cubicBezTo>
                  <a:cubicBezTo>
                    <a:pt x="1787" y="84"/>
                    <a:pt x="1715" y="12"/>
                    <a:pt x="1620" y="12"/>
                  </a:cubicBezTo>
                  <a:lnTo>
                    <a:pt x="715" y="12"/>
                  </a:lnTo>
                  <a:cubicBezTo>
                    <a:pt x="310" y="12"/>
                    <a:pt x="1" y="345"/>
                    <a:pt x="1" y="726"/>
                  </a:cubicBezTo>
                  <a:lnTo>
                    <a:pt x="1" y="3643"/>
                  </a:lnTo>
                  <a:cubicBezTo>
                    <a:pt x="1" y="4048"/>
                    <a:pt x="334" y="4358"/>
                    <a:pt x="715" y="4358"/>
                  </a:cubicBezTo>
                  <a:lnTo>
                    <a:pt x="1049" y="4358"/>
                  </a:lnTo>
                  <a:lnTo>
                    <a:pt x="787" y="5370"/>
                  </a:lnTo>
                  <a:cubicBezTo>
                    <a:pt x="763" y="5477"/>
                    <a:pt x="811" y="5596"/>
                    <a:pt x="894" y="5656"/>
                  </a:cubicBezTo>
                  <a:cubicBezTo>
                    <a:pt x="941" y="5679"/>
                    <a:pt x="989" y="5691"/>
                    <a:pt x="1049" y="5691"/>
                  </a:cubicBezTo>
                  <a:cubicBezTo>
                    <a:pt x="1108" y="5691"/>
                    <a:pt x="1144" y="5679"/>
                    <a:pt x="1192" y="5656"/>
                  </a:cubicBezTo>
                  <a:lnTo>
                    <a:pt x="2954" y="4370"/>
                  </a:lnTo>
                  <a:lnTo>
                    <a:pt x="4716" y="4370"/>
                  </a:lnTo>
                  <a:cubicBezTo>
                    <a:pt x="5121" y="4370"/>
                    <a:pt x="5430" y="4048"/>
                    <a:pt x="5430" y="3655"/>
                  </a:cubicBezTo>
                  <a:lnTo>
                    <a:pt x="5430" y="726"/>
                  </a:lnTo>
                  <a:cubicBezTo>
                    <a:pt x="5466" y="322"/>
                    <a:pt x="5132" y="0"/>
                    <a:pt x="4751"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1170;p43">
              <a:extLst>
                <a:ext uri="{FF2B5EF4-FFF2-40B4-BE49-F238E27FC236}">
                  <a16:creationId xmlns:a16="http://schemas.microsoft.com/office/drawing/2014/main" id="{22161D07-5859-3AAF-BD20-00A2B5B6BD18}"/>
                </a:ext>
              </a:extLst>
            </p:cNvPr>
            <p:cNvSpPr/>
            <p:nvPr/>
          </p:nvSpPr>
          <p:spPr>
            <a:xfrm>
              <a:off x="6898463" y="2917502"/>
              <a:ext cx="34151" cy="104999"/>
            </a:xfrm>
            <a:custGeom>
              <a:avLst/>
              <a:gdLst/>
              <a:ahLst/>
              <a:cxnLst/>
              <a:rect l="l" t="t" r="r" b="b"/>
              <a:pathLst>
                <a:path w="1073" h="3299" extrusionOk="0">
                  <a:moveTo>
                    <a:pt x="715" y="346"/>
                  </a:moveTo>
                  <a:lnTo>
                    <a:pt x="548" y="2930"/>
                  </a:lnTo>
                  <a:lnTo>
                    <a:pt x="513" y="2930"/>
                  </a:lnTo>
                  <a:lnTo>
                    <a:pt x="346" y="346"/>
                  </a:lnTo>
                  <a:close/>
                  <a:moveTo>
                    <a:pt x="167" y="1"/>
                  </a:moveTo>
                  <a:cubicBezTo>
                    <a:pt x="120" y="1"/>
                    <a:pt x="72" y="25"/>
                    <a:pt x="48" y="60"/>
                  </a:cubicBezTo>
                  <a:cubicBezTo>
                    <a:pt x="12" y="96"/>
                    <a:pt x="1" y="144"/>
                    <a:pt x="1" y="203"/>
                  </a:cubicBezTo>
                  <a:lnTo>
                    <a:pt x="179" y="3132"/>
                  </a:lnTo>
                  <a:cubicBezTo>
                    <a:pt x="179" y="3216"/>
                    <a:pt x="251" y="3299"/>
                    <a:pt x="346" y="3299"/>
                  </a:cubicBezTo>
                  <a:lnTo>
                    <a:pt x="715" y="3299"/>
                  </a:lnTo>
                  <a:cubicBezTo>
                    <a:pt x="798" y="3299"/>
                    <a:pt x="882" y="3216"/>
                    <a:pt x="882" y="3132"/>
                  </a:cubicBezTo>
                  <a:lnTo>
                    <a:pt x="1060" y="203"/>
                  </a:lnTo>
                  <a:cubicBezTo>
                    <a:pt x="1072" y="144"/>
                    <a:pt x="1048" y="96"/>
                    <a:pt x="1013" y="60"/>
                  </a:cubicBezTo>
                  <a:cubicBezTo>
                    <a:pt x="989" y="37"/>
                    <a:pt x="941" y="1"/>
                    <a:pt x="894" y="1"/>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1171;p43">
              <a:extLst>
                <a:ext uri="{FF2B5EF4-FFF2-40B4-BE49-F238E27FC236}">
                  <a16:creationId xmlns:a16="http://schemas.microsoft.com/office/drawing/2014/main" id="{4CCD98CB-83D0-14EA-0806-BE5DDFDC66C9}"/>
                </a:ext>
              </a:extLst>
            </p:cNvPr>
            <p:cNvSpPr/>
            <p:nvPr/>
          </p:nvSpPr>
          <p:spPr>
            <a:xfrm>
              <a:off x="6898081" y="3028548"/>
              <a:ext cx="34151" cy="34119"/>
            </a:xfrm>
            <a:custGeom>
              <a:avLst/>
              <a:gdLst/>
              <a:ahLst/>
              <a:cxnLst/>
              <a:rect l="l" t="t" r="r" b="b"/>
              <a:pathLst>
                <a:path w="1073" h="1072" extrusionOk="0">
                  <a:moveTo>
                    <a:pt x="536" y="346"/>
                  </a:moveTo>
                  <a:cubicBezTo>
                    <a:pt x="644" y="346"/>
                    <a:pt x="727" y="429"/>
                    <a:pt x="727" y="536"/>
                  </a:cubicBezTo>
                  <a:cubicBezTo>
                    <a:pt x="727" y="631"/>
                    <a:pt x="655" y="727"/>
                    <a:pt x="536" y="727"/>
                  </a:cubicBezTo>
                  <a:cubicBezTo>
                    <a:pt x="429" y="727"/>
                    <a:pt x="346" y="631"/>
                    <a:pt x="346" y="536"/>
                  </a:cubicBezTo>
                  <a:cubicBezTo>
                    <a:pt x="346" y="429"/>
                    <a:pt x="429" y="346"/>
                    <a:pt x="536" y="346"/>
                  </a:cubicBezTo>
                  <a:close/>
                  <a:moveTo>
                    <a:pt x="536" y="0"/>
                  </a:moveTo>
                  <a:cubicBezTo>
                    <a:pt x="239" y="0"/>
                    <a:pt x="1" y="239"/>
                    <a:pt x="1" y="536"/>
                  </a:cubicBezTo>
                  <a:cubicBezTo>
                    <a:pt x="1" y="834"/>
                    <a:pt x="239" y="1072"/>
                    <a:pt x="536" y="1072"/>
                  </a:cubicBezTo>
                  <a:cubicBezTo>
                    <a:pt x="834" y="1072"/>
                    <a:pt x="1072" y="834"/>
                    <a:pt x="1072" y="536"/>
                  </a:cubicBezTo>
                  <a:cubicBezTo>
                    <a:pt x="1072" y="239"/>
                    <a:pt x="834" y="0"/>
                    <a:pt x="536" y="0"/>
                  </a:cubicBezTo>
                  <a:close/>
                </a:path>
              </a:pathLst>
            </a:custGeom>
            <a:solidFill>
              <a:srgbClr val="BC744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871577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1000" fill="hold"/>
                                        <p:tgtEl>
                                          <p:spTgt spid="13"/>
                                        </p:tgtEl>
                                        <p:attrNameLst>
                                          <p:attrName>ppt_w</p:attrName>
                                        </p:attrNameLst>
                                      </p:cBhvr>
                                      <p:tavLst>
                                        <p:tav tm="0">
                                          <p:val>
                                            <p:fltVal val="0"/>
                                          </p:val>
                                        </p:tav>
                                        <p:tav tm="100000">
                                          <p:val>
                                            <p:strVal val="#ppt_w"/>
                                          </p:val>
                                        </p:tav>
                                      </p:tavLst>
                                    </p:anim>
                                    <p:anim calcmode="lin" valueType="num">
                                      <p:cBhvr>
                                        <p:cTn id="19" dur="1000" fill="hold"/>
                                        <p:tgtEl>
                                          <p:spTgt spid="13"/>
                                        </p:tgtEl>
                                        <p:attrNameLst>
                                          <p:attrName>ppt_h</p:attrName>
                                        </p:attrNameLst>
                                      </p:cBhvr>
                                      <p:tavLst>
                                        <p:tav tm="0">
                                          <p:val>
                                            <p:fltVal val="0"/>
                                          </p:val>
                                        </p:tav>
                                        <p:tav tm="100000">
                                          <p:val>
                                            <p:strVal val="#ppt_h"/>
                                          </p:val>
                                        </p:tav>
                                      </p:tavLst>
                                    </p:anim>
                                    <p:anim calcmode="lin" valueType="num">
                                      <p:cBhvr>
                                        <p:cTn id="20" dur="1000" fill="hold"/>
                                        <p:tgtEl>
                                          <p:spTgt spid="13"/>
                                        </p:tgtEl>
                                        <p:attrNameLst>
                                          <p:attrName>style.rotation</p:attrName>
                                        </p:attrNameLst>
                                      </p:cBhvr>
                                      <p:tavLst>
                                        <p:tav tm="0">
                                          <p:val>
                                            <p:fltVal val="90"/>
                                          </p:val>
                                        </p:tav>
                                        <p:tav tm="100000">
                                          <p:val>
                                            <p:fltVal val="0"/>
                                          </p:val>
                                        </p:tav>
                                      </p:tavLst>
                                    </p:anim>
                                    <p:animEffect transition="in" filter="fade">
                                      <p:cBhvr>
                                        <p:cTn id="21" dur="1000"/>
                                        <p:tgtEl>
                                          <p:spTgt spid="13"/>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5"/>
                                        </p:tgtEl>
                                        <p:attrNameLst>
                                          <p:attrName>style.visibility</p:attrName>
                                        </p:attrNameLst>
                                      </p:cBhvr>
                                      <p:to>
                                        <p:strVal val="visible"/>
                                      </p:to>
                                    </p:set>
                                    <p:anim calcmode="lin" valueType="num">
                                      <p:cBhvr>
                                        <p:cTn id="24" dur="1000" fill="hold"/>
                                        <p:tgtEl>
                                          <p:spTgt spid="125"/>
                                        </p:tgtEl>
                                        <p:attrNameLst>
                                          <p:attrName>ppt_w</p:attrName>
                                        </p:attrNameLst>
                                      </p:cBhvr>
                                      <p:tavLst>
                                        <p:tav tm="0">
                                          <p:val>
                                            <p:fltVal val="0"/>
                                          </p:val>
                                        </p:tav>
                                        <p:tav tm="100000">
                                          <p:val>
                                            <p:strVal val="#ppt_w"/>
                                          </p:val>
                                        </p:tav>
                                      </p:tavLst>
                                    </p:anim>
                                    <p:anim calcmode="lin" valueType="num">
                                      <p:cBhvr>
                                        <p:cTn id="25" dur="1000" fill="hold"/>
                                        <p:tgtEl>
                                          <p:spTgt spid="125"/>
                                        </p:tgtEl>
                                        <p:attrNameLst>
                                          <p:attrName>ppt_h</p:attrName>
                                        </p:attrNameLst>
                                      </p:cBhvr>
                                      <p:tavLst>
                                        <p:tav tm="0">
                                          <p:val>
                                            <p:fltVal val="0"/>
                                          </p:val>
                                        </p:tav>
                                        <p:tav tm="100000">
                                          <p:val>
                                            <p:strVal val="#ppt_h"/>
                                          </p:val>
                                        </p:tav>
                                      </p:tavLst>
                                    </p:anim>
                                    <p:anim calcmode="lin" valueType="num">
                                      <p:cBhvr>
                                        <p:cTn id="26" dur="1000" fill="hold"/>
                                        <p:tgtEl>
                                          <p:spTgt spid="125"/>
                                        </p:tgtEl>
                                        <p:attrNameLst>
                                          <p:attrName>style.rotation</p:attrName>
                                        </p:attrNameLst>
                                      </p:cBhvr>
                                      <p:tavLst>
                                        <p:tav tm="0">
                                          <p:val>
                                            <p:fltVal val="90"/>
                                          </p:val>
                                        </p:tav>
                                        <p:tav tm="100000">
                                          <p:val>
                                            <p:fltVal val="0"/>
                                          </p:val>
                                        </p:tav>
                                      </p:tavLst>
                                    </p:anim>
                                    <p:animEffect transition="in" filter="fade">
                                      <p:cBhvr>
                                        <p:cTn id="27" dur="1000"/>
                                        <p:tgtEl>
                                          <p:spTgt spid="125"/>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54"/>
                                        </p:tgtEl>
                                        <p:attrNameLst>
                                          <p:attrName>style.visibility</p:attrName>
                                        </p:attrNameLst>
                                      </p:cBhvr>
                                      <p:to>
                                        <p:strVal val="visible"/>
                                      </p:to>
                                    </p:set>
                                    <p:anim calcmode="lin" valueType="num">
                                      <p:cBhvr>
                                        <p:cTn id="30" dur="1000" fill="hold"/>
                                        <p:tgtEl>
                                          <p:spTgt spid="154"/>
                                        </p:tgtEl>
                                        <p:attrNameLst>
                                          <p:attrName>ppt_w</p:attrName>
                                        </p:attrNameLst>
                                      </p:cBhvr>
                                      <p:tavLst>
                                        <p:tav tm="0">
                                          <p:val>
                                            <p:fltVal val="0"/>
                                          </p:val>
                                        </p:tav>
                                        <p:tav tm="100000">
                                          <p:val>
                                            <p:strVal val="#ppt_w"/>
                                          </p:val>
                                        </p:tav>
                                      </p:tavLst>
                                    </p:anim>
                                    <p:anim calcmode="lin" valueType="num">
                                      <p:cBhvr>
                                        <p:cTn id="31" dur="1000" fill="hold"/>
                                        <p:tgtEl>
                                          <p:spTgt spid="154"/>
                                        </p:tgtEl>
                                        <p:attrNameLst>
                                          <p:attrName>ppt_h</p:attrName>
                                        </p:attrNameLst>
                                      </p:cBhvr>
                                      <p:tavLst>
                                        <p:tav tm="0">
                                          <p:val>
                                            <p:fltVal val="0"/>
                                          </p:val>
                                        </p:tav>
                                        <p:tav tm="100000">
                                          <p:val>
                                            <p:strVal val="#ppt_h"/>
                                          </p:val>
                                        </p:tav>
                                      </p:tavLst>
                                    </p:anim>
                                    <p:anim calcmode="lin" valueType="num">
                                      <p:cBhvr>
                                        <p:cTn id="32" dur="1000" fill="hold"/>
                                        <p:tgtEl>
                                          <p:spTgt spid="154"/>
                                        </p:tgtEl>
                                        <p:attrNameLst>
                                          <p:attrName>style.rotation</p:attrName>
                                        </p:attrNameLst>
                                      </p:cBhvr>
                                      <p:tavLst>
                                        <p:tav tm="0">
                                          <p:val>
                                            <p:fltVal val="90"/>
                                          </p:val>
                                        </p:tav>
                                        <p:tav tm="100000">
                                          <p:val>
                                            <p:fltVal val="0"/>
                                          </p:val>
                                        </p:tav>
                                      </p:tavLst>
                                    </p:anim>
                                    <p:animEffect transition="in" filter="fade">
                                      <p:cBhvr>
                                        <p:cTn id="33" dur="1000"/>
                                        <p:tgtEl>
                                          <p:spTgt spid="154"/>
                                        </p:tgtEl>
                                      </p:cBhvr>
                                    </p:animEffect>
                                  </p:childTnLst>
                                </p:cTn>
                              </p:par>
                              <p:par>
                                <p:cTn id="34" presetID="31" presetClass="entr" presetSubtype="0" fill="hold" nodeType="withEffect">
                                  <p:stCondLst>
                                    <p:cond delay="0"/>
                                  </p:stCondLst>
                                  <p:childTnLst>
                                    <p:set>
                                      <p:cBhvr>
                                        <p:cTn id="35" dur="1" fill="hold">
                                          <p:stCondLst>
                                            <p:cond delay="0"/>
                                          </p:stCondLst>
                                        </p:cTn>
                                        <p:tgtEl>
                                          <p:spTgt spid="156"/>
                                        </p:tgtEl>
                                        <p:attrNameLst>
                                          <p:attrName>style.visibility</p:attrName>
                                        </p:attrNameLst>
                                      </p:cBhvr>
                                      <p:to>
                                        <p:strVal val="visible"/>
                                      </p:to>
                                    </p:set>
                                    <p:anim calcmode="lin" valueType="num">
                                      <p:cBhvr>
                                        <p:cTn id="36" dur="1000" fill="hold"/>
                                        <p:tgtEl>
                                          <p:spTgt spid="156"/>
                                        </p:tgtEl>
                                        <p:attrNameLst>
                                          <p:attrName>ppt_w</p:attrName>
                                        </p:attrNameLst>
                                      </p:cBhvr>
                                      <p:tavLst>
                                        <p:tav tm="0">
                                          <p:val>
                                            <p:fltVal val="0"/>
                                          </p:val>
                                        </p:tav>
                                        <p:tav tm="100000">
                                          <p:val>
                                            <p:strVal val="#ppt_w"/>
                                          </p:val>
                                        </p:tav>
                                      </p:tavLst>
                                    </p:anim>
                                    <p:anim calcmode="lin" valueType="num">
                                      <p:cBhvr>
                                        <p:cTn id="37" dur="1000" fill="hold"/>
                                        <p:tgtEl>
                                          <p:spTgt spid="156"/>
                                        </p:tgtEl>
                                        <p:attrNameLst>
                                          <p:attrName>ppt_h</p:attrName>
                                        </p:attrNameLst>
                                      </p:cBhvr>
                                      <p:tavLst>
                                        <p:tav tm="0">
                                          <p:val>
                                            <p:fltVal val="0"/>
                                          </p:val>
                                        </p:tav>
                                        <p:tav tm="100000">
                                          <p:val>
                                            <p:strVal val="#ppt_h"/>
                                          </p:val>
                                        </p:tav>
                                      </p:tavLst>
                                    </p:anim>
                                    <p:anim calcmode="lin" valueType="num">
                                      <p:cBhvr>
                                        <p:cTn id="38" dur="1000" fill="hold"/>
                                        <p:tgtEl>
                                          <p:spTgt spid="156"/>
                                        </p:tgtEl>
                                        <p:attrNameLst>
                                          <p:attrName>style.rotation</p:attrName>
                                        </p:attrNameLst>
                                      </p:cBhvr>
                                      <p:tavLst>
                                        <p:tav tm="0">
                                          <p:val>
                                            <p:fltVal val="90"/>
                                          </p:val>
                                        </p:tav>
                                        <p:tav tm="100000">
                                          <p:val>
                                            <p:fltVal val="0"/>
                                          </p:val>
                                        </p:tav>
                                      </p:tavLst>
                                    </p:anim>
                                    <p:animEffect transition="in" filter="fade">
                                      <p:cBhvr>
                                        <p:cTn id="39" dur="1000"/>
                                        <p:tgtEl>
                                          <p:spTgt spid="156"/>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59"/>
                                        </p:tgtEl>
                                        <p:attrNameLst>
                                          <p:attrName>style.visibility</p:attrName>
                                        </p:attrNameLst>
                                      </p:cBhvr>
                                      <p:to>
                                        <p:strVal val="visible"/>
                                      </p:to>
                                    </p:set>
                                    <p:anim calcmode="lin" valueType="num">
                                      <p:cBhvr>
                                        <p:cTn id="42" dur="1000" fill="hold"/>
                                        <p:tgtEl>
                                          <p:spTgt spid="159"/>
                                        </p:tgtEl>
                                        <p:attrNameLst>
                                          <p:attrName>ppt_w</p:attrName>
                                        </p:attrNameLst>
                                      </p:cBhvr>
                                      <p:tavLst>
                                        <p:tav tm="0">
                                          <p:val>
                                            <p:fltVal val="0"/>
                                          </p:val>
                                        </p:tav>
                                        <p:tav tm="100000">
                                          <p:val>
                                            <p:strVal val="#ppt_w"/>
                                          </p:val>
                                        </p:tav>
                                      </p:tavLst>
                                    </p:anim>
                                    <p:anim calcmode="lin" valueType="num">
                                      <p:cBhvr>
                                        <p:cTn id="43" dur="1000" fill="hold"/>
                                        <p:tgtEl>
                                          <p:spTgt spid="159"/>
                                        </p:tgtEl>
                                        <p:attrNameLst>
                                          <p:attrName>ppt_h</p:attrName>
                                        </p:attrNameLst>
                                      </p:cBhvr>
                                      <p:tavLst>
                                        <p:tav tm="0">
                                          <p:val>
                                            <p:fltVal val="0"/>
                                          </p:val>
                                        </p:tav>
                                        <p:tav tm="100000">
                                          <p:val>
                                            <p:strVal val="#ppt_h"/>
                                          </p:val>
                                        </p:tav>
                                      </p:tavLst>
                                    </p:anim>
                                    <p:anim calcmode="lin" valueType="num">
                                      <p:cBhvr>
                                        <p:cTn id="44" dur="1000" fill="hold"/>
                                        <p:tgtEl>
                                          <p:spTgt spid="159"/>
                                        </p:tgtEl>
                                        <p:attrNameLst>
                                          <p:attrName>style.rotation</p:attrName>
                                        </p:attrNameLst>
                                      </p:cBhvr>
                                      <p:tavLst>
                                        <p:tav tm="0">
                                          <p:val>
                                            <p:fltVal val="90"/>
                                          </p:val>
                                        </p:tav>
                                        <p:tav tm="100000">
                                          <p:val>
                                            <p:fltVal val="0"/>
                                          </p:val>
                                        </p:tav>
                                      </p:tavLst>
                                    </p:anim>
                                    <p:animEffect transition="in" filter="fade">
                                      <p:cBhvr>
                                        <p:cTn id="45" dur="1000"/>
                                        <p:tgtEl>
                                          <p:spTgt spid="159"/>
                                        </p:tgtEl>
                                      </p:cBhvr>
                                    </p:animEffect>
                                  </p:childTnLst>
                                </p:cTn>
                              </p:par>
                              <p:par>
                                <p:cTn id="46" presetID="31" presetClass="entr" presetSubtype="0" fill="hold" nodeType="with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p:cTn id="48" dur="1000" fill="hold"/>
                                        <p:tgtEl>
                                          <p:spTgt spid="143"/>
                                        </p:tgtEl>
                                        <p:attrNameLst>
                                          <p:attrName>ppt_w</p:attrName>
                                        </p:attrNameLst>
                                      </p:cBhvr>
                                      <p:tavLst>
                                        <p:tav tm="0">
                                          <p:val>
                                            <p:fltVal val="0"/>
                                          </p:val>
                                        </p:tav>
                                        <p:tav tm="100000">
                                          <p:val>
                                            <p:strVal val="#ppt_w"/>
                                          </p:val>
                                        </p:tav>
                                      </p:tavLst>
                                    </p:anim>
                                    <p:anim calcmode="lin" valueType="num">
                                      <p:cBhvr>
                                        <p:cTn id="49" dur="1000" fill="hold"/>
                                        <p:tgtEl>
                                          <p:spTgt spid="143"/>
                                        </p:tgtEl>
                                        <p:attrNameLst>
                                          <p:attrName>ppt_h</p:attrName>
                                        </p:attrNameLst>
                                      </p:cBhvr>
                                      <p:tavLst>
                                        <p:tav tm="0">
                                          <p:val>
                                            <p:fltVal val="0"/>
                                          </p:val>
                                        </p:tav>
                                        <p:tav tm="100000">
                                          <p:val>
                                            <p:strVal val="#ppt_h"/>
                                          </p:val>
                                        </p:tav>
                                      </p:tavLst>
                                    </p:anim>
                                    <p:anim calcmode="lin" valueType="num">
                                      <p:cBhvr>
                                        <p:cTn id="50" dur="1000" fill="hold"/>
                                        <p:tgtEl>
                                          <p:spTgt spid="143"/>
                                        </p:tgtEl>
                                        <p:attrNameLst>
                                          <p:attrName>style.rotation</p:attrName>
                                        </p:attrNameLst>
                                      </p:cBhvr>
                                      <p:tavLst>
                                        <p:tav tm="0">
                                          <p:val>
                                            <p:fltVal val="90"/>
                                          </p:val>
                                        </p:tav>
                                        <p:tav tm="100000">
                                          <p:val>
                                            <p:fltVal val="0"/>
                                          </p:val>
                                        </p:tav>
                                      </p:tavLst>
                                    </p:anim>
                                    <p:animEffect transition="in" filter="fade">
                                      <p:cBhvr>
                                        <p:cTn id="51" dur="1000"/>
                                        <p:tgtEl>
                                          <p:spTgt spid="143"/>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p:cTn id="54" dur="1000" fill="hold"/>
                                        <p:tgtEl>
                                          <p:spTgt spid="43"/>
                                        </p:tgtEl>
                                        <p:attrNameLst>
                                          <p:attrName>ppt_w</p:attrName>
                                        </p:attrNameLst>
                                      </p:cBhvr>
                                      <p:tavLst>
                                        <p:tav tm="0">
                                          <p:val>
                                            <p:fltVal val="0"/>
                                          </p:val>
                                        </p:tav>
                                        <p:tav tm="100000">
                                          <p:val>
                                            <p:strVal val="#ppt_w"/>
                                          </p:val>
                                        </p:tav>
                                      </p:tavLst>
                                    </p:anim>
                                    <p:anim calcmode="lin" valueType="num">
                                      <p:cBhvr>
                                        <p:cTn id="55" dur="1000" fill="hold"/>
                                        <p:tgtEl>
                                          <p:spTgt spid="43"/>
                                        </p:tgtEl>
                                        <p:attrNameLst>
                                          <p:attrName>ppt_h</p:attrName>
                                        </p:attrNameLst>
                                      </p:cBhvr>
                                      <p:tavLst>
                                        <p:tav tm="0">
                                          <p:val>
                                            <p:fltVal val="0"/>
                                          </p:val>
                                        </p:tav>
                                        <p:tav tm="100000">
                                          <p:val>
                                            <p:strVal val="#ppt_h"/>
                                          </p:val>
                                        </p:tav>
                                      </p:tavLst>
                                    </p:anim>
                                    <p:anim calcmode="lin" valueType="num">
                                      <p:cBhvr>
                                        <p:cTn id="56" dur="1000" fill="hold"/>
                                        <p:tgtEl>
                                          <p:spTgt spid="43"/>
                                        </p:tgtEl>
                                        <p:attrNameLst>
                                          <p:attrName>style.rotation</p:attrName>
                                        </p:attrNameLst>
                                      </p:cBhvr>
                                      <p:tavLst>
                                        <p:tav tm="0">
                                          <p:val>
                                            <p:fltVal val="90"/>
                                          </p:val>
                                        </p:tav>
                                        <p:tav tm="100000">
                                          <p:val>
                                            <p:fltVal val="0"/>
                                          </p:val>
                                        </p:tav>
                                      </p:tavLst>
                                    </p:anim>
                                    <p:animEffect transition="in" filter="fade">
                                      <p:cBhvr>
                                        <p:cTn id="57" dur="1000"/>
                                        <p:tgtEl>
                                          <p:spTgt spid="43"/>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1000" fill="hold"/>
                                        <p:tgtEl>
                                          <p:spTgt spid="40"/>
                                        </p:tgtEl>
                                        <p:attrNameLst>
                                          <p:attrName>ppt_w</p:attrName>
                                        </p:attrNameLst>
                                      </p:cBhvr>
                                      <p:tavLst>
                                        <p:tav tm="0">
                                          <p:val>
                                            <p:fltVal val="0"/>
                                          </p:val>
                                        </p:tav>
                                        <p:tav tm="100000">
                                          <p:val>
                                            <p:strVal val="#ppt_w"/>
                                          </p:val>
                                        </p:tav>
                                      </p:tavLst>
                                    </p:anim>
                                    <p:anim calcmode="lin" valueType="num">
                                      <p:cBhvr>
                                        <p:cTn id="61" dur="1000" fill="hold"/>
                                        <p:tgtEl>
                                          <p:spTgt spid="40"/>
                                        </p:tgtEl>
                                        <p:attrNameLst>
                                          <p:attrName>ppt_h</p:attrName>
                                        </p:attrNameLst>
                                      </p:cBhvr>
                                      <p:tavLst>
                                        <p:tav tm="0">
                                          <p:val>
                                            <p:fltVal val="0"/>
                                          </p:val>
                                        </p:tav>
                                        <p:tav tm="100000">
                                          <p:val>
                                            <p:strVal val="#ppt_h"/>
                                          </p:val>
                                        </p:tav>
                                      </p:tavLst>
                                    </p:anim>
                                    <p:anim calcmode="lin" valueType="num">
                                      <p:cBhvr>
                                        <p:cTn id="62" dur="1000" fill="hold"/>
                                        <p:tgtEl>
                                          <p:spTgt spid="40"/>
                                        </p:tgtEl>
                                        <p:attrNameLst>
                                          <p:attrName>style.rotation</p:attrName>
                                        </p:attrNameLst>
                                      </p:cBhvr>
                                      <p:tavLst>
                                        <p:tav tm="0">
                                          <p:val>
                                            <p:fltVal val="90"/>
                                          </p:val>
                                        </p:tav>
                                        <p:tav tm="100000">
                                          <p:val>
                                            <p:fltVal val="0"/>
                                          </p:val>
                                        </p:tav>
                                      </p:tavLst>
                                    </p:anim>
                                    <p:animEffect transition="in" filter="fade">
                                      <p:cBhvr>
                                        <p:cTn id="63" dur="1000"/>
                                        <p:tgtEl>
                                          <p:spTgt spid="40"/>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p:cTn id="66" dur="1000" fill="hold"/>
                                        <p:tgtEl>
                                          <p:spTgt spid="5"/>
                                        </p:tgtEl>
                                        <p:attrNameLst>
                                          <p:attrName>ppt_w</p:attrName>
                                        </p:attrNameLst>
                                      </p:cBhvr>
                                      <p:tavLst>
                                        <p:tav tm="0">
                                          <p:val>
                                            <p:fltVal val="0"/>
                                          </p:val>
                                        </p:tav>
                                        <p:tav tm="100000">
                                          <p:val>
                                            <p:strVal val="#ppt_w"/>
                                          </p:val>
                                        </p:tav>
                                      </p:tavLst>
                                    </p:anim>
                                    <p:anim calcmode="lin" valueType="num">
                                      <p:cBhvr>
                                        <p:cTn id="67" dur="1000" fill="hold"/>
                                        <p:tgtEl>
                                          <p:spTgt spid="5"/>
                                        </p:tgtEl>
                                        <p:attrNameLst>
                                          <p:attrName>ppt_h</p:attrName>
                                        </p:attrNameLst>
                                      </p:cBhvr>
                                      <p:tavLst>
                                        <p:tav tm="0">
                                          <p:val>
                                            <p:fltVal val="0"/>
                                          </p:val>
                                        </p:tav>
                                        <p:tav tm="100000">
                                          <p:val>
                                            <p:strVal val="#ppt_h"/>
                                          </p:val>
                                        </p:tav>
                                      </p:tavLst>
                                    </p:anim>
                                    <p:anim calcmode="lin" valueType="num">
                                      <p:cBhvr>
                                        <p:cTn id="68" dur="1000" fill="hold"/>
                                        <p:tgtEl>
                                          <p:spTgt spid="5"/>
                                        </p:tgtEl>
                                        <p:attrNameLst>
                                          <p:attrName>style.rotation</p:attrName>
                                        </p:attrNameLst>
                                      </p:cBhvr>
                                      <p:tavLst>
                                        <p:tav tm="0">
                                          <p:val>
                                            <p:fltVal val="90"/>
                                          </p:val>
                                        </p:tav>
                                        <p:tav tm="100000">
                                          <p:val>
                                            <p:fltVal val="0"/>
                                          </p:val>
                                        </p:tav>
                                      </p:tavLst>
                                    </p:anim>
                                    <p:animEffect transition="in" filter="fade">
                                      <p:cBhvr>
                                        <p:cTn id="69" dur="1000"/>
                                        <p:tgtEl>
                                          <p:spTgt spid="5"/>
                                        </p:tgtEl>
                                      </p:cBhvr>
                                    </p:animEffect>
                                  </p:childTnLst>
                                </p:cTn>
                              </p:par>
                              <p:par>
                                <p:cTn id="70" presetID="31" presetClass="entr" presetSubtype="0" fill="hold" nodeType="withEffect">
                                  <p:stCondLst>
                                    <p:cond delay="0"/>
                                  </p:stCondLst>
                                  <p:childTnLst>
                                    <p:set>
                                      <p:cBhvr>
                                        <p:cTn id="71" dur="1" fill="hold">
                                          <p:stCondLst>
                                            <p:cond delay="0"/>
                                          </p:stCondLst>
                                        </p:cTn>
                                        <p:tgtEl>
                                          <p:spTgt spid="146"/>
                                        </p:tgtEl>
                                        <p:attrNameLst>
                                          <p:attrName>style.visibility</p:attrName>
                                        </p:attrNameLst>
                                      </p:cBhvr>
                                      <p:to>
                                        <p:strVal val="visible"/>
                                      </p:to>
                                    </p:set>
                                    <p:anim calcmode="lin" valueType="num">
                                      <p:cBhvr>
                                        <p:cTn id="72" dur="1000" fill="hold"/>
                                        <p:tgtEl>
                                          <p:spTgt spid="146"/>
                                        </p:tgtEl>
                                        <p:attrNameLst>
                                          <p:attrName>ppt_w</p:attrName>
                                        </p:attrNameLst>
                                      </p:cBhvr>
                                      <p:tavLst>
                                        <p:tav tm="0">
                                          <p:val>
                                            <p:fltVal val="0"/>
                                          </p:val>
                                        </p:tav>
                                        <p:tav tm="100000">
                                          <p:val>
                                            <p:strVal val="#ppt_w"/>
                                          </p:val>
                                        </p:tav>
                                      </p:tavLst>
                                    </p:anim>
                                    <p:anim calcmode="lin" valueType="num">
                                      <p:cBhvr>
                                        <p:cTn id="73" dur="1000" fill="hold"/>
                                        <p:tgtEl>
                                          <p:spTgt spid="146"/>
                                        </p:tgtEl>
                                        <p:attrNameLst>
                                          <p:attrName>ppt_h</p:attrName>
                                        </p:attrNameLst>
                                      </p:cBhvr>
                                      <p:tavLst>
                                        <p:tav tm="0">
                                          <p:val>
                                            <p:fltVal val="0"/>
                                          </p:val>
                                        </p:tav>
                                        <p:tav tm="100000">
                                          <p:val>
                                            <p:strVal val="#ppt_h"/>
                                          </p:val>
                                        </p:tav>
                                      </p:tavLst>
                                    </p:anim>
                                    <p:anim calcmode="lin" valueType="num">
                                      <p:cBhvr>
                                        <p:cTn id="74" dur="1000" fill="hold"/>
                                        <p:tgtEl>
                                          <p:spTgt spid="146"/>
                                        </p:tgtEl>
                                        <p:attrNameLst>
                                          <p:attrName>style.rotation</p:attrName>
                                        </p:attrNameLst>
                                      </p:cBhvr>
                                      <p:tavLst>
                                        <p:tav tm="0">
                                          <p:val>
                                            <p:fltVal val="90"/>
                                          </p:val>
                                        </p:tav>
                                        <p:tav tm="100000">
                                          <p:val>
                                            <p:fltVal val="0"/>
                                          </p:val>
                                        </p:tav>
                                      </p:tavLst>
                                    </p:anim>
                                    <p:animEffect transition="in" filter="fade">
                                      <p:cBhvr>
                                        <p:cTn id="75" dur="1000"/>
                                        <p:tgtEl>
                                          <p:spTgt spid="146"/>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arn(inVertical)">
                                      <p:cBhvr>
                                        <p:cTn id="80" dur="500"/>
                                        <p:tgtEl>
                                          <p:spTgt spid="45"/>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barn(inVertical)">
                                      <p:cBhvr>
                                        <p:cTn id="83" dur="500"/>
                                        <p:tgtEl>
                                          <p:spTgt spid="39"/>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barn(inVertical)">
                                      <p:cBhvr>
                                        <p:cTn id="86" dur="500"/>
                                        <p:tgtEl>
                                          <p:spTgt spid="6"/>
                                        </p:tgtEl>
                                      </p:cBhvr>
                                    </p:animEffect>
                                  </p:childTnLst>
                                </p:cTn>
                              </p:par>
                              <p:par>
                                <p:cTn id="87" presetID="16" presetClass="entr" presetSubtype="21" fill="hold"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barn(inVertical)">
                                      <p:cBhvr>
                                        <p:cTn id="89" dur="500"/>
                                        <p:tgtEl>
                                          <p:spTgt spid="5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down)">
                                      <p:cBhvr>
                                        <p:cTn id="94" dur="500"/>
                                        <p:tgtEl>
                                          <p:spTgt spid="47"/>
                                        </p:tgtEl>
                                      </p:cBhvr>
                                    </p:animEffect>
                                  </p:childTnLst>
                                </p:cTn>
                              </p:par>
                              <p:par>
                                <p:cTn id="95" presetID="22" presetClass="entr" presetSubtype="4" fill="hold" nodeType="with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wipe(down)">
                                      <p:cBhvr>
                                        <p:cTn id="97" dur="500"/>
                                        <p:tgtEl>
                                          <p:spTgt spid="7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wipe(down)">
                                      <p:cBhvr>
                                        <p:cTn id="100" dur="500"/>
                                        <p:tgtEl>
                                          <p:spTgt spid="41"/>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down)">
                                      <p:cBhvr>
                                        <p:cTn id="103" dur="500"/>
                                        <p:tgtEl>
                                          <p:spTgt spid="7"/>
                                        </p:tgtEl>
                                      </p:cBhvr>
                                    </p:animEffect>
                                  </p:childTnLst>
                                </p:cTn>
                              </p:par>
                            </p:childTnLst>
                          </p:cTn>
                        </p:par>
                      </p:childTnLst>
                    </p:cTn>
                  </p:par>
                  <p:par>
                    <p:cTn id="104" fill="hold">
                      <p:stCondLst>
                        <p:cond delay="indefinite"/>
                      </p:stCondLst>
                      <p:childTnLst>
                        <p:par>
                          <p:cTn id="105" fill="hold">
                            <p:stCondLst>
                              <p:cond delay="0"/>
                            </p:stCondLst>
                            <p:childTnLst>
                              <p:par>
                                <p:cTn id="106" presetID="14" presetClass="entr" presetSubtype="10" fill="hold" grpId="0" nodeType="click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randombar(horizontal)">
                                      <p:cBhvr>
                                        <p:cTn id="108" dur="500"/>
                                        <p:tgtEl>
                                          <p:spTgt spid="49"/>
                                        </p:tgtEl>
                                      </p:cBhvr>
                                    </p:animEffect>
                                  </p:childTnLst>
                                </p:cTn>
                              </p:par>
                              <p:par>
                                <p:cTn id="109" presetID="14" presetClass="entr" presetSubtype="10" fill="hold" grpId="0" nodeType="withEffect">
                                  <p:stCondLst>
                                    <p:cond delay="0"/>
                                  </p:stCondLst>
                                  <p:childTnLst>
                                    <p:set>
                                      <p:cBhvr>
                                        <p:cTn id="110" dur="1" fill="hold">
                                          <p:stCondLst>
                                            <p:cond delay="0"/>
                                          </p:stCondLst>
                                        </p:cTn>
                                        <p:tgtEl>
                                          <p:spTgt spid="8"/>
                                        </p:tgtEl>
                                        <p:attrNameLst>
                                          <p:attrName>style.visibility</p:attrName>
                                        </p:attrNameLst>
                                      </p:cBhvr>
                                      <p:to>
                                        <p:strVal val="visible"/>
                                      </p:to>
                                    </p:set>
                                    <p:animEffect transition="in" filter="randombar(horizontal)">
                                      <p:cBhvr>
                                        <p:cTn id="111" dur="500"/>
                                        <p:tgtEl>
                                          <p:spTgt spid="8"/>
                                        </p:tgtEl>
                                      </p:cBhvr>
                                    </p:animEffect>
                                  </p:childTnLst>
                                </p:cTn>
                              </p:par>
                              <p:par>
                                <p:cTn id="112" presetID="14" presetClass="entr" presetSubtype="10" fill="hold" grpId="0" nodeType="with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randombar(horizontal)">
                                      <p:cBhvr>
                                        <p:cTn id="114" dur="500"/>
                                        <p:tgtEl>
                                          <p:spTgt spid="42"/>
                                        </p:tgtEl>
                                      </p:cBhvr>
                                    </p:animEffect>
                                  </p:childTnLst>
                                </p:cTn>
                              </p:par>
                              <p:par>
                                <p:cTn id="115" presetID="14" presetClass="entr" presetSubtype="10" fill="hold" nodeType="withEffect">
                                  <p:stCondLst>
                                    <p:cond delay="0"/>
                                  </p:stCondLst>
                                  <p:childTnLst>
                                    <p:set>
                                      <p:cBhvr>
                                        <p:cTn id="116" dur="1" fill="hold">
                                          <p:stCondLst>
                                            <p:cond delay="0"/>
                                          </p:stCondLst>
                                        </p:cTn>
                                        <p:tgtEl>
                                          <p:spTgt spid="178"/>
                                        </p:tgtEl>
                                        <p:attrNameLst>
                                          <p:attrName>style.visibility</p:attrName>
                                        </p:attrNameLst>
                                      </p:cBhvr>
                                      <p:to>
                                        <p:strVal val="visible"/>
                                      </p:to>
                                    </p:set>
                                    <p:animEffect transition="in" filter="randombar(horizontal)">
                                      <p:cBhvr>
                                        <p:cTn id="117"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p:bldP spid="45" grpId="0"/>
      <p:bldP spid="47" grpId="0"/>
      <p:bldP spid="49" grpId="0"/>
      <p:bldP spid="5" grpId="0"/>
      <p:bldP spid="6" grpId="0"/>
      <p:bldP spid="7" grpId="0"/>
      <p:bldP spid="8" grpId="0"/>
      <p:bldP spid="13" grpId="0" animBg="1"/>
      <p:bldP spid="125" grpId="0" animBg="1"/>
      <p:bldP spid="154" grpId="0" animBg="1"/>
      <p:bldP spid="1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oogle Shape;5937;p112">
            <a:extLst>
              <a:ext uri="{FF2B5EF4-FFF2-40B4-BE49-F238E27FC236}">
                <a16:creationId xmlns:a16="http://schemas.microsoft.com/office/drawing/2014/main" id="{67A469C8-78EF-550F-369C-DC23EEB00F3F}"/>
              </a:ext>
            </a:extLst>
          </p:cNvPr>
          <p:cNvGrpSpPr/>
          <p:nvPr/>
        </p:nvGrpSpPr>
        <p:grpSpPr>
          <a:xfrm>
            <a:off x="10155776" y="479056"/>
            <a:ext cx="597244" cy="488122"/>
            <a:chOff x="2419975" y="1894800"/>
            <a:chExt cx="386975" cy="337675"/>
          </a:xfrm>
        </p:grpSpPr>
        <p:sp>
          <p:nvSpPr>
            <p:cNvPr id="205" name="Google Shape;5938;p112">
              <a:extLst>
                <a:ext uri="{FF2B5EF4-FFF2-40B4-BE49-F238E27FC236}">
                  <a16:creationId xmlns:a16="http://schemas.microsoft.com/office/drawing/2014/main" id="{3F1BEB50-07FC-BC35-82C3-EA1F3912E564}"/>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939;p112">
              <a:extLst>
                <a:ext uri="{FF2B5EF4-FFF2-40B4-BE49-F238E27FC236}">
                  <a16:creationId xmlns:a16="http://schemas.microsoft.com/office/drawing/2014/main" id="{80A66E50-703A-07F7-5A1E-159C6431D422}"/>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940;p112">
              <a:extLst>
                <a:ext uri="{FF2B5EF4-FFF2-40B4-BE49-F238E27FC236}">
                  <a16:creationId xmlns:a16="http://schemas.microsoft.com/office/drawing/2014/main" id="{D8AF16B1-E22B-EA0F-9F28-7E50B911384C}"/>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941;p112">
              <a:extLst>
                <a:ext uri="{FF2B5EF4-FFF2-40B4-BE49-F238E27FC236}">
                  <a16:creationId xmlns:a16="http://schemas.microsoft.com/office/drawing/2014/main" id="{0FC0ACC6-1A21-0D61-DE52-D43B590C656A}"/>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942;p112">
              <a:extLst>
                <a:ext uri="{FF2B5EF4-FFF2-40B4-BE49-F238E27FC236}">
                  <a16:creationId xmlns:a16="http://schemas.microsoft.com/office/drawing/2014/main" id="{3D2CADA6-F109-0938-0425-0D1A8F12B790}"/>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943;p112">
              <a:extLst>
                <a:ext uri="{FF2B5EF4-FFF2-40B4-BE49-F238E27FC236}">
                  <a16:creationId xmlns:a16="http://schemas.microsoft.com/office/drawing/2014/main" id="{A17BC960-1049-FC4E-B98A-2BCABE993C67}"/>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944;p112">
              <a:extLst>
                <a:ext uri="{FF2B5EF4-FFF2-40B4-BE49-F238E27FC236}">
                  <a16:creationId xmlns:a16="http://schemas.microsoft.com/office/drawing/2014/main" id="{C9DD1040-1DCA-3ADA-574C-2F96D3AB5CD2}"/>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945;p112">
              <a:extLst>
                <a:ext uri="{FF2B5EF4-FFF2-40B4-BE49-F238E27FC236}">
                  <a16:creationId xmlns:a16="http://schemas.microsoft.com/office/drawing/2014/main" id="{732A0F07-420E-ACF2-CAE6-770C617125F4}"/>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946;p112">
              <a:extLst>
                <a:ext uri="{FF2B5EF4-FFF2-40B4-BE49-F238E27FC236}">
                  <a16:creationId xmlns:a16="http://schemas.microsoft.com/office/drawing/2014/main" id="{B0947C75-07BB-E0FC-1306-FCFF92CECAB6}"/>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947;p112">
              <a:extLst>
                <a:ext uri="{FF2B5EF4-FFF2-40B4-BE49-F238E27FC236}">
                  <a16:creationId xmlns:a16="http://schemas.microsoft.com/office/drawing/2014/main" id="{8F2954EE-9D87-E588-93E3-E9A7C35C7046}"/>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948;p112">
              <a:extLst>
                <a:ext uri="{FF2B5EF4-FFF2-40B4-BE49-F238E27FC236}">
                  <a16:creationId xmlns:a16="http://schemas.microsoft.com/office/drawing/2014/main" id="{10C2DC53-00A7-8CE1-A1B0-AB8195ACDF1D}"/>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949;p112">
              <a:extLst>
                <a:ext uri="{FF2B5EF4-FFF2-40B4-BE49-F238E27FC236}">
                  <a16:creationId xmlns:a16="http://schemas.microsoft.com/office/drawing/2014/main" id="{7D758B1A-DADB-227D-1DCF-A95A23CAED74}"/>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1980;p63">
            <a:extLst>
              <a:ext uri="{FF2B5EF4-FFF2-40B4-BE49-F238E27FC236}">
                <a16:creationId xmlns:a16="http://schemas.microsoft.com/office/drawing/2014/main" id="{E9960D5B-956C-30EF-C3F6-2D572691B8B2}"/>
              </a:ext>
            </a:extLst>
          </p:cNvPr>
          <p:cNvGrpSpPr/>
          <p:nvPr/>
        </p:nvGrpSpPr>
        <p:grpSpPr>
          <a:xfrm>
            <a:off x="2922740" y="301575"/>
            <a:ext cx="6557041" cy="800821"/>
            <a:chOff x="4572000" y="496501"/>
            <a:chExt cx="3846900" cy="469800"/>
          </a:xfrm>
        </p:grpSpPr>
        <p:sp>
          <p:nvSpPr>
            <p:cNvPr id="218" name="Google Shape;1981;p63">
              <a:extLst>
                <a:ext uri="{FF2B5EF4-FFF2-40B4-BE49-F238E27FC236}">
                  <a16:creationId xmlns:a16="http://schemas.microsoft.com/office/drawing/2014/main" id="{3F868ACC-14C8-90C3-52BF-01E965091E4D}"/>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US" sz="4000" b="1" kern="0" dirty="0">
                  <a:solidFill>
                    <a:srgbClr val="5863E0"/>
                  </a:solidFill>
                  <a:latin typeface="Bebas Neue"/>
                  <a:sym typeface="Bebas Neue"/>
                </a:rPr>
                <a:t>M</a:t>
              </a:r>
              <a:r>
                <a:rPr lang="en-GB" sz="4000" b="1" kern="0" dirty="0" err="1">
                  <a:solidFill>
                    <a:srgbClr val="5863E0"/>
                  </a:solidFill>
                  <a:latin typeface="Bebas Neue"/>
                  <a:sym typeface="Bebas Neue"/>
                </a:rPr>
                <a:t>ethodology</a:t>
              </a:r>
              <a:endParaRPr lang="en-GB" sz="4000" b="1" dirty="0"/>
            </a:p>
          </p:txBody>
        </p:sp>
        <p:grpSp>
          <p:nvGrpSpPr>
            <p:cNvPr id="219" name="Google Shape;1982;p63">
              <a:extLst>
                <a:ext uri="{FF2B5EF4-FFF2-40B4-BE49-F238E27FC236}">
                  <a16:creationId xmlns:a16="http://schemas.microsoft.com/office/drawing/2014/main" id="{F769E0A8-E06D-E8E7-8F90-66B733C378C5}"/>
                </a:ext>
              </a:extLst>
            </p:cNvPr>
            <p:cNvGrpSpPr/>
            <p:nvPr/>
          </p:nvGrpSpPr>
          <p:grpSpPr>
            <a:xfrm>
              <a:off x="7631947" y="671363"/>
              <a:ext cx="636814" cy="120078"/>
              <a:chOff x="8209059" y="198000"/>
              <a:chExt cx="636814" cy="120078"/>
            </a:xfrm>
          </p:grpSpPr>
          <p:sp>
            <p:nvSpPr>
              <p:cNvPr id="220" name="Google Shape;1983;p63">
                <a:extLst>
                  <a:ext uri="{FF2B5EF4-FFF2-40B4-BE49-F238E27FC236}">
                    <a16:creationId xmlns:a16="http://schemas.microsoft.com/office/drawing/2014/main" id="{AC6433A8-C52F-1F00-A8B6-CFA3FB82055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1984;p63">
                <a:extLst>
                  <a:ext uri="{FF2B5EF4-FFF2-40B4-BE49-F238E27FC236}">
                    <a16:creationId xmlns:a16="http://schemas.microsoft.com/office/drawing/2014/main" id="{D66CBD89-980E-982E-89A7-4DFA6D94447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1985;p63">
                <a:extLst>
                  <a:ext uri="{FF2B5EF4-FFF2-40B4-BE49-F238E27FC236}">
                    <a16:creationId xmlns:a16="http://schemas.microsoft.com/office/drawing/2014/main" id="{F2A379E3-4D1E-9912-EE61-49D228165F68}"/>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23" name="Google Shape;5259;p112">
            <a:extLst>
              <a:ext uri="{FF2B5EF4-FFF2-40B4-BE49-F238E27FC236}">
                <a16:creationId xmlns:a16="http://schemas.microsoft.com/office/drawing/2014/main" id="{858BAE67-1584-9730-6BDD-271A675322D9}"/>
              </a:ext>
            </a:extLst>
          </p:cNvPr>
          <p:cNvGrpSpPr/>
          <p:nvPr/>
        </p:nvGrpSpPr>
        <p:grpSpPr>
          <a:xfrm>
            <a:off x="1712199" y="446112"/>
            <a:ext cx="686557" cy="572699"/>
            <a:chOff x="1334725" y="2969100"/>
            <a:chExt cx="387425" cy="323175"/>
          </a:xfrm>
        </p:grpSpPr>
        <p:sp>
          <p:nvSpPr>
            <p:cNvPr id="224" name="Google Shape;5260;p112">
              <a:extLst>
                <a:ext uri="{FF2B5EF4-FFF2-40B4-BE49-F238E27FC236}">
                  <a16:creationId xmlns:a16="http://schemas.microsoft.com/office/drawing/2014/main" id="{A6D1F57B-B03E-53E1-4265-A3CDDD1F2783}"/>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261;p112">
              <a:extLst>
                <a:ext uri="{FF2B5EF4-FFF2-40B4-BE49-F238E27FC236}">
                  <a16:creationId xmlns:a16="http://schemas.microsoft.com/office/drawing/2014/main" id="{3FBB4380-AF0B-3882-0F21-113146BC53DF}"/>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262;p112">
              <a:extLst>
                <a:ext uri="{FF2B5EF4-FFF2-40B4-BE49-F238E27FC236}">
                  <a16:creationId xmlns:a16="http://schemas.microsoft.com/office/drawing/2014/main" id="{49781F25-37AF-DDEF-623A-C755B52A699F}"/>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263;p112">
              <a:extLst>
                <a:ext uri="{FF2B5EF4-FFF2-40B4-BE49-F238E27FC236}">
                  <a16:creationId xmlns:a16="http://schemas.microsoft.com/office/drawing/2014/main" id="{EDC6D27D-78AB-2C49-184E-8EC3D3E63AD7}"/>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264;p112">
              <a:extLst>
                <a:ext uri="{FF2B5EF4-FFF2-40B4-BE49-F238E27FC236}">
                  <a16:creationId xmlns:a16="http://schemas.microsoft.com/office/drawing/2014/main" id="{28D3E646-FC9B-2568-AD4F-F124EDCE1A49}"/>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265;p112">
              <a:extLst>
                <a:ext uri="{FF2B5EF4-FFF2-40B4-BE49-F238E27FC236}">
                  <a16:creationId xmlns:a16="http://schemas.microsoft.com/office/drawing/2014/main" id="{7AA515AA-7F6A-FAA9-60FD-B9751F26E16C}"/>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266;p112">
              <a:extLst>
                <a:ext uri="{FF2B5EF4-FFF2-40B4-BE49-F238E27FC236}">
                  <a16:creationId xmlns:a16="http://schemas.microsoft.com/office/drawing/2014/main" id="{7BD2D282-7D41-C064-46D8-0EF22A0A4060}"/>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267;p112">
              <a:extLst>
                <a:ext uri="{FF2B5EF4-FFF2-40B4-BE49-F238E27FC236}">
                  <a16:creationId xmlns:a16="http://schemas.microsoft.com/office/drawing/2014/main" id="{C436C50E-2C05-0CFF-0F35-C8A43F896278}"/>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268;p112">
              <a:extLst>
                <a:ext uri="{FF2B5EF4-FFF2-40B4-BE49-F238E27FC236}">
                  <a16:creationId xmlns:a16="http://schemas.microsoft.com/office/drawing/2014/main" id="{0F03F183-115B-2647-B882-961B06FEFF2B}"/>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269;p112">
              <a:extLst>
                <a:ext uri="{FF2B5EF4-FFF2-40B4-BE49-F238E27FC236}">
                  <a16:creationId xmlns:a16="http://schemas.microsoft.com/office/drawing/2014/main" id="{B2740E29-1AAA-2082-F48D-546DA56EB64A}"/>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270;p112">
              <a:extLst>
                <a:ext uri="{FF2B5EF4-FFF2-40B4-BE49-F238E27FC236}">
                  <a16:creationId xmlns:a16="http://schemas.microsoft.com/office/drawing/2014/main" id="{76520CDD-18EF-F3E0-95DC-36CD5CA20788}"/>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271;p112">
              <a:extLst>
                <a:ext uri="{FF2B5EF4-FFF2-40B4-BE49-F238E27FC236}">
                  <a16:creationId xmlns:a16="http://schemas.microsoft.com/office/drawing/2014/main" id="{B55C9D86-3695-1FD5-F052-F5B236258A4A}"/>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272;p112">
              <a:extLst>
                <a:ext uri="{FF2B5EF4-FFF2-40B4-BE49-F238E27FC236}">
                  <a16:creationId xmlns:a16="http://schemas.microsoft.com/office/drawing/2014/main" id="{48EFA164-94D1-EC10-587B-5499D238B8BD}"/>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273;p112">
              <a:extLst>
                <a:ext uri="{FF2B5EF4-FFF2-40B4-BE49-F238E27FC236}">
                  <a16:creationId xmlns:a16="http://schemas.microsoft.com/office/drawing/2014/main" id="{F5A8DACB-DFE4-D195-6D6A-0F6D77FA6EE8}"/>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274;p112">
              <a:extLst>
                <a:ext uri="{FF2B5EF4-FFF2-40B4-BE49-F238E27FC236}">
                  <a16:creationId xmlns:a16="http://schemas.microsoft.com/office/drawing/2014/main" id="{2BDE08B1-35EA-7A41-FACD-52B51EE81212}"/>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275;p112">
              <a:extLst>
                <a:ext uri="{FF2B5EF4-FFF2-40B4-BE49-F238E27FC236}">
                  <a16:creationId xmlns:a16="http://schemas.microsoft.com/office/drawing/2014/main" id="{3461C6C5-01E9-D741-EB23-87A5896A4A6C}"/>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276;p112">
              <a:extLst>
                <a:ext uri="{FF2B5EF4-FFF2-40B4-BE49-F238E27FC236}">
                  <a16:creationId xmlns:a16="http://schemas.microsoft.com/office/drawing/2014/main" id="{E7078E4D-5D9E-CF34-1E0A-EF1D79BA9229}"/>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277;p112">
              <a:extLst>
                <a:ext uri="{FF2B5EF4-FFF2-40B4-BE49-F238E27FC236}">
                  <a16:creationId xmlns:a16="http://schemas.microsoft.com/office/drawing/2014/main" id="{6A6BB274-B937-C3E9-205C-17993A000E66}"/>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278;p112">
              <a:extLst>
                <a:ext uri="{FF2B5EF4-FFF2-40B4-BE49-F238E27FC236}">
                  <a16:creationId xmlns:a16="http://schemas.microsoft.com/office/drawing/2014/main" id="{C8F70637-A0A9-C402-77AB-C2BC81F8AA17}"/>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279;p112">
              <a:extLst>
                <a:ext uri="{FF2B5EF4-FFF2-40B4-BE49-F238E27FC236}">
                  <a16:creationId xmlns:a16="http://schemas.microsoft.com/office/drawing/2014/main" id="{8036CB4B-09E8-0C39-6229-7CCED2A5E1EF}"/>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280;p112">
              <a:extLst>
                <a:ext uri="{FF2B5EF4-FFF2-40B4-BE49-F238E27FC236}">
                  <a16:creationId xmlns:a16="http://schemas.microsoft.com/office/drawing/2014/main" id="{6BF487B0-A207-11B4-EB25-6F6524D0A2B5}"/>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281;p112">
              <a:extLst>
                <a:ext uri="{FF2B5EF4-FFF2-40B4-BE49-F238E27FC236}">
                  <a16:creationId xmlns:a16="http://schemas.microsoft.com/office/drawing/2014/main" id="{BD020E26-9E2D-E231-C968-2633296A3E17}"/>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922;p36">
            <a:extLst>
              <a:ext uri="{FF2B5EF4-FFF2-40B4-BE49-F238E27FC236}">
                <a16:creationId xmlns:a16="http://schemas.microsoft.com/office/drawing/2014/main" id="{3A8EDE36-4D61-EDE0-8649-0196C5EF7177}"/>
              </a:ext>
            </a:extLst>
          </p:cNvPr>
          <p:cNvSpPr/>
          <p:nvPr/>
        </p:nvSpPr>
        <p:spPr>
          <a:xfrm>
            <a:off x="621804" y="3052724"/>
            <a:ext cx="582913" cy="599573"/>
          </a:xfrm>
          <a:prstGeom prst="roundRect">
            <a:avLst>
              <a:gd name="adj" fmla="val 5586"/>
            </a:avLst>
          </a:prstGeom>
          <a:solidFill>
            <a:srgbClr val="EED9CE"/>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pic>
        <p:nvPicPr>
          <p:cNvPr id="1034" name="Picture 10" descr="Node.js&quot; Icon - Download for free – Iconduck">
            <a:extLst>
              <a:ext uri="{FF2B5EF4-FFF2-40B4-BE49-F238E27FC236}">
                <a16:creationId xmlns:a16="http://schemas.microsoft.com/office/drawing/2014/main" id="{2E7E0007-C15C-2FBC-5FAE-08B60E5C15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511" y="3051516"/>
            <a:ext cx="532725" cy="600782"/>
          </a:xfrm>
          <a:prstGeom prst="rect">
            <a:avLst/>
          </a:prstGeom>
          <a:noFill/>
          <a:extLst>
            <a:ext uri="{909E8E84-426E-40DD-AFC4-6F175D3DCCD1}">
              <a14:hiddenFill xmlns:a14="http://schemas.microsoft.com/office/drawing/2010/main">
                <a:solidFill>
                  <a:srgbClr val="FFFFFF"/>
                </a:solidFill>
              </a14:hiddenFill>
            </a:ext>
          </a:extLst>
        </p:spPr>
      </p:pic>
      <p:sp>
        <p:nvSpPr>
          <p:cNvPr id="327" name="Google Shape;922;p36">
            <a:extLst>
              <a:ext uri="{FF2B5EF4-FFF2-40B4-BE49-F238E27FC236}">
                <a16:creationId xmlns:a16="http://schemas.microsoft.com/office/drawing/2014/main" id="{F1BA549E-7B45-52DB-A174-FBF4EC5A4CBC}"/>
              </a:ext>
            </a:extLst>
          </p:cNvPr>
          <p:cNvSpPr/>
          <p:nvPr/>
        </p:nvSpPr>
        <p:spPr>
          <a:xfrm>
            <a:off x="625451" y="1739859"/>
            <a:ext cx="532725" cy="663926"/>
          </a:xfrm>
          <a:prstGeom prst="roundRect">
            <a:avLst>
              <a:gd name="adj" fmla="val 11308"/>
            </a:avLst>
          </a:prstGeom>
          <a:solidFill>
            <a:srgbClr val="EED9CE"/>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pic>
        <p:nvPicPr>
          <p:cNvPr id="328" name="Picture 6" descr="622 Flutter Icons - Free in SVG, PNG, ICO - IconScout">
            <a:extLst>
              <a:ext uri="{FF2B5EF4-FFF2-40B4-BE49-F238E27FC236}">
                <a16:creationId xmlns:a16="http://schemas.microsoft.com/office/drawing/2014/main" id="{39F7A301-86A4-6741-A983-27FEB808BD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650" y="1808884"/>
            <a:ext cx="575526" cy="575350"/>
          </a:xfrm>
          <a:prstGeom prst="rect">
            <a:avLst/>
          </a:prstGeom>
          <a:noFill/>
          <a:extLst>
            <a:ext uri="{909E8E84-426E-40DD-AFC4-6F175D3DCCD1}">
              <a14:hiddenFill xmlns:a14="http://schemas.microsoft.com/office/drawing/2010/main">
                <a:solidFill>
                  <a:srgbClr val="FFFFFF"/>
                </a:solidFill>
              </a14:hiddenFill>
            </a:ext>
          </a:extLst>
        </p:spPr>
      </p:pic>
      <p:sp>
        <p:nvSpPr>
          <p:cNvPr id="331" name="Google Shape;922;p36">
            <a:extLst>
              <a:ext uri="{FF2B5EF4-FFF2-40B4-BE49-F238E27FC236}">
                <a16:creationId xmlns:a16="http://schemas.microsoft.com/office/drawing/2014/main" id="{8B486756-D356-638C-3539-87CD23A1577A}"/>
              </a:ext>
            </a:extLst>
          </p:cNvPr>
          <p:cNvSpPr/>
          <p:nvPr/>
        </p:nvSpPr>
        <p:spPr>
          <a:xfrm>
            <a:off x="600875" y="4219999"/>
            <a:ext cx="608214" cy="678782"/>
          </a:xfrm>
          <a:prstGeom prst="roundRect">
            <a:avLst>
              <a:gd name="adj" fmla="val 5586"/>
            </a:avLst>
          </a:prstGeom>
          <a:solidFill>
            <a:srgbClr val="EED9CE"/>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pic>
        <p:nvPicPr>
          <p:cNvPr id="1036" name="Picture 12" descr="Firebase&quot; Icon - Download for free – Iconduck">
            <a:extLst>
              <a:ext uri="{FF2B5EF4-FFF2-40B4-BE49-F238E27FC236}">
                <a16:creationId xmlns:a16="http://schemas.microsoft.com/office/drawing/2014/main" id="{9E861BB0-2EC6-1880-0B83-72E0867DA7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655" y="4234856"/>
            <a:ext cx="582913" cy="663926"/>
          </a:xfrm>
          <a:prstGeom prst="rect">
            <a:avLst/>
          </a:prstGeom>
          <a:noFill/>
          <a:extLst>
            <a:ext uri="{909E8E84-426E-40DD-AFC4-6F175D3DCCD1}">
              <a14:hiddenFill xmlns:a14="http://schemas.microsoft.com/office/drawing/2010/main">
                <a:solidFill>
                  <a:srgbClr val="FFFFFF"/>
                </a:solidFill>
              </a14:hiddenFill>
            </a:ext>
          </a:extLst>
        </p:spPr>
      </p:pic>
      <p:sp>
        <p:nvSpPr>
          <p:cNvPr id="333" name="Google Shape;922;p36">
            <a:extLst>
              <a:ext uri="{FF2B5EF4-FFF2-40B4-BE49-F238E27FC236}">
                <a16:creationId xmlns:a16="http://schemas.microsoft.com/office/drawing/2014/main" id="{F88FD9A8-2528-E7DB-6346-E920B3C4D079}"/>
              </a:ext>
            </a:extLst>
          </p:cNvPr>
          <p:cNvSpPr/>
          <p:nvPr/>
        </p:nvSpPr>
        <p:spPr>
          <a:xfrm>
            <a:off x="665019" y="5315868"/>
            <a:ext cx="544649" cy="736288"/>
          </a:xfrm>
          <a:prstGeom prst="roundRect">
            <a:avLst>
              <a:gd name="adj" fmla="val 12776"/>
            </a:avLst>
          </a:prstGeom>
          <a:solidFill>
            <a:srgbClr val="EED9CE"/>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pic>
        <p:nvPicPr>
          <p:cNvPr id="1038" name="Picture 14" descr="Figma - Free logo icons">
            <a:extLst>
              <a:ext uri="{FF2B5EF4-FFF2-40B4-BE49-F238E27FC236}">
                <a16:creationId xmlns:a16="http://schemas.microsoft.com/office/drawing/2014/main" id="{B4B03E40-95A3-675D-332E-7EE14EEBB1E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9437" y="5324744"/>
            <a:ext cx="711968" cy="711968"/>
          </a:xfrm>
          <a:prstGeom prst="rect">
            <a:avLst/>
          </a:prstGeom>
          <a:noFill/>
          <a:extLst>
            <a:ext uri="{909E8E84-426E-40DD-AFC4-6F175D3DCCD1}">
              <a14:hiddenFill xmlns:a14="http://schemas.microsoft.com/office/drawing/2010/main">
                <a:solidFill>
                  <a:srgbClr val="FFFFFF"/>
                </a:solidFill>
              </a14:hiddenFill>
            </a:ext>
          </a:extLst>
        </p:spPr>
      </p:pic>
      <p:sp>
        <p:nvSpPr>
          <p:cNvPr id="1040" name="Google Shape;920;p36">
            <a:extLst>
              <a:ext uri="{FF2B5EF4-FFF2-40B4-BE49-F238E27FC236}">
                <a16:creationId xmlns:a16="http://schemas.microsoft.com/office/drawing/2014/main" id="{BEB6A77F-6D79-F4C9-6154-1CEF941243A7}"/>
              </a:ext>
            </a:extLst>
          </p:cNvPr>
          <p:cNvSpPr/>
          <p:nvPr/>
        </p:nvSpPr>
        <p:spPr>
          <a:xfrm>
            <a:off x="5440177" y="1724719"/>
            <a:ext cx="6226795" cy="726375"/>
          </a:xfrm>
          <a:prstGeom prst="roundRect">
            <a:avLst>
              <a:gd name="adj" fmla="val 50000"/>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2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1041" name="Google Shape;924;p36">
            <a:extLst>
              <a:ext uri="{FF2B5EF4-FFF2-40B4-BE49-F238E27FC236}">
                <a16:creationId xmlns:a16="http://schemas.microsoft.com/office/drawing/2014/main" id="{6C18CF1F-6195-0C92-E4AF-C0077CE060F8}"/>
              </a:ext>
            </a:extLst>
          </p:cNvPr>
          <p:cNvSpPr/>
          <p:nvPr/>
        </p:nvSpPr>
        <p:spPr>
          <a:xfrm>
            <a:off x="6017620" y="4113052"/>
            <a:ext cx="5756501" cy="756469"/>
          </a:xfrm>
          <a:prstGeom prst="roundRect">
            <a:avLst>
              <a:gd name="adj" fmla="val 50000"/>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8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1042" name="Google Shape;926;p36">
            <a:extLst>
              <a:ext uri="{FF2B5EF4-FFF2-40B4-BE49-F238E27FC236}">
                <a16:creationId xmlns:a16="http://schemas.microsoft.com/office/drawing/2014/main" id="{96598B0E-A117-2F83-626F-DD3180516E80}"/>
              </a:ext>
            </a:extLst>
          </p:cNvPr>
          <p:cNvSpPr/>
          <p:nvPr/>
        </p:nvSpPr>
        <p:spPr>
          <a:xfrm>
            <a:off x="6001962" y="5291219"/>
            <a:ext cx="5773234" cy="756469"/>
          </a:xfrm>
          <a:prstGeom prst="roundRect">
            <a:avLst>
              <a:gd name="adj" fmla="val 50000"/>
            </a:avLst>
          </a:prstGeom>
          <a:solidFill>
            <a:srgbClr val="EED9CE"/>
          </a:solidFill>
          <a:ln>
            <a:noFill/>
          </a:ln>
        </p:spPr>
        <p:txBody>
          <a:bodyPr spcFirstLastPara="1" wrap="square" lIns="91425" tIns="91425" rIns="91425" bIns="91425" anchor="ctr" anchorCtr="0">
            <a:noAutofit/>
          </a:bodyPr>
          <a:lstStyle/>
          <a:p>
            <a:pPr lvl="0">
              <a:buClr>
                <a:srgbClr val="000000"/>
              </a:buClr>
            </a:pPr>
            <a:endParaRPr kumimoji="0" sz="28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1043" name="Google Shape;922;p36">
            <a:extLst>
              <a:ext uri="{FF2B5EF4-FFF2-40B4-BE49-F238E27FC236}">
                <a16:creationId xmlns:a16="http://schemas.microsoft.com/office/drawing/2014/main" id="{EE9FEC21-6443-4572-CAC9-A908704E2E1F}"/>
              </a:ext>
            </a:extLst>
          </p:cNvPr>
          <p:cNvSpPr/>
          <p:nvPr/>
        </p:nvSpPr>
        <p:spPr>
          <a:xfrm>
            <a:off x="5910471" y="2895403"/>
            <a:ext cx="5756501" cy="765902"/>
          </a:xfrm>
          <a:prstGeom prst="roundRect">
            <a:avLst>
              <a:gd name="adj" fmla="val 50000"/>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1044" name="Google Shape;920;p36">
            <a:extLst>
              <a:ext uri="{FF2B5EF4-FFF2-40B4-BE49-F238E27FC236}">
                <a16:creationId xmlns:a16="http://schemas.microsoft.com/office/drawing/2014/main" id="{EBAE40BF-6FAF-018A-E1CA-510023B9B3B9}"/>
              </a:ext>
            </a:extLst>
          </p:cNvPr>
          <p:cNvSpPr/>
          <p:nvPr/>
        </p:nvSpPr>
        <p:spPr>
          <a:xfrm>
            <a:off x="1388566" y="1721552"/>
            <a:ext cx="4610763" cy="731216"/>
          </a:xfrm>
          <a:prstGeom prst="roundRect">
            <a:avLst>
              <a:gd name="adj" fmla="val 50000"/>
            </a:avLst>
          </a:prstGeom>
          <a:solidFill>
            <a:srgbClr val="EED9CE"/>
          </a:solidFill>
          <a:ln>
            <a:noFill/>
          </a:ln>
        </p:spPr>
        <p:txBody>
          <a:bodyPr spcFirstLastPara="1" wrap="square" lIns="91425" tIns="91425" rIns="91425" bIns="91425" anchor="ctr" anchorCtr="0">
            <a:noAutofit/>
          </a:bodyPr>
          <a:lstStyle/>
          <a:p>
            <a:pPr lvl="1">
              <a:buClr>
                <a:srgbClr val="000000"/>
              </a:buClr>
              <a:defRPr/>
            </a:pPr>
            <a:r>
              <a:rPr kumimoji="0" lang="en-US" sz="28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rPr>
              <a:t>Front-end</a:t>
            </a:r>
            <a:endParaRPr kumimoji="0" sz="20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1045" name="Google Shape;924;p36">
            <a:extLst>
              <a:ext uri="{FF2B5EF4-FFF2-40B4-BE49-F238E27FC236}">
                <a16:creationId xmlns:a16="http://schemas.microsoft.com/office/drawing/2014/main" id="{A2F71CE9-9D16-83E4-7D64-2EF18EC02908}"/>
              </a:ext>
            </a:extLst>
          </p:cNvPr>
          <p:cNvSpPr/>
          <p:nvPr/>
        </p:nvSpPr>
        <p:spPr>
          <a:xfrm>
            <a:off x="1388566" y="4124243"/>
            <a:ext cx="4802168" cy="745606"/>
          </a:xfrm>
          <a:prstGeom prst="roundRect">
            <a:avLst>
              <a:gd name="adj" fmla="val 50000"/>
            </a:avLst>
          </a:prstGeom>
          <a:solidFill>
            <a:srgbClr val="EED9CE"/>
          </a:solidFill>
          <a:ln>
            <a:noFill/>
          </a:ln>
        </p:spPr>
        <p:txBody>
          <a:bodyPr spcFirstLastPara="1" wrap="square" lIns="91425" tIns="91425" rIns="91425" bIns="91425" anchor="ctr" anchorCtr="0">
            <a:noAutofit/>
          </a:bodyPr>
          <a:lstStyle/>
          <a:p>
            <a:pPr lvl="1">
              <a:buClr>
                <a:srgbClr val="000000"/>
              </a:buClr>
              <a:defRPr/>
            </a:pPr>
            <a:r>
              <a:rPr kumimoji="0" lang="en" sz="28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rPr>
              <a:t>Database</a:t>
            </a:r>
            <a:endParaRPr kumimoji="0" sz="28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1046" name="Google Shape;926;p36">
            <a:extLst>
              <a:ext uri="{FF2B5EF4-FFF2-40B4-BE49-F238E27FC236}">
                <a16:creationId xmlns:a16="http://schemas.microsoft.com/office/drawing/2014/main" id="{2BBAE9FC-3598-368E-E6A0-7C1856D3D862}"/>
              </a:ext>
            </a:extLst>
          </p:cNvPr>
          <p:cNvSpPr/>
          <p:nvPr/>
        </p:nvSpPr>
        <p:spPr>
          <a:xfrm>
            <a:off x="1390508" y="5291219"/>
            <a:ext cx="4870527" cy="751367"/>
          </a:xfrm>
          <a:prstGeom prst="roundRect">
            <a:avLst>
              <a:gd name="adj" fmla="val 50000"/>
            </a:avLst>
          </a:prstGeom>
          <a:solidFill>
            <a:srgbClr val="EED9CE"/>
          </a:solidFill>
          <a:ln>
            <a:noFill/>
          </a:ln>
        </p:spPr>
        <p:txBody>
          <a:bodyPr spcFirstLastPara="1" wrap="square" lIns="91425" tIns="91425" rIns="91425" bIns="91425" anchor="ctr" anchorCtr="0">
            <a:noAutofit/>
          </a:bodyPr>
          <a:lstStyle/>
          <a:p>
            <a:pPr lvl="1">
              <a:buClr>
                <a:srgbClr val="000000"/>
              </a:buClr>
            </a:pPr>
            <a:r>
              <a:rPr kumimoji="0" lang="en" sz="28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rPr>
              <a:t>UI &amp; UX</a:t>
            </a:r>
            <a:endParaRPr kumimoji="0" sz="28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1047" name="Google Shape;922;p36">
            <a:extLst>
              <a:ext uri="{FF2B5EF4-FFF2-40B4-BE49-F238E27FC236}">
                <a16:creationId xmlns:a16="http://schemas.microsoft.com/office/drawing/2014/main" id="{05B10E19-2F75-C52F-7EF5-1FEA7A773BBB}"/>
              </a:ext>
            </a:extLst>
          </p:cNvPr>
          <p:cNvSpPr/>
          <p:nvPr/>
        </p:nvSpPr>
        <p:spPr>
          <a:xfrm>
            <a:off x="1390508" y="2882202"/>
            <a:ext cx="4820357" cy="769237"/>
          </a:xfrm>
          <a:prstGeom prst="roundRect">
            <a:avLst>
              <a:gd name="adj" fmla="val 50000"/>
            </a:avLst>
          </a:prstGeom>
          <a:solidFill>
            <a:srgbClr val="EED9CE"/>
          </a:solidFill>
          <a:ln>
            <a:noFill/>
          </a:ln>
        </p:spPr>
        <p:txBody>
          <a:bodyPr spcFirstLastPara="1" wrap="square" lIns="91425" tIns="91425" rIns="91425" bIns="91425" anchor="ctr" anchorCtr="0">
            <a:noAutofit/>
          </a:bodyPr>
          <a:lstStyle/>
          <a:p>
            <a:pPr lvl="1">
              <a:buClr>
                <a:srgbClr val="000000"/>
              </a:buClr>
              <a:defRPr/>
            </a:pPr>
            <a:r>
              <a:rPr kumimoji="0" lang="en" sz="28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rPr>
              <a:t>Back-end</a:t>
            </a:r>
            <a:endParaRPr kumimoji="0" sz="2000" b="1"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1081" name="Google Shape;1450;p51">
            <a:extLst>
              <a:ext uri="{FF2B5EF4-FFF2-40B4-BE49-F238E27FC236}">
                <a16:creationId xmlns:a16="http://schemas.microsoft.com/office/drawing/2014/main" id="{329F4EAE-A5CD-FB14-128E-D1CB0AF4F7A9}"/>
              </a:ext>
            </a:extLst>
          </p:cNvPr>
          <p:cNvGrpSpPr/>
          <p:nvPr/>
        </p:nvGrpSpPr>
        <p:grpSpPr>
          <a:xfrm>
            <a:off x="4329505" y="1272214"/>
            <a:ext cx="3703341" cy="5412001"/>
            <a:chOff x="2968726" y="1172903"/>
            <a:chExt cx="2462653" cy="3559035"/>
          </a:xfrm>
        </p:grpSpPr>
        <p:grpSp>
          <p:nvGrpSpPr>
            <p:cNvPr id="1082" name="Google Shape;1451;p51">
              <a:extLst>
                <a:ext uri="{FF2B5EF4-FFF2-40B4-BE49-F238E27FC236}">
                  <a16:creationId xmlns:a16="http://schemas.microsoft.com/office/drawing/2014/main" id="{B2E0245C-7E19-656A-5B09-A3C8EBCAFF52}"/>
                </a:ext>
              </a:extLst>
            </p:cNvPr>
            <p:cNvGrpSpPr/>
            <p:nvPr/>
          </p:nvGrpSpPr>
          <p:grpSpPr>
            <a:xfrm>
              <a:off x="2968726" y="1172903"/>
              <a:ext cx="2462653" cy="3559035"/>
              <a:chOff x="457138" y="1172903"/>
              <a:chExt cx="2462653" cy="3559035"/>
            </a:xfrm>
          </p:grpSpPr>
          <p:sp>
            <p:nvSpPr>
              <p:cNvPr id="1084" name="Google Shape;1452;p51">
                <a:extLst>
                  <a:ext uri="{FF2B5EF4-FFF2-40B4-BE49-F238E27FC236}">
                    <a16:creationId xmlns:a16="http://schemas.microsoft.com/office/drawing/2014/main" id="{A4436A8F-DBA1-BB59-3948-14B6662B7AE4}"/>
                  </a:ext>
                </a:extLst>
              </p:cNvPr>
              <p:cNvSpPr/>
              <p:nvPr/>
            </p:nvSpPr>
            <p:spPr>
              <a:xfrm>
                <a:off x="457138" y="1172903"/>
                <a:ext cx="2462653" cy="3559035"/>
              </a:xfrm>
              <a:custGeom>
                <a:avLst/>
                <a:gdLst/>
                <a:ahLst/>
                <a:cxnLst/>
                <a:rect l="l" t="t" r="r" b="b"/>
                <a:pathLst>
                  <a:path w="29564" h="42726" extrusionOk="0">
                    <a:moveTo>
                      <a:pt x="29562" y="41404"/>
                    </a:moveTo>
                    <a:cubicBezTo>
                      <a:pt x="29562" y="42133"/>
                      <a:pt x="28972" y="42725"/>
                      <a:pt x="28241" y="42725"/>
                    </a:cubicBezTo>
                    <a:lnTo>
                      <a:pt x="1321" y="42725"/>
                    </a:lnTo>
                    <a:cubicBezTo>
                      <a:pt x="591" y="42725"/>
                      <a:pt x="0" y="42134"/>
                      <a:pt x="0" y="41404"/>
                    </a:cubicBezTo>
                    <a:lnTo>
                      <a:pt x="0" y="1322"/>
                    </a:lnTo>
                    <a:cubicBezTo>
                      <a:pt x="0" y="593"/>
                      <a:pt x="590" y="1"/>
                      <a:pt x="1321" y="1"/>
                    </a:cubicBezTo>
                    <a:lnTo>
                      <a:pt x="28242" y="1"/>
                    </a:lnTo>
                    <a:cubicBezTo>
                      <a:pt x="28972" y="1"/>
                      <a:pt x="29563" y="591"/>
                      <a:pt x="29563" y="1322"/>
                    </a:cubicBezTo>
                    <a:lnTo>
                      <a:pt x="29563" y="41404"/>
                    </a:lnTo>
                    <a:close/>
                  </a:path>
                </a:pathLst>
              </a:custGeom>
              <a:solidFill>
                <a:srgbClr val="FFFFFF"/>
              </a:solidFill>
              <a:ln w="9525" cap="flat" cmpd="sng">
                <a:solidFill>
                  <a:srgbClr val="874C2E"/>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5" name="Google Shape;1453;p51">
                <a:extLst>
                  <a:ext uri="{FF2B5EF4-FFF2-40B4-BE49-F238E27FC236}">
                    <a16:creationId xmlns:a16="http://schemas.microsoft.com/office/drawing/2014/main" id="{982BB5ED-B0FE-E8DE-E265-B98423308203}"/>
                  </a:ext>
                </a:extLst>
              </p:cNvPr>
              <p:cNvSpPr/>
              <p:nvPr/>
            </p:nvSpPr>
            <p:spPr>
              <a:xfrm>
                <a:off x="584148" y="1456977"/>
                <a:ext cx="2208616" cy="2979558"/>
              </a:xfrm>
              <a:custGeom>
                <a:avLst/>
                <a:gdLst/>
                <a:ahLst/>
                <a:cxnLst/>
                <a:rect l="l" t="t" r="r" b="b"/>
                <a:pathLst>
                  <a:path w="26514" h="35769" extrusionOk="0">
                    <a:moveTo>
                      <a:pt x="33" y="0"/>
                    </a:moveTo>
                    <a:cubicBezTo>
                      <a:pt x="16" y="0"/>
                      <a:pt x="1" y="18"/>
                      <a:pt x="1" y="38"/>
                    </a:cubicBezTo>
                    <a:lnTo>
                      <a:pt x="1" y="35732"/>
                    </a:lnTo>
                    <a:cubicBezTo>
                      <a:pt x="1" y="35752"/>
                      <a:pt x="16" y="35769"/>
                      <a:pt x="33" y="35769"/>
                    </a:cubicBezTo>
                    <a:lnTo>
                      <a:pt x="26481" y="35769"/>
                    </a:lnTo>
                    <a:cubicBezTo>
                      <a:pt x="26498" y="35769"/>
                      <a:pt x="26513" y="35752"/>
                      <a:pt x="26513" y="35732"/>
                    </a:cubicBezTo>
                    <a:lnTo>
                      <a:pt x="26513" y="38"/>
                    </a:lnTo>
                    <a:cubicBezTo>
                      <a:pt x="26513" y="18"/>
                      <a:pt x="26498" y="0"/>
                      <a:pt x="26481" y="0"/>
                    </a:cubicBezTo>
                    <a:close/>
                  </a:path>
                </a:pathLst>
              </a:custGeom>
              <a:noFill/>
              <a:ln w="9525" cap="flat" cmpd="sng">
                <a:solidFill>
                  <a:srgbClr val="874C2E"/>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083" name="Google Shape;1454;p51">
              <a:extLst>
                <a:ext uri="{FF2B5EF4-FFF2-40B4-BE49-F238E27FC236}">
                  <a16:creationId xmlns:a16="http://schemas.microsoft.com/office/drawing/2014/main" id="{0812E740-D8D4-3A40-BF1A-1CA8E600D130}"/>
                </a:ext>
              </a:extLst>
            </p:cNvPr>
            <p:cNvSpPr/>
            <p:nvPr/>
          </p:nvSpPr>
          <p:spPr>
            <a:xfrm>
              <a:off x="4101963" y="4483190"/>
              <a:ext cx="196200" cy="196200"/>
            </a:xfrm>
            <a:prstGeom prst="ellipse">
              <a:avLst/>
            </a:prstGeom>
            <a:noFill/>
            <a:ln w="9525" cap="flat" cmpd="sng">
              <a:solidFill>
                <a:srgbClr val="874C2E"/>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086" name="Google Shape;1458;p51">
            <a:extLst>
              <a:ext uri="{FF2B5EF4-FFF2-40B4-BE49-F238E27FC236}">
                <a16:creationId xmlns:a16="http://schemas.microsoft.com/office/drawing/2014/main" id="{39DBDF31-049D-77DB-9348-2EF7AB92A94E}"/>
              </a:ext>
            </a:extLst>
          </p:cNvPr>
          <p:cNvSpPr/>
          <p:nvPr/>
        </p:nvSpPr>
        <p:spPr>
          <a:xfrm>
            <a:off x="4541672" y="1718961"/>
            <a:ext cx="3296346" cy="756158"/>
          </a:xfrm>
          <a:prstGeom prst="rect">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7" name="Google Shape;1460;p51">
            <a:extLst>
              <a:ext uri="{FF2B5EF4-FFF2-40B4-BE49-F238E27FC236}">
                <a16:creationId xmlns:a16="http://schemas.microsoft.com/office/drawing/2014/main" id="{92AE2867-F099-B6DD-F691-93ED87846997}"/>
              </a:ext>
            </a:extLst>
          </p:cNvPr>
          <p:cNvSpPr/>
          <p:nvPr/>
        </p:nvSpPr>
        <p:spPr>
          <a:xfrm>
            <a:off x="5914765" y="1750871"/>
            <a:ext cx="741780" cy="672578"/>
          </a:xfrm>
          <a:prstGeom prst="ellipse">
            <a:avLst/>
          </a:prstGeom>
          <a:solidFill>
            <a:srgbClr val="F7EE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1458;p51">
            <a:extLst>
              <a:ext uri="{FF2B5EF4-FFF2-40B4-BE49-F238E27FC236}">
                <a16:creationId xmlns:a16="http://schemas.microsoft.com/office/drawing/2014/main" id="{ACC043A5-0E06-4FE9-AF31-0DBD77A0CD1F}"/>
              </a:ext>
            </a:extLst>
          </p:cNvPr>
          <p:cNvSpPr/>
          <p:nvPr/>
        </p:nvSpPr>
        <p:spPr>
          <a:xfrm>
            <a:off x="4538145" y="2891965"/>
            <a:ext cx="3296346" cy="756579"/>
          </a:xfrm>
          <a:prstGeom prst="rect">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1460;p51">
            <a:extLst>
              <a:ext uri="{FF2B5EF4-FFF2-40B4-BE49-F238E27FC236}">
                <a16:creationId xmlns:a16="http://schemas.microsoft.com/office/drawing/2014/main" id="{F4EC9ABC-E3C5-2BFF-69D0-7F468727E148}"/>
              </a:ext>
            </a:extLst>
          </p:cNvPr>
          <p:cNvSpPr/>
          <p:nvPr/>
        </p:nvSpPr>
        <p:spPr>
          <a:xfrm>
            <a:off x="5886338" y="2942065"/>
            <a:ext cx="741780" cy="672578"/>
          </a:xfrm>
          <a:prstGeom prst="ellipse">
            <a:avLst/>
          </a:prstGeom>
          <a:solidFill>
            <a:srgbClr val="F7EE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1458;p51">
            <a:extLst>
              <a:ext uri="{FF2B5EF4-FFF2-40B4-BE49-F238E27FC236}">
                <a16:creationId xmlns:a16="http://schemas.microsoft.com/office/drawing/2014/main" id="{9202B1BD-2950-C23E-0452-153014D55097}"/>
              </a:ext>
            </a:extLst>
          </p:cNvPr>
          <p:cNvSpPr/>
          <p:nvPr/>
        </p:nvSpPr>
        <p:spPr>
          <a:xfrm>
            <a:off x="4538145" y="5286118"/>
            <a:ext cx="3296346" cy="759074"/>
          </a:xfrm>
          <a:prstGeom prst="rect">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1460;p51">
            <a:extLst>
              <a:ext uri="{FF2B5EF4-FFF2-40B4-BE49-F238E27FC236}">
                <a16:creationId xmlns:a16="http://schemas.microsoft.com/office/drawing/2014/main" id="{CCA0417E-75F8-F28F-026E-01B687D59FB6}"/>
              </a:ext>
            </a:extLst>
          </p:cNvPr>
          <p:cNvSpPr/>
          <p:nvPr/>
        </p:nvSpPr>
        <p:spPr>
          <a:xfrm>
            <a:off x="5894264" y="5368361"/>
            <a:ext cx="741780" cy="672578"/>
          </a:xfrm>
          <a:prstGeom prst="ellipse">
            <a:avLst/>
          </a:prstGeom>
          <a:solidFill>
            <a:srgbClr val="F7EE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458;p51">
            <a:extLst>
              <a:ext uri="{FF2B5EF4-FFF2-40B4-BE49-F238E27FC236}">
                <a16:creationId xmlns:a16="http://schemas.microsoft.com/office/drawing/2014/main" id="{C3A10C14-007B-8B31-67F3-6233D665E99A}"/>
              </a:ext>
            </a:extLst>
          </p:cNvPr>
          <p:cNvSpPr/>
          <p:nvPr/>
        </p:nvSpPr>
        <p:spPr>
          <a:xfrm>
            <a:off x="4545477" y="4159878"/>
            <a:ext cx="3296346" cy="756579"/>
          </a:xfrm>
          <a:prstGeom prst="rect">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460;p51">
            <a:extLst>
              <a:ext uri="{FF2B5EF4-FFF2-40B4-BE49-F238E27FC236}">
                <a16:creationId xmlns:a16="http://schemas.microsoft.com/office/drawing/2014/main" id="{A8BAA132-7FA4-FE6E-75C5-28578E21F06C}"/>
              </a:ext>
            </a:extLst>
          </p:cNvPr>
          <p:cNvSpPr/>
          <p:nvPr/>
        </p:nvSpPr>
        <p:spPr>
          <a:xfrm>
            <a:off x="5856028" y="4196943"/>
            <a:ext cx="741780" cy="672578"/>
          </a:xfrm>
          <a:prstGeom prst="ellipse">
            <a:avLst/>
          </a:prstGeom>
          <a:solidFill>
            <a:srgbClr val="F7EEE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1434;p50">
            <a:extLst>
              <a:ext uri="{FF2B5EF4-FFF2-40B4-BE49-F238E27FC236}">
                <a16:creationId xmlns:a16="http://schemas.microsoft.com/office/drawing/2014/main" id="{9644C1C2-707D-E2D9-8300-837D0B333382}"/>
              </a:ext>
            </a:extLst>
          </p:cNvPr>
          <p:cNvSpPr txBox="1"/>
          <p:nvPr/>
        </p:nvSpPr>
        <p:spPr>
          <a:xfrm>
            <a:off x="8054016" y="1700698"/>
            <a:ext cx="3180910" cy="774421"/>
          </a:xfrm>
          <a:prstGeom prst="rect">
            <a:avLst/>
          </a:prstGeom>
          <a:noFill/>
          <a:ln>
            <a:noFill/>
          </a:ln>
        </p:spPr>
        <p:txBody>
          <a:bodyPr spcFirstLastPara="1" wrap="square" lIns="91425" tIns="91425" rIns="91425" bIns="91425" anchor="b" anchorCtr="0">
            <a:noAutofit/>
          </a:bodyPr>
          <a:lstStyle/>
          <a:p>
            <a:pPr algn="ctr">
              <a:buClr>
                <a:srgbClr val="000000"/>
              </a:buClr>
              <a:buFont typeface="Arial"/>
              <a:buNone/>
            </a:pPr>
            <a:r>
              <a:rPr lang="en-GB" sz="2000" b="1" kern="0" dirty="0">
                <a:solidFill>
                  <a:srgbClr val="874C2E"/>
                </a:solidFill>
                <a:latin typeface="Fira Sans Extra Condensed Medium"/>
                <a:ea typeface="Fira Sans Extra Condensed Medium"/>
                <a:cs typeface="Fira Sans Extra Condensed Medium"/>
                <a:sym typeface="Fira Sans Extra Condensed Medium"/>
              </a:rPr>
              <a:t>In Front-end we will use flutter framework</a:t>
            </a:r>
            <a:endParaRPr sz="2000" b="1" kern="0" dirty="0">
              <a:solidFill>
                <a:srgbClr val="874C2E"/>
              </a:solidFill>
              <a:latin typeface="Fira Sans Extra Condensed Medium"/>
              <a:ea typeface="Fira Sans Extra Condensed Medium"/>
              <a:cs typeface="Fira Sans Extra Condensed Medium"/>
              <a:sym typeface="Fira Sans Extra Condensed Medium"/>
            </a:endParaRPr>
          </a:p>
        </p:txBody>
      </p:sp>
      <p:sp>
        <p:nvSpPr>
          <p:cNvPr id="251" name="Google Shape;1434;p50">
            <a:extLst>
              <a:ext uri="{FF2B5EF4-FFF2-40B4-BE49-F238E27FC236}">
                <a16:creationId xmlns:a16="http://schemas.microsoft.com/office/drawing/2014/main" id="{F2D920CC-9D49-9218-80AF-715116CB2835}"/>
              </a:ext>
            </a:extLst>
          </p:cNvPr>
          <p:cNvSpPr txBox="1"/>
          <p:nvPr/>
        </p:nvSpPr>
        <p:spPr>
          <a:xfrm>
            <a:off x="8141148" y="4412973"/>
            <a:ext cx="3401977" cy="485700"/>
          </a:xfrm>
          <a:prstGeom prst="rect">
            <a:avLst/>
          </a:prstGeom>
          <a:noFill/>
          <a:ln>
            <a:noFill/>
          </a:ln>
        </p:spPr>
        <p:txBody>
          <a:bodyPr spcFirstLastPara="1" wrap="square" lIns="91425" tIns="91425" rIns="91425" bIns="91425" anchor="b" anchorCtr="0">
            <a:noAutofit/>
          </a:bodyPr>
          <a:lstStyle/>
          <a:p>
            <a:pPr algn="ctr">
              <a:buClr>
                <a:srgbClr val="000000"/>
              </a:buClr>
              <a:buFont typeface="Arial"/>
              <a:buNone/>
            </a:pPr>
            <a:r>
              <a:rPr lang="en-GB" sz="2000" b="1" kern="0" dirty="0">
                <a:solidFill>
                  <a:srgbClr val="874C2E"/>
                </a:solidFill>
                <a:latin typeface="Fira Sans Extra Condensed Medium"/>
                <a:ea typeface="Fira Sans Extra Condensed Medium"/>
                <a:cs typeface="Fira Sans Extra Condensed Medium"/>
                <a:sym typeface="Fira Sans Extra Condensed Medium"/>
              </a:rPr>
              <a:t>In Database we will use Firebase</a:t>
            </a:r>
            <a:endParaRPr sz="2000" b="1" kern="0" dirty="0">
              <a:solidFill>
                <a:srgbClr val="874C2E"/>
              </a:solidFill>
              <a:latin typeface="Fira Sans Extra Condensed Medium"/>
              <a:ea typeface="Fira Sans Extra Condensed Medium"/>
              <a:cs typeface="Fira Sans Extra Condensed Medium"/>
              <a:sym typeface="Fira Sans Extra Condensed Medium"/>
            </a:endParaRPr>
          </a:p>
        </p:txBody>
      </p:sp>
      <p:sp>
        <p:nvSpPr>
          <p:cNvPr id="252" name="Google Shape;1434;p50">
            <a:extLst>
              <a:ext uri="{FF2B5EF4-FFF2-40B4-BE49-F238E27FC236}">
                <a16:creationId xmlns:a16="http://schemas.microsoft.com/office/drawing/2014/main" id="{9806D90E-1E13-D16F-105E-9C545625AA12}"/>
              </a:ext>
            </a:extLst>
          </p:cNvPr>
          <p:cNvSpPr txBox="1"/>
          <p:nvPr/>
        </p:nvSpPr>
        <p:spPr>
          <a:xfrm>
            <a:off x="8305774" y="3107762"/>
            <a:ext cx="3088269" cy="563127"/>
          </a:xfrm>
          <a:prstGeom prst="rect">
            <a:avLst/>
          </a:prstGeom>
          <a:noFill/>
          <a:ln>
            <a:noFill/>
          </a:ln>
        </p:spPr>
        <p:txBody>
          <a:bodyPr spcFirstLastPara="1" wrap="square" lIns="91425" tIns="91425" rIns="91425" bIns="91425" anchor="b" anchorCtr="0">
            <a:noAutofit/>
          </a:bodyPr>
          <a:lstStyle/>
          <a:p>
            <a:pPr algn="ctr">
              <a:buClr>
                <a:srgbClr val="000000"/>
              </a:buClr>
              <a:buFont typeface="Arial"/>
              <a:buNone/>
            </a:pPr>
            <a:r>
              <a:rPr lang="en-GB" sz="2000" b="1" kern="0" dirty="0">
                <a:solidFill>
                  <a:srgbClr val="874C2E"/>
                </a:solidFill>
                <a:latin typeface="Fira Sans Extra Condensed Medium"/>
                <a:ea typeface="Fira Sans Extra Condensed Medium"/>
                <a:cs typeface="Fira Sans Extra Condensed Medium"/>
                <a:sym typeface="Fira Sans Extra Condensed Medium"/>
              </a:rPr>
              <a:t>In Back-end we will use Node.js</a:t>
            </a:r>
            <a:endParaRPr sz="2000" b="1" kern="0" dirty="0">
              <a:solidFill>
                <a:srgbClr val="874C2E"/>
              </a:solidFill>
              <a:latin typeface="Fira Sans Extra Condensed Medium"/>
              <a:ea typeface="Fira Sans Extra Condensed Medium"/>
              <a:cs typeface="Fira Sans Extra Condensed Medium"/>
              <a:sym typeface="Fira Sans Extra Condensed Medium"/>
            </a:endParaRPr>
          </a:p>
        </p:txBody>
      </p:sp>
      <p:sp>
        <p:nvSpPr>
          <p:cNvPr id="253" name="Google Shape;1434;p50">
            <a:extLst>
              <a:ext uri="{FF2B5EF4-FFF2-40B4-BE49-F238E27FC236}">
                <a16:creationId xmlns:a16="http://schemas.microsoft.com/office/drawing/2014/main" id="{267FC9ED-1608-935F-C8C3-5D73E55188A2}"/>
              </a:ext>
            </a:extLst>
          </p:cNvPr>
          <p:cNvSpPr txBox="1"/>
          <p:nvPr/>
        </p:nvSpPr>
        <p:spPr>
          <a:xfrm>
            <a:off x="8207236" y="5344438"/>
            <a:ext cx="3401976" cy="672578"/>
          </a:xfrm>
          <a:prstGeom prst="rect">
            <a:avLst/>
          </a:prstGeom>
          <a:noFill/>
          <a:ln>
            <a:noFill/>
          </a:ln>
        </p:spPr>
        <p:txBody>
          <a:bodyPr spcFirstLastPara="1" wrap="square" lIns="91425" tIns="91425" rIns="91425" bIns="91425" anchor="b" anchorCtr="0">
            <a:noAutofit/>
          </a:bodyPr>
          <a:lstStyle/>
          <a:p>
            <a:pPr algn="ctr">
              <a:buClr>
                <a:srgbClr val="000000"/>
              </a:buClr>
              <a:buFont typeface="Arial"/>
              <a:buNone/>
            </a:pPr>
            <a:r>
              <a:rPr lang="en-GB" sz="2000" b="1" kern="0" dirty="0">
                <a:solidFill>
                  <a:srgbClr val="874C2E"/>
                </a:solidFill>
                <a:latin typeface="Fira Sans Extra Condensed Medium"/>
                <a:ea typeface="Fira Sans Extra Condensed Medium"/>
                <a:cs typeface="Fira Sans Extra Condensed Medium"/>
                <a:sym typeface="Fira Sans Extra Condensed Medium"/>
              </a:rPr>
              <a:t>In UI &amp; UX we will use Figma program</a:t>
            </a:r>
            <a:endParaRPr sz="2000" b="1" kern="0" dirty="0">
              <a:solidFill>
                <a:srgbClr val="874C2E"/>
              </a:solidFill>
              <a:latin typeface="Fira Sans Extra Condensed Medium"/>
              <a:ea typeface="Fira Sans Extra Condensed Medium"/>
              <a:cs typeface="Fira Sans Extra Condensed Medium"/>
              <a:sym typeface="Fira Sans Extra Condensed Medium"/>
            </a:endParaRPr>
          </a:p>
        </p:txBody>
      </p:sp>
      <p:grpSp>
        <p:nvGrpSpPr>
          <p:cNvPr id="1058" name="Google Shape;6347;p113">
            <a:extLst>
              <a:ext uri="{FF2B5EF4-FFF2-40B4-BE49-F238E27FC236}">
                <a16:creationId xmlns:a16="http://schemas.microsoft.com/office/drawing/2014/main" id="{1BE25BCA-94D8-CD3F-CF84-2465783FE129}"/>
              </a:ext>
            </a:extLst>
          </p:cNvPr>
          <p:cNvGrpSpPr/>
          <p:nvPr/>
        </p:nvGrpSpPr>
        <p:grpSpPr>
          <a:xfrm>
            <a:off x="6012798" y="4271326"/>
            <a:ext cx="470108" cy="469745"/>
            <a:chOff x="7176957" y="1973168"/>
            <a:chExt cx="470108" cy="469745"/>
          </a:xfrm>
        </p:grpSpPr>
        <p:sp>
          <p:nvSpPr>
            <p:cNvPr id="1059" name="Google Shape;6348;p113">
              <a:extLst>
                <a:ext uri="{FF2B5EF4-FFF2-40B4-BE49-F238E27FC236}">
                  <a16:creationId xmlns:a16="http://schemas.microsoft.com/office/drawing/2014/main" id="{5FB5A9D0-DE37-9545-BDE6-DBA17ECAEC80}"/>
                </a:ext>
              </a:extLst>
            </p:cNvPr>
            <p:cNvSpPr/>
            <p:nvPr/>
          </p:nvSpPr>
          <p:spPr>
            <a:xfrm>
              <a:off x="7190109" y="2366866"/>
              <a:ext cx="112177" cy="58095"/>
            </a:xfrm>
            <a:custGeom>
              <a:avLst/>
              <a:gdLst/>
              <a:ahLst/>
              <a:cxnLst/>
              <a:rect l="l" t="t" r="r" b="b"/>
              <a:pathLst>
                <a:path w="5200" h="2693" extrusionOk="0">
                  <a:moveTo>
                    <a:pt x="2610" y="0"/>
                  </a:moveTo>
                  <a:cubicBezTo>
                    <a:pt x="3956" y="0"/>
                    <a:pt x="5054" y="1181"/>
                    <a:pt x="5199" y="2693"/>
                  </a:cubicBezTo>
                  <a:lnTo>
                    <a:pt x="0" y="2693"/>
                  </a:lnTo>
                  <a:cubicBezTo>
                    <a:pt x="145" y="1181"/>
                    <a:pt x="1264" y="0"/>
                    <a:pt x="2589" y="0"/>
                  </a:cubicBezTo>
                  <a:close/>
                  <a:moveTo>
                    <a:pt x="2610" y="0"/>
                  </a:move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0" name="Google Shape;6349;p113">
              <a:extLst>
                <a:ext uri="{FF2B5EF4-FFF2-40B4-BE49-F238E27FC236}">
                  <a16:creationId xmlns:a16="http://schemas.microsoft.com/office/drawing/2014/main" id="{F4D41F6F-5B30-DCAF-06D8-9F21D4F941A2}"/>
                </a:ext>
              </a:extLst>
            </p:cNvPr>
            <p:cNvSpPr/>
            <p:nvPr/>
          </p:nvSpPr>
          <p:spPr>
            <a:xfrm>
              <a:off x="7359453" y="2366866"/>
              <a:ext cx="112177" cy="58095"/>
            </a:xfrm>
            <a:custGeom>
              <a:avLst/>
              <a:gdLst/>
              <a:ahLst/>
              <a:cxnLst/>
              <a:rect l="l" t="t" r="r" b="b"/>
              <a:pathLst>
                <a:path w="5200" h="2693" extrusionOk="0">
                  <a:moveTo>
                    <a:pt x="2611" y="0"/>
                  </a:moveTo>
                  <a:cubicBezTo>
                    <a:pt x="3957" y="0"/>
                    <a:pt x="5076" y="1181"/>
                    <a:pt x="5200" y="2693"/>
                  </a:cubicBezTo>
                  <a:lnTo>
                    <a:pt x="1" y="2693"/>
                  </a:lnTo>
                  <a:cubicBezTo>
                    <a:pt x="146" y="1181"/>
                    <a:pt x="1264" y="0"/>
                    <a:pt x="2590" y="0"/>
                  </a:cubicBezTo>
                  <a:close/>
                  <a:moveTo>
                    <a:pt x="2611" y="0"/>
                  </a:move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1" name="Google Shape;6350;p113">
              <a:extLst>
                <a:ext uri="{FF2B5EF4-FFF2-40B4-BE49-F238E27FC236}">
                  <a16:creationId xmlns:a16="http://schemas.microsoft.com/office/drawing/2014/main" id="{6B377D7E-617A-2B1E-5B5E-11879FCAD2BD}"/>
                </a:ext>
              </a:extLst>
            </p:cNvPr>
            <p:cNvSpPr/>
            <p:nvPr/>
          </p:nvSpPr>
          <p:spPr>
            <a:xfrm>
              <a:off x="7528819" y="2366866"/>
              <a:ext cx="112177" cy="58095"/>
            </a:xfrm>
            <a:custGeom>
              <a:avLst/>
              <a:gdLst/>
              <a:ahLst/>
              <a:cxnLst/>
              <a:rect l="l" t="t" r="r" b="b"/>
              <a:pathLst>
                <a:path w="5200" h="2693" extrusionOk="0">
                  <a:moveTo>
                    <a:pt x="2610" y="0"/>
                  </a:moveTo>
                  <a:cubicBezTo>
                    <a:pt x="3957" y="0"/>
                    <a:pt x="5075" y="1181"/>
                    <a:pt x="5199" y="2693"/>
                  </a:cubicBezTo>
                  <a:lnTo>
                    <a:pt x="0" y="2693"/>
                  </a:lnTo>
                  <a:cubicBezTo>
                    <a:pt x="145" y="1181"/>
                    <a:pt x="1264" y="0"/>
                    <a:pt x="2589" y="0"/>
                  </a:cubicBezTo>
                  <a:close/>
                  <a:moveTo>
                    <a:pt x="2610" y="0"/>
                  </a:move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2" name="Google Shape;6351;p113">
              <a:extLst>
                <a:ext uri="{FF2B5EF4-FFF2-40B4-BE49-F238E27FC236}">
                  <a16:creationId xmlns:a16="http://schemas.microsoft.com/office/drawing/2014/main" id="{8C275728-2AEE-BF31-6FE0-3E1D2888FD85}"/>
                </a:ext>
              </a:extLst>
            </p:cNvPr>
            <p:cNvSpPr/>
            <p:nvPr/>
          </p:nvSpPr>
          <p:spPr>
            <a:xfrm>
              <a:off x="7222727" y="2310993"/>
              <a:ext cx="46942" cy="55894"/>
            </a:xfrm>
            <a:custGeom>
              <a:avLst/>
              <a:gdLst/>
              <a:ahLst/>
              <a:cxnLst/>
              <a:rect l="l" t="t" r="r" b="b"/>
              <a:pathLst>
                <a:path w="2176" h="2591" extrusionOk="0">
                  <a:moveTo>
                    <a:pt x="1098" y="2590"/>
                  </a:moveTo>
                  <a:cubicBezTo>
                    <a:pt x="1699" y="2590"/>
                    <a:pt x="2175" y="2010"/>
                    <a:pt x="2175" y="1306"/>
                  </a:cubicBezTo>
                  <a:cubicBezTo>
                    <a:pt x="2175" y="581"/>
                    <a:pt x="1699" y="1"/>
                    <a:pt x="1098" y="1"/>
                  </a:cubicBezTo>
                  <a:cubicBezTo>
                    <a:pt x="497" y="1"/>
                    <a:pt x="0" y="581"/>
                    <a:pt x="0" y="1306"/>
                  </a:cubicBezTo>
                  <a:cubicBezTo>
                    <a:pt x="0" y="2010"/>
                    <a:pt x="497" y="2590"/>
                    <a:pt x="1098" y="2590"/>
                  </a:cubicBezTo>
                  <a:close/>
                  <a:moveTo>
                    <a:pt x="1098" y="2590"/>
                  </a:move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3" name="Google Shape;6352;p113">
              <a:extLst>
                <a:ext uri="{FF2B5EF4-FFF2-40B4-BE49-F238E27FC236}">
                  <a16:creationId xmlns:a16="http://schemas.microsoft.com/office/drawing/2014/main" id="{254CF092-7376-2A42-E7D5-7B3587111C5B}"/>
                </a:ext>
              </a:extLst>
            </p:cNvPr>
            <p:cNvSpPr/>
            <p:nvPr/>
          </p:nvSpPr>
          <p:spPr>
            <a:xfrm>
              <a:off x="7392071" y="2310993"/>
              <a:ext cx="47395" cy="55894"/>
            </a:xfrm>
            <a:custGeom>
              <a:avLst/>
              <a:gdLst/>
              <a:ahLst/>
              <a:cxnLst/>
              <a:rect l="l" t="t" r="r" b="b"/>
              <a:pathLst>
                <a:path w="2197" h="2591" extrusionOk="0">
                  <a:moveTo>
                    <a:pt x="1099" y="2590"/>
                  </a:moveTo>
                  <a:cubicBezTo>
                    <a:pt x="1699" y="2590"/>
                    <a:pt x="2196" y="2010"/>
                    <a:pt x="2196" y="1306"/>
                  </a:cubicBezTo>
                  <a:cubicBezTo>
                    <a:pt x="2196" y="581"/>
                    <a:pt x="1699" y="1"/>
                    <a:pt x="1099" y="1"/>
                  </a:cubicBezTo>
                  <a:cubicBezTo>
                    <a:pt x="498" y="1"/>
                    <a:pt x="1" y="581"/>
                    <a:pt x="1" y="1306"/>
                  </a:cubicBezTo>
                  <a:cubicBezTo>
                    <a:pt x="1" y="2010"/>
                    <a:pt x="498" y="2590"/>
                    <a:pt x="1099" y="2590"/>
                  </a:cubicBezTo>
                  <a:close/>
                  <a:moveTo>
                    <a:pt x="1099" y="2590"/>
                  </a:move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4" name="Google Shape;6353;p113">
              <a:extLst>
                <a:ext uri="{FF2B5EF4-FFF2-40B4-BE49-F238E27FC236}">
                  <a16:creationId xmlns:a16="http://schemas.microsoft.com/office/drawing/2014/main" id="{D62F6578-8CAD-56C0-6FFC-BDC3631B30B9}"/>
                </a:ext>
              </a:extLst>
            </p:cNvPr>
            <p:cNvSpPr/>
            <p:nvPr/>
          </p:nvSpPr>
          <p:spPr>
            <a:xfrm>
              <a:off x="7561890" y="2310993"/>
              <a:ext cx="46942" cy="55894"/>
            </a:xfrm>
            <a:custGeom>
              <a:avLst/>
              <a:gdLst/>
              <a:ahLst/>
              <a:cxnLst/>
              <a:rect l="l" t="t" r="r" b="b"/>
              <a:pathLst>
                <a:path w="2176" h="2591" extrusionOk="0">
                  <a:moveTo>
                    <a:pt x="1077" y="2590"/>
                  </a:moveTo>
                  <a:cubicBezTo>
                    <a:pt x="1678" y="2590"/>
                    <a:pt x="2175" y="2010"/>
                    <a:pt x="2175" y="1306"/>
                  </a:cubicBezTo>
                  <a:cubicBezTo>
                    <a:pt x="2175" y="581"/>
                    <a:pt x="1678" y="1"/>
                    <a:pt x="1077" y="1"/>
                  </a:cubicBezTo>
                  <a:cubicBezTo>
                    <a:pt x="476" y="1"/>
                    <a:pt x="0" y="581"/>
                    <a:pt x="0" y="1306"/>
                  </a:cubicBezTo>
                  <a:cubicBezTo>
                    <a:pt x="0" y="2010"/>
                    <a:pt x="476" y="2590"/>
                    <a:pt x="1077" y="2590"/>
                  </a:cubicBezTo>
                  <a:close/>
                  <a:moveTo>
                    <a:pt x="1077" y="2590"/>
                  </a:move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5" name="Google Shape;6354;p113">
              <a:extLst>
                <a:ext uri="{FF2B5EF4-FFF2-40B4-BE49-F238E27FC236}">
                  <a16:creationId xmlns:a16="http://schemas.microsoft.com/office/drawing/2014/main" id="{62C7AB73-C847-28A6-32D6-91D0C5CFDC57}"/>
                </a:ext>
              </a:extLst>
            </p:cNvPr>
            <p:cNvSpPr/>
            <p:nvPr/>
          </p:nvSpPr>
          <p:spPr>
            <a:xfrm>
              <a:off x="7331301" y="1973168"/>
              <a:ext cx="168934" cy="65278"/>
            </a:xfrm>
            <a:custGeom>
              <a:avLst/>
              <a:gdLst/>
              <a:ahLst/>
              <a:cxnLst/>
              <a:rect l="l" t="t" r="r" b="b"/>
              <a:pathLst>
                <a:path w="7831" h="3026" extrusionOk="0">
                  <a:moveTo>
                    <a:pt x="3916" y="3025"/>
                  </a:moveTo>
                  <a:cubicBezTo>
                    <a:pt x="6070" y="3025"/>
                    <a:pt x="7831" y="2362"/>
                    <a:pt x="7831" y="1513"/>
                  </a:cubicBezTo>
                  <a:cubicBezTo>
                    <a:pt x="7831" y="685"/>
                    <a:pt x="6070" y="1"/>
                    <a:pt x="3916" y="1"/>
                  </a:cubicBezTo>
                  <a:cubicBezTo>
                    <a:pt x="1761" y="1"/>
                    <a:pt x="1" y="685"/>
                    <a:pt x="1" y="1513"/>
                  </a:cubicBezTo>
                  <a:cubicBezTo>
                    <a:pt x="1" y="2362"/>
                    <a:pt x="1761" y="3025"/>
                    <a:pt x="3916" y="3025"/>
                  </a:cubicBezTo>
                  <a:close/>
                  <a:moveTo>
                    <a:pt x="3916" y="3025"/>
                  </a:moveTo>
                  <a:close/>
                </a:path>
              </a:pathLst>
            </a:custGeom>
            <a:solidFill>
              <a:srgbClr val="8791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6" name="Google Shape;6355;p113">
              <a:extLst>
                <a:ext uri="{FF2B5EF4-FFF2-40B4-BE49-F238E27FC236}">
                  <a16:creationId xmlns:a16="http://schemas.microsoft.com/office/drawing/2014/main" id="{16D33ACD-CE4C-8928-8F78-B19A5FD01C3C}"/>
                </a:ext>
              </a:extLst>
            </p:cNvPr>
            <p:cNvSpPr/>
            <p:nvPr/>
          </p:nvSpPr>
          <p:spPr>
            <a:xfrm>
              <a:off x="7331301" y="2005807"/>
              <a:ext cx="168934" cy="206902"/>
            </a:xfrm>
            <a:custGeom>
              <a:avLst/>
              <a:gdLst/>
              <a:ahLst/>
              <a:cxnLst/>
              <a:rect l="l" t="t" r="r" b="b"/>
              <a:pathLst>
                <a:path w="7831" h="9591" extrusionOk="0">
                  <a:moveTo>
                    <a:pt x="7831" y="0"/>
                  </a:moveTo>
                  <a:lnTo>
                    <a:pt x="7831" y="8079"/>
                  </a:lnTo>
                  <a:cubicBezTo>
                    <a:pt x="7831" y="8928"/>
                    <a:pt x="6070" y="9591"/>
                    <a:pt x="3916" y="9591"/>
                  </a:cubicBezTo>
                  <a:cubicBezTo>
                    <a:pt x="1741" y="9591"/>
                    <a:pt x="1" y="8928"/>
                    <a:pt x="1" y="8079"/>
                  </a:cubicBezTo>
                  <a:lnTo>
                    <a:pt x="1" y="0"/>
                  </a:lnTo>
                  <a:cubicBezTo>
                    <a:pt x="1" y="849"/>
                    <a:pt x="1741" y="1512"/>
                    <a:pt x="3916" y="1512"/>
                  </a:cubicBezTo>
                  <a:cubicBezTo>
                    <a:pt x="6070" y="1512"/>
                    <a:pt x="7831" y="849"/>
                    <a:pt x="7831" y="0"/>
                  </a:cubicBezTo>
                  <a:close/>
                  <a:moveTo>
                    <a:pt x="7831" y="0"/>
                  </a:move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7" name="Google Shape;6356;p113">
              <a:extLst>
                <a:ext uri="{FF2B5EF4-FFF2-40B4-BE49-F238E27FC236}">
                  <a16:creationId xmlns:a16="http://schemas.microsoft.com/office/drawing/2014/main" id="{C722B9A9-EF90-749E-834E-1013B2F51368}"/>
                </a:ext>
              </a:extLst>
            </p:cNvPr>
            <p:cNvSpPr/>
            <p:nvPr/>
          </p:nvSpPr>
          <p:spPr>
            <a:xfrm>
              <a:off x="7176957" y="1973711"/>
              <a:ext cx="470108" cy="469202"/>
            </a:xfrm>
            <a:custGeom>
              <a:avLst/>
              <a:gdLst/>
              <a:ahLst/>
              <a:cxnLst/>
              <a:rect l="l" t="t" r="r" b="b"/>
              <a:pathLst>
                <a:path w="21792" h="21750" extrusionOk="0">
                  <a:moveTo>
                    <a:pt x="21770" y="21253"/>
                  </a:moveTo>
                  <a:cubicBezTo>
                    <a:pt x="21688" y="20051"/>
                    <a:pt x="20983" y="18995"/>
                    <a:pt x="19906" y="18456"/>
                  </a:cubicBezTo>
                  <a:cubicBezTo>
                    <a:pt x="20155" y="18125"/>
                    <a:pt x="20279" y="17731"/>
                    <a:pt x="20279" y="17338"/>
                  </a:cubicBezTo>
                  <a:cubicBezTo>
                    <a:pt x="20300" y="16613"/>
                    <a:pt x="19865" y="15950"/>
                    <a:pt x="19181" y="15681"/>
                  </a:cubicBezTo>
                  <a:lnTo>
                    <a:pt x="19181" y="13754"/>
                  </a:lnTo>
                  <a:cubicBezTo>
                    <a:pt x="19181" y="13526"/>
                    <a:pt x="18995" y="13319"/>
                    <a:pt x="18746" y="13319"/>
                  </a:cubicBezTo>
                  <a:lnTo>
                    <a:pt x="11331" y="13319"/>
                  </a:lnTo>
                  <a:lnTo>
                    <a:pt x="11331" y="11890"/>
                  </a:lnTo>
                  <a:cubicBezTo>
                    <a:pt x="13340" y="11807"/>
                    <a:pt x="15246" y="11144"/>
                    <a:pt x="15246" y="9964"/>
                  </a:cubicBezTo>
                  <a:lnTo>
                    <a:pt x="15246" y="1885"/>
                  </a:lnTo>
                  <a:cubicBezTo>
                    <a:pt x="15246" y="1077"/>
                    <a:pt x="14293" y="414"/>
                    <a:pt x="12698" y="104"/>
                  </a:cubicBezTo>
                  <a:cubicBezTo>
                    <a:pt x="12138" y="0"/>
                    <a:pt x="11973" y="849"/>
                    <a:pt x="12532" y="953"/>
                  </a:cubicBezTo>
                  <a:cubicBezTo>
                    <a:pt x="13816" y="1202"/>
                    <a:pt x="14396" y="1637"/>
                    <a:pt x="14396" y="1885"/>
                  </a:cubicBezTo>
                  <a:cubicBezTo>
                    <a:pt x="14396" y="2258"/>
                    <a:pt x="13153" y="2983"/>
                    <a:pt x="10896" y="2983"/>
                  </a:cubicBezTo>
                  <a:cubicBezTo>
                    <a:pt x="8638" y="2983"/>
                    <a:pt x="7416" y="2258"/>
                    <a:pt x="7416" y="1885"/>
                  </a:cubicBezTo>
                  <a:cubicBezTo>
                    <a:pt x="7416" y="1657"/>
                    <a:pt x="7975" y="1202"/>
                    <a:pt x="9259" y="953"/>
                  </a:cubicBezTo>
                  <a:cubicBezTo>
                    <a:pt x="9818" y="849"/>
                    <a:pt x="9673" y="0"/>
                    <a:pt x="9093" y="104"/>
                  </a:cubicBezTo>
                  <a:cubicBezTo>
                    <a:pt x="7498" y="414"/>
                    <a:pt x="6546" y="1077"/>
                    <a:pt x="6546" y="1885"/>
                  </a:cubicBezTo>
                  <a:lnTo>
                    <a:pt x="6546" y="9964"/>
                  </a:lnTo>
                  <a:cubicBezTo>
                    <a:pt x="6546" y="11165"/>
                    <a:pt x="8451" y="11828"/>
                    <a:pt x="10461" y="11911"/>
                  </a:cubicBezTo>
                  <a:lnTo>
                    <a:pt x="10461" y="13319"/>
                  </a:lnTo>
                  <a:lnTo>
                    <a:pt x="3045" y="13319"/>
                  </a:lnTo>
                  <a:cubicBezTo>
                    <a:pt x="2921" y="13319"/>
                    <a:pt x="2817" y="13381"/>
                    <a:pt x="2734" y="13464"/>
                  </a:cubicBezTo>
                  <a:cubicBezTo>
                    <a:pt x="2651" y="13526"/>
                    <a:pt x="2610" y="13651"/>
                    <a:pt x="2610" y="13754"/>
                  </a:cubicBezTo>
                  <a:lnTo>
                    <a:pt x="2610" y="15681"/>
                  </a:lnTo>
                  <a:cubicBezTo>
                    <a:pt x="1926" y="15950"/>
                    <a:pt x="1491" y="16613"/>
                    <a:pt x="1512" y="17338"/>
                  </a:cubicBezTo>
                  <a:cubicBezTo>
                    <a:pt x="1512" y="17731"/>
                    <a:pt x="1636" y="18125"/>
                    <a:pt x="1885" y="18456"/>
                  </a:cubicBezTo>
                  <a:cubicBezTo>
                    <a:pt x="808" y="18995"/>
                    <a:pt x="104" y="20072"/>
                    <a:pt x="21" y="21273"/>
                  </a:cubicBezTo>
                  <a:cubicBezTo>
                    <a:pt x="0" y="21398"/>
                    <a:pt x="41" y="21522"/>
                    <a:pt x="124" y="21605"/>
                  </a:cubicBezTo>
                  <a:cubicBezTo>
                    <a:pt x="207" y="21688"/>
                    <a:pt x="311" y="21750"/>
                    <a:pt x="435" y="21750"/>
                  </a:cubicBezTo>
                  <a:lnTo>
                    <a:pt x="5634" y="21750"/>
                  </a:lnTo>
                  <a:cubicBezTo>
                    <a:pt x="5883" y="21750"/>
                    <a:pt x="6069" y="21563"/>
                    <a:pt x="6069" y="21315"/>
                  </a:cubicBezTo>
                  <a:cubicBezTo>
                    <a:pt x="6069" y="21294"/>
                    <a:pt x="6069" y="21273"/>
                    <a:pt x="6069" y="21253"/>
                  </a:cubicBezTo>
                  <a:cubicBezTo>
                    <a:pt x="5986" y="20051"/>
                    <a:pt x="5261" y="18995"/>
                    <a:pt x="4205" y="18456"/>
                  </a:cubicBezTo>
                  <a:cubicBezTo>
                    <a:pt x="4454" y="18125"/>
                    <a:pt x="4578" y="17731"/>
                    <a:pt x="4578" y="17338"/>
                  </a:cubicBezTo>
                  <a:cubicBezTo>
                    <a:pt x="4599" y="16613"/>
                    <a:pt x="4164" y="15950"/>
                    <a:pt x="3480" y="15681"/>
                  </a:cubicBezTo>
                  <a:lnTo>
                    <a:pt x="3480" y="14189"/>
                  </a:lnTo>
                  <a:lnTo>
                    <a:pt x="10461" y="14189"/>
                  </a:lnTo>
                  <a:lnTo>
                    <a:pt x="10461" y="15681"/>
                  </a:lnTo>
                  <a:cubicBezTo>
                    <a:pt x="9798" y="15929"/>
                    <a:pt x="9342" y="16592"/>
                    <a:pt x="9383" y="17338"/>
                  </a:cubicBezTo>
                  <a:cubicBezTo>
                    <a:pt x="9363" y="17731"/>
                    <a:pt x="9508" y="18125"/>
                    <a:pt x="9736" y="18456"/>
                  </a:cubicBezTo>
                  <a:cubicBezTo>
                    <a:pt x="8658" y="18995"/>
                    <a:pt x="7954" y="20072"/>
                    <a:pt x="7871" y="21273"/>
                  </a:cubicBezTo>
                  <a:cubicBezTo>
                    <a:pt x="7851" y="21522"/>
                    <a:pt x="8037" y="21750"/>
                    <a:pt x="8306" y="21750"/>
                  </a:cubicBezTo>
                  <a:lnTo>
                    <a:pt x="13506" y="21750"/>
                  </a:lnTo>
                  <a:cubicBezTo>
                    <a:pt x="13733" y="21750"/>
                    <a:pt x="13920" y="21543"/>
                    <a:pt x="13920" y="21315"/>
                  </a:cubicBezTo>
                  <a:cubicBezTo>
                    <a:pt x="13920" y="21294"/>
                    <a:pt x="13920" y="21273"/>
                    <a:pt x="13920" y="21253"/>
                  </a:cubicBezTo>
                  <a:cubicBezTo>
                    <a:pt x="13837" y="20051"/>
                    <a:pt x="13133" y="18995"/>
                    <a:pt x="12056" y="18456"/>
                  </a:cubicBezTo>
                  <a:cubicBezTo>
                    <a:pt x="12304" y="18125"/>
                    <a:pt x="12428" y="17731"/>
                    <a:pt x="12428" y="17338"/>
                  </a:cubicBezTo>
                  <a:cubicBezTo>
                    <a:pt x="12449" y="16592"/>
                    <a:pt x="12014" y="15929"/>
                    <a:pt x="11331" y="15681"/>
                  </a:cubicBezTo>
                  <a:lnTo>
                    <a:pt x="11331" y="14189"/>
                  </a:lnTo>
                  <a:lnTo>
                    <a:pt x="18332" y="14189"/>
                  </a:lnTo>
                  <a:lnTo>
                    <a:pt x="18332" y="15681"/>
                  </a:lnTo>
                  <a:cubicBezTo>
                    <a:pt x="17648" y="15929"/>
                    <a:pt x="17213" y="16592"/>
                    <a:pt x="17234" y="17338"/>
                  </a:cubicBezTo>
                  <a:cubicBezTo>
                    <a:pt x="17234" y="17731"/>
                    <a:pt x="17358" y="18125"/>
                    <a:pt x="17607" y="18456"/>
                  </a:cubicBezTo>
                  <a:cubicBezTo>
                    <a:pt x="16530" y="18995"/>
                    <a:pt x="15805" y="20072"/>
                    <a:pt x="15722" y="21273"/>
                  </a:cubicBezTo>
                  <a:cubicBezTo>
                    <a:pt x="15701" y="21522"/>
                    <a:pt x="15908" y="21750"/>
                    <a:pt x="16157" y="21750"/>
                  </a:cubicBezTo>
                  <a:lnTo>
                    <a:pt x="21356" y="21750"/>
                  </a:lnTo>
                  <a:cubicBezTo>
                    <a:pt x="21584" y="21750"/>
                    <a:pt x="21791" y="21543"/>
                    <a:pt x="21791" y="21315"/>
                  </a:cubicBezTo>
                  <a:cubicBezTo>
                    <a:pt x="21791" y="21294"/>
                    <a:pt x="21791" y="21273"/>
                    <a:pt x="21791" y="21253"/>
                  </a:cubicBezTo>
                  <a:close/>
                  <a:moveTo>
                    <a:pt x="7416" y="5862"/>
                  </a:moveTo>
                  <a:cubicBezTo>
                    <a:pt x="8244" y="6339"/>
                    <a:pt x="9570" y="6587"/>
                    <a:pt x="10896" y="6587"/>
                  </a:cubicBezTo>
                  <a:cubicBezTo>
                    <a:pt x="12221" y="6587"/>
                    <a:pt x="13547" y="6339"/>
                    <a:pt x="14396" y="5862"/>
                  </a:cubicBezTo>
                  <a:lnTo>
                    <a:pt x="14396" y="7312"/>
                  </a:lnTo>
                  <a:cubicBezTo>
                    <a:pt x="14396" y="7685"/>
                    <a:pt x="13153" y="8410"/>
                    <a:pt x="10896" y="8410"/>
                  </a:cubicBezTo>
                  <a:cubicBezTo>
                    <a:pt x="8638" y="8410"/>
                    <a:pt x="7416" y="7685"/>
                    <a:pt x="7416" y="7312"/>
                  </a:cubicBezTo>
                  <a:close/>
                  <a:moveTo>
                    <a:pt x="10896" y="3832"/>
                  </a:moveTo>
                  <a:cubicBezTo>
                    <a:pt x="12221" y="3832"/>
                    <a:pt x="13547" y="3584"/>
                    <a:pt x="14396" y="3107"/>
                  </a:cubicBezTo>
                  <a:lnTo>
                    <a:pt x="14396" y="4661"/>
                  </a:lnTo>
                  <a:cubicBezTo>
                    <a:pt x="14396" y="5013"/>
                    <a:pt x="13153" y="5738"/>
                    <a:pt x="10896" y="5738"/>
                  </a:cubicBezTo>
                  <a:cubicBezTo>
                    <a:pt x="8638" y="5738"/>
                    <a:pt x="7416" y="5013"/>
                    <a:pt x="7416" y="4661"/>
                  </a:cubicBezTo>
                  <a:lnTo>
                    <a:pt x="7416" y="3107"/>
                  </a:lnTo>
                  <a:cubicBezTo>
                    <a:pt x="8244" y="3584"/>
                    <a:pt x="9570" y="3832"/>
                    <a:pt x="10896" y="3832"/>
                  </a:cubicBezTo>
                  <a:close/>
                  <a:moveTo>
                    <a:pt x="7416" y="9964"/>
                  </a:moveTo>
                  <a:lnTo>
                    <a:pt x="7416" y="8534"/>
                  </a:lnTo>
                  <a:cubicBezTo>
                    <a:pt x="8244" y="9011"/>
                    <a:pt x="9570" y="9259"/>
                    <a:pt x="10896" y="9259"/>
                  </a:cubicBezTo>
                  <a:cubicBezTo>
                    <a:pt x="12221" y="9259"/>
                    <a:pt x="13547" y="9011"/>
                    <a:pt x="14396" y="8534"/>
                  </a:cubicBezTo>
                  <a:lnTo>
                    <a:pt x="14396" y="9964"/>
                  </a:lnTo>
                  <a:cubicBezTo>
                    <a:pt x="14396" y="10336"/>
                    <a:pt x="13153" y="11041"/>
                    <a:pt x="10896" y="11041"/>
                  </a:cubicBezTo>
                  <a:cubicBezTo>
                    <a:pt x="8638" y="11041"/>
                    <a:pt x="7416" y="10336"/>
                    <a:pt x="7416" y="9964"/>
                  </a:cubicBezTo>
                  <a:close/>
                  <a:moveTo>
                    <a:pt x="5137" y="20880"/>
                  </a:moveTo>
                  <a:lnTo>
                    <a:pt x="953" y="20880"/>
                  </a:lnTo>
                  <a:cubicBezTo>
                    <a:pt x="1222" y="19823"/>
                    <a:pt x="2071" y="19057"/>
                    <a:pt x="3045" y="19057"/>
                  </a:cubicBezTo>
                  <a:cubicBezTo>
                    <a:pt x="4019" y="19057"/>
                    <a:pt x="4847" y="19823"/>
                    <a:pt x="5137" y="20880"/>
                  </a:cubicBezTo>
                  <a:close/>
                  <a:moveTo>
                    <a:pt x="3045" y="18208"/>
                  </a:moveTo>
                  <a:cubicBezTo>
                    <a:pt x="2693" y="18208"/>
                    <a:pt x="2382" y="17814"/>
                    <a:pt x="2382" y="17338"/>
                  </a:cubicBezTo>
                  <a:cubicBezTo>
                    <a:pt x="2382" y="16861"/>
                    <a:pt x="2693" y="16468"/>
                    <a:pt x="3045" y="16468"/>
                  </a:cubicBezTo>
                  <a:cubicBezTo>
                    <a:pt x="3397" y="16468"/>
                    <a:pt x="3708" y="16861"/>
                    <a:pt x="3708" y="17338"/>
                  </a:cubicBezTo>
                  <a:cubicBezTo>
                    <a:pt x="3708" y="17793"/>
                    <a:pt x="3397" y="18208"/>
                    <a:pt x="3045" y="18208"/>
                  </a:cubicBezTo>
                  <a:close/>
                  <a:moveTo>
                    <a:pt x="13008" y="20880"/>
                  </a:moveTo>
                  <a:lnTo>
                    <a:pt x="8824" y="20880"/>
                  </a:lnTo>
                  <a:cubicBezTo>
                    <a:pt x="9093" y="19823"/>
                    <a:pt x="9943" y="19057"/>
                    <a:pt x="10916" y="19057"/>
                  </a:cubicBezTo>
                  <a:cubicBezTo>
                    <a:pt x="11890" y="19057"/>
                    <a:pt x="12718" y="19823"/>
                    <a:pt x="13008" y="20880"/>
                  </a:cubicBezTo>
                  <a:close/>
                  <a:moveTo>
                    <a:pt x="10916" y="18208"/>
                  </a:moveTo>
                  <a:cubicBezTo>
                    <a:pt x="10543" y="18208"/>
                    <a:pt x="10253" y="17814"/>
                    <a:pt x="10253" y="17338"/>
                  </a:cubicBezTo>
                  <a:cubicBezTo>
                    <a:pt x="10253" y="16861"/>
                    <a:pt x="10543" y="16468"/>
                    <a:pt x="10916" y="16468"/>
                  </a:cubicBezTo>
                  <a:cubicBezTo>
                    <a:pt x="11268" y="16468"/>
                    <a:pt x="11579" y="16861"/>
                    <a:pt x="11579" y="17338"/>
                  </a:cubicBezTo>
                  <a:cubicBezTo>
                    <a:pt x="11579" y="17793"/>
                    <a:pt x="11268" y="18208"/>
                    <a:pt x="10916" y="18208"/>
                  </a:cubicBezTo>
                  <a:close/>
                  <a:moveTo>
                    <a:pt x="18104" y="17338"/>
                  </a:moveTo>
                  <a:cubicBezTo>
                    <a:pt x="18104" y="16861"/>
                    <a:pt x="18415" y="16468"/>
                    <a:pt x="18767" y="16468"/>
                  </a:cubicBezTo>
                  <a:cubicBezTo>
                    <a:pt x="19119" y="16468"/>
                    <a:pt x="19430" y="16861"/>
                    <a:pt x="19430" y="17338"/>
                  </a:cubicBezTo>
                  <a:cubicBezTo>
                    <a:pt x="19430" y="17793"/>
                    <a:pt x="19119" y="18208"/>
                    <a:pt x="18767" y="18208"/>
                  </a:cubicBezTo>
                  <a:cubicBezTo>
                    <a:pt x="18415" y="18208"/>
                    <a:pt x="18104" y="17814"/>
                    <a:pt x="18104" y="17338"/>
                  </a:cubicBezTo>
                  <a:close/>
                  <a:moveTo>
                    <a:pt x="16675" y="20880"/>
                  </a:moveTo>
                  <a:cubicBezTo>
                    <a:pt x="16944" y="19823"/>
                    <a:pt x="17793" y="19057"/>
                    <a:pt x="18767" y="19057"/>
                  </a:cubicBezTo>
                  <a:cubicBezTo>
                    <a:pt x="19740" y="19057"/>
                    <a:pt x="20569" y="19823"/>
                    <a:pt x="20859" y="20880"/>
                  </a:cubicBezTo>
                  <a:close/>
                  <a:moveTo>
                    <a:pt x="16675" y="20880"/>
                  </a:move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68" name="Google Shape;6109;p113">
            <a:extLst>
              <a:ext uri="{FF2B5EF4-FFF2-40B4-BE49-F238E27FC236}">
                <a16:creationId xmlns:a16="http://schemas.microsoft.com/office/drawing/2014/main" id="{7D23BAA3-B109-CA0C-9A21-5C41A788167A}"/>
              </a:ext>
            </a:extLst>
          </p:cNvPr>
          <p:cNvGrpSpPr/>
          <p:nvPr/>
        </p:nvGrpSpPr>
        <p:grpSpPr>
          <a:xfrm>
            <a:off x="6156183" y="1861398"/>
            <a:ext cx="286008" cy="470561"/>
            <a:chOff x="1592822" y="4107788"/>
            <a:chExt cx="286008" cy="470561"/>
          </a:xfrm>
        </p:grpSpPr>
        <p:sp>
          <p:nvSpPr>
            <p:cNvPr id="1069" name="Google Shape;6110;p113">
              <a:extLst>
                <a:ext uri="{FF2B5EF4-FFF2-40B4-BE49-F238E27FC236}">
                  <a16:creationId xmlns:a16="http://schemas.microsoft.com/office/drawing/2014/main" id="{7A2F34A4-C09E-124B-02DB-1A0DBFB46F39}"/>
                </a:ext>
              </a:extLst>
            </p:cNvPr>
            <p:cNvSpPr/>
            <p:nvPr/>
          </p:nvSpPr>
          <p:spPr>
            <a:xfrm>
              <a:off x="1602206" y="4117172"/>
              <a:ext cx="267672" cy="451793"/>
            </a:xfrm>
            <a:custGeom>
              <a:avLst/>
              <a:gdLst/>
              <a:ahLst/>
              <a:cxnLst/>
              <a:rect l="l" t="t" r="r" b="b"/>
              <a:pathLst>
                <a:path w="12408" h="20943" extrusionOk="0">
                  <a:moveTo>
                    <a:pt x="1346" y="1"/>
                  </a:moveTo>
                  <a:cubicBezTo>
                    <a:pt x="601" y="1"/>
                    <a:pt x="0" y="601"/>
                    <a:pt x="0" y="1347"/>
                  </a:cubicBezTo>
                  <a:lnTo>
                    <a:pt x="0" y="19596"/>
                  </a:lnTo>
                  <a:cubicBezTo>
                    <a:pt x="0" y="20342"/>
                    <a:pt x="601" y="20943"/>
                    <a:pt x="1346" y="20943"/>
                  </a:cubicBezTo>
                  <a:lnTo>
                    <a:pt x="11061" y="20943"/>
                  </a:lnTo>
                  <a:cubicBezTo>
                    <a:pt x="11807" y="20943"/>
                    <a:pt x="12408" y="20342"/>
                    <a:pt x="12408" y="19596"/>
                  </a:cubicBezTo>
                  <a:lnTo>
                    <a:pt x="12408" y="1347"/>
                  </a:lnTo>
                  <a:cubicBezTo>
                    <a:pt x="12408" y="601"/>
                    <a:pt x="11807" y="1"/>
                    <a:pt x="11061" y="1"/>
                  </a:cubicBezTo>
                  <a:close/>
                </a:path>
              </a:pathLst>
            </a:custGeom>
            <a:solidFill>
              <a:srgbClr val="E2ECE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0" name="Google Shape;6111;p113">
              <a:extLst>
                <a:ext uri="{FF2B5EF4-FFF2-40B4-BE49-F238E27FC236}">
                  <a16:creationId xmlns:a16="http://schemas.microsoft.com/office/drawing/2014/main" id="{CC2C25EE-2915-0FD8-A926-1CA6A6D43739}"/>
                </a:ext>
              </a:extLst>
            </p:cNvPr>
            <p:cNvSpPr/>
            <p:nvPr/>
          </p:nvSpPr>
          <p:spPr>
            <a:xfrm>
              <a:off x="1640627" y="4179280"/>
              <a:ext cx="190377" cy="327578"/>
            </a:xfrm>
            <a:custGeom>
              <a:avLst/>
              <a:gdLst/>
              <a:ahLst/>
              <a:cxnLst/>
              <a:rect l="l" t="t" r="r" b="b"/>
              <a:pathLst>
                <a:path w="8825" h="15185" extrusionOk="0">
                  <a:moveTo>
                    <a:pt x="0" y="1"/>
                  </a:moveTo>
                  <a:lnTo>
                    <a:pt x="0" y="15184"/>
                  </a:lnTo>
                  <a:lnTo>
                    <a:pt x="8825" y="15184"/>
                  </a:lnTo>
                  <a:lnTo>
                    <a:pt x="8825" y="1"/>
                  </a:ln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1" name="Google Shape;6112;p113">
              <a:extLst>
                <a:ext uri="{FF2B5EF4-FFF2-40B4-BE49-F238E27FC236}">
                  <a16:creationId xmlns:a16="http://schemas.microsoft.com/office/drawing/2014/main" id="{C03E824D-8A22-8152-C2FA-54258F30090B}"/>
                </a:ext>
              </a:extLst>
            </p:cNvPr>
            <p:cNvSpPr/>
            <p:nvPr/>
          </p:nvSpPr>
          <p:spPr>
            <a:xfrm>
              <a:off x="1592822" y="4107788"/>
              <a:ext cx="286008" cy="470561"/>
            </a:xfrm>
            <a:custGeom>
              <a:avLst/>
              <a:gdLst/>
              <a:ahLst/>
              <a:cxnLst/>
              <a:rect l="l" t="t" r="r" b="b"/>
              <a:pathLst>
                <a:path w="13258" h="21813" extrusionOk="0">
                  <a:moveTo>
                    <a:pt x="11496" y="1"/>
                  </a:moveTo>
                  <a:lnTo>
                    <a:pt x="1781" y="1"/>
                  </a:lnTo>
                  <a:cubicBezTo>
                    <a:pt x="808" y="1"/>
                    <a:pt x="21" y="809"/>
                    <a:pt x="0" y="1782"/>
                  </a:cubicBezTo>
                  <a:lnTo>
                    <a:pt x="0" y="20031"/>
                  </a:lnTo>
                  <a:cubicBezTo>
                    <a:pt x="21" y="21005"/>
                    <a:pt x="808" y="21813"/>
                    <a:pt x="1781" y="21813"/>
                  </a:cubicBezTo>
                  <a:lnTo>
                    <a:pt x="11496" y="21813"/>
                  </a:lnTo>
                  <a:cubicBezTo>
                    <a:pt x="12470" y="21813"/>
                    <a:pt x="13257" y="21005"/>
                    <a:pt x="13257" y="20031"/>
                  </a:cubicBezTo>
                  <a:lnTo>
                    <a:pt x="13257" y="1782"/>
                  </a:lnTo>
                  <a:cubicBezTo>
                    <a:pt x="13257" y="809"/>
                    <a:pt x="12470" y="1"/>
                    <a:pt x="11496" y="1"/>
                  </a:cubicBezTo>
                  <a:close/>
                  <a:moveTo>
                    <a:pt x="12408" y="20031"/>
                  </a:moveTo>
                  <a:cubicBezTo>
                    <a:pt x="12408" y="20549"/>
                    <a:pt x="11994" y="20963"/>
                    <a:pt x="11496" y="20963"/>
                  </a:cubicBezTo>
                  <a:lnTo>
                    <a:pt x="1781" y="20963"/>
                  </a:lnTo>
                  <a:cubicBezTo>
                    <a:pt x="1264" y="20963"/>
                    <a:pt x="870" y="20549"/>
                    <a:pt x="870" y="20031"/>
                  </a:cubicBezTo>
                  <a:lnTo>
                    <a:pt x="870" y="1782"/>
                  </a:lnTo>
                  <a:cubicBezTo>
                    <a:pt x="870" y="1264"/>
                    <a:pt x="1264" y="850"/>
                    <a:pt x="1781" y="871"/>
                  </a:cubicBezTo>
                  <a:lnTo>
                    <a:pt x="11496" y="871"/>
                  </a:lnTo>
                  <a:cubicBezTo>
                    <a:pt x="11994" y="850"/>
                    <a:pt x="12408" y="1264"/>
                    <a:pt x="12408" y="1782"/>
                  </a:cubicBezTo>
                  <a:lnTo>
                    <a:pt x="12408" y="20031"/>
                  </a:lnTo>
                  <a:close/>
                  <a:moveTo>
                    <a:pt x="12408" y="20031"/>
                  </a:move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2" name="Google Shape;6113;p113">
              <a:extLst>
                <a:ext uri="{FF2B5EF4-FFF2-40B4-BE49-F238E27FC236}">
                  <a16:creationId xmlns:a16="http://schemas.microsoft.com/office/drawing/2014/main" id="{8CFEA343-F150-AA8E-A1A5-D6AD2CB3697E}"/>
                </a:ext>
              </a:extLst>
            </p:cNvPr>
            <p:cNvSpPr/>
            <p:nvPr/>
          </p:nvSpPr>
          <p:spPr>
            <a:xfrm>
              <a:off x="1631696" y="4169896"/>
              <a:ext cx="208692" cy="346346"/>
            </a:xfrm>
            <a:custGeom>
              <a:avLst/>
              <a:gdLst/>
              <a:ahLst/>
              <a:cxnLst/>
              <a:rect l="l" t="t" r="r" b="b"/>
              <a:pathLst>
                <a:path w="9674" h="16055" extrusionOk="0">
                  <a:moveTo>
                    <a:pt x="9239" y="1"/>
                  </a:moveTo>
                  <a:lnTo>
                    <a:pt x="6546" y="1"/>
                  </a:lnTo>
                  <a:cubicBezTo>
                    <a:pt x="6007" y="42"/>
                    <a:pt x="6007" y="809"/>
                    <a:pt x="6546" y="850"/>
                  </a:cubicBezTo>
                  <a:lnTo>
                    <a:pt x="8824" y="850"/>
                  </a:lnTo>
                  <a:lnTo>
                    <a:pt x="8824" y="15205"/>
                  </a:lnTo>
                  <a:lnTo>
                    <a:pt x="849" y="15205"/>
                  </a:lnTo>
                  <a:lnTo>
                    <a:pt x="849" y="850"/>
                  </a:lnTo>
                  <a:lnTo>
                    <a:pt x="3128" y="850"/>
                  </a:lnTo>
                  <a:cubicBezTo>
                    <a:pt x="3646" y="809"/>
                    <a:pt x="3646" y="42"/>
                    <a:pt x="3128" y="1"/>
                  </a:cubicBezTo>
                  <a:lnTo>
                    <a:pt x="435" y="1"/>
                  </a:lnTo>
                  <a:cubicBezTo>
                    <a:pt x="187" y="1"/>
                    <a:pt x="0" y="187"/>
                    <a:pt x="0" y="436"/>
                  </a:cubicBezTo>
                  <a:lnTo>
                    <a:pt x="0" y="15619"/>
                  </a:lnTo>
                  <a:cubicBezTo>
                    <a:pt x="0" y="15868"/>
                    <a:pt x="187" y="16054"/>
                    <a:pt x="435" y="16054"/>
                  </a:cubicBezTo>
                  <a:lnTo>
                    <a:pt x="9239" y="16054"/>
                  </a:lnTo>
                  <a:cubicBezTo>
                    <a:pt x="9487" y="16054"/>
                    <a:pt x="9674" y="15868"/>
                    <a:pt x="9674" y="15619"/>
                  </a:cubicBezTo>
                  <a:lnTo>
                    <a:pt x="9674" y="436"/>
                  </a:lnTo>
                  <a:cubicBezTo>
                    <a:pt x="9674" y="187"/>
                    <a:pt x="9467" y="1"/>
                    <a:pt x="9239" y="1"/>
                  </a:cubicBezTo>
                  <a:close/>
                  <a:moveTo>
                    <a:pt x="9239" y="1"/>
                  </a:move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3" name="Google Shape;6114;p113">
              <a:extLst>
                <a:ext uri="{FF2B5EF4-FFF2-40B4-BE49-F238E27FC236}">
                  <a16:creationId xmlns:a16="http://schemas.microsoft.com/office/drawing/2014/main" id="{607DA213-43A9-EF5F-EA82-020DB523FE49}"/>
                </a:ext>
              </a:extLst>
            </p:cNvPr>
            <p:cNvSpPr/>
            <p:nvPr/>
          </p:nvSpPr>
          <p:spPr>
            <a:xfrm>
              <a:off x="1668779" y="4360704"/>
              <a:ext cx="136317" cy="56326"/>
            </a:xfrm>
            <a:custGeom>
              <a:avLst/>
              <a:gdLst/>
              <a:ahLst/>
              <a:cxnLst/>
              <a:rect l="l" t="t" r="r" b="b"/>
              <a:pathLst>
                <a:path w="6319" h="2611" extrusionOk="0">
                  <a:moveTo>
                    <a:pt x="1326" y="2611"/>
                  </a:moveTo>
                  <a:cubicBezTo>
                    <a:pt x="1575" y="2611"/>
                    <a:pt x="1761" y="2404"/>
                    <a:pt x="1761" y="2176"/>
                  </a:cubicBezTo>
                  <a:lnTo>
                    <a:pt x="1761" y="1824"/>
                  </a:lnTo>
                  <a:lnTo>
                    <a:pt x="5718" y="1824"/>
                  </a:lnTo>
                  <a:cubicBezTo>
                    <a:pt x="6318" y="1865"/>
                    <a:pt x="6318" y="933"/>
                    <a:pt x="5718" y="974"/>
                  </a:cubicBezTo>
                  <a:lnTo>
                    <a:pt x="1761" y="974"/>
                  </a:lnTo>
                  <a:lnTo>
                    <a:pt x="1761" y="622"/>
                  </a:lnTo>
                  <a:cubicBezTo>
                    <a:pt x="1803" y="1"/>
                    <a:pt x="870" y="1"/>
                    <a:pt x="912" y="622"/>
                  </a:cubicBezTo>
                  <a:lnTo>
                    <a:pt x="912" y="974"/>
                  </a:lnTo>
                  <a:lnTo>
                    <a:pt x="518" y="974"/>
                  </a:lnTo>
                  <a:cubicBezTo>
                    <a:pt x="0" y="1016"/>
                    <a:pt x="0" y="1782"/>
                    <a:pt x="518" y="1824"/>
                  </a:cubicBezTo>
                  <a:lnTo>
                    <a:pt x="912" y="1824"/>
                  </a:lnTo>
                  <a:lnTo>
                    <a:pt x="912" y="2176"/>
                  </a:lnTo>
                  <a:cubicBezTo>
                    <a:pt x="912" y="2404"/>
                    <a:pt x="1098" y="2590"/>
                    <a:pt x="1326" y="2611"/>
                  </a:cubicBezTo>
                  <a:close/>
                  <a:moveTo>
                    <a:pt x="1326" y="2611"/>
                  </a:move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4" name="Google Shape;6115;p113">
              <a:extLst>
                <a:ext uri="{FF2B5EF4-FFF2-40B4-BE49-F238E27FC236}">
                  <a16:creationId xmlns:a16="http://schemas.microsoft.com/office/drawing/2014/main" id="{0C7F8C00-BF15-3B63-2797-AAC0CAADA3FF}"/>
                </a:ext>
              </a:extLst>
            </p:cNvPr>
            <p:cNvSpPr/>
            <p:nvPr/>
          </p:nvSpPr>
          <p:spPr>
            <a:xfrm>
              <a:off x="1670569" y="4265095"/>
              <a:ext cx="134958" cy="58095"/>
            </a:xfrm>
            <a:custGeom>
              <a:avLst/>
              <a:gdLst/>
              <a:ahLst/>
              <a:cxnLst/>
              <a:rect l="l" t="t" r="r" b="b"/>
              <a:pathLst>
                <a:path w="6256" h="2693" extrusionOk="0">
                  <a:moveTo>
                    <a:pt x="0" y="1388"/>
                  </a:moveTo>
                  <a:cubicBezTo>
                    <a:pt x="0" y="1616"/>
                    <a:pt x="207" y="1823"/>
                    <a:pt x="435" y="1823"/>
                  </a:cubicBezTo>
                  <a:lnTo>
                    <a:pt x="2175" y="1823"/>
                  </a:lnTo>
                  <a:lnTo>
                    <a:pt x="2175" y="2175"/>
                  </a:lnTo>
                  <a:cubicBezTo>
                    <a:pt x="2217" y="2693"/>
                    <a:pt x="2983" y="2693"/>
                    <a:pt x="3025" y="2175"/>
                  </a:cubicBezTo>
                  <a:lnTo>
                    <a:pt x="3025" y="1823"/>
                  </a:lnTo>
                  <a:lnTo>
                    <a:pt x="5635" y="1823"/>
                  </a:lnTo>
                  <a:cubicBezTo>
                    <a:pt x="6256" y="1864"/>
                    <a:pt x="6256" y="911"/>
                    <a:pt x="5635" y="974"/>
                  </a:cubicBezTo>
                  <a:lnTo>
                    <a:pt x="3025" y="974"/>
                  </a:lnTo>
                  <a:lnTo>
                    <a:pt x="3025" y="621"/>
                  </a:lnTo>
                  <a:cubicBezTo>
                    <a:pt x="3066" y="0"/>
                    <a:pt x="2134" y="0"/>
                    <a:pt x="2175" y="621"/>
                  </a:cubicBezTo>
                  <a:lnTo>
                    <a:pt x="2175" y="974"/>
                  </a:lnTo>
                  <a:lnTo>
                    <a:pt x="435" y="974"/>
                  </a:lnTo>
                  <a:cubicBezTo>
                    <a:pt x="207" y="974"/>
                    <a:pt x="21" y="1160"/>
                    <a:pt x="21" y="1388"/>
                  </a:cubicBezTo>
                  <a:close/>
                  <a:moveTo>
                    <a:pt x="0" y="1388"/>
                  </a:move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5" name="Google Shape;6116;p113">
              <a:extLst>
                <a:ext uri="{FF2B5EF4-FFF2-40B4-BE49-F238E27FC236}">
                  <a16:creationId xmlns:a16="http://schemas.microsoft.com/office/drawing/2014/main" id="{ECC708E7-B670-9257-E4F8-FC8C18A51B06}"/>
                </a:ext>
              </a:extLst>
            </p:cNvPr>
            <p:cNvSpPr/>
            <p:nvPr/>
          </p:nvSpPr>
          <p:spPr>
            <a:xfrm>
              <a:off x="1668779" y="4312900"/>
              <a:ext cx="136317" cy="58116"/>
            </a:xfrm>
            <a:custGeom>
              <a:avLst/>
              <a:gdLst/>
              <a:ahLst/>
              <a:cxnLst/>
              <a:rect l="l" t="t" r="r" b="b"/>
              <a:pathLst>
                <a:path w="6319" h="2694" extrusionOk="0">
                  <a:moveTo>
                    <a:pt x="5718" y="974"/>
                  </a:moveTo>
                  <a:lnTo>
                    <a:pt x="5096" y="974"/>
                  </a:lnTo>
                  <a:lnTo>
                    <a:pt x="5096" y="622"/>
                  </a:lnTo>
                  <a:cubicBezTo>
                    <a:pt x="5158" y="0"/>
                    <a:pt x="4205" y="0"/>
                    <a:pt x="4247" y="622"/>
                  </a:cubicBezTo>
                  <a:lnTo>
                    <a:pt x="4247" y="974"/>
                  </a:lnTo>
                  <a:lnTo>
                    <a:pt x="518" y="974"/>
                  </a:lnTo>
                  <a:cubicBezTo>
                    <a:pt x="0" y="1015"/>
                    <a:pt x="0" y="1782"/>
                    <a:pt x="518" y="1823"/>
                  </a:cubicBezTo>
                  <a:lnTo>
                    <a:pt x="4247" y="1823"/>
                  </a:lnTo>
                  <a:lnTo>
                    <a:pt x="4247" y="2175"/>
                  </a:lnTo>
                  <a:cubicBezTo>
                    <a:pt x="4288" y="2693"/>
                    <a:pt x="5055" y="2693"/>
                    <a:pt x="5096" y="2175"/>
                  </a:cubicBezTo>
                  <a:lnTo>
                    <a:pt x="5096" y="1823"/>
                  </a:lnTo>
                  <a:lnTo>
                    <a:pt x="5718" y="1823"/>
                  </a:lnTo>
                  <a:cubicBezTo>
                    <a:pt x="6318" y="1865"/>
                    <a:pt x="6318" y="933"/>
                    <a:pt x="5718" y="974"/>
                  </a:cubicBezTo>
                  <a:close/>
                  <a:moveTo>
                    <a:pt x="5718" y="974"/>
                  </a:move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6" name="Google Shape;6117;p113">
              <a:extLst>
                <a:ext uri="{FF2B5EF4-FFF2-40B4-BE49-F238E27FC236}">
                  <a16:creationId xmlns:a16="http://schemas.microsoft.com/office/drawing/2014/main" id="{64D7B2AC-6936-DEAC-0231-0BA299123254}"/>
                </a:ext>
              </a:extLst>
            </p:cNvPr>
            <p:cNvSpPr/>
            <p:nvPr/>
          </p:nvSpPr>
          <p:spPr>
            <a:xfrm>
              <a:off x="1686209" y="4527827"/>
              <a:ext cx="97421" cy="20580"/>
            </a:xfrm>
            <a:custGeom>
              <a:avLst/>
              <a:gdLst/>
              <a:ahLst/>
              <a:cxnLst/>
              <a:rect l="l" t="t" r="r" b="b"/>
              <a:pathLst>
                <a:path w="4516" h="954" extrusionOk="0">
                  <a:moveTo>
                    <a:pt x="3998" y="63"/>
                  </a:moveTo>
                  <a:lnTo>
                    <a:pt x="622" y="63"/>
                  </a:lnTo>
                  <a:cubicBezTo>
                    <a:pt x="0" y="1"/>
                    <a:pt x="0" y="954"/>
                    <a:pt x="622" y="912"/>
                  </a:cubicBezTo>
                  <a:lnTo>
                    <a:pt x="3998" y="912"/>
                  </a:lnTo>
                  <a:cubicBezTo>
                    <a:pt x="4516" y="871"/>
                    <a:pt x="4516" y="104"/>
                    <a:pt x="3998" y="63"/>
                  </a:cubicBezTo>
                  <a:close/>
                  <a:moveTo>
                    <a:pt x="3998" y="63"/>
                  </a:move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7" name="Google Shape;6118;p113">
              <a:extLst>
                <a:ext uri="{FF2B5EF4-FFF2-40B4-BE49-F238E27FC236}">
                  <a16:creationId xmlns:a16="http://schemas.microsoft.com/office/drawing/2014/main" id="{BF4BE5C9-E0FF-DEA7-A878-DC1120ADD012}"/>
                </a:ext>
              </a:extLst>
            </p:cNvPr>
            <p:cNvSpPr/>
            <p:nvPr/>
          </p:nvSpPr>
          <p:spPr>
            <a:xfrm>
              <a:off x="1726421" y="4166768"/>
              <a:ext cx="21918" cy="21486"/>
            </a:xfrm>
            <a:custGeom>
              <a:avLst/>
              <a:gdLst/>
              <a:ahLst/>
              <a:cxnLst/>
              <a:rect l="l" t="t" r="r" b="b"/>
              <a:pathLst>
                <a:path w="1016" h="996" extrusionOk="0">
                  <a:moveTo>
                    <a:pt x="436" y="995"/>
                  </a:moveTo>
                  <a:cubicBezTo>
                    <a:pt x="808" y="995"/>
                    <a:pt x="1016" y="540"/>
                    <a:pt x="746" y="270"/>
                  </a:cubicBezTo>
                  <a:cubicBezTo>
                    <a:pt x="477" y="1"/>
                    <a:pt x="21" y="187"/>
                    <a:pt x="21" y="581"/>
                  </a:cubicBezTo>
                  <a:cubicBezTo>
                    <a:pt x="1" y="809"/>
                    <a:pt x="208" y="995"/>
                    <a:pt x="436" y="995"/>
                  </a:cubicBezTo>
                  <a:close/>
                  <a:moveTo>
                    <a:pt x="436" y="995"/>
                  </a:move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42" name="Google Shape;6456;p113">
            <a:extLst>
              <a:ext uri="{FF2B5EF4-FFF2-40B4-BE49-F238E27FC236}">
                <a16:creationId xmlns:a16="http://schemas.microsoft.com/office/drawing/2014/main" id="{43E9169D-C653-A4EC-AA89-7BA97176FFFF}"/>
              </a:ext>
            </a:extLst>
          </p:cNvPr>
          <p:cNvGrpSpPr/>
          <p:nvPr/>
        </p:nvGrpSpPr>
        <p:grpSpPr>
          <a:xfrm>
            <a:off x="6016328" y="3117036"/>
            <a:ext cx="470108" cy="330075"/>
            <a:chOff x="2203669" y="2032844"/>
            <a:chExt cx="470108" cy="330075"/>
          </a:xfrm>
        </p:grpSpPr>
        <p:sp>
          <p:nvSpPr>
            <p:cNvPr id="343" name="Google Shape;6457;p113">
              <a:extLst>
                <a:ext uri="{FF2B5EF4-FFF2-40B4-BE49-F238E27FC236}">
                  <a16:creationId xmlns:a16="http://schemas.microsoft.com/office/drawing/2014/main" id="{F809185B-96DF-0AFD-CA00-776563230F03}"/>
                </a:ext>
              </a:extLst>
            </p:cNvPr>
            <p:cNvSpPr/>
            <p:nvPr/>
          </p:nvSpPr>
          <p:spPr>
            <a:xfrm>
              <a:off x="2213053" y="2219396"/>
              <a:ext cx="192168" cy="42908"/>
            </a:xfrm>
            <a:custGeom>
              <a:avLst/>
              <a:gdLst/>
              <a:ahLst/>
              <a:cxnLst/>
              <a:rect l="l" t="t" r="r" b="b"/>
              <a:pathLst>
                <a:path w="8908" h="1989" extrusionOk="0">
                  <a:moveTo>
                    <a:pt x="0" y="0"/>
                  </a:moveTo>
                  <a:lnTo>
                    <a:pt x="0" y="1989"/>
                  </a:lnTo>
                  <a:lnTo>
                    <a:pt x="8907" y="1989"/>
                  </a:lnTo>
                  <a:lnTo>
                    <a:pt x="8907" y="0"/>
                  </a:ln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6458;p113">
              <a:extLst>
                <a:ext uri="{FF2B5EF4-FFF2-40B4-BE49-F238E27FC236}">
                  <a16:creationId xmlns:a16="http://schemas.microsoft.com/office/drawing/2014/main" id="{FA8F6E42-FC84-3249-8789-BE68C43D25E8}"/>
                </a:ext>
              </a:extLst>
            </p:cNvPr>
            <p:cNvSpPr/>
            <p:nvPr/>
          </p:nvSpPr>
          <p:spPr>
            <a:xfrm>
              <a:off x="2406084" y="2174698"/>
              <a:ext cx="205133" cy="137654"/>
            </a:xfrm>
            <a:custGeom>
              <a:avLst/>
              <a:gdLst/>
              <a:ahLst/>
              <a:cxnLst/>
              <a:rect l="l" t="t" r="r" b="b"/>
              <a:pathLst>
                <a:path w="9509" h="6381" extrusionOk="0">
                  <a:moveTo>
                    <a:pt x="1" y="1"/>
                  </a:moveTo>
                  <a:lnTo>
                    <a:pt x="7043" y="1"/>
                  </a:lnTo>
                  <a:lnTo>
                    <a:pt x="7043" y="1555"/>
                  </a:lnTo>
                  <a:lnTo>
                    <a:pt x="9508" y="1555"/>
                  </a:lnTo>
                  <a:lnTo>
                    <a:pt x="9508" y="6381"/>
                  </a:lnTo>
                  <a:lnTo>
                    <a:pt x="1" y="6381"/>
                  </a:lnTo>
                  <a:close/>
                  <a:moveTo>
                    <a:pt x="1" y="1"/>
                  </a:move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6459;p113">
              <a:extLst>
                <a:ext uri="{FF2B5EF4-FFF2-40B4-BE49-F238E27FC236}">
                  <a16:creationId xmlns:a16="http://schemas.microsoft.com/office/drawing/2014/main" id="{05F95B4E-7648-08AD-D7C9-B2019AC91619}"/>
                </a:ext>
              </a:extLst>
            </p:cNvPr>
            <p:cNvSpPr/>
            <p:nvPr/>
          </p:nvSpPr>
          <p:spPr>
            <a:xfrm>
              <a:off x="2557566" y="2043775"/>
              <a:ext cx="107280" cy="162678"/>
            </a:xfrm>
            <a:custGeom>
              <a:avLst/>
              <a:gdLst/>
              <a:ahLst/>
              <a:cxnLst/>
              <a:rect l="l" t="t" r="r" b="b"/>
              <a:pathLst>
                <a:path w="4973" h="7541" extrusionOk="0">
                  <a:moveTo>
                    <a:pt x="1" y="1"/>
                  </a:moveTo>
                  <a:lnTo>
                    <a:pt x="1" y="7541"/>
                  </a:lnTo>
                  <a:lnTo>
                    <a:pt x="4972" y="7541"/>
                  </a:lnTo>
                  <a:lnTo>
                    <a:pt x="4972"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6460;p113">
              <a:extLst>
                <a:ext uri="{FF2B5EF4-FFF2-40B4-BE49-F238E27FC236}">
                  <a16:creationId xmlns:a16="http://schemas.microsoft.com/office/drawing/2014/main" id="{A0C58DC1-3279-333D-63C9-F4CBFD3849BA}"/>
                </a:ext>
              </a:extLst>
            </p:cNvPr>
            <p:cNvSpPr/>
            <p:nvPr/>
          </p:nvSpPr>
          <p:spPr>
            <a:xfrm>
              <a:off x="2386431" y="2312331"/>
              <a:ext cx="243101" cy="41592"/>
            </a:xfrm>
            <a:custGeom>
              <a:avLst/>
              <a:gdLst/>
              <a:ahLst/>
              <a:cxnLst/>
              <a:rect l="l" t="t" r="r" b="b"/>
              <a:pathLst>
                <a:path w="11269" h="1928" extrusionOk="0">
                  <a:moveTo>
                    <a:pt x="870" y="1"/>
                  </a:moveTo>
                  <a:lnTo>
                    <a:pt x="10419" y="1"/>
                  </a:lnTo>
                  <a:lnTo>
                    <a:pt x="11269" y="1927"/>
                  </a:lnTo>
                  <a:lnTo>
                    <a:pt x="0" y="1927"/>
                  </a:lnTo>
                  <a:close/>
                  <a:moveTo>
                    <a:pt x="870" y="1"/>
                  </a:move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6461;p113">
              <a:extLst>
                <a:ext uri="{FF2B5EF4-FFF2-40B4-BE49-F238E27FC236}">
                  <a16:creationId xmlns:a16="http://schemas.microsoft.com/office/drawing/2014/main" id="{A8D98425-6ECC-029B-8081-8794B4A5EAB6}"/>
                </a:ext>
              </a:extLst>
            </p:cNvPr>
            <p:cNvSpPr/>
            <p:nvPr/>
          </p:nvSpPr>
          <p:spPr>
            <a:xfrm>
              <a:off x="2203669" y="2032844"/>
              <a:ext cx="470108" cy="329347"/>
            </a:xfrm>
            <a:custGeom>
              <a:avLst/>
              <a:gdLst/>
              <a:ahLst/>
              <a:cxnLst/>
              <a:rect l="l" t="t" r="r" b="b"/>
              <a:pathLst>
                <a:path w="21792" h="15267" extrusionOk="0">
                  <a:moveTo>
                    <a:pt x="21377" y="1"/>
                  </a:moveTo>
                  <a:lnTo>
                    <a:pt x="16426" y="1"/>
                  </a:lnTo>
                  <a:cubicBezTo>
                    <a:pt x="16199" y="1"/>
                    <a:pt x="16012" y="187"/>
                    <a:pt x="16012" y="415"/>
                  </a:cubicBezTo>
                  <a:lnTo>
                    <a:pt x="16012" y="5966"/>
                  </a:lnTo>
                  <a:lnTo>
                    <a:pt x="14396" y="5966"/>
                  </a:lnTo>
                  <a:lnTo>
                    <a:pt x="14396" y="415"/>
                  </a:lnTo>
                  <a:cubicBezTo>
                    <a:pt x="14396" y="187"/>
                    <a:pt x="14210" y="1"/>
                    <a:pt x="13961" y="1"/>
                  </a:cubicBezTo>
                  <a:lnTo>
                    <a:pt x="435" y="1"/>
                  </a:lnTo>
                  <a:cubicBezTo>
                    <a:pt x="187" y="1"/>
                    <a:pt x="0" y="187"/>
                    <a:pt x="0" y="415"/>
                  </a:cubicBezTo>
                  <a:lnTo>
                    <a:pt x="0" y="10544"/>
                  </a:lnTo>
                  <a:cubicBezTo>
                    <a:pt x="0" y="10772"/>
                    <a:pt x="187" y="10958"/>
                    <a:pt x="435" y="10958"/>
                  </a:cubicBezTo>
                  <a:lnTo>
                    <a:pt x="8907" y="10958"/>
                  </a:lnTo>
                  <a:lnTo>
                    <a:pt x="8907" y="12760"/>
                  </a:lnTo>
                  <a:lnTo>
                    <a:pt x="8099" y="14625"/>
                  </a:lnTo>
                  <a:cubicBezTo>
                    <a:pt x="7975" y="14894"/>
                    <a:pt x="8161" y="15205"/>
                    <a:pt x="8472" y="15205"/>
                  </a:cubicBezTo>
                  <a:lnTo>
                    <a:pt x="12408" y="15205"/>
                  </a:lnTo>
                  <a:cubicBezTo>
                    <a:pt x="13029" y="15267"/>
                    <a:pt x="13029" y="14314"/>
                    <a:pt x="12408" y="14355"/>
                  </a:cubicBezTo>
                  <a:lnTo>
                    <a:pt x="9135" y="14355"/>
                  </a:lnTo>
                  <a:lnTo>
                    <a:pt x="9611" y="13278"/>
                  </a:lnTo>
                  <a:lnTo>
                    <a:pt x="18601" y="13278"/>
                  </a:lnTo>
                  <a:lnTo>
                    <a:pt x="19078" y="14355"/>
                  </a:lnTo>
                  <a:lnTo>
                    <a:pt x="15826" y="14355"/>
                  </a:lnTo>
                  <a:cubicBezTo>
                    <a:pt x="15204" y="14314"/>
                    <a:pt x="15204" y="15267"/>
                    <a:pt x="15826" y="15205"/>
                  </a:cubicBezTo>
                  <a:lnTo>
                    <a:pt x="19741" y="15205"/>
                  </a:lnTo>
                  <a:cubicBezTo>
                    <a:pt x="20051" y="15205"/>
                    <a:pt x="20258" y="14894"/>
                    <a:pt x="20134" y="14625"/>
                  </a:cubicBezTo>
                  <a:lnTo>
                    <a:pt x="19306" y="12760"/>
                  </a:lnTo>
                  <a:lnTo>
                    <a:pt x="19306" y="8390"/>
                  </a:lnTo>
                  <a:lnTo>
                    <a:pt x="21377" y="8390"/>
                  </a:lnTo>
                  <a:cubicBezTo>
                    <a:pt x="21605" y="8390"/>
                    <a:pt x="21791" y="8183"/>
                    <a:pt x="21791" y="7955"/>
                  </a:cubicBezTo>
                  <a:lnTo>
                    <a:pt x="21791" y="415"/>
                  </a:lnTo>
                  <a:cubicBezTo>
                    <a:pt x="21791" y="187"/>
                    <a:pt x="21605" y="1"/>
                    <a:pt x="21377" y="1"/>
                  </a:cubicBezTo>
                  <a:close/>
                  <a:moveTo>
                    <a:pt x="16406" y="8390"/>
                  </a:moveTo>
                  <a:lnTo>
                    <a:pt x="18477" y="8390"/>
                  </a:lnTo>
                  <a:lnTo>
                    <a:pt x="18477" y="12429"/>
                  </a:lnTo>
                  <a:lnTo>
                    <a:pt x="9756" y="12429"/>
                  </a:lnTo>
                  <a:lnTo>
                    <a:pt x="9756" y="6815"/>
                  </a:lnTo>
                  <a:lnTo>
                    <a:pt x="15991" y="6815"/>
                  </a:lnTo>
                  <a:lnTo>
                    <a:pt x="15991" y="7955"/>
                  </a:lnTo>
                  <a:cubicBezTo>
                    <a:pt x="15991" y="8203"/>
                    <a:pt x="16178" y="8390"/>
                    <a:pt x="16406" y="8390"/>
                  </a:cubicBezTo>
                  <a:close/>
                  <a:moveTo>
                    <a:pt x="849" y="850"/>
                  </a:moveTo>
                  <a:lnTo>
                    <a:pt x="13526" y="850"/>
                  </a:lnTo>
                  <a:lnTo>
                    <a:pt x="13526" y="5966"/>
                  </a:lnTo>
                  <a:lnTo>
                    <a:pt x="9342" y="5966"/>
                  </a:lnTo>
                  <a:cubicBezTo>
                    <a:pt x="9094" y="5966"/>
                    <a:pt x="8907" y="6153"/>
                    <a:pt x="8907" y="6401"/>
                  </a:cubicBezTo>
                  <a:lnTo>
                    <a:pt x="8907" y="8120"/>
                  </a:lnTo>
                  <a:lnTo>
                    <a:pt x="849" y="8120"/>
                  </a:lnTo>
                  <a:close/>
                  <a:moveTo>
                    <a:pt x="849" y="10109"/>
                  </a:moveTo>
                  <a:lnTo>
                    <a:pt x="849" y="8970"/>
                  </a:lnTo>
                  <a:lnTo>
                    <a:pt x="8886" y="8970"/>
                  </a:lnTo>
                  <a:lnTo>
                    <a:pt x="8886" y="10109"/>
                  </a:lnTo>
                  <a:close/>
                  <a:moveTo>
                    <a:pt x="20942" y="7520"/>
                  </a:moveTo>
                  <a:lnTo>
                    <a:pt x="16861" y="7520"/>
                  </a:lnTo>
                  <a:lnTo>
                    <a:pt x="16861" y="850"/>
                  </a:lnTo>
                  <a:lnTo>
                    <a:pt x="20942" y="850"/>
                  </a:lnTo>
                  <a:close/>
                  <a:moveTo>
                    <a:pt x="20942" y="7520"/>
                  </a:move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6462;p113">
              <a:extLst>
                <a:ext uri="{FF2B5EF4-FFF2-40B4-BE49-F238E27FC236}">
                  <a16:creationId xmlns:a16="http://schemas.microsoft.com/office/drawing/2014/main" id="{51A5A442-3FDE-EF43-B267-A956ECA54C5F}"/>
                </a:ext>
              </a:extLst>
            </p:cNvPr>
            <p:cNvSpPr/>
            <p:nvPr/>
          </p:nvSpPr>
          <p:spPr>
            <a:xfrm>
              <a:off x="2434689" y="2200607"/>
              <a:ext cx="96710" cy="18423"/>
            </a:xfrm>
            <a:custGeom>
              <a:avLst/>
              <a:gdLst/>
              <a:ahLst/>
              <a:cxnLst/>
              <a:rect l="l" t="t" r="r" b="b"/>
              <a:pathLst>
                <a:path w="4483" h="854" extrusionOk="0">
                  <a:moveTo>
                    <a:pt x="3913" y="0"/>
                  </a:moveTo>
                  <a:cubicBezTo>
                    <a:pt x="3900" y="0"/>
                    <a:pt x="3887" y="1"/>
                    <a:pt x="3874" y="1"/>
                  </a:cubicBezTo>
                  <a:lnTo>
                    <a:pt x="539" y="1"/>
                  </a:lnTo>
                  <a:cubicBezTo>
                    <a:pt x="0" y="43"/>
                    <a:pt x="0" y="809"/>
                    <a:pt x="539" y="851"/>
                  </a:cubicBezTo>
                  <a:lnTo>
                    <a:pt x="3874" y="851"/>
                  </a:lnTo>
                  <a:cubicBezTo>
                    <a:pt x="3893" y="853"/>
                    <a:pt x="3912" y="854"/>
                    <a:pt x="3931" y="854"/>
                  </a:cubicBezTo>
                  <a:cubicBezTo>
                    <a:pt x="4482" y="854"/>
                    <a:pt x="4476" y="0"/>
                    <a:pt x="391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6463;p113">
              <a:extLst>
                <a:ext uri="{FF2B5EF4-FFF2-40B4-BE49-F238E27FC236}">
                  <a16:creationId xmlns:a16="http://schemas.microsoft.com/office/drawing/2014/main" id="{B79FFD82-A6F2-EEB9-5F6A-1CC76ADF7FC6}"/>
                </a:ext>
              </a:extLst>
            </p:cNvPr>
            <p:cNvSpPr/>
            <p:nvPr/>
          </p:nvSpPr>
          <p:spPr>
            <a:xfrm>
              <a:off x="2433783" y="2265864"/>
              <a:ext cx="96990" cy="18337"/>
            </a:xfrm>
            <a:custGeom>
              <a:avLst/>
              <a:gdLst/>
              <a:ahLst/>
              <a:cxnLst/>
              <a:rect l="l" t="t" r="r" b="b"/>
              <a:pathLst>
                <a:path w="4496" h="850" extrusionOk="0">
                  <a:moveTo>
                    <a:pt x="581" y="1"/>
                  </a:moveTo>
                  <a:cubicBezTo>
                    <a:pt x="1" y="1"/>
                    <a:pt x="1" y="850"/>
                    <a:pt x="581" y="850"/>
                  </a:cubicBezTo>
                  <a:lnTo>
                    <a:pt x="3916" y="850"/>
                  </a:lnTo>
                  <a:cubicBezTo>
                    <a:pt x="4496" y="850"/>
                    <a:pt x="4496" y="1"/>
                    <a:pt x="391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6464;p113">
              <a:extLst>
                <a:ext uri="{FF2B5EF4-FFF2-40B4-BE49-F238E27FC236}">
                  <a16:creationId xmlns:a16="http://schemas.microsoft.com/office/drawing/2014/main" id="{5F2F7893-0DD2-9BDC-6177-FA715F32C072}"/>
                </a:ext>
              </a:extLst>
            </p:cNvPr>
            <p:cNvSpPr/>
            <p:nvPr/>
          </p:nvSpPr>
          <p:spPr>
            <a:xfrm>
              <a:off x="2434689" y="2233224"/>
              <a:ext cx="96710" cy="18423"/>
            </a:xfrm>
            <a:custGeom>
              <a:avLst/>
              <a:gdLst/>
              <a:ahLst/>
              <a:cxnLst/>
              <a:rect l="l" t="t" r="r" b="b"/>
              <a:pathLst>
                <a:path w="4483" h="854" extrusionOk="0">
                  <a:moveTo>
                    <a:pt x="3913" y="0"/>
                  </a:moveTo>
                  <a:cubicBezTo>
                    <a:pt x="3900" y="0"/>
                    <a:pt x="3887" y="1"/>
                    <a:pt x="3874" y="2"/>
                  </a:cubicBezTo>
                  <a:lnTo>
                    <a:pt x="539" y="2"/>
                  </a:lnTo>
                  <a:cubicBezTo>
                    <a:pt x="0" y="43"/>
                    <a:pt x="0" y="809"/>
                    <a:pt x="539" y="851"/>
                  </a:cubicBezTo>
                  <a:lnTo>
                    <a:pt x="3874" y="851"/>
                  </a:lnTo>
                  <a:cubicBezTo>
                    <a:pt x="3893" y="853"/>
                    <a:pt x="3912" y="854"/>
                    <a:pt x="3931" y="854"/>
                  </a:cubicBezTo>
                  <a:cubicBezTo>
                    <a:pt x="4482" y="854"/>
                    <a:pt x="4476" y="0"/>
                    <a:pt x="391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6465;p113">
              <a:extLst>
                <a:ext uri="{FF2B5EF4-FFF2-40B4-BE49-F238E27FC236}">
                  <a16:creationId xmlns:a16="http://schemas.microsoft.com/office/drawing/2014/main" id="{4310F1C4-682C-A7EA-FB1E-AC632B6587BA}"/>
                </a:ext>
              </a:extLst>
            </p:cNvPr>
            <p:cNvSpPr/>
            <p:nvPr/>
          </p:nvSpPr>
          <p:spPr>
            <a:xfrm>
              <a:off x="2578577" y="2116107"/>
              <a:ext cx="67220" cy="18444"/>
            </a:xfrm>
            <a:custGeom>
              <a:avLst/>
              <a:gdLst/>
              <a:ahLst/>
              <a:cxnLst/>
              <a:rect l="l" t="t" r="r" b="b"/>
              <a:pathLst>
                <a:path w="3116" h="855" extrusionOk="0">
                  <a:moveTo>
                    <a:pt x="2564" y="1"/>
                  </a:moveTo>
                  <a:cubicBezTo>
                    <a:pt x="2545" y="1"/>
                    <a:pt x="2526" y="1"/>
                    <a:pt x="2507" y="3"/>
                  </a:cubicBezTo>
                  <a:lnTo>
                    <a:pt x="518" y="3"/>
                  </a:lnTo>
                  <a:cubicBezTo>
                    <a:pt x="0" y="45"/>
                    <a:pt x="0" y="811"/>
                    <a:pt x="518" y="853"/>
                  </a:cubicBezTo>
                  <a:lnTo>
                    <a:pt x="2507" y="853"/>
                  </a:lnTo>
                  <a:cubicBezTo>
                    <a:pt x="2520" y="854"/>
                    <a:pt x="2533" y="854"/>
                    <a:pt x="2545" y="854"/>
                  </a:cubicBezTo>
                  <a:cubicBezTo>
                    <a:pt x="3109" y="854"/>
                    <a:pt x="3115" y="1"/>
                    <a:pt x="256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6466;p113">
              <a:extLst>
                <a:ext uri="{FF2B5EF4-FFF2-40B4-BE49-F238E27FC236}">
                  <a16:creationId xmlns:a16="http://schemas.microsoft.com/office/drawing/2014/main" id="{794A9A94-E561-6D32-15A8-D8916B4E4CA2}"/>
                </a:ext>
              </a:extLst>
            </p:cNvPr>
            <p:cNvSpPr/>
            <p:nvPr/>
          </p:nvSpPr>
          <p:spPr>
            <a:xfrm>
              <a:off x="2577671" y="2151033"/>
              <a:ext cx="67047" cy="18337"/>
            </a:xfrm>
            <a:custGeom>
              <a:avLst/>
              <a:gdLst/>
              <a:ahLst/>
              <a:cxnLst/>
              <a:rect l="l" t="t" r="r" b="b"/>
              <a:pathLst>
                <a:path w="3108" h="850" extrusionOk="0">
                  <a:moveTo>
                    <a:pt x="560" y="0"/>
                  </a:moveTo>
                  <a:cubicBezTo>
                    <a:pt x="1" y="0"/>
                    <a:pt x="1" y="849"/>
                    <a:pt x="560" y="849"/>
                  </a:cubicBezTo>
                  <a:lnTo>
                    <a:pt x="2549" y="849"/>
                  </a:lnTo>
                  <a:cubicBezTo>
                    <a:pt x="3108" y="849"/>
                    <a:pt x="3108" y="0"/>
                    <a:pt x="254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6467;p113">
              <a:extLst>
                <a:ext uri="{FF2B5EF4-FFF2-40B4-BE49-F238E27FC236}">
                  <a16:creationId xmlns:a16="http://schemas.microsoft.com/office/drawing/2014/main" id="{DFC06C21-5EAB-B1FF-E47E-EBA5ABD799F3}"/>
                </a:ext>
              </a:extLst>
            </p:cNvPr>
            <p:cNvSpPr/>
            <p:nvPr/>
          </p:nvSpPr>
          <p:spPr>
            <a:xfrm>
              <a:off x="2578577" y="2081246"/>
              <a:ext cx="67220" cy="18444"/>
            </a:xfrm>
            <a:custGeom>
              <a:avLst/>
              <a:gdLst/>
              <a:ahLst/>
              <a:cxnLst/>
              <a:rect l="l" t="t" r="r" b="b"/>
              <a:pathLst>
                <a:path w="3116" h="855" extrusionOk="0">
                  <a:moveTo>
                    <a:pt x="2564" y="1"/>
                  </a:moveTo>
                  <a:cubicBezTo>
                    <a:pt x="2545" y="1"/>
                    <a:pt x="2526" y="2"/>
                    <a:pt x="2507" y="4"/>
                  </a:cubicBezTo>
                  <a:lnTo>
                    <a:pt x="518" y="4"/>
                  </a:lnTo>
                  <a:cubicBezTo>
                    <a:pt x="0" y="24"/>
                    <a:pt x="0" y="812"/>
                    <a:pt x="518" y="853"/>
                  </a:cubicBezTo>
                  <a:lnTo>
                    <a:pt x="2507" y="853"/>
                  </a:lnTo>
                  <a:cubicBezTo>
                    <a:pt x="2520" y="854"/>
                    <a:pt x="2533" y="854"/>
                    <a:pt x="2545" y="854"/>
                  </a:cubicBezTo>
                  <a:cubicBezTo>
                    <a:pt x="3109" y="854"/>
                    <a:pt x="3115" y="1"/>
                    <a:pt x="256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6468;p113">
              <a:extLst>
                <a:ext uri="{FF2B5EF4-FFF2-40B4-BE49-F238E27FC236}">
                  <a16:creationId xmlns:a16="http://schemas.microsoft.com/office/drawing/2014/main" id="{46EFE106-4314-3A01-DDDE-C8C354DFC288}"/>
                </a:ext>
              </a:extLst>
            </p:cNvPr>
            <p:cNvSpPr/>
            <p:nvPr/>
          </p:nvSpPr>
          <p:spPr>
            <a:xfrm>
              <a:off x="2258463" y="2122406"/>
              <a:ext cx="116535" cy="18401"/>
            </a:xfrm>
            <a:custGeom>
              <a:avLst/>
              <a:gdLst/>
              <a:ahLst/>
              <a:cxnLst/>
              <a:rect l="l" t="t" r="r" b="b"/>
              <a:pathLst>
                <a:path w="5402" h="853" extrusionOk="0">
                  <a:moveTo>
                    <a:pt x="550" y="0"/>
                  </a:moveTo>
                  <a:cubicBezTo>
                    <a:pt x="0" y="0"/>
                    <a:pt x="0" y="852"/>
                    <a:pt x="550" y="852"/>
                  </a:cubicBezTo>
                  <a:cubicBezTo>
                    <a:pt x="562" y="852"/>
                    <a:pt x="575" y="852"/>
                    <a:pt x="588" y="851"/>
                  </a:cubicBezTo>
                  <a:lnTo>
                    <a:pt x="4793" y="851"/>
                  </a:lnTo>
                  <a:cubicBezTo>
                    <a:pt x="4806" y="852"/>
                    <a:pt x="4820" y="852"/>
                    <a:pt x="4833" y="852"/>
                  </a:cubicBezTo>
                  <a:cubicBezTo>
                    <a:pt x="5401" y="852"/>
                    <a:pt x="5401" y="0"/>
                    <a:pt x="4833" y="0"/>
                  </a:cubicBezTo>
                  <a:cubicBezTo>
                    <a:pt x="4820" y="0"/>
                    <a:pt x="4806" y="1"/>
                    <a:pt x="4793" y="1"/>
                  </a:cubicBezTo>
                  <a:lnTo>
                    <a:pt x="588" y="1"/>
                  </a:lnTo>
                  <a:cubicBezTo>
                    <a:pt x="575" y="1"/>
                    <a:pt x="562" y="0"/>
                    <a:pt x="55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6469;p113">
              <a:extLst>
                <a:ext uri="{FF2B5EF4-FFF2-40B4-BE49-F238E27FC236}">
                  <a16:creationId xmlns:a16="http://schemas.microsoft.com/office/drawing/2014/main" id="{1D68EC86-E1C6-1D0C-6AF7-C5EA803D938D}"/>
                </a:ext>
              </a:extLst>
            </p:cNvPr>
            <p:cNvSpPr/>
            <p:nvPr/>
          </p:nvSpPr>
          <p:spPr>
            <a:xfrm>
              <a:off x="2258442" y="2157246"/>
              <a:ext cx="116556" cy="18444"/>
            </a:xfrm>
            <a:custGeom>
              <a:avLst/>
              <a:gdLst/>
              <a:ahLst/>
              <a:cxnLst/>
              <a:rect l="l" t="t" r="r" b="b"/>
              <a:pathLst>
                <a:path w="5403" h="855" extrusionOk="0">
                  <a:moveTo>
                    <a:pt x="551" y="1"/>
                  </a:moveTo>
                  <a:cubicBezTo>
                    <a:pt x="7" y="1"/>
                    <a:pt x="1" y="854"/>
                    <a:pt x="534" y="854"/>
                  </a:cubicBezTo>
                  <a:cubicBezTo>
                    <a:pt x="552" y="854"/>
                    <a:pt x="570" y="853"/>
                    <a:pt x="589" y="851"/>
                  </a:cubicBezTo>
                  <a:lnTo>
                    <a:pt x="4794" y="851"/>
                  </a:lnTo>
                  <a:cubicBezTo>
                    <a:pt x="4814" y="853"/>
                    <a:pt x="4833" y="854"/>
                    <a:pt x="4851" y="854"/>
                  </a:cubicBezTo>
                  <a:cubicBezTo>
                    <a:pt x="5402" y="854"/>
                    <a:pt x="5396" y="1"/>
                    <a:pt x="4833" y="1"/>
                  </a:cubicBezTo>
                  <a:cubicBezTo>
                    <a:pt x="4820" y="1"/>
                    <a:pt x="4807" y="1"/>
                    <a:pt x="4794" y="2"/>
                  </a:cubicBezTo>
                  <a:lnTo>
                    <a:pt x="589" y="2"/>
                  </a:lnTo>
                  <a:cubicBezTo>
                    <a:pt x="576" y="1"/>
                    <a:pt x="564" y="1"/>
                    <a:pt x="55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6470;p113">
              <a:extLst>
                <a:ext uri="{FF2B5EF4-FFF2-40B4-BE49-F238E27FC236}">
                  <a16:creationId xmlns:a16="http://schemas.microsoft.com/office/drawing/2014/main" id="{60E69245-371B-6B0A-87D9-2981044EF510}"/>
                </a:ext>
              </a:extLst>
            </p:cNvPr>
            <p:cNvSpPr/>
            <p:nvPr/>
          </p:nvSpPr>
          <p:spPr>
            <a:xfrm>
              <a:off x="2258463" y="2087545"/>
              <a:ext cx="116535" cy="18401"/>
            </a:xfrm>
            <a:custGeom>
              <a:avLst/>
              <a:gdLst/>
              <a:ahLst/>
              <a:cxnLst/>
              <a:rect l="l" t="t" r="r" b="b"/>
              <a:pathLst>
                <a:path w="5402" h="853" extrusionOk="0">
                  <a:moveTo>
                    <a:pt x="550" y="0"/>
                  </a:moveTo>
                  <a:cubicBezTo>
                    <a:pt x="0" y="0"/>
                    <a:pt x="0" y="852"/>
                    <a:pt x="550" y="852"/>
                  </a:cubicBezTo>
                  <a:cubicBezTo>
                    <a:pt x="562" y="852"/>
                    <a:pt x="575" y="852"/>
                    <a:pt x="588" y="851"/>
                  </a:cubicBezTo>
                  <a:lnTo>
                    <a:pt x="4793" y="851"/>
                  </a:lnTo>
                  <a:cubicBezTo>
                    <a:pt x="4806" y="852"/>
                    <a:pt x="4820" y="852"/>
                    <a:pt x="4833" y="852"/>
                  </a:cubicBezTo>
                  <a:cubicBezTo>
                    <a:pt x="5401" y="852"/>
                    <a:pt x="5401" y="0"/>
                    <a:pt x="4833" y="0"/>
                  </a:cubicBezTo>
                  <a:cubicBezTo>
                    <a:pt x="4820" y="0"/>
                    <a:pt x="4806" y="1"/>
                    <a:pt x="4793" y="2"/>
                  </a:cubicBezTo>
                  <a:lnTo>
                    <a:pt x="588" y="2"/>
                  </a:lnTo>
                  <a:cubicBezTo>
                    <a:pt x="575" y="1"/>
                    <a:pt x="562" y="0"/>
                    <a:pt x="55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6471;p113">
              <a:extLst>
                <a:ext uri="{FF2B5EF4-FFF2-40B4-BE49-F238E27FC236}">
                  <a16:creationId xmlns:a16="http://schemas.microsoft.com/office/drawing/2014/main" id="{D43F4BF4-4F9A-4296-4B9C-5E3CA54480A6}"/>
                </a:ext>
              </a:extLst>
            </p:cNvPr>
            <p:cNvSpPr/>
            <p:nvPr/>
          </p:nvSpPr>
          <p:spPr>
            <a:xfrm>
              <a:off x="2495912" y="2344517"/>
              <a:ext cx="21465" cy="18401"/>
            </a:xfrm>
            <a:custGeom>
              <a:avLst/>
              <a:gdLst/>
              <a:ahLst/>
              <a:cxnLst/>
              <a:rect l="l" t="t" r="r" b="b"/>
              <a:pathLst>
                <a:path w="995" h="853" extrusionOk="0">
                  <a:moveTo>
                    <a:pt x="559" y="0"/>
                  </a:moveTo>
                  <a:cubicBezTo>
                    <a:pt x="187" y="0"/>
                    <a:pt x="0" y="456"/>
                    <a:pt x="249" y="725"/>
                  </a:cubicBezTo>
                  <a:cubicBezTo>
                    <a:pt x="337" y="813"/>
                    <a:pt x="447" y="853"/>
                    <a:pt x="555" y="853"/>
                  </a:cubicBezTo>
                  <a:cubicBezTo>
                    <a:pt x="779" y="853"/>
                    <a:pt x="994" y="686"/>
                    <a:pt x="994" y="435"/>
                  </a:cubicBezTo>
                  <a:cubicBezTo>
                    <a:pt x="994" y="187"/>
                    <a:pt x="808" y="0"/>
                    <a:pt x="55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69" name="Google Shape;5892;p112">
            <a:extLst>
              <a:ext uri="{FF2B5EF4-FFF2-40B4-BE49-F238E27FC236}">
                <a16:creationId xmlns:a16="http://schemas.microsoft.com/office/drawing/2014/main" id="{7967BF95-7C15-29D9-45F2-7D02F69293A6}"/>
              </a:ext>
            </a:extLst>
          </p:cNvPr>
          <p:cNvGrpSpPr/>
          <p:nvPr/>
        </p:nvGrpSpPr>
        <p:grpSpPr>
          <a:xfrm>
            <a:off x="5985665" y="5493428"/>
            <a:ext cx="547455" cy="410432"/>
            <a:chOff x="3468200" y="1894800"/>
            <a:chExt cx="386750" cy="289950"/>
          </a:xfrm>
        </p:grpSpPr>
        <p:sp>
          <p:nvSpPr>
            <p:cNvPr id="370" name="Google Shape;5893;p112">
              <a:extLst>
                <a:ext uri="{FF2B5EF4-FFF2-40B4-BE49-F238E27FC236}">
                  <a16:creationId xmlns:a16="http://schemas.microsoft.com/office/drawing/2014/main" id="{3F75A9DB-F545-A56B-9008-0D35E845871F}"/>
                </a:ext>
              </a:extLst>
            </p:cNvPr>
            <p:cNvSpPr/>
            <p:nvPr/>
          </p:nvSpPr>
          <p:spPr>
            <a:xfrm>
              <a:off x="3475125" y="1901700"/>
              <a:ext cx="372925" cy="276350"/>
            </a:xfrm>
            <a:custGeom>
              <a:avLst/>
              <a:gdLst/>
              <a:ahLst/>
              <a:cxnLst/>
              <a:rect l="l" t="t" r="r" b="b"/>
              <a:pathLst>
                <a:path w="14917" h="11054" extrusionOk="0">
                  <a:moveTo>
                    <a:pt x="0" y="1"/>
                  </a:moveTo>
                  <a:lnTo>
                    <a:pt x="0" y="11054"/>
                  </a:lnTo>
                  <a:lnTo>
                    <a:pt x="14916" y="11054"/>
                  </a:lnTo>
                  <a:lnTo>
                    <a:pt x="14916" y="1"/>
                  </a:lnTo>
                  <a:close/>
                </a:path>
              </a:pathLst>
            </a:custGeom>
            <a:solidFill>
              <a:srgbClr val="F9CA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5894;p112">
              <a:extLst>
                <a:ext uri="{FF2B5EF4-FFF2-40B4-BE49-F238E27FC236}">
                  <a16:creationId xmlns:a16="http://schemas.microsoft.com/office/drawing/2014/main" id="{2AFA8510-6658-51FB-C428-2EE01AC59E47}"/>
                </a:ext>
              </a:extLst>
            </p:cNvPr>
            <p:cNvSpPr/>
            <p:nvPr/>
          </p:nvSpPr>
          <p:spPr>
            <a:xfrm>
              <a:off x="3616300" y="1901700"/>
              <a:ext cx="231750" cy="276350"/>
            </a:xfrm>
            <a:custGeom>
              <a:avLst/>
              <a:gdLst/>
              <a:ahLst/>
              <a:cxnLst/>
              <a:rect l="l" t="t" r="r" b="b"/>
              <a:pathLst>
                <a:path w="9270" h="11054" extrusionOk="0">
                  <a:moveTo>
                    <a:pt x="3105" y="1"/>
                  </a:moveTo>
                  <a:lnTo>
                    <a:pt x="0" y="11054"/>
                  </a:lnTo>
                  <a:lnTo>
                    <a:pt x="9269" y="11054"/>
                  </a:lnTo>
                  <a:lnTo>
                    <a:pt x="926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5895;p112">
              <a:extLst>
                <a:ext uri="{FF2B5EF4-FFF2-40B4-BE49-F238E27FC236}">
                  <a16:creationId xmlns:a16="http://schemas.microsoft.com/office/drawing/2014/main" id="{663A9F7F-4E71-AB86-AC50-D08F64378936}"/>
                </a:ext>
              </a:extLst>
            </p:cNvPr>
            <p:cNvSpPr/>
            <p:nvPr/>
          </p:nvSpPr>
          <p:spPr>
            <a:xfrm>
              <a:off x="3475125" y="1901700"/>
              <a:ext cx="372925" cy="41500"/>
            </a:xfrm>
            <a:custGeom>
              <a:avLst/>
              <a:gdLst/>
              <a:ahLst/>
              <a:cxnLst/>
              <a:rect l="l" t="t" r="r" b="b"/>
              <a:pathLst>
                <a:path w="14917" h="1660" extrusionOk="0">
                  <a:moveTo>
                    <a:pt x="0" y="1"/>
                  </a:moveTo>
                  <a:lnTo>
                    <a:pt x="0" y="1660"/>
                  </a:lnTo>
                  <a:lnTo>
                    <a:pt x="14916" y="1660"/>
                  </a:lnTo>
                  <a:lnTo>
                    <a:pt x="14916" y="1"/>
                  </a:ln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5896;p112">
              <a:extLst>
                <a:ext uri="{FF2B5EF4-FFF2-40B4-BE49-F238E27FC236}">
                  <a16:creationId xmlns:a16="http://schemas.microsoft.com/office/drawing/2014/main" id="{8A57CFBC-206C-B984-B5EF-02CA1D67E7EB}"/>
                </a:ext>
              </a:extLst>
            </p:cNvPr>
            <p:cNvSpPr/>
            <p:nvPr/>
          </p:nvSpPr>
          <p:spPr>
            <a:xfrm>
              <a:off x="3682750" y="1901700"/>
              <a:ext cx="165300" cy="41500"/>
            </a:xfrm>
            <a:custGeom>
              <a:avLst/>
              <a:gdLst/>
              <a:ahLst/>
              <a:cxnLst/>
              <a:rect l="l" t="t" r="r" b="b"/>
              <a:pathLst>
                <a:path w="6612" h="1660" extrusionOk="0">
                  <a:moveTo>
                    <a:pt x="464" y="1"/>
                  </a:moveTo>
                  <a:lnTo>
                    <a:pt x="1" y="1660"/>
                  </a:lnTo>
                  <a:lnTo>
                    <a:pt x="6611" y="1660"/>
                  </a:lnTo>
                  <a:lnTo>
                    <a:pt x="6611" y="1"/>
                  </a:ln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5897;p112">
              <a:extLst>
                <a:ext uri="{FF2B5EF4-FFF2-40B4-BE49-F238E27FC236}">
                  <a16:creationId xmlns:a16="http://schemas.microsoft.com/office/drawing/2014/main" id="{7B04887F-66E3-1D7B-9149-A01202456B21}"/>
                </a:ext>
              </a:extLst>
            </p:cNvPr>
            <p:cNvSpPr/>
            <p:nvPr/>
          </p:nvSpPr>
          <p:spPr>
            <a:xfrm>
              <a:off x="3743200" y="2059375"/>
              <a:ext cx="75400" cy="80100"/>
            </a:xfrm>
            <a:custGeom>
              <a:avLst/>
              <a:gdLst/>
              <a:ahLst/>
              <a:cxnLst/>
              <a:rect l="l" t="t" r="r" b="b"/>
              <a:pathLst>
                <a:path w="3016" h="3204" extrusionOk="0">
                  <a:moveTo>
                    <a:pt x="0" y="1"/>
                  </a:moveTo>
                  <a:lnTo>
                    <a:pt x="0" y="3203"/>
                  </a:lnTo>
                  <a:lnTo>
                    <a:pt x="3015" y="3203"/>
                  </a:lnTo>
                  <a:lnTo>
                    <a:pt x="3015" y="1"/>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5898;p112">
              <a:extLst>
                <a:ext uri="{FF2B5EF4-FFF2-40B4-BE49-F238E27FC236}">
                  <a16:creationId xmlns:a16="http://schemas.microsoft.com/office/drawing/2014/main" id="{56705752-D4F4-9E5B-2DC5-83FCD121270D}"/>
                </a:ext>
              </a:extLst>
            </p:cNvPr>
            <p:cNvSpPr/>
            <p:nvPr/>
          </p:nvSpPr>
          <p:spPr>
            <a:xfrm>
              <a:off x="3579925" y="1979550"/>
              <a:ext cx="81675" cy="79850"/>
            </a:xfrm>
            <a:custGeom>
              <a:avLst/>
              <a:gdLst/>
              <a:ahLst/>
              <a:cxnLst/>
              <a:rect l="l" t="t" r="r" b="b"/>
              <a:pathLst>
                <a:path w="3267" h="3194" extrusionOk="0">
                  <a:moveTo>
                    <a:pt x="1" y="0"/>
                  </a:moveTo>
                  <a:lnTo>
                    <a:pt x="1" y="3194"/>
                  </a:lnTo>
                  <a:lnTo>
                    <a:pt x="3266" y="3194"/>
                  </a:lnTo>
                  <a:lnTo>
                    <a:pt x="326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5899;p112">
              <a:extLst>
                <a:ext uri="{FF2B5EF4-FFF2-40B4-BE49-F238E27FC236}">
                  <a16:creationId xmlns:a16="http://schemas.microsoft.com/office/drawing/2014/main" id="{CFD5BBA5-462C-CE5A-AE5F-2DFF0EC39432}"/>
                </a:ext>
              </a:extLst>
            </p:cNvPr>
            <p:cNvSpPr/>
            <p:nvPr/>
          </p:nvSpPr>
          <p:spPr>
            <a:xfrm>
              <a:off x="3661575" y="1979550"/>
              <a:ext cx="81650" cy="79850"/>
            </a:xfrm>
            <a:custGeom>
              <a:avLst/>
              <a:gdLst/>
              <a:ahLst/>
              <a:cxnLst/>
              <a:rect l="l" t="t" r="r" b="b"/>
              <a:pathLst>
                <a:path w="3266" h="3194" extrusionOk="0">
                  <a:moveTo>
                    <a:pt x="0" y="0"/>
                  </a:moveTo>
                  <a:lnTo>
                    <a:pt x="0" y="3194"/>
                  </a:lnTo>
                  <a:lnTo>
                    <a:pt x="3265" y="3194"/>
                  </a:lnTo>
                  <a:lnTo>
                    <a:pt x="3265" y="0"/>
                  </a:lnTo>
                  <a:close/>
                </a:path>
              </a:pathLst>
            </a:custGeom>
            <a:solidFill>
              <a:srgbClr val="5863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5900;p112">
              <a:extLst>
                <a:ext uri="{FF2B5EF4-FFF2-40B4-BE49-F238E27FC236}">
                  <a16:creationId xmlns:a16="http://schemas.microsoft.com/office/drawing/2014/main" id="{02BABA55-7B33-3AB6-FD7B-62FA0CC3B9B3}"/>
                </a:ext>
              </a:extLst>
            </p:cNvPr>
            <p:cNvSpPr/>
            <p:nvPr/>
          </p:nvSpPr>
          <p:spPr>
            <a:xfrm>
              <a:off x="3743200" y="1979550"/>
              <a:ext cx="75400" cy="79850"/>
            </a:xfrm>
            <a:custGeom>
              <a:avLst/>
              <a:gdLst/>
              <a:ahLst/>
              <a:cxnLst/>
              <a:rect l="l" t="t" r="r" b="b"/>
              <a:pathLst>
                <a:path w="3016" h="3194" extrusionOk="0">
                  <a:moveTo>
                    <a:pt x="0" y="0"/>
                  </a:moveTo>
                  <a:lnTo>
                    <a:pt x="0" y="3194"/>
                  </a:lnTo>
                  <a:lnTo>
                    <a:pt x="3015" y="3194"/>
                  </a:lnTo>
                  <a:lnTo>
                    <a:pt x="3015" y="0"/>
                  </a:lnTo>
                  <a:close/>
                </a:path>
              </a:pathLst>
            </a:custGeom>
            <a:solidFill>
              <a:srgbClr val="F99AA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5901;p112">
              <a:extLst>
                <a:ext uri="{FF2B5EF4-FFF2-40B4-BE49-F238E27FC236}">
                  <a16:creationId xmlns:a16="http://schemas.microsoft.com/office/drawing/2014/main" id="{83535753-1DA0-12FD-1FBB-D83C56E198D6}"/>
                </a:ext>
              </a:extLst>
            </p:cNvPr>
            <p:cNvSpPr/>
            <p:nvPr/>
          </p:nvSpPr>
          <p:spPr>
            <a:xfrm>
              <a:off x="3661575" y="2059375"/>
              <a:ext cx="81650" cy="80100"/>
            </a:xfrm>
            <a:custGeom>
              <a:avLst/>
              <a:gdLst/>
              <a:ahLst/>
              <a:cxnLst/>
              <a:rect l="l" t="t" r="r" b="b"/>
              <a:pathLst>
                <a:path w="3266" h="3204" extrusionOk="0">
                  <a:moveTo>
                    <a:pt x="0" y="1"/>
                  </a:moveTo>
                  <a:lnTo>
                    <a:pt x="0" y="3203"/>
                  </a:lnTo>
                  <a:lnTo>
                    <a:pt x="3265" y="3203"/>
                  </a:lnTo>
                  <a:lnTo>
                    <a:pt x="3265" y="1"/>
                  </a:ln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5902;p112">
              <a:extLst>
                <a:ext uri="{FF2B5EF4-FFF2-40B4-BE49-F238E27FC236}">
                  <a16:creationId xmlns:a16="http://schemas.microsoft.com/office/drawing/2014/main" id="{9B31AE82-5172-8117-D6EF-6252DE9DACB9}"/>
                </a:ext>
              </a:extLst>
            </p:cNvPr>
            <p:cNvSpPr/>
            <p:nvPr/>
          </p:nvSpPr>
          <p:spPr>
            <a:xfrm>
              <a:off x="3504550" y="2059375"/>
              <a:ext cx="75400" cy="80100"/>
            </a:xfrm>
            <a:custGeom>
              <a:avLst/>
              <a:gdLst/>
              <a:ahLst/>
              <a:cxnLst/>
              <a:rect l="l" t="t" r="r" b="b"/>
              <a:pathLst>
                <a:path w="3016" h="3204" extrusionOk="0">
                  <a:moveTo>
                    <a:pt x="1" y="1"/>
                  </a:moveTo>
                  <a:lnTo>
                    <a:pt x="1" y="3203"/>
                  </a:lnTo>
                  <a:lnTo>
                    <a:pt x="3016" y="3203"/>
                  </a:lnTo>
                  <a:lnTo>
                    <a:pt x="3016" y="1"/>
                  </a:lnTo>
                  <a:close/>
                </a:path>
              </a:pathLst>
            </a:custGeom>
            <a:solidFill>
              <a:srgbClr val="F4DC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5903;p112">
              <a:extLst>
                <a:ext uri="{FF2B5EF4-FFF2-40B4-BE49-F238E27FC236}">
                  <a16:creationId xmlns:a16="http://schemas.microsoft.com/office/drawing/2014/main" id="{3448D64F-D629-A833-BA7D-25C834AE1521}"/>
                </a:ext>
              </a:extLst>
            </p:cNvPr>
            <p:cNvSpPr/>
            <p:nvPr/>
          </p:nvSpPr>
          <p:spPr>
            <a:xfrm>
              <a:off x="3579925" y="2059375"/>
              <a:ext cx="81675" cy="80100"/>
            </a:xfrm>
            <a:custGeom>
              <a:avLst/>
              <a:gdLst/>
              <a:ahLst/>
              <a:cxnLst/>
              <a:rect l="l" t="t" r="r" b="b"/>
              <a:pathLst>
                <a:path w="3267" h="3204" extrusionOk="0">
                  <a:moveTo>
                    <a:pt x="1" y="1"/>
                  </a:moveTo>
                  <a:lnTo>
                    <a:pt x="1" y="3203"/>
                  </a:lnTo>
                  <a:lnTo>
                    <a:pt x="3266" y="3203"/>
                  </a:lnTo>
                  <a:lnTo>
                    <a:pt x="3266" y="1"/>
                  </a:lnTo>
                  <a:close/>
                </a:path>
              </a:pathLst>
            </a:custGeom>
            <a:solidFill>
              <a:srgbClr val="F99AA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5904;p112">
              <a:extLst>
                <a:ext uri="{FF2B5EF4-FFF2-40B4-BE49-F238E27FC236}">
                  <a16:creationId xmlns:a16="http://schemas.microsoft.com/office/drawing/2014/main" id="{0BC2DB9C-E245-FE68-1076-EFF92011F86F}"/>
                </a:ext>
              </a:extLst>
            </p:cNvPr>
            <p:cNvSpPr/>
            <p:nvPr/>
          </p:nvSpPr>
          <p:spPr>
            <a:xfrm>
              <a:off x="3504550" y="1979550"/>
              <a:ext cx="75400" cy="79850"/>
            </a:xfrm>
            <a:custGeom>
              <a:avLst/>
              <a:gdLst/>
              <a:ahLst/>
              <a:cxnLst/>
              <a:rect l="l" t="t" r="r" b="b"/>
              <a:pathLst>
                <a:path w="3016" h="3194" extrusionOk="0">
                  <a:moveTo>
                    <a:pt x="1" y="0"/>
                  </a:moveTo>
                  <a:lnTo>
                    <a:pt x="1" y="3194"/>
                  </a:lnTo>
                  <a:lnTo>
                    <a:pt x="3016" y="3194"/>
                  </a:lnTo>
                  <a:lnTo>
                    <a:pt x="3016" y="0"/>
                  </a:lnTo>
                  <a:close/>
                </a:path>
              </a:pathLst>
            </a:custGeom>
            <a:solidFill>
              <a:srgbClr val="00CFB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5905;p112">
              <a:extLst>
                <a:ext uri="{FF2B5EF4-FFF2-40B4-BE49-F238E27FC236}">
                  <a16:creationId xmlns:a16="http://schemas.microsoft.com/office/drawing/2014/main" id="{1014E4C7-48D6-BD80-8D1D-24C2AA0BE0FB}"/>
                </a:ext>
              </a:extLst>
            </p:cNvPr>
            <p:cNvSpPr/>
            <p:nvPr/>
          </p:nvSpPr>
          <p:spPr>
            <a:xfrm>
              <a:off x="3627225" y="2059375"/>
              <a:ext cx="34375" cy="80100"/>
            </a:xfrm>
            <a:custGeom>
              <a:avLst/>
              <a:gdLst/>
              <a:ahLst/>
              <a:cxnLst/>
              <a:rect l="l" t="t" r="r" b="b"/>
              <a:pathLst>
                <a:path w="1375" h="3204" extrusionOk="0">
                  <a:moveTo>
                    <a:pt x="892" y="1"/>
                  </a:moveTo>
                  <a:lnTo>
                    <a:pt x="0" y="3203"/>
                  </a:lnTo>
                  <a:lnTo>
                    <a:pt x="1374" y="3203"/>
                  </a:lnTo>
                  <a:lnTo>
                    <a:pt x="1374" y="1"/>
                  </a:lnTo>
                  <a:close/>
                </a:path>
              </a:pathLst>
            </a:custGeom>
            <a:solidFill>
              <a:srgbClr val="F99AA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5906;p112">
              <a:extLst>
                <a:ext uri="{FF2B5EF4-FFF2-40B4-BE49-F238E27FC236}">
                  <a16:creationId xmlns:a16="http://schemas.microsoft.com/office/drawing/2014/main" id="{E5E1EB2E-E3EF-650A-A2CB-9714A68F1470}"/>
                </a:ext>
              </a:extLst>
            </p:cNvPr>
            <p:cNvSpPr/>
            <p:nvPr/>
          </p:nvSpPr>
          <p:spPr>
            <a:xfrm>
              <a:off x="3468200" y="1894800"/>
              <a:ext cx="386750" cy="289950"/>
            </a:xfrm>
            <a:custGeom>
              <a:avLst/>
              <a:gdLst/>
              <a:ahLst/>
              <a:cxnLst/>
              <a:rect l="l" t="t" r="r" b="b"/>
              <a:pathLst>
                <a:path w="15470" h="11598" extrusionOk="0">
                  <a:moveTo>
                    <a:pt x="277" y="0"/>
                  </a:moveTo>
                  <a:cubicBezTo>
                    <a:pt x="125" y="0"/>
                    <a:pt x="1" y="125"/>
                    <a:pt x="1" y="277"/>
                  </a:cubicBezTo>
                  <a:lnTo>
                    <a:pt x="1" y="3488"/>
                  </a:lnTo>
                  <a:cubicBezTo>
                    <a:pt x="1" y="3622"/>
                    <a:pt x="99" y="3747"/>
                    <a:pt x="232" y="3765"/>
                  </a:cubicBezTo>
                  <a:cubicBezTo>
                    <a:pt x="247" y="3767"/>
                    <a:pt x="262" y="3768"/>
                    <a:pt x="276" y="3768"/>
                  </a:cubicBezTo>
                  <a:cubicBezTo>
                    <a:pt x="426" y="3768"/>
                    <a:pt x="545" y="3644"/>
                    <a:pt x="545" y="3497"/>
                  </a:cubicBezTo>
                  <a:lnTo>
                    <a:pt x="545" y="544"/>
                  </a:lnTo>
                  <a:lnTo>
                    <a:pt x="14925" y="544"/>
                  </a:lnTo>
                  <a:lnTo>
                    <a:pt x="14925" y="11053"/>
                  </a:lnTo>
                  <a:lnTo>
                    <a:pt x="14337" y="11053"/>
                  </a:lnTo>
                  <a:cubicBezTo>
                    <a:pt x="14203" y="11053"/>
                    <a:pt x="14078" y="11151"/>
                    <a:pt x="14060" y="11285"/>
                  </a:cubicBezTo>
                  <a:cubicBezTo>
                    <a:pt x="14033" y="11455"/>
                    <a:pt x="14167" y="11597"/>
                    <a:pt x="14328" y="11597"/>
                  </a:cubicBezTo>
                  <a:lnTo>
                    <a:pt x="15193" y="11597"/>
                  </a:lnTo>
                  <a:cubicBezTo>
                    <a:pt x="15345" y="11597"/>
                    <a:pt x="15470" y="11481"/>
                    <a:pt x="15470" y="11330"/>
                  </a:cubicBezTo>
                  <a:lnTo>
                    <a:pt x="15470" y="277"/>
                  </a:lnTo>
                  <a:cubicBezTo>
                    <a:pt x="15470" y="125"/>
                    <a:pt x="15345" y="0"/>
                    <a:pt x="15193" y="0"/>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8" name="Google Shape;5907;p112">
              <a:extLst>
                <a:ext uri="{FF2B5EF4-FFF2-40B4-BE49-F238E27FC236}">
                  <a16:creationId xmlns:a16="http://schemas.microsoft.com/office/drawing/2014/main" id="{FCA5DF06-4662-B71B-1106-6B4FF49BEE91}"/>
                </a:ext>
              </a:extLst>
            </p:cNvPr>
            <p:cNvSpPr/>
            <p:nvPr/>
          </p:nvSpPr>
          <p:spPr>
            <a:xfrm>
              <a:off x="3468200" y="2000850"/>
              <a:ext cx="341925" cy="183900"/>
            </a:xfrm>
            <a:custGeom>
              <a:avLst/>
              <a:gdLst/>
              <a:ahLst/>
              <a:cxnLst/>
              <a:rect l="l" t="t" r="r" b="b"/>
              <a:pathLst>
                <a:path w="13677" h="7356" extrusionOk="0">
                  <a:moveTo>
                    <a:pt x="269" y="1"/>
                  </a:moveTo>
                  <a:cubicBezTo>
                    <a:pt x="120" y="1"/>
                    <a:pt x="1" y="125"/>
                    <a:pt x="1" y="272"/>
                  </a:cubicBezTo>
                  <a:lnTo>
                    <a:pt x="1" y="7088"/>
                  </a:lnTo>
                  <a:cubicBezTo>
                    <a:pt x="1" y="7239"/>
                    <a:pt x="125" y="7355"/>
                    <a:pt x="277" y="7355"/>
                  </a:cubicBezTo>
                  <a:lnTo>
                    <a:pt x="13382" y="7355"/>
                  </a:lnTo>
                  <a:cubicBezTo>
                    <a:pt x="13543" y="7355"/>
                    <a:pt x="13676" y="7213"/>
                    <a:pt x="13650" y="7043"/>
                  </a:cubicBezTo>
                  <a:cubicBezTo>
                    <a:pt x="13632" y="6909"/>
                    <a:pt x="13516" y="6811"/>
                    <a:pt x="13373" y="6811"/>
                  </a:cubicBezTo>
                  <a:lnTo>
                    <a:pt x="545" y="6811"/>
                  </a:lnTo>
                  <a:lnTo>
                    <a:pt x="545" y="281"/>
                  </a:lnTo>
                  <a:cubicBezTo>
                    <a:pt x="545" y="147"/>
                    <a:pt x="447" y="22"/>
                    <a:pt x="313" y="4"/>
                  </a:cubicBezTo>
                  <a:cubicBezTo>
                    <a:pt x="298" y="2"/>
                    <a:pt x="284" y="1"/>
                    <a:pt x="269" y="1"/>
                  </a:cubicBezTo>
                  <a:close/>
                </a:path>
              </a:pathLst>
            </a:custGeom>
            <a:solidFill>
              <a:srgbClr val="01163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9" name="Google Shape;5908;p112">
              <a:extLst>
                <a:ext uri="{FF2B5EF4-FFF2-40B4-BE49-F238E27FC236}">
                  <a16:creationId xmlns:a16="http://schemas.microsoft.com/office/drawing/2014/main" id="{83CEE2F3-225F-3C36-3D05-37F42D7730C6}"/>
                </a:ext>
              </a:extLst>
            </p:cNvPr>
            <p:cNvSpPr/>
            <p:nvPr/>
          </p:nvSpPr>
          <p:spPr>
            <a:xfrm>
              <a:off x="3491175" y="1916650"/>
              <a:ext cx="13625" cy="13625"/>
            </a:xfrm>
            <a:custGeom>
              <a:avLst/>
              <a:gdLst/>
              <a:ahLst/>
              <a:cxnLst/>
              <a:rect l="l" t="t" r="r" b="b"/>
              <a:pathLst>
                <a:path w="545" h="545" extrusionOk="0">
                  <a:moveTo>
                    <a:pt x="268" y="0"/>
                  </a:moveTo>
                  <a:cubicBezTo>
                    <a:pt x="125" y="0"/>
                    <a:pt x="0" y="116"/>
                    <a:pt x="0" y="268"/>
                  </a:cubicBezTo>
                  <a:cubicBezTo>
                    <a:pt x="0" y="420"/>
                    <a:pt x="125" y="544"/>
                    <a:pt x="268" y="544"/>
                  </a:cubicBezTo>
                  <a:cubicBezTo>
                    <a:pt x="420" y="544"/>
                    <a:pt x="545" y="420"/>
                    <a:pt x="545" y="268"/>
                  </a:cubicBezTo>
                  <a:cubicBezTo>
                    <a:pt x="545" y="116"/>
                    <a:pt x="420" y="0"/>
                    <a:pt x="2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0" name="Google Shape;5909;p112">
              <a:extLst>
                <a:ext uri="{FF2B5EF4-FFF2-40B4-BE49-F238E27FC236}">
                  <a16:creationId xmlns:a16="http://schemas.microsoft.com/office/drawing/2014/main" id="{1F4813C2-5183-0D6E-F04F-2D9EF9677463}"/>
                </a:ext>
              </a:extLst>
            </p:cNvPr>
            <p:cNvSpPr/>
            <p:nvPr/>
          </p:nvSpPr>
          <p:spPr>
            <a:xfrm>
              <a:off x="3535100" y="1916650"/>
              <a:ext cx="13625" cy="13625"/>
            </a:xfrm>
            <a:custGeom>
              <a:avLst/>
              <a:gdLst/>
              <a:ahLst/>
              <a:cxnLst/>
              <a:rect l="l" t="t" r="r" b="b"/>
              <a:pathLst>
                <a:path w="545" h="545" extrusionOk="0">
                  <a:moveTo>
                    <a:pt x="268" y="0"/>
                  </a:moveTo>
                  <a:cubicBezTo>
                    <a:pt x="117" y="0"/>
                    <a:pt x="1" y="116"/>
                    <a:pt x="1" y="268"/>
                  </a:cubicBezTo>
                  <a:cubicBezTo>
                    <a:pt x="1" y="420"/>
                    <a:pt x="117" y="544"/>
                    <a:pt x="268" y="544"/>
                  </a:cubicBezTo>
                  <a:cubicBezTo>
                    <a:pt x="420" y="544"/>
                    <a:pt x="545" y="420"/>
                    <a:pt x="545" y="268"/>
                  </a:cubicBezTo>
                  <a:cubicBezTo>
                    <a:pt x="545" y="116"/>
                    <a:pt x="420" y="0"/>
                    <a:pt x="2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1" name="Google Shape;5910;p112">
              <a:extLst>
                <a:ext uri="{FF2B5EF4-FFF2-40B4-BE49-F238E27FC236}">
                  <a16:creationId xmlns:a16="http://schemas.microsoft.com/office/drawing/2014/main" id="{DBF7D6BB-A05C-93B7-CE20-2BF27B636CD9}"/>
                </a:ext>
              </a:extLst>
            </p:cNvPr>
            <p:cNvSpPr/>
            <p:nvPr/>
          </p:nvSpPr>
          <p:spPr>
            <a:xfrm>
              <a:off x="3513025" y="1916650"/>
              <a:ext cx="13625" cy="13625"/>
            </a:xfrm>
            <a:custGeom>
              <a:avLst/>
              <a:gdLst/>
              <a:ahLst/>
              <a:cxnLst/>
              <a:rect l="l" t="t" r="r" b="b"/>
              <a:pathLst>
                <a:path w="545" h="545" extrusionOk="0">
                  <a:moveTo>
                    <a:pt x="277" y="0"/>
                  </a:moveTo>
                  <a:cubicBezTo>
                    <a:pt x="126" y="0"/>
                    <a:pt x="1" y="116"/>
                    <a:pt x="1" y="268"/>
                  </a:cubicBezTo>
                  <a:cubicBezTo>
                    <a:pt x="1" y="420"/>
                    <a:pt x="126" y="544"/>
                    <a:pt x="277" y="544"/>
                  </a:cubicBezTo>
                  <a:cubicBezTo>
                    <a:pt x="429" y="544"/>
                    <a:pt x="545" y="420"/>
                    <a:pt x="545" y="268"/>
                  </a:cubicBezTo>
                  <a:cubicBezTo>
                    <a:pt x="545" y="116"/>
                    <a:pt x="429" y="0"/>
                    <a:pt x="2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2" name="Google Shape;5911;p112">
              <a:extLst>
                <a:ext uri="{FF2B5EF4-FFF2-40B4-BE49-F238E27FC236}">
                  <a16:creationId xmlns:a16="http://schemas.microsoft.com/office/drawing/2014/main" id="{1D2F98CC-34A3-A9F0-ACE1-7CF0A58D07F8}"/>
                </a:ext>
              </a:extLst>
            </p:cNvPr>
            <p:cNvSpPr/>
            <p:nvPr/>
          </p:nvSpPr>
          <p:spPr>
            <a:xfrm>
              <a:off x="3595325" y="1995375"/>
              <a:ext cx="51100" cy="49750"/>
            </a:xfrm>
            <a:custGeom>
              <a:avLst/>
              <a:gdLst/>
              <a:ahLst/>
              <a:cxnLst/>
              <a:rect l="l" t="t" r="r" b="b"/>
              <a:pathLst>
                <a:path w="2044" h="1990" extrusionOk="0">
                  <a:moveTo>
                    <a:pt x="299" y="0"/>
                  </a:moveTo>
                  <a:cubicBezTo>
                    <a:pt x="230" y="0"/>
                    <a:pt x="161" y="27"/>
                    <a:pt x="108" y="81"/>
                  </a:cubicBezTo>
                  <a:cubicBezTo>
                    <a:pt x="1" y="188"/>
                    <a:pt x="1" y="357"/>
                    <a:pt x="108" y="464"/>
                  </a:cubicBezTo>
                  <a:lnTo>
                    <a:pt x="643" y="991"/>
                  </a:lnTo>
                  <a:lnTo>
                    <a:pt x="108" y="1526"/>
                  </a:lnTo>
                  <a:cubicBezTo>
                    <a:pt x="1" y="1633"/>
                    <a:pt x="1" y="1802"/>
                    <a:pt x="108" y="1909"/>
                  </a:cubicBezTo>
                  <a:cubicBezTo>
                    <a:pt x="161" y="1963"/>
                    <a:pt x="232" y="1990"/>
                    <a:pt x="304" y="1990"/>
                  </a:cubicBezTo>
                  <a:cubicBezTo>
                    <a:pt x="366" y="1990"/>
                    <a:pt x="438" y="1963"/>
                    <a:pt x="491" y="1909"/>
                  </a:cubicBezTo>
                  <a:lnTo>
                    <a:pt x="1026" y="1374"/>
                  </a:lnTo>
                  <a:lnTo>
                    <a:pt x="1553" y="1909"/>
                  </a:lnTo>
                  <a:cubicBezTo>
                    <a:pt x="1606" y="1963"/>
                    <a:pt x="1678" y="1990"/>
                    <a:pt x="1749" y="1990"/>
                  </a:cubicBezTo>
                  <a:cubicBezTo>
                    <a:pt x="1820" y="1990"/>
                    <a:pt x="1892" y="1963"/>
                    <a:pt x="1945" y="1909"/>
                  </a:cubicBezTo>
                  <a:cubicBezTo>
                    <a:pt x="2043" y="1802"/>
                    <a:pt x="2043" y="1633"/>
                    <a:pt x="1945" y="1526"/>
                  </a:cubicBezTo>
                  <a:lnTo>
                    <a:pt x="1410" y="991"/>
                  </a:lnTo>
                  <a:lnTo>
                    <a:pt x="1945" y="464"/>
                  </a:lnTo>
                  <a:cubicBezTo>
                    <a:pt x="2043" y="357"/>
                    <a:pt x="2043" y="188"/>
                    <a:pt x="1945" y="81"/>
                  </a:cubicBezTo>
                  <a:cubicBezTo>
                    <a:pt x="1892" y="27"/>
                    <a:pt x="1820" y="0"/>
                    <a:pt x="1749" y="0"/>
                  </a:cubicBezTo>
                  <a:cubicBezTo>
                    <a:pt x="1678" y="0"/>
                    <a:pt x="1606" y="27"/>
                    <a:pt x="1553" y="81"/>
                  </a:cubicBezTo>
                  <a:lnTo>
                    <a:pt x="1026" y="607"/>
                  </a:lnTo>
                  <a:lnTo>
                    <a:pt x="491" y="81"/>
                  </a:lnTo>
                  <a:cubicBezTo>
                    <a:pt x="438" y="27"/>
                    <a:pt x="368" y="0"/>
                    <a:pt x="2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3" name="Google Shape;5912;p112">
              <a:extLst>
                <a:ext uri="{FF2B5EF4-FFF2-40B4-BE49-F238E27FC236}">
                  <a16:creationId xmlns:a16="http://schemas.microsoft.com/office/drawing/2014/main" id="{2E4582D1-A787-C01F-A837-42A5DB4FD07D}"/>
                </a:ext>
              </a:extLst>
            </p:cNvPr>
            <p:cNvSpPr/>
            <p:nvPr/>
          </p:nvSpPr>
          <p:spPr>
            <a:xfrm>
              <a:off x="3756800" y="2075225"/>
              <a:ext cx="49750" cy="49975"/>
            </a:xfrm>
            <a:custGeom>
              <a:avLst/>
              <a:gdLst/>
              <a:ahLst/>
              <a:cxnLst/>
              <a:rect l="l" t="t" r="r" b="b"/>
              <a:pathLst>
                <a:path w="1990" h="1999" extrusionOk="0">
                  <a:moveTo>
                    <a:pt x="1446" y="544"/>
                  </a:moveTo>
                  <a:lnTo>
                    <a:pt x="1446" y="1454"/>
                  </a:lnTo>
                  <a:lnTo>
                    <a:pt x="536" y="1454"/>
                  </a:lnTo>
                  <a:lnTo>
                    <a:pt x="536" y="544"/>
                  </a:lnTo>
                  <a:close/>
                  <a:moveTo>
                    <a:pt x="268" y="0"/>
                  </a:moveTo>
                  <a:cubicBezTo>
                    <a:pt x="116" y="0"/>
                    <a:pt x="0" y="125"/>
                    <a:pt x="0" y="277"/>
                  </a:cubicBezTo>
                  <a:lnTo>
                    <a:pt x="0" y="1722"/>
                  </a:lnTo>
                  <a:cubicBezTo>
                    <a:pt x="0" y="1874"/>
                    <a:pt x="116" y="1998"/>
                    <a:pt x="268" y="1998"/>
                  </a:cubicBezTo>
                  <a:lnTo>
                    <a:pt x="1722" y="1998"/>
                  </a:lnTo>
                  <a:cubicBezTo>
                    <a:pt x="1865" y="1998"/>
                    <a:pt x="1990" y="1874"/>
                    <a:pt x="1990" y="1722"/>
                  </a:cubicBezTo>
                  <a:lnTo>
                    <a:pt x="1990" y="277"/>
                  </a:lnTo>
                  <a:cubicBezTo>
                    <a:pt x="1990" y="125"/>
                    <a:pt x="1865" y="0"/>
                    <a:pt x="17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552272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down)">
                                      <p:cBhvr>
                                        <p:cTn id="7" dur="500"/>
                                        <p:tgtEl>
                                          <p:spTgt spid="217"/>
                                        </p:tgtEl>
                                      </p:cBhvr>
                                    </p:animEffect>
                                  </p:childTnLst>
                                </p:cTn>
                              </p:par>
                              <p:par>
                                <p:cTn id="8" presetID="22" presetClass="entr" presetSubtype="4"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wipe(down)">
                                      <p:cBhvr>
                                        <p:cTn id="10" dur="500"/>
                                        <p:tgtEl>
                                          <p:spTgt spid="223"/>
                                        </p:tgtEl>
                                      </p:cBhvr>
                                    </p:animEffect>
                                  </p:childTnLst>
                                </p:cTn>
                              </p:par>
                              <p:par>
                                <p:cTn id="11" presetID="22" presetClass="entr" presetSubtype="4" fill="hold" nodeType="withEffect">
                                  <p:stCondLst>
                                    <p:cond delay="0"/>
                                  </p:stCondLst>
                                  <p:childTnLst>
                                    <p:set>
                                      <p:cBhvr>
                                        <p:cTn id="12" dur="1" fill="hold">
                                          <p:stCondLst>
                                            <p:cond delay="0"/>
                                          </p:stCondLst>
                                        </p:cTn>
                                        <p:tgtEl>
                                          <p:spTgt spid="204"/>
                                        </p:tgtEl>
                                        <p:attrNameLst>
                                          <p:attrName>style.visibility</p:attrName>
                                        </p:attrNameLst>
                                      </p:cBhvr>
                                      <p:to>
                                        <p:strVal val="visible"/>
                                      </p:to>
                                    </p:set>
                                    <p:animEffect transition="in" filter="wipe(down)">
                                      <p:cBhvr>
                                        <p:cTn id="13" dur="500"/>
                                        <p:tgtEl>
                                          <p:spTgt spid="204"/>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248"/>
                                        </p:tgtEl>
                                        <p:attrNameLst>
                                          <p:attrName>style.visibility</p:attrName>
                                        </p:attrNameLst>
                                      </p:cBhvr>
                                      <p:to>
                                        <p:strVal val="visible"/>
                                      </p:to>
                                    </p:set>
                                    <p:animEffect transition="in" filter="fade">
                                      <p:cBhvr>
                                        <p:cTn id="18" dur="2000"/>
                                        <p:tgtEl>
                                          <p:spTgt spid="248"/>
                                        </p:tgtEl>
                                      </p:cBhvr>
                                    </p:animEffect>
                                    <p:anim calcmode="lin" valueType="num">
                                      <p:cBhvr>
                                        <p:cTn id="19" dur="2000" fill="hold"/>
                                        <p:tgtEl>
                                          <p:spTgt spid="248"/>
                                        </p:tgtEl>
                                        <p:attrNameLst>
                                          <p:attrName>ppt_w</p:attrName>
                                        </p:attrNameLst>
                                      </p:cBhvr>
                                      <p:tavLst>
                                        <p:tav tm="0" fmla="#ppt_w*sin(2.5*pi*$)">
                                          <p:val>
                                            <p:fltVal val="0"/>
                                          </p:val>
                                        </p:tav>
                                        <p:tav tm="100000">
                                          <p:val>
                                            <p:fltVal val="1"/>
                                          </p:val>
                                        </p:tav>
                                      </p:tavLst>
                                    </p:anim>
                                    <p:anim calcmode="lin" valueType="num">
                                      <p:cBhvr>
                                        <p:cTn id="20" dur="2000" fill="hold"/>
                                        <p:tgtEl>
                                          <p:spTgt spid="248"/>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0"/>
                                  </p:stCondLst>
                                  <p:childTnLst>
                                    <p:set>
                                      <p:cBhvr>
                                        <p:cTn id="22" dur="1" fill="hold">
                                          <p:stCondLst>
                                            <p:cond delay="0"/>
                                          </p:stCondLst>
                                        </p:cTn>
                                        <p:tgtEl>
                                          <p:spTgt spid="1034"/>
                                        </p:tgtEl>
                                        <p:attrNameLst>
                                          <p:attrName>style.visibility</p:attrName>
                                        </p:attrNameLst>
                                      </p:cBhvr>
                                      <p:to>
                                        <p:strVal val="visible"/>
                                      </p:to>
                                    </p:set>
                                    <p:animEffect transition="in" filter="fade">
                                      <p:cBhvr>
                                        <p:cTn id="23" dur="2000"/>
                                        <p:tgtEl>
                                          <p:spTgt spid="1034"/>
                                        </p:tgtEl>
                                      </p:cBhvr>
                                    </p:animEffect>
                                    <p:anim calcmode="lin" valueType="num">
                                      <p:cBhvr>
                                        <p:cTn id="24" dur="2000" fill="hold"/>
                                        <p:tgtEl>
                                          <p:spTgt spid="1034"/>
                                        </p:tgtEl>
                                        <p:attrNameLst>
                                          <p:attrName>ppt_w</p:attrName>
                                        </p:attrNameLst>
                                      </p:cBhvr>
                                      <p:tavLst>
                                        <p:tav tm="0" fmla="#ppt_w*sin(2.5*pi*$)">
                                          <p:val>
                                            <p:fltVal val="0"/>
                                          </p:val>
                                        </p:tav>
                                        <p:tav tm="100000">
                                          <p:val>
                                            <p:fltVal val="1"/>
                                          </p:val>
                                        </p:tav>
                                      </p:tavLst>
                                    </p:anim>
                                    <p:anim calcmode="lin" valueType="num">
                                      <p:cBhvr>
                                        <p:cTn id="25" dur="2000" fill="hold"/>
                                        <p:tgtEl>
                                          <p:spTgt spid="1034"/>
                                        </p:tgtEl>
                                        <p:attrNameLst>
                                          <p:attrName>ppt_h</p:attrName>
                                        </p:attrNameLst>
                                      </p:cBhvr>
                                      <p:tavLst>
                                        <p:tav tm="0">
                                          <p:val>
                                            <p:strVal val="#ppt_h"/>
                                          </p:val>
                                        </p:tav>
                                        <p:tav tm="100000">
                                          <p:val>
                                            <p:strVal val="#ppt_h"/>
                                          </p:val>
                                        </p:tav>
                                      </p:tavLst>
                                    </p:anim>
                                  </p:childTnLst>
                                </p:cTn>
                              </p:par>
                              <p:par>
                                <p:cTn id="26" presetID="45" presetClass="entr" presetSubtype="0" fill="hold" grpId="0" nodeType="withEffect">
                                  <p:stCondLst>
                                    <p:cond delay="0"/>
                                  </p:stCondLst>
                                  <p:childTnLst>
                                    <p:set>
                                      <p:cBhvr>
                                        <p:cTn id="27" dur="1" fill="hold">
                                          <p:stCondLst>
                                            <p:cond delay="0"/>
                                          </p:stCondLst>
                                        </p:cTn>
                                        <p:tgtEl>
                                          <p:spTgt spid="327"/>
                                        </p:tgtEl>
                                        <p:attrNameLst>
                                          <p:attrName>style.visibility</p:attrName>
                                        </p:attrNameLst>
                                      </p:cBhvr>
                                      <p:to>
                                        <p:strVal val="visible"/>
                                      </p:to>
                                    </p:set>
                                    <p:animEffect transition="in" filter="fade">
                                      <p:cBhvr>
                                        <p:cTn id="28" dur="2000"/>
                                        <p:tgtEl>
                                          <p:spTgt spid="327"/>
                                        </p:tgtEl>
                                      </p:cBhvr>
                                    </p:animEffect>
                                    <p:anim calcmode="lin" valueType="num">
                                      <p:cBhvr>
                                        <p:cTn id="29" dur="2000" fill="hold"/>
                                        <p:tgtEl>
                                          <p:spTgt spid="327"/>
                                        </p:tgtEl>
                                        <p:attrNameLst>
                                          <p:attrName>ppt_w</p:attrName>
                                        </p:attrNameLst>
                                      </p:cBhvr>
                                      <p:tavLst>
                                        <p:tav tm="0" fmla="#ppt_w*sin(2.5*pi*$)">
                                          <p:val>
                                            <p:fltVal val="0"/>
                                          </p:val>
                                        </p:tav>
                                        <p:tav tm="100000">
                                          <p:val>
                                            <p:fltVal val="1"/>
                                          </p:val>
                                        </p:tav>
                                      </p:tavLst>
                                    </p:anim>
                                    <p:anim calcmode="lin" valueType="num">
                                      <p:cBhvr>
                                        <p:cTn id="30" dur="2000" fill="hold"/>
                                        <p:tgtEl>
                                          <p:spTgt spid="327"/>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328"/>
                                        </p:tgtEl>
                                        <p:attrNameLst>
                                          <p:attrName>style.visibility</p:attrName>
                                        </p:attrNameLst>
                                      </p:cBhvr>
                                      <p:to>
                                        <p:strVal val="visible"/>
                                      </p:to>
                                    </p:set>
                                    <p:animEffect transition="in" filter="fade">
                                      <p:cBhvr>
                                        <p:cTn id="33" dur="2000"/>
                                        <p:tgtEl>
                                          <p:spTgt spid="328"/>
                                        </p:tgtEl>
                                      </p:cBhvr>
                                    </p:animEffect>
                                    <p:anim calcmode="lin" valueType="num">
                                      <p:cBhvr>
                                        <p:cTn id="34" dur="2000" fill="hold"/>
                                        <p:tgtEl>
                                          <p:spTgt spid="328"/>
                                        </p:tgtEl>
                                        <p:attrNameLst>
                                          <p:attrName>ppt_w</p:attrName>
                                        </p:attrNameLst>
                                      </p:cBhvr>
                                      <p:tavLst>
                                        <p:tav tm="0" fmla="#ppt_w*sin(2.5*pi*$)">
                                          <p:val>
                                            <p:fltVal val="0"/>
                                          </p:val>
                                        </p:tav>
                                        <p:tav tm="100000">
                                          <p:val>
                                            <p:fltVal val="1"/>
                                          </p:val>
                                        </p:tav>
                                      </p:tavLst>
                                    </p:anim>
                                    <p:anim calcmode="lin" valueType="num">
                                      <p:cBhvr>
                                        <p:cTn id="35" dur="2000" fill="hold"/>
                                        <p:tgtEl>
                                          <p:spTgt spid="328"/>
                                        </p:tgtEl>
                                        <p:attrNameLst>
                                          <p:attrName>ppt_h</p:attrName>
                                        </p:attrNameLst>
                                      </p:cBhvr>
                                      <p:tavLst>
                                        <p:tav tm="0">
                                          <p:val>
                                            <p:strVal val="#ppt_h"/>
                                          </p:val>
                                        </p:tav>
                                        <p:tav tm="100000">
                                          <p:val>
                                            <p:strVal val="#ppt_h"/>
                                          </p:val>
                                        </p:tav>
                                      </p:tavLst>
                                    </p:anim>
                                  </p:childTnLst>
                                </p:cTn>
                              </p:par>
                              <p:par>
                                <p:cTn id="36" presetID="45" presetClass="entr" presetSubtype="0" fill="hold" grpId="0" nodeType="withEffect">
                                  <p:stCondLst>
                                    <p:cond delay="0"/>
                                  </p:stCondLst>
                                  <p:childTnLst>
                                    <p:set>
                                      <p:cBhvr>
                                        <p:cTn id="37" dur="1" fill="hold">
                                          <p:stCondLst>
                                            <p:cond delay="0"/>
                                          </p:stCondLst>
                                        </p:cTn>
                                        <p:tgtEl>
                                          <p:spTgt spid="331"/>
                                        </p:tgtEl>
                                        <p:attrNameLst>
                                          <p:attrName>style.visibility</p:attrName>
                                        </p:attrNameLst>
                                      </p:cBhvr>
                                      <p:to>
                                        <p:strVal val="visible"/>
                                      </p:to>
                                    </p:set>
                                    <p:animEffect transition="in" filter="fade">
                                      <p:cBhvr>
                                        <p:cTn id="38" dur="2000"/>
                                        <p:tgtEl>
                                          <p:spTgt spid="331"/>
                                        </p:tgtEl>
                                      </p:cBhvr>
                                    </p:animEffect>
                                    <p:anim calcmode="lin" valueType="num">
                                      <p:cBhvr>
                                        <p:cTn id="39" dur="2000" fill="hold"/>
                                        <p:tgtEl>
                                          <p:spTgt spid="331"/>
                                        </p:tgtEl>
                                        <p:attrNameLst>
                                          <p:attrName>ppt_w</p:attrName>
                                        </p:attrNameLst>
                                      </p:cBhvr>
                                      <p:tavLst>
                                        <p:tav tm="0" fmla="#ppt_w*sin(2.5*pi*$)">
                                          <p:val>
                                            <p:fltVal val="0"/>
                                          </p:val>
                                        </p:tav>
                                        <p:tav tm="100000">
                                          <p:val>
                                            <p:fltVal val="1"/>
                                          </p:val>
                                        </p:tav>
                                      </p:tavLst>
                                    </p:anim>
                                    <p:anim calcmode="lin" valueType="num">
                                      <p:cBhvr>
                                        <p:cTn id="40" dur="2000" fill="hold"/>
                                        <p:tgtEl>
                                          <p:spTgt spid="331"/>
                                        </p:tgtEl>
                                        <p:attrNameLst>
                                          <p:attrName>ppt_h</p:attrName>
                                        </p:attrNameLst>
                                      </p:cBhvr>
                                      <p:tavLst>
                                        <p:tav tm="0">
                                          <p:val>
                                            <p:strVal val="#ppt_h"/>
                                          </p:val>
                                        </p:tav>
                                        <p:tav tm="100000">
                                          <p:val>
                                            <p:strVal val="#ppt_h"/>
                                          </p:val>
                                        </p:tav>
                                      </p:tavLst>
                                    </p:anim>
                                  </p:childTnLst>
                                </p:cTn>
                              </p:par>
                              <p:par>
                                <p:cTn id="41" presetID="45" presetClass="entr" presetSubtype="0" fill="hold" nodeType="withEffect">
                                  <p:stCondLst>
                                    <p:cond delay="0"/>
                                  </p:stCondLst>
                                  <p:childTnLst>
                                    <p:set>
                                      <p:cBhvr>
                                        <p:cTn id="42" dur="1" fill="hold">
                                          <p:stCondLst>
                                            <p:cond delay="0"/>
                                          </p:stCondLst>
                                        </p:cTn>
                                        <p:tgtEl>
                                          <p:spTgt spid="1036"/>
                                        </p:tgtEl>
                                        <p:attrNameLst>
                                          <p:attrName>style.visibility</p:attrName>
                                        </p:attrNameLst>
                                      </p:cBhvr>
                                      <p:to>
                                        <p:strVal val="visible"/>
                                      </p:to>
                                    </p:set>
                                    <p:animEffect transition="in" filter="fade">
                                      <p:cBhvr>
                                        <p:cTn id="43" dur="2000"/>
                                        <p:tgtEl>
                                          <p:spTgt spid="1036"/>
                                        </p:tgtEl>
                                      </p:cBhvr>
                                    </p:animEffect>
                                    <p:anim calcmode="lin" valueType="num">
                                      <p:cBhvr>
                                        <p:cTn id="44" dur="2000" fill="hold"/>
                                        <p:tgtEl>
                                          <p:spTgt spid="1036"/>
                                        </p:tgtEl>
                                        <p:attrNameLst>
                                          <p:attrName>ppt_w</p:attrName>
                                        </p:attrNameLst>
                                      </p:cBhvr>
                                      <p:tavLst>
                                        <p:tav tm="0" fmla="#ppt_w*sin(2.5*pi*$)">
                                          <p:val>
                                            <p:fltVal val="0"/>
                                          </p:val>
                                        </p:tav>
                                        <p:tav tm="100000">
                                          <p:val>
                                            <p:fltVal val="1"/>
                                          </p:val>
                                        </p:tav>
                                      </p:tavLst>
                                    </p:anim>
                                    <p:anim calcmode="lin" valueType="num">
                                      <p:cBhvr>
                                        <p:cTn id="45" dur="2000" fill="hold"/>
                                        <p:tgtEl>
                                          <p:spTgt spid="1036"/>
                                        </p:tgtEl>
                                        <p:attrNameLst>
                                          <p:attrName>ppt_h</p:attrName>
                                        </p:attrNameLst>
                                      </p:cBhvr>
                                      <p:tavLst>
                                        <p:tav tm="0">
                                          <p:val>
                                            <p:strVal val="#ppt_h"/>
                                          </p:val>
                                        </p:tav>
                                        <p:tav tm="100000">
                                          <p:val>
                                            <p:strVal val="#ppt_h"/>
                                          </p:val>
                                        </p:tav>
                                      </p:tavLst>
                                    </p:anim>
                                  </p:childTnLst>
                                </p:cTn>
                              </p:par>
                              <p:par>
                                <p:cTn id="46" presetID="45" presetClass="entr" presetSubtype="0" fill="hold" grpId="0" nodeType="withEffect">
                                  <p:stCondLst>
                                    <p:cond delay="0"/>
                                  </p:stCondLst>
                                  <p:childTnLst>
                                    <p:set>
                                      <p:cBhvr>
                                        <p:cTn id="47" dur="1" fill="hold">
                                          <p:stCondLst>
                                            <p:cond delay="0"/>
                                          </p:stCondLst>
                                        </p:cTn>
                                        <p:tgtEl>
                                          <p:spTgt spid="333"/>
                                        </p:tgtEl>
                                        <p:attrNameLst>
                                          <p:attrName>style.visibility</p:attrName>
                                        </p:attrNameLst>
                                      </p:cBhvr>
                                      <p:to>
                                        <p:strVal val="visible"/>
                                      </p:to>
                                    </p:set>
                                    <p:animEffect transition="in" filter="fade">
                                      <p:cBhvr>
                                        <p:cTn id="48" dur="2000"/>
                                        <p:tgtEl>
                                          <p:spTgt spid="333"/>
                                        </p:tgtEl>
                                      </p:cBhvr>
                                    </p:animEffect>
                                    <p:anim calcmode="lin" valueType="num">
                                      <p:cBhvr>
                                        <p:cTn id="49" dur="2000" fill="hold"/>
                                        <p:tgtEl>
                                          <p:spTgt spid="333"/>
                                        </p:tgtEl>
                                        <p:attrNameLst>
                                          <p:attrName>ppt_w</p:attrName>
                                        </p:attrNameLst>
                                      </p:cBhvr>
                                      <p:tavLst>
                                        <p:tav tm="0" fmla="#ppt_w*sin(2.5*pi*$)">
                                          <p:val>
                                            <p:fltVal val="0"/>
                                          </p:val>
                                        </p:tav>
                                        <p:tav tm="100000">
                                          <p:val>
                                            <p:fltVal val="1"/>
                                          </p:val>
                                        </p:tav>
                                      </p:tavLst>
                                    </p:anim>
                                    <p:anim calcmode="lin" valueType="num">
                                      <p:cBhvr>
                                        <p:cTn id="50" dur="2000" fill="hold"/>
                                        <p:tgtEl>
                                          <p:spTgt spid="333"/>
                                        </p:tgtEl>
                                        <p:attrNameLst>
                                          <p:attrName>ppt_h</p:attrName>
                                        </p:attrNameLst>
                                      </p:cBhvr>
                                      <p:tavLst>
                                        <p:tav tm="0">
                                          <p:val>
                                            <p:strVal val="#ppt_h"/>
                                          </p:val>
                                        </p:tav>
                                        <p:tav tm="100000">
                                          <p:val>
                                            <p:strVal val="#ppt_h"/>
                                          </p:val>
                                        </p:tav>
                                      </p:tavLst>
                                    </p:anim>
                                  </p:childTnLst>
                                </p:cTn>
                              </p:par>
                              <p:par>
                                <p:cTn id="51" presetID="45" presetClass="entr" presetSubtype="0" fill="hold" nodeType="withEffect">
                                  <p:stCondLst>
                                    <p:cond delay="0"/>
                                  </p:stCondLst>
                                  <p:childTnLst>
                                    <p:set>
                                      <p:cBhvr>
                                        <p:cTn id="52" dur="1" fill="hold">
                                          <p:stCondLst>
                                            <p:cond delay="0"/>
                                          </p:stCondLst>
                                        </p:cTn>
                                        <p:tgtEl>
                                          <p:spTgt spid="1038"/>
                                        </p:tgtEl>
                                        <p:attrNameLst>
                                          <p:attrName>style.visibility</p:attrName>
                                        </p:attrNameLst>
                                      </p:cBhvr>
                                      <p:to>
                                        <p:strVal val="visible"/>
                                      </p:to>
                                    </p:set>
                                    <p:animEffect transition="in" filter="fade">
                                      <p:cBhvr>
                                        <p:cTn id="53" dur="2000"/>
                                        <p:tgtEl>
                                          <p:spTgt spid="1038"/>
                                        </p:tgtEl>
                                      </p:cBhvr>
                                    </p:animEffect>
                                    <p:anim calcmode="lin" valueType="num">
                                      <p:cBhvr>
                                        <p:cTn id="54" dur="2000" fill="hold"/>
                                        <p:tgtEl>
                                          <p:spTgt spid="1038"/>
                                        </p:tgtEl>
                                        <p:attrNameLst>
                                          <p:attrName>ppt_w</p:attrName>
                                        </p:attrNameLst>
                                      </p:cBhvr>
                                      <p:tavLst>
                                        <p:tav tm="0" fmla="#ppt_w*sin(2.5*pi*$)">
                                          <p:val>
                                            <p:fltVal val="0"/>
                                          </p:val>
                                        </p:tav>
                                        <p:tav tm="100000">
                                          <p:val>
                                            <p:fltVal val="1"/>
                                          </p:val>
                                        </p:tav>
                                      </p:tavLst>
                                    </p:anim>
                                    <p:anim calcmode="lin" valueType="num">
                                      <p:cBhvr>
                                        <p:cTn id="55" dur="2000" fill="hold"/>
                                        <p:tgtEl>
                                          <p:spTgt spid="1038"/>
                                        </p:tgtEl>
                                        <p:attrNameLst>
                                          <p:attrName>ppt_h</p:attrName>
                                        </p:attrNameLst>
                                      </p:cBhvr>
                                      <p:tavLst>
                                        <p:tav tm="0">
                                          <p:val>
                                            <p:strVal val="#ppt_h"/>
                                          </p:val>
                                        </p:tav>
                                        <p:tav tm="100000">
                                          <p:val>
                                            <p:strVal val="#ppt_h"/>
                                          </p:val>
                                        </p:tav>
                                      </p:tavLst>
                                    </p:anim>
                                  </p:childTnLst>
                                </p:cTn>
                              </p:par>
                              <p:par>
                                <p:cTn id="56" presetID="45" presetClass="entr" presetSubtype="0" fill="hold" grpId="0" nodeType="withEffect">
                                  <p:stCondLst>
                                    <p:cond delay="0"/>
                                  </p:stCondLst>
                                  <p:childTnLst>
                                    <p:set>
                                      <p:cBhvr>
                                        <p:cTn id="57" dur="1" fill="hold">
                                          <p:stCondLst>
                                            <p:cond delay="0"/>
                                          </p:stCondLst>
                                        </p:cTn>
                                        <p:tgtEl>
                                          <p:spTgt spid="1040"/>
                                        </p:tgtEl>
                                        <p:attrNameLst>
                                          <p:attrName>style.visibility</p:attrName>
                                        </p:attrNameLst>
                                      </p:cBhvr>
                                      <p:to>
                                        <p:strVal val="visible"/>
                                      </p:to>
                                    </p:set>
                                    <p:animEffect transition="in" filter="fade">
                                      <p:cBhvr>
                                        <p:cTn id="58" dur="2000"/>
                                        <p:tgtEl>
                                          <p:spTgt spid="1040"/>
                                        </p:tgtEl>
                                      </p:cBhvr>
                                    </p:animEffect>
                                    <p:anim calcmode="lin" valueType="num">
                                      <p:cBhvr>
                                        <p:cTn id="59" dur="2000" fill="hold"/>
                                        <p:tgtEl>
                                          <p:spTgt spid="1040"/>
                                        </p:tgtEl>
                                        <p:attrNameLst>
                                          <p:attrName>ppt_w</p:attrName>
                                        </p:attrNameLst>
                                      </p:cBhvr>
                                      <p:tavLst>
                                        <p:tav tm="0" fmla="#ppt_w*sin(2.5*pi*$)">
                                          <p:val>
                                            <p:fltVal val="0"/>
                                          </p:val>
                                        </p:tav>
                                        <p:tav tm="100000">
                                          <p:val>
                                            <p:fltVal val="1"/>
                                          </p:val>
                                        </p:tav>
                                      </p:tavLst>
                                    </p:anim>
                                    <p:anim calcmode="lin" valueType="num">
                                      <p:cBhvr>
                                        <p:cTn id="60" dur="2000" fill="hold"/>
                                        <p:tgtEl>
                                          <p:spTgt spid="1040"/>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0"/>
                                  </p:stCondLst>
                                  <p:childTnLst>
                                    <p:set>
                                      <p:cBhvr>
                                        <p:cTn id="62" dur="1" fill="hold">
                                          <p:stCondLst>
                                            <p:cond delay="0"/>
                                          </p:stCondLst>
                                        </p:cTn>
                                        <p:tgtEl>
                                          <p:spTgt spid="1041"/>
                                        </p:tgtEl>
                                        <p:attrNameLst>
                                          <p:attrName>style.visibility</p:attrName>
                                        </p:attrNameLst>
                                      </p:cBhvr>
                                      <p:to>
                                        <p:strVal val="visible"/>
                                      </p:to>
                                    </p:set>
                                    <p:animEffect transition="in" filter="fade">
                                      <p:cBhvr>
                                        <p:cTn id="63" dur="2000"/>
                                        <p:tgtEl>
                                          <p:spTgt spid="1041"/>
                                        </p:tgtEl>
                                      </p:cBhvr>
                                    </p:animEffect>
                                    <p:anim calcmode="lin" valueType="num">
                                      <p:cBhvr>
                                        <p:cTn id="64" dur="2000" fill="hold"/>
                                        <p:tgtEl>
                                          <p:spTgt spid="1041"/>
                                        </p:tgtEl>
                                        <p:attrNameLst>
                                          <p:attrName>ppt_w</p:attrName>
                                        </p:attrNameLst>
                                      </p:cBhvr>
                                      <p:tavLst>
                                        <p:tav tm="0" fmla="#ppt_w*sin(2.5*pi*$)">
                                          <p:val>
                                            <p:fltVal val="0"/>
                                          </p:val>
                                        </p:tav>
                                        <p:tav tm="100000">
                                          <p:val>
                                            <p:fltVal val="1"/>
                                          </p:val>
                                        </p:tav>
                                      </p:tavLst>
                                    </p:anim>
                                    <p:anim calcmode="lin" valueType="num">
                                      <p:cBhvr>
                                        <p:cTn id="65" dur="2000" fill="hold"/>
                                        <p:tgtEl>
                                          <p:spTgt spid="1041"/>
                                        </p:tgtEl>
                                        <p:attrNameLst>
                                          <p:attrName>ppt_h</p:attrName>
                                        </p:attrNameLst>
                                      </p:cBhvr>
                                      <p:tavLst>
                                        <p:tav tm="0">
                                          <p:val>
                                            <p:strVal val="#ppt_h"/>
                                          </p:val>
                                        </p:tav>
                                        <p:tav tm="100000">
                                          <p:val>
                                            <p:strVal val="#ppt_h"/>
                                          </p:val>
                                        </p:tav>
                                      </p:tavLst>
                                    </p:anim>
                                  </p:childTnLst>
                                </p:cTn>
                              </p:par>
                              <p:par>
                                <p:cTn id="66" presetID="45" presetClass="entr" presetSubtype="0" fill="hold" grpId="0" nodeType="withEffect">
                                  <p:stCondLst>
                                    <p:cond delay="0"/>
                                  </p:stCondLst>
                                  <p:childTnLst>
                                    <p:set>
                                      <p:cBhvr>
                                        <p:cTn id="67" dur="1" fill="hold">
                                          <p:stCondLst>
                                            <p:cond delay="0"/>
                                          </p:stCondLst>
                                        </p:cTn>
                                        <p:tgtEl>
                                          <p:spTgt spid="1042"/>
                                        </p:tgtEl>
                                        <p:attrNameLst>
                                          <p:attrName>style.visibility</p:attrName>
                                        </p:attrNameLst>
                                      </p:cBhvr>
                                      <p:to>
                                        <p:strVal val="visible"/>
                                      </p:to>
                                    </p:set>
                                    <p:animEffect transition="in" filter="fade">
                                      <p:cBhvr>
                                        <p:cTn id="68" dur="2000"/>
                                        <p:tgtEl>
                                          <p:spTgt spid="1042"/>
                                        </p:tgtEl>
                                      </p:cBhvr>
                                    </p:animEffect>
                                    <p:anim calcmode="lin" valueType="num">
                                      <p:cBhvr>
                                        <p:cTn id="69" dur="2000" fill="hold"/>
                                        <p:tgtEl>
                                          <p:spTgt spid="1042"/>
                                        </p:tgtEl>
                                        <p:attrNameLst>
                                          <p:attrName>ppt_w</p:attrName>
                                        </p:attrNameLst>
                                      </p:cBhvr>
                                      <p:tavLst>
                                        <p:tav tm="0" fmla="#ppt_w*sin(2.5*pi*$)">
                                          <p:val>
                                            <p:fltVal val="0"/>
                                          </p:val>
                                        </p:tav>
                                        <p:tav tm="100000">
                                          <p:val>
                                            <p:fltVal val="1"/>
                                          </p:val>
                                        </p:tav>
                                      </p:tavLst>
                                    </p:anim>
                                    <p:anim calcmode="lin" valueType="num">
                                      <p:cBhvr>
                                        <p:cTn id="70" dur="2000" fill="hold"/>
                                        <p:tgtEl>
                                          <p:spTgt spid="1042"/>
                                        </p:tgtEl>
                                        <p:attrNameLst>
                                          <p:attrName>ppt_h</p:attrName>
                                        </p:attrNameLst>
                                      </p:cBhvr>
                                      <p:tavLst>
                                        <p:tav tm="0">
                                          <p:val>
                                            <p:strVal val="#ppt_h"/>
                                          </p:val>
                                        </p:tav>
                                        <p:tav tm="100000">
                                          <p:val>
                                            <p:strVal val="#ppt_h"/>
                                          </p:val>
                                        </p:tav>
                                      </p:tavLst>
                                    </p:anim>
                                  </p:childTnLst>
                                </p:cTn>
                              </p:par>
                              <p:par>
                                <p:cTn id="71" presetID="45" presetClass="entr" presetSubtype="0" fill="hold" grpId="0" nodeType="withEffect">
                                  <p:stCondLst>
                                    <p:cond delay="0"/>
                                  </p:stCondLst>
                                  <p:childTnLst>
                                    <p:set>
                                      <p:cBhvr>
                                        <p:cTn id="72" dur="1" fill="hold">
                                          <p:stCondLst>
                                            <p:cond delay="0"/>
                                          </p:stCondLst>
                                        </p:cTn>
                                        <p:tgtEl>
                                          <p:spTgt spid="1043"/>
                                        </p:tgtEl>
                                        <p:attrNameLst>
                                          <p:attrName>style.visibility</p:attrName>
                                        </p:attrNameLst>
                                      </p:cBhvr>
                                      <p:to>
                                        <p:strVal val="visible"/>
                                      </p:to>
                                    </p:set>
                                    <p:animEffect transition="in" filter="fade">
                                      <p:cBhvr>
                                        <p:cTn id="73" dur="2000"/>
                                        <p:tgtEl>
                                          <p:spTgt spid="1043"/>
                                        </p:tgtEl>
                                      </p:cBhvr>
                                    </p:animEffect>
                                    <p:anim calcmode="lin" valueType="num">
                                      <p:cBhvr>
                                        <p:cTn id="74" dur="2000" fill="hold"/>
                                        <p:tgtEl>
                                          <p:spTgt spid="1043"/>
                                        </p:tgtEl>
                                        <p:attrNameLst>
                                          <p:attrName>ppt_w</p:attrName>
                                        </p:attrNameLst>
                                      </p:cBhvr>
                                      <p:tavLst>
                                        <p:tav tm="0" fmla="#ppt_w*sin(2.5*pi*$)">
                                          <p:val>
                                            <p:fltVal val="0"/>
                                          </p:val>
                                        </p:tav>
                                        <p:tav tm="100000">
                                          <p:val>
                                            <p:fltVal val="1"/>
                                          </p:val>
                                        </p:tav>
                                      </p:tavLst>
                                    </p:anim>
                                    <p:anim calcmode="lin" valueType="num">
                                      <p:cBhvr>
                                        <p:cTn id="75" dur="2000" fill="hold"/>
                                        <p:tgtEl>
                                          <p:spTgt spid="1043"/>
                                        </p:tgtEl>
                                        <p:attrNameLst>
                                          <p:attrName>ppt_h</p:attrName>
                                        </p:attrNameLst>
                                      </p:cBhvr>
                                      <p:tavLst>
                                        <p:tav tm="0">
                                          <p:val>
                                            <p:strVal val="#ppt_h"/>
                                          </p:val>
                                        </p:tav>
                                        <p:tav tm="100000">
                                          <p:val>
                                            <p:strVal val="#ppt_h"/>
                                          </p:val>
                                        </p:tav>
                                      </p:tavLst>
                                    </p:anim>
                                  </p:childTnLst>
                                </p:cTn>
                              </p:par>
                              <p:par>
                                <p:cTn id="76" presetID="45" presetClass="entr" presetSubtype="0" fill="hold" grpId="0" nodeType="withEffect">
                                  <p:stCondLst>
                                    <p:cond delay="0"/>
                                  </p:stCondLst>
                                  <p:childTnLst>
                                    <p:set>
                                      <p:cBhvr>
                                        <p:cTn id="77" dur="1" fill="hold">
                                          <p:stCondLst>
                                            <p:cond delay="0"/>
                                          </p:stCondLst>
                                        </p:cTn>
                                        <p:tgtEl>
                                          <p:spTgt spid="1044"/>
                                        </p:tgtEl>
                                        <p:attrNameLst>
                                          <p:attrName>style.visibility</p:attrName>
                                        </p:attrNameLst>
                                      </p:cBhvr>
                                      <p:to>
                                        <p:strVal val="visible"/>
                                      </p:to>
                                    </p:set>
                                    <p:animEffect transition="in" filter="fade">
                                      <p:cBhvr>
                                        <p:cTn id="78" dur="2000"/>
                                        <p:tgtEl>
                                          <p:spTgt spid="1044"/>
                                        </p:tgtEl>
                                      </p:cBhvr>
                                    </p:animEffect>
                                    <p:anim calcmode="lin" valueType="num">
                                      <p:cBhvr>
                                        <p:cTn id="79" dur="2000" fill="hold"/>
                                        <p:tgtEl>
                                          <p:spTgt spid="1044"/>
                                        </p:tgtEl>
                                        <p:attrNameLst>
                                          <p:attrName>ppt_w</p:attrName>
                                        </p:attrNameLst>
                                      </p:cBhvr>
                                      <p:tavLst>
                                        <p:tav tm="0" fmla="#ppt_w*sin(2.5*pi*$)">
                                          <p:val>
                                            <p:fltVal val="0"/>
                                          </p:val>
                                        </p:tav>
                                        <p:tav tm="100000">
                                          <p:val>
                                            <p:fltVal val="1"/>
                                          </p:val>
                                        </p:tav>
                                      </p:tavLst>
                                    </p:anim>
                                    <p:anim calcmode="lin" valueType="num">
                                      <p:cBhvr>
                                        <p:cTn id="80" dur="2000" fill="hold"/>
                                        <p:tgtEl>
                                          <p:spTgt spid="1044"/>
                                        </p:tgtEl>
                                        <p:attrNameLst>
                                          <p:attrName>ppt_h</p:attrName>
                                        </p:attrNameLst>
                                      </p:cBhvr>
                                      <p:tavLst>
                                        <p:tav tm="0">
                                          <p:val>
                                            <p:strVal val="#ppt_h"/>
                                          </p:val>
                                        </p:tav>
                                        <p:tav tm="100000">
                                          <p:val>
                                            <p:strVal val="#ppt_h"/>
                                          </p:val>
                                        </p:tav>
                                      </p:tavLst>
                                    </p:anim>
                                  </p:childTnLst>
                                </p:cTn>
                              </p:par>
                              <p:par>
                                <p:cTn id="81" presetID="45" presetClass="entr" presetSubtype="0" fill="hold" grpId="0" nodeType="withEffect">
                                  <p:stCondLst>
                                    <p:cond delay="0"/>
                                  </p:stCondLst>
                                  <p:childTnLst>
                                    <p:set>
                                      <p:cBhvr>
                                        <p:cTn id="82" dur="1" fill="hold">
                                          <p:stCondLst>
                                            <p:cond delay="0"/>
                                          </p:stCondLst>
                                        </p:cTn>
                                        <p:tgtEl>
                                          <p:spTgt spid="1045"/>
                                        </p:tgtEl>
                                        <p:attrNameLst>
                                          <p:attrName>style.visibility</p:attrName>
                                        </p:attrNameLst>
                                      </p:cBhvr>
                                      <p:to>
                                        <p:strVal val="visible"/>
                                      </p:to>
                                    </p:set>
                                    <p:animEffect transition="in" filter="fade">
                                      <p:cBhvr>
                                        <p:cTn id="83" dur="2000"/>
                                        <p:tgtEl>
                                          <p:spTgt spid="1045"/>
                                        </p:tgtEl>
                                      </p:cBhvr>
                                    </p:animEffect>
                                    <p:anim calcmode="lin" valueType="num">
                                      <p:cBhvr>
                                        <p:cTn id="84" dur="2000" fill="hold"/>
                                        <p:tgtEl>
                                          <p:spTgt spid="1045"/>
                                        </p:tgtEl>
                                        <p:attrNameLst>
                                          <p:attrName>ppt_w</p:attrName>
                                        </p:attrNameLst>
                                      </p:cBhvr>
                                      <p:tavLst>
                                        <p:tav tm="0" fmla="#ppt_w*sin(2.5*pi*$)">
                                          <p:val>
                                            <p:fltVal val="0"/>
                                          </p:val>
                                        </p:tav>
                                        <p:tav tm="100000">
                                          <p:val>
                                            <p:fltVal val="1"/>
                                          </p:val>
                                        </p:tav>
                                      </p:tavLst>
                                    </p:anim>
                                    <p:anim calcmode="lin" valueType="num">
                                      <p:cBhvr>
                                        <p:cTn id="85" dur="2000" fill="hold"/>
                                        <p:tgtEl>
                                          <p:spTgt spid="1045"/>
                                        </p:tgtEl>
                                        <p:attrNameLst>
                                          <p:attrName>ppt_h</p:attrName>
                                        </p:attrNameLst>
                                      </p:cBhvr>
                                      <p:tavLst>
                                        <p:tav tm="0">
                                          <p:val>
                                            <p:strVal val="#ppt_h"/>
                                          </p:val>
                                        </p:tav>
                                        <p:tav tm="100000">
                                          <p:val>
                                            <p:strVal val="#ppt_h"/>
                                          </p:val>
                                        </p:tav>
                                      </p:tavLst>
                                    </p:anim>
                                  </p:childTnLst>
                                </p:cTn>
                              </p:par>
                              <p:par>
                                <p:cTn id="86" presetID="45" presetClass="entr" presetSubtype="0" fill="hold" grpId="0" nodeType="withEffect">
                                  <p:stCondLst>
                                    <p:cond delay="0"/>
                                  </p:stCondLst>
                                  <p:childTnLst>
                                    <p:set>
                                      <p:cBhvr>
                                        <p:cTn id="87" dur="1" fill="hold">
                                          <p:stCondLst>
                                            <p:cond delay="0"/>
                                          </p:stCondLst>
                                        </p:cTn>
                                        <p:tgtEl>
                                          <p:spTgt spid="1046"/>
                                        </p:tgtEl>
                                        <p:attrNameLst>
                                          <p:attrName>style.visibility</p:attrName>
                                        </p:attrNameLst>
                                      </p:cBhvr>
                                      <p:to>
                                        <p:strVal val="visible"/>
                                      </p:to>
                                    </p:set>
                                    <p:animEffect transition="in" filter="fade">
                                      <p:cBhvr>
                                        <p:cTn id="88" dur="2000"/>
                                        <p:tgtEl>
                                          <p:spTgt spid="1046"/>
                                        </p:tgtEl>
                                      </p:cBhvr>
                                    </p:animEffect>
                                    <p:anim calcmode="lin" valueType="num">
                                      <p:cBhvr>
                                        <p:cTn id="89" dur="2000" fill="hold"/>
                                        <p:tgtEl>
                                          <p:spTgt spid="1046"/>
                                        </p:tgtEl>
                                        <p:attrNameLst>
                                          <p:attrName>ppt_w</p:attrName>
                                        </p:attrNameLst>
                                      </p:cBhvr>
                                      <p:tavLst>
                                        <p:tav tm="0" fmla="#ppt_w*sin(2.5*pi*$)">
                                          <p:val>
                                            <p:fltVal val="0"/>
                                          </p:val>
                                        </p:tav>
                                        <p:tav tm="100000">
                                          <p:val>
                                            <p:fltVal val="1"/>
                                          </p:val>
                                        </p:tav>
                                      </p:tavLst>
                                    </p:anim>
                                    <p:anim calcmode="lin" valueType="num">
                                      <p:cBhvr>
                                        <p:cTn id="90" dur="2000" fill="hold"/>
                                        <p:tgtEl>
                                          <p:spTgt spid="1046"/>
                                        </p:tgtEl>
                                        <p:attrNameLst>
                                          <p:attrName>ppt_h</p:attrName>
                                        </p:attrNameLst>
                                      </p:cBhvr>
                                      <p:tavLst>
                                        <p:tav tm="0">
                                          <p:val>
                                            <p:strVal val="#ppt_h"/>
                                          </p:val>
                                        </p:tav>
                                        <p:tav tm="100000">
                                          <p:val>
                                            <p:strVal val="#ppt_h"/>
                                          </p:val>
                                        </p:tav>
                                      </p:tavLst>
                                    </p:anim>
                                  </p:childTnLst>
                                </p:cTn>
                              </p:par>
                              <p:par>
                                <p:cTn id="91" presetID="45" presetClass="entr" presetSubtype="0" fill="hold" grpId="0" nodeType="withEffect">
                                  <p:stCondLst>
                                    <p:cond delay="0"/>
                                  </p:stCondLst>
                                  <p:childTnLst>
                                    <p:set>
                                      <p:cBhvr>
                                        <p:cTn id="92" dur="1" fill="hold">
                                          <p:stCondLst>
                                            <p:cond delay="0"/>
                                          </p:stCondLst>
                                        </p:cTn>
                                        <p:tgtEl>
                                          <p:spTgt spid="1047"/>
                                        </p:tgtEl>
                                        <p:attrNameLst>
                                          <p:attrName>style.visibility</p:attrName>
                                        </p:attrNameLst>
                                      </p:cBhvr>
                                      <p:to>
                                        <p:strVal val="visible"/>
                                      </p:to>
                                    </p:set>
                                    <p:animEffect transition="in" filter="fade">
                                      <p:cBhvr>
                                        <p:cTn id="93" dur="2000"/>
                                        <p:tgtEl>
                                          <p:spTgt spid="1047"/>
                                        </p:tgtEl>
                                      </p:cBhvr>
                                    </p:animEffect>
                                    <p:anim calcmode="lin" valueType="num">
                                      <p:cBhvr>
                                        <p:cTn id="94" dur="2000" fill="hold"/>
                                        <p:tgtEl>
                                          <p:spTgt spid="1047"/>
                                        </p:tgtEl>
                                        <p:attrNameLst>
                                          <p:attrName>ppt_w</p:attrName>
                                        </p:attrNameLst>
                                      </p:cBhvr>
                                      <p:tavLst>
                                        <p:tav tm="0" fmla="#ppt_w*sin(2.5*pi*$)">
                                          <p:val>
                                            <p:fltVal val="0"/>
                                          </p:val>
                                        </p:tav>
                                        <p:tav tm="100000">
                                          <p:val>
                                            <p:fltVal val="1"/>
                                          </p:val>
                                        </p:tav>
                                      </p:tavLst>
                                    </p:anim>
                                    <p:anim calcmode="lin" valueType="num">
                                      <p:cBhvr>
                                        <p:cTn id="95" dur="2000" fill="hold"/>
                                        <p:tgtEl>
                                          <p:spTgt spid="1047"/>
                                        </p:tgtEl>
                                        <p:attrNameLst>
                                          <p:attrName>ppt_h</p:attrName>
                                        </p:attrNameLst>
                                      </p:cBhvr>
                                      <p:tavLst>
                                        <p:tav tm="0">
                                          <p:val>
                                            <p:strVal val="#ppt_h"/>
                                          </p:val>
                                        </p:tav>
                                        <p:tav tm="100000">
                                          <p:val>
                                            <p:strVal val="#ppt_h"/>
                                          </p:val>
                                        </p:tav>
                                      </p:tavLst>
                                    </p:anim>
                                  </p:childTnLst>
                                </p:cTn>
                              </p:par>
                              <p:par>
                                <p:cTn id="96" presetID="45" presetClass="entr" presetSubtype="0" fill="hold" nodeType="withEffect">
                                  <p:stCondLst>
                                    <p:cond delay="0"/>
                                  </p:stCondLst>
                                  <p:childTnLst>
                                    <p:set>
                                      <p:cBhvr>
                                        <p:cTn id="97" dur="1" fill="hold">
                                          <p:stCondLst>
                                            <p:cond delay="0"/>
                                          </p:stCondLst>
                                        </p:cTn>
                                        <p:tgtEl>
                                          <p:spTgt spid="1081"/>
                                        </p:tgtEl>
                                        <p:attrNameLst>
                                          <p:attrName>style.visibility</p:attrName>
                                        </p:attrNameLst>
                                      </p:cBhvr>
                                      <p:to>
                                        <p:strVal val="visible"/>
                                      </p:to>
                                    </p:set>
                                    <p:animEffect transition="in" filter="fade">
                                      <p:cBhvr>
                                        <p:cTn id="98" dur="2000"/>
                                        <p:tgtEl>
                                          <p:spTgt spid="1081"/>
                                        </p:tgtEl>
                                      </p:cBhvr>
                                    </p:animEffect>
                                    <p:anim calcmode="lin" valueType="num">
                                      <p:cBhvr>
                                        <p:cTn id="99" dur="2000" fill="hold"/>
                                        <p:tgtEl>
                                          <p:spTgt spid="1081"/>
                                        </p:tgtEl>
                                        <p:attrNameLst>
                                          <p:attrName>ppt_w</p:attrName>
                                        </p:attrNameLst>
                                      </p:cBhvr>
                                      <p:tavLst>
                                        <p:tav tm="0" fmla="#ppt_w*sin(2.5*pi*$)">
                                          <p:val>
                                            <p:fltVal val="0"/>
                                          </p:val>
                                        </p:tav>
                                        <p:tav tm="100000">
                                          <p:val>
                                            <p:fltVal val="1"/>
                                          </p:val>
                                        </p:tav>
                                      </p:tavLst>
                                    </p:anim>
                                    <p:anim calcmode="lin" valueType="num">
                                      <p:cBhvr>
                                        <p:cTn id="100" dur="2000" fill="hold"/>
                                        <p:tgtEl>
                                          <p:spTgt spid="1081"/>
                                        </p:tgtEl>
                                        <p:attrNameLst>
                                          <p:attrName>ppt_h</p:attrName>
                                        </p:attrNameLst>
                                      </p:cBhvr>
                                      <p:tavLst>
                                        <p:tav tm="0">
                                          <p:val>
                                            <p:strVal val="#ppt_h"/>
                                          </p:val>
                                        </p:tav>
                                        <p:tav tm="100000">
                                          <p:val>
                                            <p:strVal val="#ppt_h"/>
                                          </p:val>
                                        </p:tav>
                                      </p:tavLst>
                                    </p:anim>
                                  </p:childTnLst>
                                </p:cTn>
                              </p:par>
                              <p:par>
                                <p:cTn id="101" presetID="45" presetClass="entr" presetSubtype="0" fill="hold" grpId="0" nodeType="withEffect">
                                  <p:stCondLst>
                                    <p:cond delay="0"/>
                                  </p:stCondLst>
                                  <p:childTnLst>
                                    <p:set>
                                      <p:cBhvr>
                                        <p:cTn id="102" dur="1" fill="hold">
                                          <p:stCondLst>
                                            <p:cond delay="0"/>
                                          </p:stCondLst>
                                        </p:cTn>
                                        <p:tgtEl>
                                          <p:spTgt spid="1086"/>
                                        </p:tgtEl>
                                        <p:attrNameLst>
                                          <p:attrName>style.visibility</p:attrName>
                                        </p:attrNameLst>
                                      </p:cBhvr>
                                      <p:to>
                                        <p:strVal val="visible"/>
                                      </p:to>
                                    </p:set>
                                    <p:animEffect transition="in" filter="fade">
                                      <p:cBhvr>
                                        <p:cTn id="103" dur="2000"/>
                                        <p:tgtEl>
                                          <p:spTgt spid="1086"/>
                                        </p:tgtEl>
                                      </p:cBhvr>
                                    </p:animEffect>
                                    <p:anim calcmode="lin" valueType="num">
                                      <p:cBhvr>
                                        <p:cTn id="104" dur="2000" fill="hold"/>
                                        <p:tgtEl>
                                          <p:spTgt spid="1086"/>
                                        </p:tgtEl>
                                        <p:attrNameLst>
                                          <p:attrName>ppt_w</p:attrName>
                                        </p:attrNameLst>
                                      </p:cBhvr>
                                      <p:tavLst>
                                        <p:tav tm="0" fmla="#ppt_w*sin(2.5*pi*$)">
                                          <p:val>
                                            <p:fltVal val="0"/>
                                          </p:val>
                                        </p:tav>
                                        <p:tav tm="100000">
                                          <p:val>
                                            <p:fltVal val="1"/>
                                          </p:val>
                                        </p:tav>
                                      </p:tavLst>
                                    </p:anim>
                                    <p:anim calcmode="lin" valueType="num">
                                      <p:cBhvr>
                                        <p:cTn id="105" dur="2000" fill="hold"/>
                                        <p:tgtEl>
                                          <p:spTgt spid="1086"/>
                                        </p:tgtEl>
                                        <p:attrNameLst>
                                          <p:attrName>ppt_h</p:attrName>
                                        </p:attrNameLst>
                                      </p:cBhvr>
                                      <p:tavLst>
                                        <p:tav tm="0">
                                          <p:val>
                                            <p:strVal val="#ppt_h"/>
                                          </p:val>
                                        </p:tav>
                                        <p:tav tm="100000">
                                          <p:val>
                                            <p:strVal val="#ppt_h"/>
                                          </p:val>
                                        </p:tav>
                                      </p:tavLst>
                                    </p:anim>
                                  </p:childTnLst>
                                </p:cTn>
                              </p:par>
                              <p:par>
                                <p:cTn id="106" presetID="45" presetClass="entr" presetSubtype="0" fill="hold" grpId="0" nodeType="withEffect">
                                  <p:stCondLst>
                                    <p:cond delay="0"/>
                                  </p:stCondLst>
                                  <p:childTnLst>
                                    <p:set>
                                      <p:cBhvr>
                                        <p:cTn id="107" dur="1" fill="hold">
                                          <p:stCondLst>
                                            <p:cond delay="0"/>
                                          </p:stCondLst>
                                        </p:cTn>
                                        <p:tgtEl>
                                          <p:spTgt spid="1087"/>
                                        </p:tgtEl>
                                        <p:attrNameLst>
                                          <p:attrName>style.visibility</p:attrName>
                                        </p:attrNameLst>
                                      </p:cBhvr>
                                      <p:to>
                                        <p:strVal val="visible"/>
                                      </p:to>
                                    </p:set>
                                    <p:animEffect transition="in" filter="fade">
                                      <p:cBhvr>
                                        <p:cTn id="108" dur="2000"/>
                                        <p:tgtEl>
                                          <p:spTgt spid="1087"/>
                                        </p:tgtEl>
                                      </p:cBhvr>
                                    </p:animEffect>
                                    <p:anim calcmode="lin" valueType="num">
                                      <p:cBhvr>
                                        <p:cTn id="109" dur="2000" fill="hold"/>
                                        <p:tgtEl>
                                          <p:spTgt spid="1087"/>
                                        </p:tgtEl>
                                        <p:attrNameLst>
                                          <p:attrName>ppt_w</p:attrName>
                                        </p:attrNameLst>
                                      </p:cBhvr>
                                      <p:tavLst>
                                        <p:tav tm="0" fmla="#ppt_w*sin(2.5*pi*$)">
                                          <p:val>
                                            <p:fltVal val="0"/>
                                          </p:val>
                                        </p:tav>
                                        <p:tav tm="100000">
                                          <p:val>
                                            <p:fltVal val="1"/>
                                          </p:val>
                                        </p:tav>
                                      </p:tavLst>
                                    </p:anim>
                                    <p:anim calcmode="lin" valueType="num">
                                      <p:cBhvr>
                                        <p:cTn id="110" dur="2000" fill="hold"/>
                                        <p:tgtEl>
                                          <p:spTgt spid="1087"/>
                                        </p:tgtEl>
                                        <p:attrNameLst>
                                          <p:attrName>ppt_h</p:attrName>
                                        </p:attrNameLst>
                                      </p:cBhvr>
                                      <p:tavLst>
                                        <p:tav tm="0">
                                          <p:val>
                                            <p:strVal val="#ppt_h"/>
                                          </p:val>
                                        </p:tav>
                                        <p:tav tm="100000">
                                          <p:val>
                                            <p:strVal val="#ppt_h"/>
                                          </p:val>
                                        </p:tav>
                                      </p:tavLst>
                                    </p:anim>
                                  </p:childTnLst>
                                </p:cTn>
                              </p:par>
                              <p:par>
                                <p:cTn id="111" presetID="45" presetClass="entr" presetSubtype="0" fill="hold" grpId="0" nodeType="withEffect">
                                  <p:stCondLst>
                                    <p:cond delay="0"/>
                                  </p:stCondLst>
                                  <p:childTnLst>
                                    <p:set>
                                      <p:cBhvr>
                                        <p:cTn id="112" dur="1" fill="hold">
                                          <p:stCondLst>
                                            <p:cond delay="0"/>
                                          </p:stCondLst>
                                        </p:cTn>
                                        <p:tgtEl>
                                          <p:spTgt spid="192"/>
                                        </p:tgtEl>
                                        <p:attrNameLst>
                                          <p:attrName>style.visibility</p:attrName>
                                        </p:attrNameLst>
                                      </p:cBhvr>
                                      <p:to>
                                        <p:strVal val="visible"/>
                                      </p:to>
                                    </p:set>
                                    <p:animEffect transition="in" filter="fade">
                                      <p:cBhvr>
                                        <p:cTn id="113" dur="2000"/>
                                        <p:tgtEl>
                                          <p:spTgt spid="192"/>
                                        </p:tgtEl>
                                      </p:cBhvr>
                                    </p:animEffect>
                                    <p:anim calcmode="lin" valueType="num">
                                      <p:cBhvr>
                                        <p:cTn id="114" dur="2000" fill="hold"/>
                                        <p:tgtEl>
                                          <p:spTgt spid="192"/>
                                        </p:tgtEl>
                                        <p:attrNameLst>
                                          <p:attrName>ppt_w</p:attrName>
                                        </p:attrNameLst>
                                      </p:cBhvr>
                                      <p:tavLst>
                                        <p:tav tm="0" fmla="#ppt_w*sin(2.5*pi*$)">
                                          <p:val>
                                            <p:fltVal val="0"/>
                                          </p:val>
                                        </p:tav>
                                        <p:tav tm="100000">
                                          <p:val>
                                            <p:fltVal val="1"/>
                                          </p:val>
                                        </p:tav>
                                      </p:tavLst>
                                    </p:anim>
                                    <p:anim calcmode="lin" valueType="num">
                                      <p:cBhvr>
                                        <p:cTn id="115" dur="2000" fill="hold"/>
                                        <p:tgtEl>
                                          <p:spTgt spid="192"/>
                                        </p:tgtEl>
                                        <p:attrNameLst>
                                          <p:attrName>ppt_h</p:attrName>
                                        </p:attrNameLst>
                                      </p:cBhvr>
                                      <p:tavLst>
                                        <p:tav tm="0">
                                          <p:val>
                                            <p:strVal val="#ppt_h"/>
                                          </p:val>
                                        </p:tav>
                                        <p:tav tm="100000">
                                          <p:val>
                                            <p:strVal val="#ppt_h"/>
                                          </p:val>
                                        </p:tav>
                                      </p:tavLst>
                                    </p:anim>
                                  </p:childTnLst>
                                </p:cTn>
                              </p:par>
                              <p:par>
                                <p:cTn id="116" presetID="45" presetClass="entr" presetSubtype="0" fill="hold" grpId="0" nodeType="withEffect">
                                  <p:stCondLst>
                                    <p:cond delay="0"/>
                                  </p:stCondLst>
                                  <p:childTnLst>
                                    <p:set>
                                      <p:cBhvr>
                                        <p:cTn id="117" dur="1" fill="hold">
                                          <p:stCondLst>
                                            <p:cond delay="0"/>
                                          </p:stCondLst>
                                        </p:cTn>
                                        <p:tgtEl>
                                          <p:spTgt spid="193"/>
                                        </p:tgtEl>
                                        <p:attrNameLst>
                                          <p:attrName>style.visibility</p:attrName>
                                        </p:attrNameLst>
                                      </p:cBhvr>
                                      <p:to>
                                        <p:strVal val="visible"/>
                                      </p:to>
                                    </p:set>
                                    <p:animEffect transition="in" filter="fade">
                                      <p:cBhvr>
                                        <p:cTn id="118" dur="2000"/>
                                        <p:tgtEl>
                                          <p:spTgt spid="193"/>
                                        </p:tgtEl>
                                      </p:cBhvr>
                                    </p:animEffect>
                                    <p:anim calcmode="lin" valueType="num">
                                      <p:cBhvr>
                                        <p:cTn id="119" dur="2000" fill="hold"/>
                                        <p:tgtEl>
                                          <p:spTgt spid="193"/>
                                        </p:tgtEl>
                                        <p:attrNameLst>
                                          <p:attrName>ppt_w</p:attrName>
                                        </p:attrNameLst>
                                      </p:cBhvr>
                                      <p:tavLst>
                                        <p:tav tm="0" fmla="#ppt_w*sin(2.5*pi*$)">
                                          <p:val>
                                            <p:fltVal val="0"/>
                                          </p:val>
                                        </p:tav>
                                        <p:tav tm="100000">
                                          <p:val>
                                            <p:fltVal val="1"/>
                                          </p:val>
                                        </p:tav>
                                      </p:tavLst>
                                    </p:anim>
                                    <p:anim calcmode="lin" valueType="num">
                                      <p:cBhvr>
                                        <p:cTn id="120" dur="2000" fill="hold"/>
                                        <p:tgtEl>
                                          <p:spTgt spid="193"/>
                                        </p:tgtEl>
                                        <p:attrNameLst>
                                          <p:attrName>ppt_h</p:attrName>
                                        </p:attrNameLst>
                                      </p:cBhvr>
                                      <p:tavLst>
                                        <p:tav tm="0">
                                          <p:val>
                                            <p:strVal val="#ppt_h"/>
                                          </p:val>
                                        </p:tav>
                                        <p:tav tm="100000">
                                          <p:val>
                                            <p:strVal val="#ppt_h"/>
                                          </p:val>
                                        </p:tav>
                                      </p:tavLst>
                                    </p:anim>
                                  </p:childTnLst>
                                </p:cTn>
                              </p:par>
                              <p:par>
                                <p:cTn id="121" presetID="45" presetClass="entr" presetSubtype="0" fill="hold" grpId="0" nodeType="withEffect">
                                  <p:stCondLst>
                                    <p:cond delay="0"/>
                                  </p:stCondLst>
                                  <p:childTnLst>
                                    <p:set>
                                      <p:cBhvr>
                                        <p:cTn id="122" dur="1" fill="hold">
                                          <p:stCondLst>
                                            <p:cond delay="0"/>
                                          </p:stCondLst>
                                        </p:cTn>
                                        <p:tgtEl>
                                          <p:spTgt spid="194"/>
                                        </p:tgtEl>
                                        <p:attrNameLst>
                                          <p:attrName>style.visibility</p:attrName>
                                        </p:attrNameLst>
                                      </p:cBhvr>
                                      <p:to>
                                        <p:strVal val="visible"/>
                                      </p:to>
                                    </p:set>
                                    <p:animEffect transition="in" filter="fade">
                                      <p:cBhvr>
                                        <p:cTn id="123" dur="2000"/>
                                        <p:tgtEl>
                                          <p:spTgt spid="194"/>
                                        </p:tgtEl>
                                      </p:cBhvr>
                                    </p:animEffect>
                                    <p:anim calcmode="lin" valueType="num">
                                      <p:cBhvr>
                                        <p:cTn id="124" dur="2000" fill="hold"/>
                                        <p:tgtEl>
                                          <p:spTgt spid="194"/>
                                        </p:tgtEl>
                                        <p:attrNameLst>
                                          <p:attrName>ppt_w</p:attrName>
                                        </p:attrNameLst>
                                      </p:cBhvr>
                                      <p:tavLst>
                                        <p:tav tm="0" fmla="#ppt_w*sin(2.5*pi*$)">
                                          <p:val>
                                            <p:fltVal val="0"/>
                                          </p:val>
                                        </p:tav>
                                        <p:tav tm="100000">
                                          <p:val>
                                            <p:fltVal val="1"/>
                                          </p:val>
                                        </p:tav>
                                      </p:tavLst>
                                    </p:anim>
                                    <p:anim calcmode="lin" valueType="num">
                                      <p:cBhvr>
                                        <p:cTn id="125" dur="2000" fill="hold"/>
                                        <p:tgtEl>
                                          <p:spTgt spid="194"/>
                                        </p:tgtEl>
                                        <p:attrNameLst>
                                          <p:attrName>ppt_h</p:attrName>
                                        </p:attrNameLst>
                                      </p:cBhvr>
                                      <p:tavLst>
                                        <p:tav tm="0">
                                          <p:val>
                                            <p:strVal val="#ppt_h"/>
                                          </p:val>
                                        </p:tav>
                                        <p:tav tm="100000">
                                          <p:val>
                                            <p:strVal val="#ppt_h"/>
                                          </p:val>
                                        </p:tav>
                                      </p:tavLst>
                                    </p:anim>
                                  </p:childTnLst>
                                </p:cTn>
                              </p:par>
                              <p:par>
                                <p:cTn id="126" presetID="45" presetClass="entr" presetSubtype="0" fill="hold" grpId="0" nodeType="withEffect">
                                  <p:stCondLst>
                                    <p:cond delay="0"/>
                                  </p:stCondLst>
                                  <p:childTnLst>
                                    <p:set>
                                      <p:cBhvr>
                                        <p:cTn id="127" dur="1" fill="hold">
                                          <p:stCondLst>
                                            <p:cond delay="0"/>
                                          </p:stCondLst>
                                        </p:cTn>
                                        <p:tgtEl>
                                          <p:spTgt spid="195"/>
                                        </p:tgtEl>
                                        <p:attrNameLst>
                                          <p:attrName>style.visibility</p:attrName>
                                        </p:attrNameLst>
                                      </p:cBhvr>
                                      <p:to>
                                        <p:strVal val="visible"/>
                                      </p:to>
                                    </p:set>
                                    <p:animEffect transition="in" filter="fade">
                                      <p:cBhvr>
                                        <p:cTn id="128" dur="2000"/>
                                        <p:tgtEl>
                                          <p:spTgt spid="195"/>
                                        </p:tgtEl>
                                      </p:cBhvr>
                                    </p:animEffect>
                                    <p:anim calcmode="lin" valueType="num">
                                      <p:cBhvr>
                                        <p:cTn id="129" dur="2000" fill="hold"/>
                                        <p:tgtEl>
                                          <p:spTgt spid="195"/>
                                        </p:tgtEl>
                                        <p:attrNameLst>
                                          <p:attrName>ppt_w</p:attrName>
                                        </p:attrNameLst>
                                      </p:cBhvr>
                                      <p:tavLst>
                                        <p:tav tm="0" fmla="#ppt_w*sin(2.5*pi*$)">
                                          <p:val>
                                            <p:fltVal val="0"/>
                                          </p:val>
                                        </p:tav>
                                        <p:tav tm="100000">
                                          <p:val>
                                            <p:fltVal val="1"/>
                                          </p:val>
                                        </p:tav>
                                      </p:tavLst>
                                    </p:anim>
                                    <p:anim calcmode="lin" valueType="num">
                                      <p:cBhvr>
                                        <p:cTn id="130" dur="2000" fill="hold"/>
                                        <p:tgtEl>
                                          <p:spTgt spid="195"/>
                                        </p:tgtEl>
                                        <p:attrNameLst>
                                          <p:attrName>ppt_h</p:attrName>
                                        </p:attrNameLst>
                                      </p:cBhvr>
                                      <p:tavLst>
                                        <p:tav tm="0">
                                          <p:val>
                                            <p:strVal val="#ppt_h"/>
                                          </p:val>
                                        </p:tav>
                                        <p:tav tm="100000">
                                          <p:val>
                                            <p:strVal val="#ppt_h"/>
                                          </p:val>
                                        </p:tav>
                                      </p:tavLst>
                                    </p:anim>
                                  </p:childTnLst>
                                </p:cTn>
                              </p:par>
                              <p:par>
                                <p:cTn id="131" presetID="45" presetClass="entr" presetSubtype="0" fill="hold" grpId="0" nodeType="withEffect">
                                  <p:stCondLst>
                                    <p:cond delay="0"/>
                                  </p:stCondLst>
                                  <p:childTnLst>
                                    <p:set>
                                      <p:cBhvr>
                                        <p:cTn id="132" dur="1" fill="hold">
                                          <p:stCondLst>
                                            <p:cond delay="0"/>
                                          </p:stCondLst>
                                        </p:cTn>
                                        <p:tgtEl>
                                          <p:spTgt spid="196"/>
                                        </p:tgtEl>
                                        <p:attrNameLst>
                                          <p:attrName>style.visibility</p:attrName>
                                        </p:attrNameLst>
                                      </p:cBhvr>
                                      <p:to>
                                        <p:strVal val="visible"/>
                                      </p:to>
                                    </p:set>
                                    <p:animEffect transition="in" filter="fade">
                                      <p:cBhvr>
                                        <p:cTn id="133" dur="2000"/>
                                        <p:tgtEl>
                                          <p:spTgt spid="196"/>
                                        </p:tgtEl>
                                      </p:cBhvr>
                                    </p:animEffect>
                                    <p:anim calcmode="lin" valueType="num">
                                      <p:cBhvr>
                                        <p:cTn id="134" dur="2000" fill="hold"/>
                                        <p:tgtEl>
                                          <p:spTgt spid="196"/>
                                        </p:tgtEl>
                                        <p:attrNameLst>
                                          <p:attrName>ppt_w</p:attrName>
                                        </p:attrNameLst>
                                      </p:cBhvr>
                                      <p:tavLst>
                                        <p:tav tm="0" fmla="#ppt_w*sin(2.5*pi*$)">
                                          <p:val>
                                            <p:fltVal val="0"/>
                                          </p:val>
                                        </p:tav>
                                        <p:tav tm="100000">
                                          <p:val>
                                            <p:fltVal val="1"/>
                                          </p:val>
                                        </p:tav>
                                      </p:tavLst>
                                    </p:anim>
                                    <p:anim calcmode="lin" valueType="num">
                                      <p:cBhvr>
                                        <p:cTn id="135" dur="2000" fill="hold"/>
                                        <p:tgtEl>
                                          <p:spTgt spid="196"/>
                                        </p:tgtEl>
                                        <p:attrNameLst>
                                          <p:attrName>ppt_h</p:attrName>
                                        </p:attrNameLst>
                                      </p:cBhvr>
                                      <p:tavLst>
                                        <p:tav tm="0">
                                          <p:val>
                                            <p:strVal val="#ppt_h"/>
                                          </p:val>
                                        </p:tav>
                                        <p:tav tm="100000">
                                          <p:val>
                                            <p:strVal val="#ppt_h"/>
                                          </p:val>
                                        </p:tav>
                                      </p:tavLst>
                                    </p:anim>
                                  </p:childTnLst>
                                </p:cTn>
                              </p:par>
                              <p:par>
                                <p:cTn id="136" presetID="45" presetClass="entr" presetSubtype="0" fill="hold" grpId="0" nodeType="withEffect">
                                  <p:stCondLst>
                                    <p:cond delay="0"/>
                                  </p:stCondLst>
                                  <p:childTnLst>
                                    <p:set>
                                      <p:cBhvr>
                                        <p:cTn id="137" dur="1" fill="hold">
                                          <p:stCondLst>
                                            <p:cond delay="0"/>
                                          </p:stCondLst>
                                        </p:cTn>
                                        <p:tgtEl>
                                          <p:spTgt spid="197"/>
                                        </p:tgtEl>
                                        <p:attrNameLst>
                                          <p:attrName>style.visibility</p:attrName>
                                        </p:attrNameLst>
                                      </p:cBhvr>
                                      <p:to>
                                        <p:strVal val="visible"/>
                                      </p:to>
                                    </p:set>
                                    <p:animEffect transition="in" filter="fade">
                                      <p:cBhvr>
                                        <p:cTn id="138" dur="2000"/>
                                        <p:tgtEl>
                                          <p:spTgt spid="197"/>
                                        </p:tgtEl>
                                      </p:cBhvr>
                                    </p:animEffect>
                                    <p:anim calcmode="lin" valueType="num">
                                      <p:cBhvr>
                                        <p:cTn id="139" dur="2000" fill="hold"/>
                                        <p:tgtEl>
                                          <p:spTgt spid="197"/>
                                        </p:tgtEl>
                                        <p:attrNameLst>
                                          <p:attrName>ppt_w</p:attrName>
                                        </p:attrNameLst>
                                      </p:cBhvr>
                                      <p:tavLst>
                                        <p:tav tm="0" fmla="#ppt_w*sin(2.5*pi*$)">
                                          <p:val>
                                            <p:fltVal val="0"/>
                                          </p:val>
                                        </p:tav>
                                        <p:tav tm="100000">
                                          <p:val>
                                            <p:fltVal val="1"/>
                                          </p:val>
                                        </p:tav>
                                      </p:tavLst>
                                    </p:anim>
                                    <p:anim calcmode="lin" valueType="num">
                                      <p:cBhvr>
                                        <p:cTn id="140" dur="2000" fill="hold"/>
                                        <p:tgtEl>
                                          <p:spTgt spid="197"/>
                                        </p:tgtEl>
                                        <p:attrNameLst>
                                          <p:attrName>ppt_h</p:attrName>
                                        </p:attrNameLst>
                                      </p:cBhvr>
                                      <p:tavLst>
                                        <p:tav tm="0">
                                          <p:val>
                                            <p:strVal val="#ppt_h"/>
                                          </p:val>
                                        </p:tav>
                                        <p:tav tm="100000">
                                          <p:val>
                                            <p:strVal val="#ppt_h"/>
                                          </p:val>
                                        </p:tav>
                                      </p:tavLst>
                                    </p:anim>
                                  </p:childTnLst>
                                </p:cTn>
                              </p:par>
                              <p:par>
                                <p:cTn id="141" presetID="45" presetClass="entr" presetSubtype="0" fill="hold" grpId="0" nodeType="withEffect">
                                  <p:stCondLst>
                                    <p:cond delay="0"/>
                                  </p:stCondLst>
                                  <p:childTnLst>
                                    <p:set>
                                      <p:cBhvr>
                                        <p:cTn id="142" dur="1" fill="hold">
                                          <p:stCondLst>
                                            <p:cond delay="0"/>
                                          </p:stCondLst>
                                        </p:cTn>
                                        <p:tgtEl>
                                          <p:spTgt spid="203"/>
                                        </p:tgtEl>
                                        <p:attrNameLst>
                                          <p:attrName>style.visibility</p:attrName>
                                        </p:attrNameLst>
                                      </p:cBhvr>
                                      <p:to>
                                        <p:strVal val="visible"/>
                                      </p:to>
                                    </p:set>
                                    <p:animEffect transition="in" filter="fade">
                                      <p:cBhvr>
                                        <p:cTn id="143" dur="2000"/>
                                        <p:tgtEl>
                                          <p:spTgt spid="203"/>
                                        </p:tgtEl>
                                      </p:cBhvr>
                                    </p:animEffect>
                                    <p:anim calcmode="lin" valueType="num">
                                      <p:cBhvr>
                                        <p:cTn id="144" dur="2000" fill="hold"/>
                                        <p:tgtEl>
                                          <p:spTgt spid="203"/>
                                        </p:tgtEl>
                                        <p:attrNameLst>
                                          <p:attrName>ppt_w</p:attrName>
                                        </p:attrNameLst>
                                      </p:cBhvr>
                                      <p:tavLst>
                                        <p:tav tm="0" fmla="#ppt_w*sin(2.5*pi*$)">
                                          <p:val>
                                            <p:fltVal val="0"/>
                                          </p:val>
                                        </p:tav>
                                        <p:tav tm="100000">
                                          <p:val>
                                            <p:fltVal val="1"/>
                                          </p:val>
                                        </p:tav>
                                      </p:tavLst>
                                    </p:anim>
                                    <p:anim calcmode="lin" valueType="num">
                                      <p:cBhvr>
                                        <p:cTn id="145" dur="2000" fill="hold"/>
                                        <p:tgtEl>
                                          <p:spTgt spid="203"/>
                                        </p:tgtEl>
                                        <p:attrNameLst>
                                          <p:attrName>ppt_h</p:attrName>
                                        </p:attrNameLst>
                                      </p:cBhvr>
                                      <p:tavLst>
                                        <p:tav tm="0">
                                          <p:val>
                                            <p:strVal val="#ppt_h"/>
                                          </p:val>
                                        </p:tav>
                                        <p:tav tm="100000">
                                          <p:val>
                                            <p:strVal val="#ppt_h"/>
                                          </p:val>
                                        </p:tav>
                                      </p:tavLst>
                                    </p:anim>
                                  </p:childTnLst>
                                </p:cTn>
                              </p:par>
                              <p:par>
                                <p:cTn id="146" presetID="45" presetClass="entr" presetSubtype="0" fill="hold" grpId="0" nodeType="withEffect">
                                  <p:stCondLst>
                                    <p:cond delay="0"/>
                                  </p:stCondLst>
                                  <p:childTnLst>
                                    <p:set>
                                      <p:cBhvr>
                                        <p:cTn id="147" dur="1" fill="hold">
                                          <p:stCondLst>
                                            <p:cond delay="0"/>
                                          </p:stCondLst>
                                        </p:cTn>
                                        <p:tgtEl>
                                          <p:spTgt spid="251"/>
                                        </p:tgtEl>
                                        <p:attrNameLst>
                                          <p:attrName>style.visibility</p:attrName>
                                        </p:attrNameLst>
                                      </p:cBhvr>
                                      <p:to>
                                        <p:strVal val="visible"/>
                                      </p:to>
                                    </p:set>
                                    <p:animEffect transition="in" filter="fade">
                                      <p:cBhvr>
                                        <p:cTn id="148" dur="2000"/>
                                        <p:tgtEl>
                                          <p:spTgt spid="251"/>
                                        </p:tgtEl>
                                      </p:cBhvr>
                                    </p:animEffect>
                                    <p:anim calcmode="lin" valueType="num">
                                      <p:cBhvr>
                                        <p:cTn id="149" dur="2000" fill="hold"/>
                                        <p:tgtEl>
                                          <p:spTgt spid="251"/>
                                        </p:tgtEl>
                                        <p:attrNameLst>
                                          <p:attrName>ppt_w</p:attrName>
                                        </p:attrNameLst>
                                      </p:cBhvr>
                                      <p:tavLst>
                                        <p:tav tm="0" fmla="#ppt_w*sin(2.5*pi*$)">
                                          <p:val>
                                            <p:fltVal val="0"/>
                                          </p:val>
                                        </p:tav>
                                        <p:tav tm="100000">
                                          <p:val>
                                            <p:fltVal val="1"/>
                                          </p:val>
                                        </p:tav>
                                      </p:tavLst>
                                    </p:anim>
                                    <p:anim calcmode="lin" valueType="num">
                                      <p:cBhvr>
                                        <p:cTn id="150" dur="2000" fill="hold"/>
                                        <p:tgtEl>
                                          <p:spTgt spid="251"/>
                                        </p:tgtEl>
                                        <p:attrNameLst>
                                          <p:attrName>ppt_h</p:attrName>
                                        </p:attrNameLst>
                                      </p:cBhvr>
                                      <p:tavLst>
                                        <p:tav tm="0">
                                          <p:val>
                                            <p:strVal val="#ppt_h"/>
                                          </p:val>
                                        </p:tav>
                                        <p:tav tm="100000">
                                          <p:val>
                                            <p:strVal val="#ppt_h"/>
                                          </p:val>
                                        </p:tav>
                                      </p:tavLst>
                                    </p:anim>
                                  </p:childTnLst>
                                </p:cTn>
                              </p:par>
                              <p:par>
                                <p:cTn id="151" presetID="45" presetClass="entr" presetSubtype="0" fill="hold" grpId="0" nodeType="withEffect">
                                  <p:stCondLst>
                                    <p:cond delay="0"/>
                                  </p:stCondLst>
                                  <p:childTnLst>
                                    <p:set>
                                      <p:cBhvr>
                                        <p:cTn id="152" dur="1" fill="hold">
                                          <p:stCondLst>
                                            <p:cond delay="0"/>
                                          </p:stCondLst>
                                        </p:cTn>
                                        <p:tgtEl>
                                          <p:spTgt spid="252"/>
                                        </p:tgtEl>
                                        <p:attrNameLst>
                                          <p:attrName>style.visibility</p:attrName>
                                        </p:attrNameLst>
                                      </p:cBhvr>
                                      <p:to>
                                        <p:strVal val="visible"/>
                                      </p:to>
                                    </p:set>
                                    <p:animEffect transition="in" filter="fade">
                                      <p:cBhvr>
                                        <p:cTn id="153" dur="2000"/>
                                        <p:tgtEl>
                                          <p:spTgt spid="252"/>
                                        </p:tgtEl>
                                      </p:cBhvr>
                                    </p:animEffect>
                                    <p:anim calcmode="lin" valueType="num">
                                      <p:cBhvr>
                                        <p:cTn id="154" dur="2000" fill="hold"/>
                                        <p:tgtEl>
                                          <p:spTgt spid="252"/>
                                        </p:tgtEl>
                                        <p:attrNameLst>
                                          <p:attrName>ppt_w</p:attrName>
                                        </p:attrNameLst>
                                      </p:cBhvr>
                                      <p:tavLst>
                                        <p:tav tm="0" fmla="#ppt_w*sin(2.5*pi*$)">
                                          <p:val>
                                            <p:fltVal val="0"/>
                                          </p:val>
                                        </p:tav>
                                        <p:tav tm="100000">
                                          <p:val>
                                            <p:fltVal val="1"/>
                                          </p:val>
                                        </p:tav>
                                      </p:tavLst>
                                    </p:anim>
                                    <p:anim calcmode="lin" valueType="num">
                                      <p:cBhvr>
                                        <p:cTn id="155" dur="2000" fill="hold"/>
                                        <p:tgtEl>
                                          <p:spTgt spid="252"/>
                                        </p:tgtEl>
                                        <p:attrNameLst>
                                          <p:attrName>ppt_h</p:attrName>
                                        </p:attrNameLst>
                                      </p:cBhvr>
                                      <p:tavLst>
                                        <p:tav tm="0">
                                          <p:val>
                                            <p:strVal val="#ppt_h"/>
                                          </p:val>
                                        </p:tav>
                                        <p:tav tm="100000">
                                          <p:val>
                                            <p:strVal val="#ppt_h"/>
                                          </p:val>
                                        </p:tav>
                                      </p:tavLst>
                                    </p:anim>
                                  </p:childTnLst>
                                </p:cTn>
                              </p:par>
                              <p:par>
                                <p:cTn id="156" presetID="45" presetClass="entr" presetSubtype="0" fill="hold" grpId="0" nodeType="withEffect">
                                  <p:stCondLst>
                                    <p:cond delay="0"/>
                                  </p:stCondLst>
                                  <p:childTnLst>
                                    <p:set>
                                      <p:cBhvr>
                                        <p:cTn id="157" dur="1" fill="hold">
                                          <p:stCondLst>
                                            <p:cond delay="0"/>
                                          </p:stCondLst>
                                        </p:cTn>
                                        <p:tgtEl>
                                          <p:spTgt spid="253"/>
                                        </p:tgtEl>
                                        <p:attrNameLst>
                                          <p:attrName>style.visibility</p:attrName>
                                        </p:attrNameLst>
                                      </p:cBhvr>
                                      <p:to>
                                        <p:strVal val="visible"/>
                                      </p:to>
                                    </p:set>
                                    <p:animEffect transition="in" filter="fade">
                                      <p:cBhvr>
                                        <p:cTn id="158" dur="2000"/>
                                        <p:tgtEl>
                                          <p:spTgt spid="253"/>
                                        </p:tgtEl>
                                      </p:cBhvr>
                                    </p:animEffect>
                                    <p:anim calcmode="lin" valueType="num">
                                      <p:cBhvr>
                                        <p:cTn id="159" dur="2000" fill="hold"/>
                                        <p:tgtEl>
                                          <p:spTgt spid="253"/>
                                        </p:tgtEl>
                                        <p:attrNameLst>
                                          <p:attrName>ppt_w</p:attrName>
                                        </p:attrNameLst>
                                      </p:cBhvr>
                                      <p:tavLst>
                                        <p:tav tm="0" fmla="#ppt_w*sin(2.5*pi*$)">
                                          <p:val>
                                            <p:fltVal val="0"/>
                                          </p:val>
                                        </p:tav>
                                        <p:tav tm="100000">
                                          <p:val>
                                            <p:fltVal val="1"/>
                                          </p:val>
                                        </p:tav>
                                      </p:tavLst>
                                    </p:anim>
                                    <p:anim calcmode="lin" valueType="num">
                                      <p:cBhvr>
                                        <p:cTn id="160" dur="2000" fill="hold"/>
                                        <p:tgtEl>
                                          <p:spTgt spid="253"/>
                                        </p:tgtEl>
                                        <p:attrNameLst>
                                          <p:attrName>ppt_h</p:attrName>
                                        </p:attrNameLst>
                                      </p:cBhvr>
                                      <p:tavLst>
                                        <p:tav tm="0">
                                          <p:val>
                                            <p:strVal val="#ppt_h"/>
                                          </p:val>
                                        </p:tav>
                                        <p:tav tm="100000">
                                          <p:val>
                                            <p:strVal val="#ppt_h"/>
                                          </p:val>
                                        </p:tav>
                                      </p:tavLst>
                                    </p:anim>
                                  </p:childTnLst>
                                </p:cTn>
                              </p:par>
                              <p:par>
                                <p:cTn id="161" presetID="45" presetClass="entr" presetSubtype="0" fill="hold" nodeType="withEffect">
                                  <p:stCondLst>
                                    <p:cond delay="0"/>
                                  </p:stCondLst>
                                  <p:childTnLst>
                                    <p:set>
                                      <p:cBhvr>
                                        <p:cTn id="162" dur="1" fill="hold">
                                          <p:stCondLst>
                                            <p:cond delay="0"/>
                                          </p:stCondLst>
                                        </p:cTn>
                                        <p:tgtEl>
                                          <p:spTgt spid="1058"/>
                                        </p:tgtEl>
                                        <p:attrNameLst>
                                          <p:attrName>style.visibility</p:attrName>
                                        </p:attrNameLst>
                                      </p:cBhvr>
                                      <p:to>
                                        <p:strVal val="visible"/>
                                      </p:to>
                                    </p:set>
                                    <p:animEffect transition="in" filter="fade">
                                      <p:cBhvr>
                                        <p:cTn id="163" dur="2000"/>
                                        <p:tgtEl>
                                          <p:spTgt spid="1058"/>
                                        </p:tgtEl>
                                      </p:cBhvr>
                                    </p:animEffect>
                                    <p:anim calcmode="lin" valueType="num">
                                      <p:cBhvr>
                                        <p:cTn id="164" dur="2000" fill="hold"/>
                                        <p:tgtEl>
                                          <p:spTgt spid="1058"/>
                                        </p:tgtEl>
                                        <p:attrNameLst>
                                          <p:attrName>ppt_w</p:attrName>
                                        </p:attrNameLst>
                                      </p:cBhvr>
                                      <p:tavLst>
                                        <p:tav tm="0" fmla="#ppt_w*sin(2.5*pi*$)">
                                          <p:val>
                                            <p:fltVal val="0"/>
                                          </p:val>
                                        </p:tav>
                                        <p:tav tm="100000">
                                          <p:val>
                                            <p:fltVal val="1"/>
                                          </p:val>
                                        </p:tav>
                                      </p:tavLst>
                                    </p:anim>
                                    <p:anim calcmode="lin" valueType="num">
                                      <p:cBhvr>
                                        <p:cTn id="165" dur="2000" fill="hold"/>
                                        <p:tgtEl>
                                          <p:spTgt spid="1058"/>
                                        </p:tgtEl>
                                        <p:attrNameLst>
                                          <p:attrName>ppt_h</p:attrName>
                                        </p:attrNameLst>
                                      </p:cBhvr>
                                      <p:tavLst>
                                        <p:tav tm="0">
                                          <p:val>
                                            <p:strVal val="#ppt_h"/>
                                          </p:val>
                                        </p:tav>
                                        <p:tav tm="100000">
                                          <p:val>
                                            <p:strVal val="#ppt_h"/>
                                          </p:val>
                                        </p:tav>
                                      </p:tavLst>
                                    </p:anim>
                                  </p:childTnLst>
                                </p:cTn>
                              </p:par>
                              <p:par>
                                <p:cTn id="166" presetID="45" presetClass="entr" presetSubtype="0" fill="hold" nodeType="withEffect">
                                  <p:stCondLst>
                                    <p:cond delay="0"/>
                                  </p:stCondLst>
                                  <p:childTnLst>
                                    <p:set>
                                      <p:cBhvr>
                                        <p:cTn id="167" dur="1" fill="hold">
                                          <p:stCondLst>
                                            <p:cond delay="0"/>
                                          </p:stCondLst>
                                        </p:cTn>
                                        <p:tgtEl>
                                          <p:spTgt spid="1068"/>
                                        </p:tgtEl>
                                        <p:attrNameLst>
                                          <p:attrName>style.visibility</p:attrName>
                                        </p:attrNameLst>
                                      </p:cBhvr>
                                      <p:to>
                                        <p:strVal val="visible"/>
                                      </p:to>
                                    </p:set>
                                    <p:animEffect transition="in" filter="fade">
                                      <p:cBhvr>
                                        <p:cTn id="168" dur="2000"/>
                                        <p:tgtEl>
                                          <p:spTgt spid="1068"/>
                                        </p:tgtEl>
                                      </p:cBhvr>
                                    </p:animEffect>
                                    <p:anim calcmode="lin" valueType="num">
                                      <p:cBhvr>
                                        <p:cTn id="169" dur="2000" fill="hold"/>
                                        <p:tgtEl>
                                          <p:spTgt spid="1068"/>
                                        </p:tgtEl>
                                        <p:attrNameLst>
                                          <p:attrName>ppt_w</p:attrName>
                                        </p:attrNameLst>
                                      </p:cBhvr>
                                      <p:tavLst>
                                        <p:tav tm="0" fmla="#ppt_w*sin(2.5*pi*$)">
                                          <p:val>
                                            <p:fltVal val="0"/>
                                          </p:val>
                                        </p:tav>
                                        <p:tav tm="100000">
                                          <p:val>
                                            <p:fltVal val="1"/>
                                          </p:val>
                                        </p:tav>
                                      </p:tavLst>
                                    </p:anim>
                                    <p:anim calcmode="lin" valueType="num">
                                      <p:cBhvr>
                                        <p:cTn id="170" dur="2000" fill="hold"/>
                                        <p:tgtEl>
                                          <p:spTgt spid="1068"/>
                                        </p:tgtEl>
                                        <p:attrNameLst>
                                          <p:attrName>ppt_h</p:attrName>
                                        </p:attrNameLst>
                                      </p:cBhvr>
                                      <p:tavLst>
                                        <p:tav tm="0">
                                          <p:val>
                                            <p:strVal val="#ppt_h"/>
                                          </p:val>
                                        </p:tav>
                                        <p:tav tm="100000">
                                          <p:val>
                                            <p:strVal val="#ppt_h"/>
                                          </p:val>
                                        </p:tav>
                                      </p:tavLst>
                                    </p:anim>
                                  </p:childTnLst>
                                </p:cTn>
                              </p:par>
                              <p:par>
                                <p:cTn id="171" presetID="45" presetClass="entr" presetSubtype="0" fill="hold" nodeType="withEffect">
                                  <p:stCondLst>
                                    <p:cond delay="0"/>
                                  </p:stCondLst>
                                  <p:childTnLst>
                                    <p:set>
                                      <p:cBhvr>
                                        <p:cTn id="172" dur="1" fill="hold">
                                          <p:stCondLst>
                                            <p:cond delay="0"/>
                                          </p:stCondLst>
                                        </p:cTn>
                                        <p:tgtEl>
                                          <p:spTgt spid="342"/>
                                        </p:tgtEl>
                                        <p:attrNameLst>
                                          <p:attrName>style.visibility</p:attrName>
                                        </p:attrNameLst>
                                      </p:cBhvr>
                                      <p:to>
                                        <p:strVal val="visible"/>
                                      </p:to>
                                    </p:set>
                                    <p:animEffect transition="in" filter="fade">
                                      <p:cBhvr>
                                        <p:cTn id="173" dur="2000"/>
                                        <p:tgtEl>
                                          <p:spTgt spid="342"/>
                                        </p:tgtEl>
                                      </p:cBhvr>
                                    </p:animEffect>
                                    <p:anim calcmode="lin" valueType="num">
                                      <p:cBhvr>
                                        <p:cTn id="174" dur="2000" fill="hold"/>
                                        <p:tgtEl>
                                          <p:spTgt spid="342"/>
                                        </p:tgtEl>
                                        <p:attrNameLst>
                                          <p:attrName>ppt_w</p:attrName>
                                        </p:attrNameLst>
                                      </p:cBhvr>
                                      <p:tavLst>
                                        <p:tav tm="0" fmla="#ppt_w*sin(2.5*pi*$)">
                                          <p:val>
                                            <p:fltVal val="0"/>
                                          </p:val>
                                        </p:tav>
                                        <p:tav tm="100000">
                                          <p:val>
                                            <p:fltVal val="1"/>
                                          </p:val>
                                        </p:tav>
                                      </p:tavLst>
                                    </p:anim>
                                    <p:anim calcmode="lin" valueType="num">
                                      <p:cBhvr>
                                        <p:cTn id="175" dur="2000" fill="hold"/>
                                        <p:tgtEl>
                                          <p:spTgt spid="342"/>
                                        </p:tgtEl>
                                        <p:attrNameLst>
                                          <p:attrName>ppt_h</p:attrName>
                                        </p:attrNameLst>
                                      </p:cBhvr>
                                      <p:tavLst>
                                        <p:tav tm="0">
                                          <p:val>
                                            <p:strVal val="#ppt_h"/>
                                          </p:val>
                                        </p:tav>
                                        <p:tav tm="100000">
                                          <p:val>
                                            <p:strVal val="#ppt_h"/>
                                          </p:val>
                                        </p:tav>
                                      </p:tavLst>
                                    </p:anim>
                                  </p:childTnLst>
                                </p:cTn>
                              </p:par>
                              <p:par>
                                <p:cTn id="176" presetID="45" presetClass="entr" presetSubtype="0" fill="hold" nodeType="withEffect">
                                  <p:stCondLst>
                                    <p:cond delay="0"/>
                                  </p:stCondLst>
                                  <p:childTnLst>
                                    <p:set>
                                      <p:cBhvr>
                                        <p:cTn id="177" dur="1" fill="hold">
                                          <p:stCondLst>
                                            <p:cond delay="0"/>
                                          </p:stCondLst>
                                        </p:cTn>
                                        <p:tgtEl>
                                          <p:spTgt spid="369"/>
                                        </p:tgtEl>
                                        <p:attrNameLst>
                                          <p:attrName>style.visibility</p:attrName>
                                        </p:attrNameLst>
                                      </p:cBhvr>
                                      <p:to>
                                        <p:strVal val="visible"/>
                                      </p:to>
                                    </p:set>
                                    <p:animEffect transition="in" filter="fade">
                                      <p:cBhvr>
                                        <p:cTn id="178" dur="2000"/>
                                        <p:tgtEl>
                                          <p:spTgt spid="369"/>
                                        </p:tgtEl>
                                      </p:cBhvr>
                                    </p:animEffect>
                                    <p:anim calcmode="lin" valueType="num">
                                      <p:cBhvr>
                                        <p:cTn id="179" dur="2000" fill="hold"/>
                                        <p:tgtEl>
                                          <p:spTgt spid="369"/>
                                        </p:tgtEl>
                                        <p:attrNameLst>
                                          <p:attrName>ppt_w</p:attrName>
                                        </p:attrNameLst>
                                      </p:cBhvr>
                                      <p:tavLst>
                                        <p:tav tm="0" fmla="#ppt_w*sin(2.5*pi*$)">
                                          <p:val>
                                            <p:fltVal val="0"/>
                                          </p:val>
                                        </p:tav>
                                        <p:tav tm="100000">
                                          <p:val>
                                            <p:fltVal val="1"/>
                                          </p:val>
                                        </p:tav>
                                      </p:tavLst>
                                    </p:anim>
                                    <p:anim calcmode="lin" valueType="num">
                                      <p:cBhvr>
                                        <p:cTn id="180" dur="2000" fill="hold"/>
                                        <p:tgtEl>
                                          <p:spTgt spid="3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327" grpId="0" animBg="1"/>
      <p:bldP spid="331" grpId="0" animBg="1"/>
      <p:bldP spid="333" grpId="0" animBg="1"/>
      <p:bldP spid="1040" grpId="0" animBg="1"/>
      <p:bldP spid="1041" grpId="0" animBg="1"/>
      <p:bldP spid="1042" grpId="0" animBg="1"/>
      <p:bldP spid="1043" grpId="0" animBg="1"/>
      <p:bldP spid="1044" grpId="0" animBg="1"/>
      <p:bldP spid="1045" grpId="0" animBg="1"/>
      <p:bldP spid="1046" grpId="0" animBg="1"/>
      <p:bldP spid="1047" grpId="0" animBg="1"/>
      <p:bldP spid="1086" grpId="0" animBg="1"/>
      <p:bldP spid="1087" grpId="0" animBg="1"/>
      <p:bldP spid="192" grpId="0" animBg="1"/>
      <p:bldP spid="193" grpId="0" animBg="1"/>
      <p:bldP spid="194" grpId="0" animBg="1"/>
      <p:bldP spid="195" grpId="0" animBg="1"/>
      <p:bldP spid="196" grpId="0" animBg="1"/>
      <p:bldP spid="197" grpId="0" animBg="1"/>
      <p:bldP spid="203" grpId="0"/>
      <p:bldP spid="251" grpId="0"/>
      <p:bldP spid="252" grpId="0"/>
      <p:bldP spid="2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980;p63">
            <a:extLst>
              <a:ext uri="{FF2B5EF4-FFF2-40B4-BE49-F238E27FC236}">
                <a16:creationId xmlns:a16="http://schemas.microsoft.com/office/drawing/2014/main" id="{BE08D16C-B7E6-DE96-80BC-FE43C600A232}"/>
              </a:ext>
            </a:extLst>
          </p:cNvPr>
          <p:cNvGrpSpPr/>
          <p:nvPr/>
        </p:nvGrpSpPr>
        <p:grpSpPr>
          <a:xfrm>
            <a:off x="2815891" y="378698"/>
            <a:ext cx="6557041" cy="800821"/>
            <a:chOff x="4572000" y="496501"/>
            <a:chExt cx="3846900" cy="469800"/>
          </a:xfrm>
        </p:grpSpPr>
        <p:sp>
          <p:nvSpPr>
            <p:cNvPr id="3" name="Google Shape;1981;p63">
              <a:extLst>
                <a:ext uri="{FF2B5EF4-FFF2-40B4-BE49-F238E27FC236}">
                  <a16:creationId xmlns:a16="http://schemas.microsoft.com/office/drawing/2014/main" id="{DDBDB433-8B74-1BCE-B5E7-5A33BB6F66B8}"/>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      </a:t>
              </a:r>
              <a:endParaRPr lang="en-GB" b="1" dirty="0"/>
            </a:p>
          </p:txBody>
        </p:sp>
        <p:grpSp>
          <p:nvGrpSpPr>
            <p:cNvPr id="4" name="Google Shape;1982;p63">
              <a:extLst>
                <a:ext uri="{FF2B5EF4-FFF2-40B4-BE49-F238E27FC236}">
                  <a16:creationId xmlns:a16="http://schemas.microsoft.com/office/drawing/2014/main" id="{E0A3DD8C-3F2F-4955-A700-31AB0679A362}"/>
                </a:ext>
              </a:extLst>
            </p:cNvPr>
            <p:cNvGrpSpPr/>
            <p:nvPr/>
          </p:nvGrpSpPr>
          <p:grpSpPr>
            <a:xfrm>
              <a:off x="7631947" y="671363"/>
              <a:ext cx="636814" cy="120078"/>
              <a:chOff x="8209059" y="198000"/>
              <a:chExt cx="636814" cy="120078"/>
            </a:xfrm>
          </p:grpSpPr>
          <p:sp>
            <p:nvSpPr>
              <p:cNvPr id="5" name="Google Shape;1983;p63">
                <a:extLst>
                  <a:ext uri="{FF2B5EF4-FFF2-40B4-BE49-F238E27FC236}">
                    <a16:creationId xmlns:a16="http://schemas.microsoft.com/office/drawing/2014/main" id="{E9CBE679-2555-092C-764E-3E98CFB2A97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984;p63">
                <a:extLst>
                  <a:ext uri="{FF2B5EF4-FFF2-40B4-BE49-F238E27FC236}">
                    <a16:creationId xmlns:a16="http://schemas.microsoft.com/office/drawing/2014/main" id="{969B08F7-82F3-16D5-C541-90A8CECC719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985;p63">
                <a:extLst>
                  <a:ext uri="{FF2B5EF4-FFF2-40B4-BE49-F238E27FC236}">
                    <a16:creationId xmlns:a16="http://schemas.microsoft.com/office/drawing/2014/main" id="{28B71B16-3718-0A36-818E-3A38F499BCF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 name="Google Shape;5259;p112">
            <a:extLst>
              <a:ext uri="{FF2B5EF4-FFF2-40B4-BE49-F238E27FC236}">
                <a16:creationId xmlns:a16="http://schemas.microsoft.com/office/drawing/2014/main" id="{22169421-FD4D-A38C-B91F-080F5FF611E1}"/>
              </a:ext>
            </a:extLst>
          </p:cNvPr>
          <p:cNvGrpSpPr/>
          <p:nvPr/>
        </p:nvGrpSpPr>
        <p:grpSpPr>
          <a:xfrm>
            <a:off x="1705826" y="469450"/>
            <a:ext cx="686557" cy="572699"/>
            <a:chOff x="1334725" y="2969100"/>
            <a:chExt cx="387425" cy="323175"/>
          </a:xfrm>
        </p:grpSpPr>
        <p:sp>
          <p:nvSpPr>
            <p:cNvPr id="9" name="Google Shape;5260;p112">
              <a:extLst>
                <a:ext uri="{FF2B5EF4-FFF2-40B4-BE49-F238E27FC236}">
                  <a16:creationId xmlns:a16="http://schemas.microsoft.com/office/drawing/2014/main" id="{C52B7443-79BD-A104-AFFE-B32D6BB6EF12}"/>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61;p112">
              <a:extLst>
                <a:ext uri="{FF2B5EF4-FFF2-40B4-BE49-F238E27FC236}">
                  <a16:creationId xmlns:a16="http://schemas.microsoft.com/office/drawing/2014/main" id="{2CA06CD7-D671-C9B9-2992-F7AEDE11C0F9}"/>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2;p112">
              <a:extLst>
                <a:ext uri="{FF2B5EF4-FFF2-40B4-BE49-F238E27FC236}">
                  <a16:creationId xmlns:a16="http://schemas.microsoft.com/office/drawing/2014/main" id="{ABDF9A6E-6838-062F-00E9-E0BA642DACCA}"/>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63;p112">
              <a:extLst>
                <a:ext uri="{FF2B5EF4-FFF2-40B4-BE49-F238E27FC236}">
                  <a16:creationId xmlns:a16="http://schemas.microsoft.com/office/drawing/2014/main" id="{17B34146-E7AF-8DED-5E56-FE046196177D}"/>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4;p112">
              <a:extLst>
                <a:ext uri="{FF2B5EF4-FFF2-40B4-BE49-F238E27FC236}">
                  <a16:creationId xmlns:a16="http://schemas.microsoft.com/office/drawing/2014/main" id="{3538711E-19AE-F406-D136-E03D1E8FB43F}"/>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65;p112">
              <a:extLst>
                <a:ext uri="{FF2B5EF4-FFF2-40B4-BE49-F238E27FC236}">
                  <a16:creationId xmlns:a16="http://schemas.microsoft.com/office/drawing/2014/main" id="{64CEA1D1-9A12-CBEB-F604-2658C6EF7DD5}"/>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66;p112">
              <a:extLst>
                <a:ext uri="{FF2B5EF4-FFF2-40B4-BE49-F238E27FC236}">
                  <a16:creationId xmlns:a16="http://schemas.microsoft.com/office/drawing/2014/main" id="{2A9AAA82-7527-B601-005C-5102A5056861}"/>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67;p112">
              <a:extLst>
                <a:ext uri="{FF2B5EF4-FFF2-40B4-BE49-F238E27FC236}">
                  <a16:creationId xmlns:a16="http://schemas.microsoft.com/office/drawing/2014/main" id="{80A59AF4-C955-7D06-3582-31112AC29209}"/>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68;p112">
              <a:extLst>
                <a:ext uri="{FF2B5EF4-FFF2-40B4-BE49-F238E27FC236}">
                  <a16:creationId xmlns:a16="http://schemas.microsoft.com/office/drawing/2014/main" id="{AB3B9E39-E3AA-2F8F-593A-2121B9F3E14D}"/>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69;p112">
              <a:extLst>
                <a:ext uri="{FF2B5EF4-FFF2-40B4-BE49-F238E27FC236}">
                  <a16:creationId xmlns:a16="http://schemas.microsoft.com/office/drawing/2014/main" id="{29D7A150-D6AC-4E48-BBCA-CE2743764666}"/>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70;p112">
              <a:extLst>
                <a:ext uri="{FF2B5EF4-FFF2-40B4-BE49-F238E27FC236}">
                  <a16:creationId xmlns:a16="http://schemas.microsoft.com/office/drawing/2014/main" id="{0250B52F-3B3E-D49B-D54B-0C4A867C32A8}"/>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71;p112">
              <a:extLst>
                <a:ext uri="{FF2B5EF4-FFF2-40B4-BE49-F238E27FC236}">
                  <a16:creationId xmlns:a16="http://schemas.microsoft.com/office/drawing/2014/main" id="{B9100895-F02E-E817-8157-AE2626DD0652}"/>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72;p112">
              <a:extLst>
                <a:ext uri="{FF2B5EF4-FFF2-40B4-BE49-F238E27FC236}">
                  <a16:creationId xmlns:a16="http://schemas.microsoft.com/office/drawing/2014/main" id="{4DB31013-C71F-89CF-97B7-4A896968D226}"/>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3;p112">
              <a:extLst>
                <a:ext uri="{FF2B5EF4-FFF2-40B4-BE49-F238E27FC236}">
                  <a16:creationId xmlns:a16="http://schemas.microsoft.com/office/drawing/2014/main" id="{A79DBA31-A938-2C7C-356F-064E2B719236}"/>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4;p112">
              <a:extLst>
                <a:ext uri="{FF2B5EF4-FFF2-40B4-BE49-F238E27FC236}">
                  <a16:creationId xmlns:a16="http://schemas.microsoft.com/office/drawing/2014/main" id="{2A047183-57F4-2FD8-4D92-526E4F190524}"/>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5;p112">
              <a:extLst>
                <a:ext uri="{FF2B5EF4-FFF2-40B4-BE49-F238E27FC236}">
                  <a16:creationId xmlns:a16="http://schemas.microsoft.com/office/drawing/2014/main" id="{98F08C3D-2A99-0AC2-EF5D-3E4D37245C07}"/>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76;p112">
              <a:extLst>
                <a:ext uri="{FF2B5EF4-FFF2-40B4-BE49-F238E27FC236}">
                  <a16:creationId xmlns:a16="http://schemas.microsoft.com/office/drawing/2014/main" id="{579B8775-1A3B-5591-F659-2F889155356A}"/>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77;p112">
              <a:extLst>
                <a:ext uri="{FF2B5EF4-FFF2-40B4-BE49-F238E27FC236}">
                  <a16:creationId xmlns:a16="http://schemas.microsoft.com/office/drawing/2014/main" id="{320FA587-C7D3-B4EE-F9AE-52D4DB02328E}"/>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78;p112">
              <a:extLst>
                <a:ext uri="{FF2B5EF4-FFF2-40B4-BE49-F238E27FC236}">
                  <a16:creationId xmlns:a16="http://schemas.microsoft.com/office/drawing/2014/main" id="{30AD74F7-E07E-933C-712A-F203D176372E}"/>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79;p112">
              <a:extLst>
                <a:ext uri="{FF2B5EF4-FFF2-40B4-BE49-F238E27FC236}">
                  <a16:creationId xmlns:a16="http://schemas.microsoft.com/office/drawing/2014/main" id="{6F61675D-EBDF-6DDB-DBF3-12863F6D9CFB}"/>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80;p112">
              <a:extLst>
                <a:ext uri="{FF2B5EF4-FFF2-40B4-BE49-F238E27FC236}">
                  <a16:creationId xmlns:a16="http://schemas.microsoft.com/office/drawing/2014/main" id="{5F076E43-9656-BBA8-5739-8767CCFD1112}"/>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81;p112">
              <a:extLst>
                <a:ext uri="{FF2B5EF4-FFF2-40B4-BE49-F238E27FC236}">
                  <a16:creationId xmlns:a16="http://schemas.microsoft.com/office/drawing/2014/main" id="{875F7D82-A68B-0B2D-F7A5-0A52E829B53F}"/>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937;p112">
            <a:extLst>
              <a:ext uri="{FF2B5EF4-FFF2-40B4-BE49-F238E27FC236}">
                <a16:creationId xmlns:a16="http://schemas.microsoft.com/office/drawing/2014/main" id="{A49DF76C-7A90-7D8A-8EF2-D30A204EA03E}"/>
              </a:ext>
            </a:extLst>
          </p:cNvPr>
          <p:cNvGrpSpPr/>
          <p:nvPr/>
        </p:nvGrpSpPr>
        <p:grpSpPr>
          <a:xfrm>
            <a:off x="10028543" y="582209"/>
            <a:ext cx="597244" cy="488122"/>
            <a:chOff x="2419975" y="1894800"/>
            <a:chExt cx="386975" cy="337675"/>
          </a:xfrm>
        </p:grpSpPr>
        <p:sp>
          <p:nvSpPr>
            <p:cNvPr id="32" name="Google Shape;5938;p112">
              <a:extLst>
                <a:ext uri="{FF2B5EF4-FFF2-40B4-BE49-F238E27FC236}">
                  <a16:creationId xmlns:a16="http://schemas.microsoft.com/office/drawing/2014/main" id="{AE49358F-3FF6-3432-8E2C-34438A9AC5B2}"/>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39;p112">
              <a:extLst>
                <a:ext uri="{FF2B5EF4-FFF2-40B4-BE49-F238E27FC236}">
                  <a16:creationId xmlns:a16="http://schemas.microsoft.com/office/drawing/2014/main" id="{39638E42-B671-D623-690C-B49DEF404DF5}"/>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40;p112">
              <a:extLst>
                <a:ext uri="{FF2B5EF4-FFF2-40B4-BE49-F238E27FC236}">
                  <a16:creationId xmlns:a16="http://schemas.microsoft.com/office/drawing/2014/main" id="{7544EC87-F863-CD7E-ED0D-E4643377DE74}"/>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41;p112">
              <a:extLst>
                <a:ext uri="{FF2B5EF4-FFF2-40B4-BE49-F238E27FC236}">
                  <a16:creationId xmlns:a16="http://schemas.microsoft.com/office/drawing/2014/main" id="{E748542F-7E9B-D512-0D94-D7D56669E142}"/>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42;p112">
              <a:extLst>
                <a:ext uri="{FF2B5EF4-FFF2-40B4-BE49-F238E27FC236}">
                  <a16:creationId xmlns:a16="http://schemas.microsoft.com/office/drawing/2014/main" id="{74D1A15B-8C90-F8C7-797F-C935ED953643}"/>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43;p112">
              <a:extLst>
                <a:ext uri="{FF2B5EF4-FFF2-40B4-BE49-F238E27FC236}">
                  <a16:creationId xmlns:a16="http://schemas.microsoft.com/office/drawing/2014/main" id="{8C060A95-A7C7-1E5A-2DD3-7F0BF4E57D67}"/>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44;p112">
              <a:extLst>
                <a:ext uri="{FF2B5EF4-FFF2-40B4-BE49-F238E27FC236}">
                  <a16:creationId xmlns:a16="http://schemas.microsoft.com/office/drawing/2014/main" id="{B0EA264D-8E10-E7FE-00AC-F49E43ABCF9C}"/>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45;p112">
              <a:extLst>
                <a:ext uri="{FF2B5EF4-FFF2-40B4-BE49-F238E27FC236}">
                  <a16:creationId xmlns:a16="http://schemas.microsoft.com/office/drawing/2014/main" id="{E09FCD58-6403-E284-6568-EF2D85001FF9}"/>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46;p112">
              <a:extLst>
                <a:ext uri="{FF2B5EF4-FFF2-40B4-BE49-F238E27FC236}">
                  <a16:creationId xmlns:a16="http://schemas.microsoft.com/office/drawing/2014/main" id="{867DC5F4-A30C-A0C1-2200-28294CE9A389}"/>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47;p112">
              <a:extLst>
                <a:ext uri="{FF2B5EF4-FFF2-40B4-BE49-F238E27FC236}">
                  <a16:creationId xmlns:a16="http://schemas.microsoft.com/office/drawing/2014/main" id="{F8D1458D-273C-A0DB-699B-ADD459DCE672}"/>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48;p112">
              <a:extLst>
                <a:ext uri="{FF2B5EF4-FFF2-40B4-BE49-F238E27FC236}">
                  <a16:creationId xmlns:a16="http://schemas.microsoft.com/office/drawing/2014/main" id="{4AF18376-DC90-CB7D-422C-8CAA4DC3B143}"/>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49;p112">
              <a:extLst>
                <a:ext uri="{FF2B5EF4-FFF2-40B4-BE49-F238E27FC236}">
                  <a16:creationId xmlns:a16="http://schemas.microsoft.com/office/drawing/2014/main" id="{B8DE15A6-734B-FA5D-40AA-86C98CBA0F52}"/>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1452;p54">
            <a:extLst>
              <a:ext uri="{FF2B5EF4-FFF2-40B4-BE49-F238E27FC236}">
                <a16:creationId xmlns:a16="http://schemas.microsoft.com/office/drawing/2014/main" id="{E22DE9DA-87DE-3298-DB30-83ACC8DDF32F}"/>
              </a:ext>
            </a:extLst>
          </p:cNvPr>
          <p:cNvSpPr/>
          <p:nvPr/>
        </p:nvSpPr>
        <p:spPr>
          <a:xfrm>
            <a:off x="462534" y="1685679"/>
            <a:ext cx="819300" cy="819300"/>
          </a:xfrm>
          <a:prstGeom prst="roundRect">
            <a:avLst>
              <a:gd name="adj" fmla="val 16667"/>
            </a:avLst>
          </a:prstGeom>
          <a:solidFill>
            <a:srgbClr val="F4DC90"/>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Google Shape;1461;p54">
            <a:extLst>
              <a:ext uri="{FF2B5EF4-FFF2-40B4-BE49-F238E27FC236}">
                <a16:creationId xmlns:a16="http://schemas.microsoft.com/office/drawing/2014/main" id="{BC9A0AB4-52BC-8088-701A-E8662954F39F}"/>
              </a:ext>
            </a:extLst>
          </p:cNvPr>
          <p:cNvSpPr txBox="1">
            <a:spLocks/>
          </p:cNvSpPr>
          <p:nvPr/>
        </p:nvSpPr>
        <p:spPr>
          <a:xfrm>
            <a:off x="602334" y="1834179"/>
            <a:ext cx="539700"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5863E0"/>
              </a:buClr>
              <a:buSzPts val="3600"/>
              <a:buFont typeface="Bebas Neue"/>
              <a:buNone/>
              <a:tabLst/>
              <a:defRPr/>
            </a:pPr>
            <a:r>
              <a:rPr kumimoji="0" lang="en" b="0" i="0" u="none" strike="noStrike" kern="0" cap="none" spc="0" normalizeH="0" baseline="0" noProof="0" dirty="0">
                <a:ln>
                  <a:noFill/>
                </a:ln>
                <a:solidFill>
                  <a:srgbClr val="0070C0"/>
                </a:solidFill>
                <a:effectLst/>
                <a:uLnTx/>
                <a:uFillTx/>
                <a:latin typeface="Bebas Neue"/>
                <a:sym typeface="Bebas Neue"/>
              </a:rPr>
              <a:t>01</a:t>
            </a:r>
            <a:r>
              <a:rPr kumimoji="0" lang="en" sz="3600" b="0" i="0" u="none" strike="noStrike" kern="0" cap="none" spc="0" normalizeH="0" baseline="0" noProof="0" dirty="0">
                <a:ln>
                  <a:noFill/>
                </a:ln>
                <a:solidFill>
                  <a:srgbClr val="011635"/>
                </a:solidFill>
                <a:effectLst/>
                <a:uLnTx/>
                <a:uFillTx/>
                <a:latin typeface="Bebas Neue"/>
                <a:sym typeface="Bebas Neue"/>
              </a:rPr>
              <a:t>.</a:t>
            </a:r>
          </a:p>
        </p:txBody>
      </p:sp>
      <p:sp>
        <p:nvSpPr>
          <p:cNvPr id="61" name="Google Shape;920;p36">
            <a:extLst>
              <a:ext uri="{FF2B5EF4-FFF2-40B4-BE49-F238E27FC236}">
                <a16:creationId xmlns:a16="http://schemas.microsoft.com/office/drawing/2014/main" id="{7D75EE8F-CFE9-903C-FE71-FB8D269231BB}"/>
              </a:ext>
            </a:extLst>
          </p:cNvPr>
          <p:cNvSpPr/>
          <p:nvPr/>
        </p:nvSpPr>
        <p:spPr>
          <a:xfrm>
            <a:off x="1437811" y="1617749"/>
            <a:ext cx="10288479" cy="2027275"/>
          </a:xfrm>
          <a:prstGeom prst="roundRect">
            <a:avLst>
              <a:gd name="adj" fmla="val 6205"/>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62" name="Google Shape;1499;p56">
            <a:extLst>
              <a:ext uri="{FF2B5EF4-FFF2-40B4-BE49-F238E27FC236}">
                <a16:creationId xmlns:a16="http://schemas.microsoft.com/office/drawing/2014/main" id="{383980F3-D996-5D8E-C8FE-8F7400DC24BD}"/>
              </a:ext>
            </a:extLst>
          </p:cNvPr>
          <p:cNvSpPr txBox="1">
            <a:spLocks/>
          </p:cNvSpPr>
          <p:nvPr/>
        </p:nvSpPr>
        <p:spPr>
          <a:xfrm>
            <a:off x="1485899" y="1677918"/>
            <a:ext cx="10100591" cy="1895098"/>
          </a:xfrm>
          <a:prstGeom prst="rect">
            <a:avLst/>
          </a:prstGeom>
          <a:noFill/>
          <a:ln>
            <a:solidFill>
              <a:schemeClr val="bg1"/>
            </a:solid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defTabSz="914400" rtl="0" eaLnBrk="1" fontAlgn="auto" latinLnBrk="0" hangingPunct="1">
              <a:lnSpc>
                <a:spcPct val="100000"/>
              </a:lnSpc>
              <a:spcBef>
                <a:spcPts val="0"/>
              </a:spcBef>
              <a:spcAft>
                <a:spcPts val="0"/>
              </a:spcAft>
              <a:buClr>
                <a:srgbClr val="011635"/>
              </a:buClr>
              <a:buSzPts val="3600"/>
              <a:buFont typeface="Bebas Neue"/>
              <a:buNone/>
              <a:tabLst/>
              <a:defRPr/>
            </a:pPr>
            <a:r>
              <a:rPr lang="en-GB" sz="3200" b="1" dirty="0">
                <a:effectLst/>
                <a:latin typeface="Calibri" panose="020F0502020204030204" pitchFamily="34" charset="0"/>
                <a:ea typeface="Calibri" panose="020F0502020204030204" pitchFamily="34" charset="0"/>
                <a:cs typeface="Arial" panose="020B0604020202020204" pitchFamily="34" charset="0"/>
              </a:rPr>
              <a:t>Complaints: We will find a complaints section, which makes it easy for him to ask any question and learn anything about the university, and when he wants to complain  about anything.</a:t>
            </a:r>
            <a:endParaRPr kumimoji="0" lang="en-GB" sz="3200" b="0" i="0" u="none" strike="noStrike" kern="0" cap="none" spc="0" normalizeH="0" baseline="0" noProof="0" dirty="0">
              <a:ln>
                <a:noFill/>
              </a:ln>
              <a:solidFill>
                <a:srgbClr val="011635"/>
              </a:solidFill>
              <a:effectLst/>
              <a:uLnTx/>
              <a:uFillTx/>
              <a:latin typeface="Bebas Neue"/>
              <a:sym typeface="Bebas Neue"/>
            </a:endParaRPr>
          </a:p>
        </p:txBody>
      </p:sp>
      <p:sp>
        <p:nvSpPr>
          <p:cNvPr id="65" name="Google Shape;920;p36">
            <a:extLst>
              <a:ext uri="{FF2B5EF4-FFF2-40B4-BE49-F238E27FC236}">
                <a16:creationId xmlns:a16="http://schemas.microsoft.com/office/drawing/2014/main" id="{8A603664-7257-1C19-893D-D4C1BC8AC938}"/>
              </a:ext>
            </a:extLst>
          </p:cNvPr>
          <p:cNvSpPr/>
          <p:nvPr/>
        </p:nvSpPr>
        <p:spPr>
          <a:xfrm>
            <a:off x="1437811" y="4165702"/>
            <a:ext cx="10288479" cy="2149097"/>
          </a:xfrm>
          <a:prstGeom prst="roundRect">
            <a:avLst>
              <a:gd name="adj" fmla="val 6205"/>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66" name="Google Shape;1452;p54">
            <a:extLst>
              <a:ext uri="{FF2B5EF4-FFF2-40B4-BE49-F238E27FC236}">
                <a16:creationId xmlns:a16="http://schemas.microsoft.com/office/drawing/2014/main" id="{B65B5564-B151-A482-07E7-23C1EF7B6606}"/>
              </a:ext>
            </a:extLst>
          </p:cNvPr>
          <p:cNvSpPr/>
          <p:nvPr/>
        </p:nvSpPr>
        <p:spPr>
          <a:xfrm>
            <a:off x="462534" y="4104971"/>
            <a:ext cx="819300" cy="819300"/>
          </a:xfrm>
          <a:prstGeom prst="roundRect">
            <a:avLst>
              <a:gd name="adj" fmla="val 16667"/>
            </a:avLst>
          </a:prstGeom>
          <a:solidFill>
            <a:srgbClr val="F4DC90"/>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Google Shape;1461;p54">
            <a:extLst>
              <a:ext uri="{FF2B5EF4-FFF2-40B4-BE49-F238E27FC236}">
                <a16:creationId xmlns:a16="http://schemas.microsoft.com/office/drawing/2014/main" id="{5405B5BF-C83F-08C1-3DDE-4AEDF07E388D}"/>
              </a:ext>
            </a:extLst>
          </p:cNvPr>
          <p:cNvSpPr txBox="1">
            <a:spLocks/>
          </p:cNvSpPr>
          <p:nvPr/>
        </p:nvSpPr>
        <p:spPr>
          <a:xfrm>
            <a:off x="602334" y="4253471"/>
            <a:ext cx="539700"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5863E0"/>
              </a:buClr>
              <a:buSzPts val="3600"/>
              <a:buFont typeface="Bebas Neue"/>
              <a:buNone/>
              <a:tabLst/>
              <a:defRPr/>
            </a:pPr>
            <a:r>
              <a:rPr kumimoji="0" lang="en" b="0" i="0" u="none" strike="noStrike" kern="0" cap="none" spc="0" normalizeH="0" baseline="0" noProof="0" dirty="0">
                <a:ln>
                  <a:noFill/>
                </a:ln>
                <a:solidFill>
                  <a:srgbClr val="0070C0"/>
                </a:solidFill>
                <a:effectLst/>
                <a:uLnTx/>
                <a:uFillTx/>
                <a:latin typeface="Bebas Neue"/>
                <a:sym typeface="Bebas Neue"/>
              </a:rPr>
              <a:t>02</a:t>
            </a:r>
            <a:r>
              <a:rPr kumimoji="0" lang="en" sz="3600" b="0" i="0" u="none" strike="noStrike" kern="0" cap="none" spc="0" normalizeH="0" baseline="0" noProof="0" dirty="0">
                <a:ln>
                  <a:noFill/>
                </a:ln>
                <a:solidFill>
                  <a:srgbClr val="011635"/>
                </a:solidFill>
                <a:effectLst/>
                <a:uLnTx/>
                <a:uFillTx/>
                <a:latin typeface="Bebas Neue"/>
                <a:sym typeface="Bebas Neue"/>
              </a:rPr>
              <a:t>.</a:t>
            </a:r>
          </a:p>
        </p:txBody>
      </p:sp>
      <p:sp>
        <p:nvSpPr>
          <p:cNvPr id="68" name="Google Shape;1499;p56">
            <a:extLst>
              <a:ext uri="{FF2B5EF4-FFF2-40B4-BE49-F238E27FC236}">
                <a16:creationId xmlns:a16="http://schemas.microsoft.com/office/drawing/2014/main" id="{3FF155C8-4F49-1940-F94C-5F6ABD269207}"/>
              </a:ext>
            </a:extLst>
          </p:cNvPr>
          <p:cNvSpPr txBox="1">
            <a:spLocks/>
          </p:cNvSpPr>
          <p:nvPr/>
        </p:nvSpPr>
        <p:spPr>
          <a:xfrm>
            <a:off x="1485900" y="4264467"/>
            <a:ext cx="10100590" cy="2011324"/>
          </a:xfrm>
          <a:prstGeom prst="rect">
            <a:avLst/>
          </a:prstGeom>
          <a:noFill/>
          <a:ln>
            <a:solidFill>
              <a:schemeClr val="bg1"/>
            </a:solid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defTabSz="914400" rtl="0" eaLnBrk="1" fontAlgn="auto" latinLnBrk="0" hangingPunct="1">
              <a:lnSpc>
                <a:spcPct val="100000"/>
              </a:lnSpc>
              <a:spcBef>
                <a:spcPts val="0"/>
              </a:spcBef>
              <a:spcAft>
                <a:spcPts val="0"/>
              </a:spcAft>
              <a:buClr>
                <a:srgbClr val="011635"/>
              </a:buClr>
              <a:buSzPts val="3600"/>
              <a:buFont typeface="Bebas Neue"/>
              <a:buNone/>
              <a:tabLst/>
              <a:defRPr/>
            </a:pPr>
            <a:r>
              <a:rPr lang="en-GB" sz="3200" b="1" dirty="0">
                <a:latin typeface="Calibri" panose="020F0502020204030204" pitchFamily="34" charset="0"/>
                <a:ea typeface="Calibri" panose="020F0502020204030204" pitchFamily="34" charset="0"/>
                <a:cs typeface="Arial" panose="020B0604020202020204" pitchFamily="34" charset="0"/>
              </a:rPr>
              <a:t>Registration: This makes it easy. The student should be able to register his subjects without needing to go to college. This will save time and will also make it easier for the student if his address is far from the university. </a:t>
            </a:r>
          </a:p>
        </p:txBody>
      </p:sp>
      <p:sp>
        <p:nvSpPr>
          <p:cNvPr id="44" name="TextBox 43">
            <a:extLst>
              <a:ext uri="{FF2B5EF4-FFF2-40B4-BE49-F238E27FC236}">
                <a16:creationId xmlns:a16="http://schemas.microsoft.com/office/drawing/2014/main" id="{D7EF377A-E315-45DC-3FEE-DDC2514972FE}"/>
              </a:ext>
            </a:extLst>
          </p:cNvPr>
          <p:cNvSpPr txBox="1"/>
          <p:nvPr/>
        </p:nvSpPr>
        <p:spPr>
          <a:xfrm>
            <a:off x="2389036" y="511218"/>
            <a:ext cx="6475012"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5863E0"/>
              </a:buClr>
              <a:buSzPts val="4500"/>
              <a:buFont typeface="Bebas Neue"/>
              <a:buNone/>
              <a:tabLst/>
              <a:defRPr/>
            </a:pPr>
            <a:r>
              <a:rPr kumimoji="0" lang="en-GB" sz="3600" b="0" i="0" u="none" strike="noStrike" kern="0" cap="none" spc="0" normalizeH="0" baseline="0" noProof="0" dirty="0">
                <a:ln>
                  <a:noFill/>
                </a:ln>
                <a:solidFill>
                  <a:srgbClr val="5863E0"/>
                </a:solidFill>
                <a:effectLst/>
                <a:uLnTx/>
                <a:uFillTx/>
                <a:latin typeface="Bebas Neue"/>
                <a:sym typeface="Bebas Neue"/>
              </a:rPr>
              <a:t>features of the application </a:t>
            </a:r>
          </a:p>
        </p:txBody>
      </p:sp>
    </p:spTree>
    <p:extLst>
      <p:ext uri="{BB962C8B-B14F-4D97-AF65-F5344CB8AC3E}">
        <p14:creationId xmlns:p14="http://schemas.microsoft.com/office/powerpoint/2010/main" val="240399233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barn(inVertical)">
                                      <p:cBhvr>
                                        <p:cTn id="13" dur="500"/>
                                        <p:tgtEl>
                                          <p:spTgt spid="44"/>
                                        </p:tgtEl>
                                      </p:cBhvr>
                                    </p:animEffect>
                                  </p:childTnLst>
                                </p:cTn>
                              </p:par>
                              <p:par>
                                <p:cTn id="14" presetID="16" presetClass="entr" presetSubtype="21"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1000"/>
                                        <p:tgtEl>
                                          <p:spTgt spid="58"/>
                                        </p:tgtEl>
                                      </p:cBhvr>
                                    </p:animEffect>
                                    <p:anim calcmode="lin" valueType="num">
                                      <p:cBhvr>
                                        <p:cTn id="22" dur="1000" fill="hold"/>
                                        <p:tgtEl>
                                          <p:spTgt spid="58"/>
                                        </p:tgtEl>
                                        <p:attrNameLst>
                                          <p:attrName>ppt_x</p:attrName>
                                        </p:attrNameLst>
                                      </p:cBhvr>
                                      <p:tavLst>
                                        <p:tav tm="0">
                                          <p:val>
                                            <p:strVal val="#ppt_x"/>
                                          </p:val>
                                        </p:tav>
                                        <p:tav tm="100000">
                                          <p:val>
                                            <p:strVal val="#ppt_x"/>
                                          </p:val>
                                        </p:tav>
                                      </p:tavLst>
                                    </p:anim>
                                    <p:anim calcmode="lin" valueType="num">
                                      <p:cBhvr>
                                        <p:cTn id="23" dur="1000" fill="hold"/>
                                        <p:tgtEl>
                                          <p:spTgt spid="5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1000"/>
                                        <p:tgtEl>
                                          <p:spTgt spid="59"/>
                                        </p:tgtEl>
                                      </p:cBhvr>
                                    </p:animEffect>
                                    <p:anim calcmode="lin" valueType="num">
                                      <p:cBhvr>
                                        <p:cTn id="27" dur="1000" fill="hold"/>
                                        <p:tgtEl>
                                          <p:spTgt spid="59"/>
                                        </p:tgtEl>
                                        <p:attrNameLst>
                                          <p:attrName>ppt_x</p:attrName>
                                        </p:attrNameLst>
                                      </p:cBhvr>
                                      <p:tavLst>
                                        <p:tav tm="0">
                                          <p:val>
                                            <p:strVal val="#ppt_x"/>
                                          </p:val>
                                        </p:tav>
                                        <p:tav tm="100000">
                                          <p:val>
                                            <p:strVal val="#ppt_x"/>
                                          </p:val>
                                        </p:tav>
                                      </p:tavLst>
                                    </p:anim>
                                    <p:anim calcmode="lin" valueType="num">
                                      <p:cBhvr>
                                        <p:cTn id="28" dur="1000" fill="hold"/>
                                        <p:tgtEl>
                                          <p:spTgt spid="5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anim calcmode="lin" valueType="num">
                                      <p:cBhvr>
                                        <p:cTn id="32" dur="1000" fill="hold"/>
                                        <p:tgtEl>
                                          <p:spTgt spid="62"/>
                                        </p:tgtEl>
                                        <p:attrNameLst>
                                          <p:attrName>ppt_x</p:attrName>
                                        </p:attrNameLst>
                                      </p:cBhvr>
                                      <p:tavLst>
                                        <p:tav tm="0">
                                          <p:val>
                                            <p:strVal val="#ppt_x"/>
                                          </p:val>
                                        </p:tav>
                                        <p:tav tm="100000">
                                          <p:val>
                                            <p:strVal val="#ppt_x"/>
                                          </p:val>
                                        </p:tav>
                                      </p:tavLst>
                                    </p:anim>
                                    <p:anim calcmode="lin" valueType="num">
                                      <p:cBhvr>
                                        <p:cTn id="33" dur="1000" fill="hold"/>
                                        <p:tgtEl>
                                          <p:spTgt spid="6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1000"/>
                                        <p:tgtEl>
                                          <p:spTgt spid="61"/>
                                        </p:tgtEl>
                                      </p:cBhvr>
                                    </p:animEffect>
                                    <p:anim calcmode="lin" valueType="num">
                                      <p:cBhvr>
                                        <p:cTn id="37" dur="1000" fill="hold"/>
                                        <p:tgtEl>
                                          <p:spTgt spid="61"/>
                                        </p:tgtEl>
                                        <p:attrNameLst>
                                          <p:attrName>ppt_x</p:attrName>
                                        </p:attrNameLst>
                                      </p:cBhvr>
                                      <p:tavLst>
                                        <p:tav tm="0">
                                          <p:val>
                                            <p:strVal val="#ppt_x"/>
                                          </p:val>
                                        </p:tav>
                                        <p:tav tm="100000">
                                          <p:val>
                                            <p:strVal val="#ppt_x"/>
                                          </p:val>
                                        </p:tav>
                                      </p:tavLst>
                                    </p:anim>
                                    <p:anim calcmode="lin" valueType="num">
                                      <p:cBhvr>
                                        <p:cTn id="38"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1000"/>
                                        <p:tgtEl>
                                          <p:spTgt spid="66"/>
                                        </p:tgtEl>
                                      </p:cBhvr>
                                    </p:animEffect>
                                    <p:anim calcmode="lin" valueType="num">
                                      <p:cBhvr>
                                        <p:cTn id="44" dur="1000" fill="hold"/>
                                        <p:tgtEl>
                                          <p:spTgt spid="66"/>
                                        </p:tgtEl>
                                        <p:attrNameLst>
                                          <p:attrName>ppt_x</p:attrName>
                                        </p:attrNameLst>
                                      </p:cBhvr>
                                      <p:tavLst>
                                        <p:tav tm="0">
                                          <p:val>
                                            <p:strVal val="#ppt_x"/>
                                          </p:val>
                                        </p:tav>
                                        <p:tav tm="100000">
                                          <p:val>
                                            <p:strVal val="#ppt_x"/>
                                          </p:val>
                                        </p:tav>
                                      </p:tavLst>
                                    </p:anim>
                                    <p:anim calcmode="lin" valueType="num">
                                      <p:cBhvr>
                                        <p:cTn id="45" dur="1000" fill="hold"/>
                                        <p:tgtEl>
                                          <p:spTgt spid="6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1000"/>
                                        <p:tgtEl>
                                          <p:spTgt spid="67"/>
                                        </p:tgtEl>
                                      </p:cBhvr>
                                    </p:animEffect>
                                    <p:anim calcmode="lin" valueType="num">
                                      <p:cBhvr>
                                        <p:cTn id="49" dur="1000" fill="hold"/>
                                        <p:tgtEl>
                                          <p:spTgt spid="67"/>
                                        </p:tgtEl>
                                        <p:attrNameLst>
                                          <p:attrName>ppt_x</p:attrName>
                                        </p:attrNameLst>
                                      </p:cBhvr>
                                      <p:tavLst>
                                        <p:tav tm="0">
                                          <p:val>
                                            <p:strVal val="#ppt_x"/>
                                          </p:val>
                                        </p:tav>
                                        <p:tav tm="100000">
                                          <p:val>
                                            <p:strVal val="#ppt_x"/>
                                          </p:val>
                                        </p:tav>
                                      </p:tavLst>
                                    </p:anim>
                                    <p:anim calcmode="lin" valueType="num">
                                      <p:cBhvr>
                                        <p:cTn id="50" dur="1000" fill="hold"/>
                                        <p:tgtEl>
                                          <p:spTgt spid="6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fade">
                                      <p:cBhvr>
                                        <p:cTn id="53" dur="1000"/>
                                        <p:tgtEl>
                                          <p:spTgt spid="68"/>
                                        </p:tgtEl>
                                      </p:cBhvr>
                                    </p:animEffect>
                                    <p:anim calcmode="lin" valueType="num">
                                      <p:cBhvr>
                                        <p:cTn id="54" dur="1000" fill="hold"/>
                                        <p:tgtEl>
                                          <p:spTgt spid="68"/>
                                        </p:tgtEl>
                                        <p:attrNameLst>
                                          <p:attrName>ppt_x</p:attrName>
                                        </p:attrNameLst>
                                      </p:cBhvr>
                                      <p:tavLst>
                                        <p:tav tm="0">
                                          <p:val>
                                            <p:strVal val="#ppt_x"/>
                                          </p:val>
                                        </p:tav>
                                        <p:tav tm="100000">
                                          <p:val>
                                            <p:strVal val="#ppt_x"/>
                                          </p:val>
                                        </p:tav>
                                      </p:tavLst>
                                    </p:anim>
                                    <p:anim calcmode="lin" valueType="num">
                                      <p:cBhvr>
                                        <p:cTn id="55" dur="1000" fill="hold"/>
                                        <p:tgtEl>
                                          <p:spTgt spid="6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1000"/>
                                        <p:tgtEl>
                                          <p:spTgt spid="65"/>
                                        </p:tgtEl>
                                      </p:cBhvr>
                                    </p:animEffect>
                                    <p:anim calcmode="lin" valueType="num">
                                      <p:cBhvr>
                                        <p:cTn id="59" dur="1000" fill="hold"/>
                                        <p:tgtEl>
                                          <p:spTgt spid="65"/>
                                        </p:tgtEl>
                                        <p:attrNameLst>
                                          <p:attrName>ppt_x</p:attrName>
                                        </p:attrNameLst>
                                      </p:cBhvr>
                                      <p:tavLst>
                                        <p:tav tm="0">
                                          <p:val>
                                            <p:strVal val="#ppt_x"/>
                                          </p:val>
                                        </p:tav>
                                        <p:tav tm="100000">
                                          <p:val>
                                            <p:strVal val="#ppt_x"/>
                                          </p:val>
                                        </p:tav>
                                      </p:tavLst>
                                    </p:anim>
                                    <p:anim calcmode="lin" valueType="num">
                                      <p:cBhvr>
                                        <p:cTn id="60"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1" grpId="0" animBg="1"/>
      <p:bldP spid="62" grpId="0" animBg="1"/>
      <p:bldP spid="65" grpId="0" animBg="1"/>
      <p:bldP spid="66" grpId="0" animBg="1"/>
      <p:bldP spid="67" grpId="0"/>
      <p:bldP spid="68" grpId="0" animBg="1"/>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0;p36">
            <a:extLst>
              <a:ext uri="{FF2B5EF4-FFF2-40B4-BE49-F238E27FC236}">
                <a16:creationId xmlns:a16="http://schemas.microsoft.com/office/drawing/2014/main" id="{976E481B-E636-904B-091D-F178F6F34CF0}"/>
              </a:ext>
            </a:extLst>
          </p:cNvPr>
          <p:cNvSpPr/>
          <p:nvPr/>
        </p:nvSpPr>
        <p:spPr>
          <a:xfrm>
            <a:off x="1421634" y="1619782"/>
            <a:ext cx="10001370" cy="2097250"/>
          </a:xfrm>
          <a:prstGeom prst="roundRect">
            <a:avLst>
              <a:gd name="adj" fmla="val 6205"/>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3" name="Google Shape;920;p36">
            <a:extLst>
              <a:ext uri="{FF2B5EF4-FFF2-40B4-BE49-F238E27FC236}">
                <a16:creationId xmlns:a16="http://schemas.microsoft.com/office/drawing/2014/main" id="{65DE8D75-6C1D-D618-83E5-3CE6D8C35C81}"/>
              </a:ext>
            </a:extLst>
          </p:cNvPr>
          <p:cNvSpPr/>
          <p:nvPr/>
        </p:nvSpPr>
        <p:spPr>
          <a:xfrm>
            <a:off x="1371264" y="4217957"/>
            <a:ext cx="10051740" cy="1817947"/>
          </a:xfrm>
          <a:prstGeom prst="roundRect">
            <a:avLst>
              <a:gd name="adj" fmla="val 6205"/>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90" name="Google Shape;1452;p54">
            <a:extLst>
              <a:ext uri="{FF2B5EF4-FFF2-40B4-BE49-F238E27FC236}">
                <a16:creationId xmlns:a16="http://schemas.microsoft.com/office/drawing/2014/main" id="{667F9A52-382C-83C9-9894-A59CBDA02521}"/>
              </a:ext>
            </a:extLst>
          </p:cNvPr>
          <p:cNvSpPr/>
          <p:nvPr/>
        </p:nvSpPr>
        <p:spPr>
          <a:xfrm>
            <a:off x="462534" y="1619216"/>
            <a:ext cx="819300" cy="819300"/>
          </a:xfrm>
          <a:prstGeom prst="roundRect">
            <a:avLst>
              <a:gd name="adj" fmla="val 16667"/>
            </a:avLst>
          </a:prstGeom>
          <a:solidFill>
            <a:srgbClr val="F4DC90"/>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1" name="Google Shape;1461;p54">
            <a:extLst>
              <a:ext uri="{FF2B5EF4-FFF2-40B4-BE49-F238E27FC236}">
                <a16:creationId xmlns:a16="http://schemas.microsoft.com/office/drawing/2014/main" id="{E2891348-EE48-6425-542B-4841F031A215}"/>
              </a:ext>
            </a:extLst>
          </p:cNvPr>
          <p:cNvSpPr txBox="1">
            <a:spLocks/>
          </p:cNvSpPr>
          <p:nvPr/>
        </p:nvSpPr>
        <p:spPr>
          <a:xfrm>
            <a:off x="602334" y="1767716"/>
            <a:ext cx="539700"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5863E0"/>
              </a:buClr>
              <a:buSzPts val="3600"/>
              <a:buFont typeface="Bebas Neue"/>
              <a:buNone/>
              <a:tabLst/>
              <a:defRPr/>
            </a:pPr>
            <a:r>
              <a:rPr kumimoji="0" lang="en" b="0" i="0" u="none" strike="noStrike" kern="0" cap="none" spc="0" normalizeH="0" baseline="0" noProof="0" dirty="0">
                <a:ln>
                  <a:noFill/>
                </a:ln>
                <a:solidFill>
                  <a:srgbClr val="0070C0"/>
                </a:solidFill>
                <a:effectLst/>
                <a:uLnTx/>
                <a:uFillTx/>
                <a:latin typeface="Bebas Neue"/>
                <a:sym typeface="Bebas Neue"/>
              </a:rPr>
              <a:t>03</a:t>
            </a:r>
            <a:r>
              <a:rPr kumimoji="0" lang="en" sz="3600" b="0" i="0" u="none" strike="noStrike" kern="0" cap="none" spc="0" normalizeH="0" baseline="0" noProof="0" dirty="0">
                <a:ln>
                  <a:noFill/>
                </a:ln>
                <a:solidFill>
                  <a:srgbClr val="011635"/>
                </a:solidFill>
                <a:effectLst/>
                <a:uLnTx/>
                <a:uFillTx/>
                <a:latin typeface="Bebas Neue"/>
                <a:sym typeface="Bebas Neue"/>
              </a:rPr>
              <a:t>.</a:t>
            </a:r>
          </a:p>
        </p:txBody>
      </p:sp>
      <p:sp>
        <p:nvSpPr>
          <p:cNvPr id="93" name="Google Shape;1499;p56">
            <a:extLst>
              <a:ext uri="{FF2B5EF4-FFF2-40B4-BE49-F238E27FC236}">
                <a16:creationId xmlns:a16="http://schemas.microsoft.com/office/drawing/2014/main" id="{84778D64-03E7-1A61-8C88-74D7064377D8}"/>
              </a:ext>
            </a:extLst>
          </p:cNvPr>
          <p:cNvSpPr txBox="1">
            <a:spLocks/>
          </p:cNvSpPr>
          <p:nvPr/>
        </p:nvSpPr>
        <p:spPr>
          <a:xfrm>
            <a:off x="1557908" y="1730658"/>
            <a:ext cx="9721080" cy="1914365"/>
          </a:xfrm>
          <a:prstGeom prst="rect">
            <a:avLst/>
          </a:prstGeom>
          <a:noFill/>
          <a:ln>
            <a:solidFill>
              <a:schemeClr val="bg2">
                <a:lumMod val="50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11635"/>
              </a:buClr>
              <a:buSzPts val="3600"/>
              <a:buFont typeface="Bebas Neue"/>
              <a:buNone/>
              <a:tabLst/>
              <a:defRPr/>
            </a:pPr>
            <a:r>
              <a:rPr lang="en-GB" sz="3200" b="1" dirty="0">
                <a:effectLst/>
                <a:latin typeface="Calibri" panose="020F0502020204030204" pitchFamily="34" charset="0"/>
                <a:ea typeface="Calibri" panose="020F0502020204030204" pitchFamily="34" charset="0"/>
                <a:cs typeface="Arial" panose="020B0604020202020204" pitchFamily="34" charset="0"/>
              </a:rPr>
              <a:t>Certificates: You can obtain certificates of all kinds, such as proof of registration, military certificate, certificate of results for each semester, transcript of grades, and graduation certificate.</a:t>
            </a:r>
            <a:endParaRPr kumimoji="0" lang="en-GB" sz="3200" b="0" i="0" u="none" strike="noStrike" kern="0" cap="none" spc="0" normalizeH="0" baseline="0" noProof="0" dirty="0">
              <a:ln>
                <a:noFill/>
              </a:ln>
              <a:solidFill>
                <a:srgbClr val="011635"/>
              </a:solidFill>
              <a:effectLst/>
              <a:uLnTx/>
              <a:uFillTx/>
              <a:latin typeface="Bebas Neue"/>
              <a:sym typeface="Bebas Neue"/>
            </a:endParaRPr>
          </a:p>
        </p:txBody>
      </p:sp>
      <p:sp>
        <p:nvSpPr>
          <p:cNvPr id="94" name="Google Shape;1499;p56">
            <a:extLst>
              <a:ext uri="{FF2B5EF4-FFF2-40B4-BE49-F238E27FC236}">
                <a16:creationId xmlns:a16="http://schemas.microsoft.com/office/drawing/2014/main" id="{23287EEF-2280-02DB-913E-B26F5CB9458C}"/>
              </a:ext>
            </a:extLst>
          </p:cNvPr>
          <p:cNvSpPr txBox="1">
            <a:spLocks/>
          </p:cNvSpPr>
          <p:nvPr/>
        </p:nvSpPr>
        <p:spPr>
          <a:xfrm>
            <a:off x="1421634" y="4294665"/>
            <a:ext cx="9929362" cy="1665480"/>
          </a:xfrm>
          <a:prstGeom prst="rect">
            <a:avLst/>
          </a:prstGeom>
          <a:noFill/>
          <a:ln>
            <a:solidFill>
              <a:schemeClr val="bg2">
                <a:lumMod val="50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07000"/>
              </a:lnSpc>
              <a:spcAft>
                <a:spcPts val="800"/>
              </a:spcAft>
            </a:pPr>
            <a:r>
              <a:rPr lang="en-GB" sz="3200" b="1" kern="100" dirty="0">
                <a:latin typeface="Calibri" panose="020F0502020204030204" pitchFamily="34" charset="0"/>
                <a:ea typeface="Calibri" panose="020F0502020204030204" pitchFamily="34" charset="0"/>
                <a:cs typeface="Arial" panose="020B0604020202020204" pitchFamily="34" charset="0"/>
              </a:rPr>
              <a:t>Scholarships: This is intended for some outstanding students only, and then the university provides some fully funded scholarships and semi-funded scholarships.</a:t>
            </a:r>
            <a:endParaRPr kumimoji="0" lang="en-GB" sz="3200" b="0" i="0" u="none" strike="noStrike" kern="0" cap="none" spc="0" normalizeH="0" baseline="0" noProof="0" dirty="0">
              <a:ln>
                <a:noFill/>
              </a:ln>
              <a:solidFill>
                <a:srgbClr val="011635"/>
              </a:solidFill>
              <a:effectLst/>
              <a:uLnTx/>
              <a:uFillTx/>
              <a:latin typeface="Bebas Neue"/>
              <a:sym typeface="Bebas Neue"/>
            </a:endParaRPr>
          </a:p>
        </p:txBody>
      </p:sp>
      <p:sp>
        <p:nvSpPr>
          <p:cNvPr id="95" name="Google Shape;1452;p54">
            <a:extLst>
              <a:ext uri="{FF2B5EF4-FFF2-40B4-BE49-F238E27FC236}">
                <a16:creationId xmlns:a16="http://schemas.microsoft.com/office/drawing/2014/main" id="{DE70F055-F8D6-C824-BE50-B1BB43FF6EFA}"/>
              </a:ext>
            </a:extLst>
          </p:cNvPr>
          <p:cNvSpPr/>
          <p:nvPr/>
        </p:nvSpPr>
        <p:spPr>
          <a:xfrm>
            <a:off x="462534" y="4244465"/>
            <a:ext cx="819300" cy="819300"/>
          </a:xfrm>
          <a:prstGeom prst="roundRect">
            <a:avLst>
              <a:gd name="adj" fmla="val 16667"/>
            </a:avLst>
          </a:prstGeom>
          <a:solidFill>
            <a:srgbClr val="F4DC90"/>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6" name="Google Shape;1461;p54">
            <a:extLst>
              <a:ext uri="{FF2B5EF4-FFF2-40B4-BE49-F238E27FC236}">
                <a16:creationId xmlns:a16="http://schemas.microsoft.com/office/drawing/2014/main" id="{12737FDD-3582-5327-E68D-CFFD86CBEF88}"/>
              </a:ext>
            </a:extLst>
          </p:cNvPr>
          <p:cNvSpPr txBox="1">
            <a:spLocks/>
          </p:cNvSpPr>
          <p:nvPr/>
        </p:nvSpPr>
        <p:spPr>
          <a:xfrm>
            <a:off x="602334" y="4392965"/>
            <a:ext cx="539700"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5863E0"/>
              </a:buClr>
              <a:buSzPts val="3600"/>
              <a:buFont typeface="Bebas Neue"/>
              <a:buNone/>
              <a:tabLst/>
              <a:defRPr/>
            </a:pPr>
            <a:r>
              <a:rPr kumimoji="0" lang="en" b="0" i="0" u="none" strike="noStrike" kern="0" cap="none" spc="0" normalizeH="0" baseline="0" noProof="0" dirty="0">
                <a:ln>
                  <a:noFill/>
                </a:ln>
                <a:solidFill>
                  <a:srgbClr val="0070C0"/>
                </a:solidFill>
                <a:effectLst/>
                <a:uLnTx/>
                <a:uFillTx/>
                <a:latin typeface="Bebas Neue"/>
                <a:sym typeface="Bebas Neue"/>
              </a:rPr>
              <a:t>04</a:t>
            </a:r>
            <a:r>
              <a:rPr kumimoji="0" lang="en" sz="3600" b="0" i="0" u="none" strike="noStrike" kern="0" cap="none" spc="0" normalizeH="0" baseline="0" noProof="0" dirty="0">
                <a:ln>
                  <a:noFill/>
                </a:ln>
                <a:solidFill>
                  <a:srgbClr val="011635"/>
                </a:solidFill>
                <a:effectLst/>
                <a:uLnTx/>
                <a:uFillTx/>
                <a:latin typeface="Bebas Neue"/>
                <a:sym typeface="Bebas Neue"/>
              </a:rPr>
              <a:t>.</a:t>
            </a:r>
          </a:p>
        </p:txBody>
      </p:sp>
      <p:grpSp>
        <p:nvGrpSpPr>
          <p:cNvPr id="47" name="Google Shape;1980;p63">
            <a:extLst>
              <a:ext uri="{FF2B5EF4-FFF2-40B4-BE49-F238E27FC236}">
                <a16:creationId xmlns:a16="http://schemas.microsoft.com/office/drawing/2014/main" id="{3342561F-DC39-62DB-F022-042A387EB39D}"/>
              </a:ext>
            </a:extLst>
          </p:cNvPr>
          <p:cNvGrpSpPr/>
          <p:nvPr/>
        </p:nvGrpSpPr>
        <p:grpSpPr>
          <a:xfrm>
            <a:off x="2815891" y="378698"/>
            <a:ext cx="6557041" cy="800821"/>
            <a:chOff x="4572000" y="496501"/>
            <a:chExt cx="3846900" cy="469800"/>
          </a:xfrm>
        </p:grpSpPr>
        <p:sp>
          <p:nvSpPr>
            <p:cNvPr id="92" name="Google Shape;1981;p63">
              <a:extLst>
                <a:ext uri="{FF2B5EF4-FFF2-40B4-BE49-F238E27FC236}">
                  <a16:creationId xmlns:a16="http://schemas.microsoft.com/office/drawing/2014/main" id="{45E6D7CB-1687-77E5-CBFC-27DFE0DF55D0}"/>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      </a:t>
              </a:r>
              <a:endParaRPr lang="en-GB" b="1" dirty="0"/>
            </a:p>
          </p:txBody>
        </p:sp>
        <p:grpSp>
          <p:nvGrpSpPr>
            <p:cNvPr id="97" name="Google Shape;1982;p63">
              <a:extLst>
                <a:ext uri="{FF2B5EF4-FFF2-40B4-BE49-F238E27FC236}">
                  <a16:creationId xmlns:a16="http://schemas.microsoft.com/office/drawing/2014/main" id="{FD75E5BE-2E55-6317-81C7-278D2A9C6D56}"/>
                </a:ext>
              </a:extLst>
            </p:cNvPr>
            <p:cNvGrpSpPr/>
            <p:nvPr/>
          </p:nvGrpSpPr>
          <p:grpSpPr>
            <a:xfrm>
              <a:off x="7631947" y="671363"/>
              <a:ext cx="636814" cy="120078"/>
              <a:chOff x="8209059" y="198000"/>
              <a:chExt cx="636814" cy="120078"/>
            </a:xfrm>
          </p:grpSpPr>
          <p:sp>
            <p:nvSpPr>
              <p:cNvPr id="98" name="Google Shape;1983;p63">
                <a:extLst>
                  <a:ext uri="{FF2B5EF4-FFF2-40B4-BE49-F238E27FC236}">
                    <a16:creationId xmlns:a16="http://schemas.microsoft.com/office/drawing/2014/main" id="{E4F1D845-EE0B-1459-EB97-618E2BE7D287}"/>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984;p63">
                <a:extLst>
                  <a:ext uri="{FF2B5EF4-FFF2-40B4-BE49-F238E27FC236}">
                    <a16:creationId xmlns:a16="http://schemas.microsoft.com/office/drawing/2014/main" id="{208597CC-3116-CC61-95D6-266B61423EA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985;p63">
                <a:extLst>
                  <a:ext uri="{FF2B5EF4-FFF2-40B4-BE49-F238E27FC236}">
                    <a16:creationId xmlns:a16="http://schemas.microsoft.com/office/drawing/2014/main" id="{021457F6-DEE2-DE2E-9B55-AEE5BA4E756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1" name="Google Shape;5259;p112">
            <a:extLst>
              <a:ext uri="{FF2B5EF4-FFF2-40B4-BE49-F238E27FC236}">
                <a16:creationId xmlns:a16="http://schemas.microsoft.com/office/drawing/2014/main" id="{FD5A2A8F-DB23-57CB-7FF2-D8F9DEBD316D}"/>
              </a:ext>
            </a:extLst>
          </p:cNvPr>
          <p:cNvGrpSpPr/>
          <p:nvPr/>
        </p:nvGrpSpPr>
        <p:grpSpPr>
          <a:xfrm>
            <a:off x="1705826" y="469450"/>
            <a:ext cx="686557" cy="572699"/>
            <a:chOff x="1334725" y="2969100"/>
            <a:chExt cx="387425" cy="323175"/>
          </a:xfrm>
        </p:grpSpPr>
        <p:sp>
          <p:nvSpPr>
            <p:cNvPr id="102" name="Google Shape;5260;p112">
              <a:extLst>
                <a:ext uri="{FF2B5EF4-FFF2-40B4-BE49-F238E27FC236}">
                  <a16:creationId xmlns:a16="http://schemas.microsoft.com/office/drawing/2014/main" id="{B1AE984D-3B58-71F8-AFEA-57A631FB4F27}"/>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261;p112">
              <a:extLst>
                <a:ext uri="{FF2B5EF4-FFF2-40B4-BE49-F238E27FC236}">
                  <a16:creationId xmlns:a16="http://schemas.microsoft.com/office/drawing/2014/main" id="{A3B391C3-3A85-CAD6-A36D-21B47CE44172}"/>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262;p112">
              <a:extLst>
                <a:ext uri="{FF2B5EF4-FFF2-40B4-BE49-F238E27FC236}">
                  <a16:creationId xmlns:a16="http://schemas.microsoft.com/office/drawing/2014/main" id="{70F3562B-306D-9B51-E368-DE85F3F32A69}"/>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263;p112">
              <a:extLst>
                <a:ext uri="{FF2B5EF4-FFF2-40B4-BE49-F238E27FC236}">
                  <a16:creationId xmlns:a16="http://schemas.microsoft.com/office/drawing/2014/main" id="{119D0ECA-62EB-306E-28BB-B75415B2DADD}"/>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264;p112">
              <a:extLst>
                <a:ext uri="{FF2B5EF4-FFF2-40B4-BE49-F238E27FC236}">
                  <a16:creationId xmlns:a16="http://schemas.microsoft.com/office/drawing/2014/main" id="{46579E7B-6218-6441-D72F-C6970163B454}"/>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265;p112">
              <a:extLst>
                <a:ext uri="{FF2B5EF4-FFF2-40B4-BE49-F238E27FC236}">
                  <a16:creationId xmlns:a16="http://schemas.microsoft.com/office/drawing/2014/main" id="{E1C12D19-F147-3418-8A13-A74C10B49CC8}"/>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266;p112">
              <a:extLst>
                <a:ext uri="{FF2B5EF4-FFF2-40B4-BE49-F238E27FC236}">
                  <a16:creationId xmlns:a16="http://schemas.microsoft.com/office/drawing/2014/main" id="{9D80B234-B84B-7DE6-F7AA-CF3D135E037A}"/>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267;p112">
              <a:extLst>
                <a:ext uri="{FF2B5EF4-FFF2-40B4-BE49-F238E27FC236}">
                  <a16:creationId xmlns:a16="http://schemas.microsoft.com/office/drawing/2014/main" id="{141C15AB-7283-B8EE-CF88-6123BEADD5BD}"/>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268;p112">
              <a:extLst>
                <a:ext uri="{FF2B5EF4-FFF2-40B4-BE49-F238E27FC236}">
                  <a16:creationId xmlns:a16="http://schemas.microsoft.com/office/drawing/2014/main" id="{C9182981-7B07-2AF7-E7E6-03037B1910C6}"/>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269;p112">
              <a:extLst>
                <a:ext uri="{FF2B5EF4-FFF2-40B4-BE49-F238E27FC236}">
                  <a16:creationId xmlns:a16="http://schemas.microsoft.com/office/drawing/2014/main" id="{A31EDF32-EA3B-06B3-F7FA-B66A63A2E03C}"/>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270;p112">
              <a:extLst>
                <a:ext uri="{FF2B5EF4-FFF2-40B4-BE49-F238E27FC236}">
                  <a16:creationId xmlns:a16="http://schemas.microsoft.com/office/drawing/2014/main" id="{A758E623-6F0D-5C18-A45F-6BC3EBF79BA1}"/>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271;p112">
              <a:extLst>
                <a:ext uri="{FF2B5EF4-FFF2-40B4-BE49-F238E27FC236}">
                  <a16:creationId xmlns:a16="http://schemas.microsoft.com/office/drawing/2014/main" id="{1FB0D7A7-035C-2ED1-16D1-18D35FCF5478}"/>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272;p112">
              <a:extLst>
                <a:ext uri="{FF2B5EF4-FFF2-40B4-BE49-F238E27FC236}">
                  <a16:creationId xmlns:a16="http://schemas.microsoft.com/office/drawing/2014/main" id="{F0A252D5-290F-F0FA-31BB-45D816A174BA}"/>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273;p112">
              <a:extLst>
                <a:ext uri="{FF2B5EF4-FFF2-40B4-BE49-F238E27FC236}">
                  <a16:creationId xmlns:a16="http://schemas.microsoft.com/office/drawing/2014/main" id="{D98DE26F-0B71-71BF-991E-BEDBC76CCC12}"/>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274;p112">
              <a:extLst>
                <a:ext uri="{FF2B5EF4-FFF2-40B4-BE49-F238E27FC236}">
                  <a16:creationId xmlns:a16="http://schemas.microsoft.com/office/drawing/2014/main" id="{E21C959F-6BC8-A9BF-ECD2-EDF2AC338951}"/>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275;p112">
              <a:extLst>
                <a:ext uri="{FF2B5EF4-FFF2-40B4-BE49-F238E27FC236}">
                  <a16:creationId xmlns:a16="http://schemas.microsoft.com/office/drawing/2014/main" id="{BE4EB94C-DC4C-1C1E-5856-5056B8FF60FA}"/>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276;p112">
              <a:extLst>
                <a:ext uri="{FF2B5EF4-FFF2-40B4-BE49-F238E27FC236}">
                  <a16:creationId xmlns:a16="http://schemas.microsoft.com/office/drawing/2014/main" id="{0D667412-FA1D-357A-CDA7-6A114B170106}"/>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277;p112">
              <a:extLst>
                <a:ext uri="{FF2B5EF4-FFF2-40B4-BE49-F238E27FC236}">
                  <a16:creationId xmlns:a16="http://schemas.microsoft.com/office/drawing/2014/main" id="{45126617-C7E8-A725-97A2-D17B5D9F65A1}"/>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278;p112">
              <a:extLst>
                <a:ext uri="{FF2B5EF4-FFF2-40B4-BE49-F238E27FC236}">
                  <a16:creationId xmlns:a16="http://schemas.microsoft.com/office/drawing/2014/main" id="{6F210150-9F80-2ECB-FEA0-052DF79CF232}"/>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279;p112">
              <a:extLst>
                <a:ext uri="{FF2B5EF4-FFF2-40B4-BE49-F238E27FC236}">
                  <a16:creationId xmlns:a16="http://schemas.microsoft.com/office/drawing/2014/main" id="{2D56CDB6-F851-4845-F9FB-B3E36807140A}"/>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280;p112">
              <a:extLst>
                <a:ext uri="{FF2B5EF4-FFF2-40B4-BE49-F238E27FC236}">
                  <a16:creationId xmlns:a16="http://schemas.microsoft.com/office/drawing/2014/main" id="{ECB5A48E-5D93-3232-FE72-8DCF7BC17784}"/>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281;p112">
              <a:extLst>
                <a:ext uri="{FF2B5EF4-FFF2-40B4-BE49-F238E27FC236}">
                  <a16:creationId xmlns:a16="http://schemas.microsoft.com/office/drawing/2014/main" id="{D3A3898C-B34D-593E-258D-865F0ECACB65}"/>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5937;p112">
            <a:extLst>
              <a:ext uri="{FF2B5EF4-FFF2-40B4-BE49-F238E27FC236}">
                <a16:creationId xmlns:a16="http://schemas.microsoft.com/office/drawing/2014/main" id="{C745D9C6-099A-6971-216F-FE4A6E074C8D}"/>
              </a:ext>
            </a:extLst>
          </p:cNvPr>
          <p:cNvGrpSpPr/>
          <p:nvPr/>
        </p:nvGrpSpPr>
        <p:grpSpPr>
          <a:xfrm>
            <a:off x="10028543" y="582209"/>
            <a:ext cx="597244" cy="488122"/>
            <a:chOff x="2419975" y="1894800"/>
            <a:chExt cx="386975" cy="337675"/>
          </a:xfrm>
        </p:grpSpPr>
        <p:sp>
          <p:nvSpPr>
            <p:cNvPr id="125" name="Google Shape;5938;p112">
              <a:extLst>
                <a:ext uri="{FF2B5EF4-FFF2-40B4-BE49-F238E27FC236}">
                  <a16:creationId xmlns:a16="http://schemas.microsoft.com/office/drawing/2014/main" id="{FA058A8A-F0A1-6D45-92BC-79985E1FDBC3}"/>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939;p112">
              <a:extLst>
                <a:ext uri="{FF2B5EF4-FFF2-40B4-BE49-F238E27FC236}">
                  <a16:creationId xmlns:a16="http://schemas.microsoft.com/office/drawing/2014/main" id="{671F5F27-37D1-D2B7-207A-B0B5814ACDEC}"/>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940;p112">
              <a:extLst>
                <a:ext uri="{FF2B5EF4-FFF2-40B4-BE49-F238E27FC236}">
                  <a16:creationId xmlns:a16="http://schemas.microsoft.com/office/drawing/2014/main" id="{B32CFCCB-18BA-ECF2-141B-4472D40C10F2}"/>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941;p112">
              <a:extLst>
                <a:ext uri="{FF2B5EF4-FFF2-40B4-BE49-F238E27FC236}">
                  <a16:creationId xmlns:a16="http://schemas.microsoft.com/office/drawing/2014/main" id="{8DB937E5-9ECD-5828-75A4-DA5BC5B195A4}"/>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942;p112">
              <a:extLst>
                <a:ext uri="{FF2B5EF4-FFF2-40B4-BE49-F238E27FC236}">
                  <a16:creationId xmlns:a16="http://schemas.microsoft.com/office/drawing/2014/main" id="{B8AB269D-275D-73BD-4852-EA0FB54CCC65}"/>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943;p112">
              <a:extLst>
                <a:ext uri="{FF2B5EF4-FFF2-40B4-BE49-F238E27FC236}">
                  <a16:creationId xmlns:a16="http://schemas.microsoft.com/office/drawing/2014/main" id="{74F69A3F-666E-AA47-B24F-E93714AF0CD4}"/>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944;p112">
              <a:extLst>
                <a:ext uri="{FF2B5EF4-FFF2-40B4-BE49-F238E27FC236}">
                  <a16:creationId xmlns:a16="http://schemas.microsoft.com/office/drawing/2014/main" id="{6CF72B32-E560-0B77-06C5-32346F4FB939}"/>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945;p112">
              <a:extLst>
                <a:ext uri="{FF2B5EF4-FFF2-40B4-BE49-F238E27FC236}">
                  <a16:creationId xmlns:a16="http://schemas.microsoft.com/office/drawing/2014/main" id="{E978BB69-C5FF-839D-2D62-8E65C516E486}"/>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946;p112">
              <a:extLst>
                <a:ext uri="{FF2B5EF4-FFF2-40B4-BE49-F238E27FC236}">
                  <a16:creationId xmlns:a16="http://schemas.microsoft.com/office/drawing/2014/main" id="{615CA261-DC95-544E-B452-B2735DD3EC3A}"/>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947;p112">
              <a:extLst>
                <a:ext uri="{FF2B5EF4-FFF2-40B4-BE49-F238E27FC236}">
                  <a16:creationId xmlns:a16="http://schemas.microsoft.com/office/drawing/2014/main" id="{8775D7B6-49EC-E52D-7BE2-461974F3169E}"/>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948;p112">
              <a:extLst>
                <a:ext uri="{FF2B5EF4-FFF2-40B4-BE49-F238E27FC236}">
                  <a16:creationId xmlns:a16="http://schemas.microsoft.com/office/drawing/2014/main" id="{733EE580-0398-C5ED-6D1A-7B4D0108D561}"/>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949;p112">
              <a:extLst>
                <a:ext uri="{FF2B5EF4-FFF2-40B4-BE49-F238E27FC236}">
                  <a16:creationId xmlns:a16="http://schemas.microsoft.com/office/drawing/2014/main" id="{D5AE6024-E2AD-D3F6-06D9-3BED6359E8E9}"/>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TextBox 136">
            <a:extLst>
              <a:ext uri="{FF2B5EF4-FFF2-40B4-BE49-F238E27FC236}">
                <a16:creationId xmlns:a16="http://schemas.microsoft.com/office/drawing/2014/main" id="{E91BEADA-1788-33C8-F87E-3BF58112218E}"/>
              </a:ext>
            </a:extLst>
          </p:cNvPr>
          <p:cNvSpPr txBox="1"/>
          <p:nvPr/>
        </p:nvSpPr>
        <p:spPr>
          <a:xfrm>
            <a:off x="2389036" y="511218"/>
            <a:ext cx="6475012"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5863E0"/>
              </a:buClr>
              <a:buSzPts val="4500"/>
              <a:buFont typeface="Bebas Neue"/>
              <a:buNone/>
              <a:tabLst/>
              <a:defRPr/>
            </a:pPr>
            <a:r>
              <a:rPr kumimoji="0" lang="en-GB" sz="3600" b="0" i="0" u="none" strike="noStrike" kern="0" cap="none" spc="0" normalizeH="0" baseline="0" noProof="0" dirty="0">
                <a:ln>
                  <a:noFill/>
                </a:ln>
                <a:solidFill>
                  <a:srgbClr val="5863E0"/>
                </a:solidFill>
                <a:effectLst/>
                <a:uLnTx/>
                <a:uFillTx/>
                <a:latin typeface="Bebas Neue"/>
                <a:sym typeface="Bebas Neue"/>
              </a:rPr>
              <a:t>features of the application </a:t>
            </a:r>
          </a:p>
        </p:txBody>
      </p:sp>
    </p:spTree>
    <p:extLst>
      <p:ext uri="{BB962C8B-B14F-4D97-AF65-F5344CB8AC3E}">
        <p14:creationId xmlns:p14="http://schemas.microsoft.com/office/powerpoint/2010/main" val="2015054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par>
                                <p:cTn id="8" presetID="22" presetClass="entr" presetSubtype="4"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wipe(down)">
                                      <p:cBhvr>
                                        <p:cTn id="10" dur="500"/>
                                        <p:tgtEl>
                                          <p:spTgt spid="10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wipe(down)">
                                      <p:cBhvr>
                                        <p:cTn id="13" dur="500"/>
                                        <p:tgtEl>
                                          <p:spTgt spid="137"/>
                                        </p:tgtEl>
                                      </p:cBhvr>
                                    </p:animEffect>
                                  </p:childTnLst>
                                </p:cTn>
                              </p:par>
                              <p:par>
                                <p:cTn id="14" presetID="22" presetClass="entr" presetSubtype="4" fill="hold" nodeType="with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wipe(down)">
                                      <p:cBhvr>
                                        <p:cTn id="16" dur="500"/>
                                        <p:tgtEl>
                                          <p:spTgt spid="12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randombar(horizontal)">
                                      <p:cBhvr>
                                        <p:cTn id="21" dur="500"/>
                                        <p:tgtEl>
                                          <p:spTgt spid="9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randombar(horizontal)">
                                      <p:cBhvr>
                                        <p:cTn id="24" dur="500"/>
                                        <p:tgtEl>
                                          <p:spTgt spid="91"/>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randombar(horizontal)">
                                      <p:cBhvr>
                                        <p:cTn id="27" dur="500"/>
                                        <p:tgtEl>
                                          <p:spTgt spid="93"/>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wipe(down)">
                                      <p:cBhvr>
                                        <p:cTn id="35" dur="500"/>
                                        <p:tgtEl>
                                          <p:spTgt spid="9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6"/>
                                        </p:tgtEl>
                                        <p:attrNameLst>
                                          <p:attrName>style.visibility</p:attrName>
                                        </p:attrNameLst>
                                      </p:cBhvr>
                                      <p:to>
                                        <p:strVal val="visible"/>
                                      </p:to>
                                    </p:set>
                                    <p:animEffect transition="in" filter="wipe(down)">
                                      <p:cBhvr>
                                        <p:cTn id="38" dur="500"/>
                                        <p:tgtEl>
                                          <p:spTgt spid="9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wipe(down)">
                                      <p:cBhvr>
                                        <p:cTn id="4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0" grpId="0" animBg="1"/>
      <p:bldP spid="91" grpId="0"/>
      <p:bldP spid="93" grpId="0" animBg="1"/>
      <p:bldP spid="94" grpId="0" animBg="1"/>
      <p:bldP spid="95" grpId="0" animBg="1"/>
      <p:bldP spid="96" grpId="0"/>
      <p:bldP spid="1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0;p36">
            <a:extLst>
              <a:ext uri="{FF2B5EF4-FFF2-40B4-BE49-F238E27FC236}">
                <a16:creationId xmlns:a16="http://schemas.microsoft.com/office/drawing/2014/main" id="{976E481B-E636-904B-091D-F178F6F34CF0}"/>
              </a:ext>
            </a:extLst>
          </p:cNvPr>
          <p:cNvSpPr/>
          <p:nvPr/>
        </p:nvSpPr>
        <p:spPr>
          <a:xfrm>
            <a:off x="1421634" y="1650181"/>
            <a:ext cx="10384982" cy="1130747"/>
          </a:xfrm>
          <a:prstGeom prst="roundRect">
            <a:avLst>
              <a:gd name="adj" fmla="val 6205"/>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3" name="Google Shape;920;p36">
            <a:extLst>
              <a:ext uri="{FF2B5EF4-FFF2-40B4-BE49-F238E27FC236}">
                <a16:creationId xmlns:a16="http://schemas.microsoft.com/office/drawing/2014/main" id="{65DE8D75-6C1D-D618-83E5-3CE6D8C35C81}"/>
              </a:ext>
            </a:extLst>
          </p:cNvPr>
          <p:cNvSpPr/>
          <p:nvPr/>
        </p:nvSpPr>
        <p:spPr>
          <a:xfrm>
            <a:off x="1403296" y="3477247"/>
            <a:ext cx="10481378" cy="2570218"/>
          </a:xfrm>
          <a:prstGeom prst="roundRect">
            <a:avLst>
              <a:gd name="adj" fmla="val 6205"/>
            </a:avLst>
          </a:prstGeom>
          <a:solidFill>
            <a:srgbClr val="EED9C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874C2E"/>
              </a:solidFill>
              <a:effectLst/>
              <a:uLnTx/>
              <a:uFillTx/>
              <a:latin typeface="Fira Sans Extra Condensed SemiBold"/>
              <a:ea typeface="Fira Sans Extra Condensed SemiBold"/>
              <a:cs typeface="Fira Sans Extra Condensed SemiBold"/>
              <a:sym typeface="Fira Sans Extra Condensed SemiBold"/>
            </a:endParaRPr>
          </a:p>
        </p:txBody>
      </p:sp>
      <p:sp>
        <p:nvSpPr>
          <p:cNvPr id="4" name="Google Shape;1499;p56">
            <a:extLst>
              <a:ext uri="{FF2B5EF4-FFF2-40B4-BE49-F238E27FC236}">
                <a16:creationId xmlns:a16="http://schemas.microsoft.com/office/drawing/2014/main" id="{2FAAD570-2F43-186D-B5F5-B15DB8B67A7B}"/>
              </a:ext>
            </a:extLst>
          </p:cNvPr>
          <p:cNvSpPr txBox="1">
            <a:spLocks/>
          </p:cNvSpPr>
          <p:nvPr/>
        </p:nvSpPr>
        <p:spPr>
          <a:xfrm>
            <a:off x="1483376" y="1682168"/>
            <a:ext cx="10261498" cy="1052011"/>
          </a:xfrm>
          <a:prstGeom prst="rect">
            <a:avLst/>
          </a:prstGeom>
          <a:noFill/>
          <a:ln>
            <a:solidFill>
              <a:schemeClr val="bg2">
                <a:lumMod val="50000"/>
              </a:schemeClr>
            </a:solid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07000"/>
              </a:lnSpc>
              <a:spcAft>
                <a:spcPts val="800"/>
              </a:spcAft>
            </a:pPr>
            <a:r>
              <a:rPr lang="en-GB" sz="3200" b="1" kern="100" dirty="0">
                <a:effectLst/>
                <a:latin typeface="Calibri" panose="020F0502020204030204" pitchFamily="34" charset="0"/>
                <a:ea typeface="Calibri" panose="020F0502020204030204" pitchFamily="34" charset="0"/>
                <a:cs typeface="Arial" panose="020B0604020202020204" pitchFamily="34" charset="0"/>
              </a:rPr>
              <a:t>Activities: Where activities of all kinds, how to participate in them, and follow up on competitions with other universities.</a:t>
            </a:r>
            <a:endParaRPr kumimoji="0" lang="en-GB" sz="3200" b="0" i="0" u="none" strike="noStrike" kern="0" cap="none" spc="0" normalizeH="0" baseline="0" noProof="0" dirty="0">
              <a:ln>
                <a:noFill/>
              </a:ln>
              <a:solidFill>
                <a:srgbClr val="011635"/>
              </a:solidFill>
              <a:effectLst/>
              <a:uLnTx/>
              <a:uFillTx/>
              <a:latin typeface="Bebas Neue"/>
              <a:sym typeface="Bebas Neue"/>
            </a:endParaRPr>
          </a:p>
        </p:txBody>
      </p:sp>
      <p:sp>
        <p:nvSpPr>
          <p:cNvPr id="5" name="Google Shape;1499;p56">
            <a:extLst>
              <a:ext uri="{FF2B5EF4-FFF2-40B4-BE49-F238E27FC236}">
                <a16:creationId xmlns:a16="http://schemas.microsoft.com/office/drawing/2014/main" id="{26C42660-1543-5FEC-2351-BF3378D31916}"/>
              </a:ext>
            </a:extLst>
          </p:cNvPr>
          <p:cNvSpPr txBox="1">
            <a:spLocks/>
          </p:cNvSpPr>
          <p:nvPr/>
        </p:nvSpPr>
        <p:spPr>
          <a:xfrm>
            <a:off x="1483376" y="3525118"/>
            <a:ext cx="10323240" cy="2435026"/>
          </a:xfrm>
          <a:prstGeom prst="rect">
            <a:avLst/>
          </a:prstGeom>
          <a:noFill/>
          <a:ln>
            <a:solidFill>
              <a:schemeClr val="bg1"/>
            </a:solid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11635"/>
              </a:buClr>
              <a:buSzPts val="3600"/>
              <a:buFont typeface="Bebas Neue"/>
              <a:buNone/>
              <a:tabLst/>
              <a:defRPr/>
            </a:pPr>
            <a:r>
              <a:rPr kumimoji="0" lang="en-GB" sz="3200" b="1" i="0" u="none" strike="noStrike" kern="0" cap="none" spc="0" normalizeH="0" baseline="0" noProof="0" dirty="0">
                <a:ln>
                  <a:noFill/>
                </a:ln>
                <a:solidFill>
                  <a:schemeClr val="bg2"/>
                </a:solidFill>
                <a:effectLst/>
                <a:uLnTx/>
                <a:uFillTx/>
                <a:latin typeface="Calibri" panose="020F0502020204030204" pitchFamily="34" charset="0"/>
                <a:cs typeface="Calibri" panose="020F0502020204030204" pitchFamily="34" charset="0"/>
                <a:sym typeface="Bebas Neue"/>
              </a:rPr>
              <a:t>Notifications: </a:t>
            </a:r>
            <a:r>
              <a:rPr lang="en-US" sz="3200" b="1" kern="0" dirty="0">
                <a:solidFill>
                  <a:schemeClr val="bg2"/>
                </a:solidFill>
                <a:latin typeface="Calibri" panose="020F0502020204030204" pitchFamily="34" charset="0"/>
                <a:cs typeface="Calibri" panose="020F0502020204030204" pitchFamily="34" charset="0"/>
              </a:rPr>
              <a:t>W</a:t>
            </a:r>
            <a:r>
              <a:rPr kumimoji="0" lang="en-GB" sz="3200" b="1" i="0" u="none" strike="noStrike" kern="0" cap="none" spc="0" normalizeH="0" baseline="0" noProof="0" dirty="0">
                <a:ln>
                  <a:noFill/>
                </a:ln>
                <a:solidFill>
                  <a:schemeClr val="bg2"/>
                </a:solidFill>
                <a:effectLst/>
                <a:uLnTx/>
                <a:uFillTx/>
                <a:latin typeface="Calibri" panose="020F0502020204030204" pitchFamily="34" charset="0"/>
                <a:cs typeface="Calibri" panose="020F0502020204030204" pitchFamily="34" charset="0"/>
                <a:sym typeface="Bebas Neue"/>
              </a:rPr>
              <a:t>here a schedule of all appointments appears in the calendar, including lectures and sessions, as well as quizzes and office hours. When the deadline approaches, a message will arrive in the notifications so that the student remembers the deadlines well.</a:t>
            </a:r>
          </a:p>
        </p:txBody>
      </p:sp>
      <p:sp>
        <p:nvSpPr>
          <p:cNvPr id="48" name="Google Shape;1452;p54">
            <a:extLst>
              <a:ext uri="{FF2B5EF4-FFF2-40B4-BE49-F238E27FC236}">
                <a16:creationId xmlns:a16="http://schemas.microsoft.com/office/drawing/2014/main" id="{2AC4CC1D-9D2A-222B-53E7-DD6771DBF949}"/>
              </a:ext>
            </a:extLst>
          </p:cNvPr>
          <p:cNvSpPr/>
          <p:nvPr/>
        </p:nvSpPr>
        <p:spPr>
          <a:xfrm>
            <a:off x="304151" y="1650181"/>
            <a:ext cx="819300" cy="819300"/>
          </a:xfrm>
          <a:prstGeom prst="roundRect">
            <a:avLst>
              <a:gd name="adj" fmla="val 16667"/>
            </a:avLst>
          </a:prstGeom>
          <a:solidFill>
            <a:srgbClr val="F4DC90"/>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Google Shape;1461;p54">
            <a:extLst>
              <a:ext uri="{FF2B5EF4-FFF2-40B4-BE49-F238E27FC236}">
                <a16:creationId xmlns:a16="http://schemas.microsoft.com/office/drawing/2014/main" id="{07605BDF-AF57-96BB-78A3-6C9EB8AB0DE7}"/>
              </a:ext>
            </a:extLst>
          </p:cNvPr>
          <p:cNvSpPr txBox="1">
            <a:spLocks/>
          </p:cNvSpPr>
          <p:nvPr/>
        </p:nvSpPr>
        <p:spPr>
          <a:xfrm>
            <a:off x="443951" y="1798681"/>
            <a:ext cx="539700"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5863E0"/>
              </a:buClr>
              <a:buSzPts val="3600"/>
              <a:buFont typeface="Bebas Neue"/>
              <a:buNone/>
              <a:tabLst/>
              <a:defRPr/>
            </a:pPr>
            <a:r>
              <a:rPr kumimoji="0" lang="en" b="0" i="0" u="none" strike="noStrike" kern="0" cap="none" spc="0" normalizeH="0" baseline="0" noProof="0" dirty="0">
                <a:ln>
                  <a:noFill/>
                </a:ln>
                <a:solidFill>
                  <a:srgbClr val="0070C0"/>
                </a:solidFill>
                <a:effectLst/>
                <a:uLnTx/>
                <a:uFillTx/>
                <a:latin typeface="Bebas Neue"/>
                <a:sym typeface="Bebas Neue"/>
              </a:rPr>
              <a:t>05</a:t>
            </a:r>
            <a:r>
              <a:rPr kumimoji="0" lang="en" sz="3600" b="0" i="0" u="none" strike="noStrike" kern="0" cap="none" spc="0" normalizeH="0" baseline="0" noProof="0" dirty="0">
                <a:ln>
                  <a:noFill/>
                </a:ln>
                <a:solidFill>
                  <a:srgbClr val="011635"/>
                </a:solidFill>
                <a:effectLst/>
                <a:uLnTx/>
                <a:uFillTx/>
                <a:latin typeface="Bebas Neue"/>
                <a:sym typeface="Bebas Neue"/>
              </a:rPr>
              <a:t>.</a:t>
            </a:r>
          </a:p>
        </p:txBody>
      </p:sp>
      <p:sp>
        <p:nvSpPr>
          <p:cNvPr id="50" name="Google Shape;1452;p54">
            <a:extLst>
              <a:ext uri="{FF2B5EF4-FFF2-40B4-BE49-F238E27FC236}">
                <a16:creationId xmlns:a16="http://schemas.microsoft.com/office/drawing/2014/main" id="{169FE0C2-6A13-D74B-76BF-77B597DD9483}"/>
              </a:ext>
            </a:extLst>
          </p:cNvPr>
          <p:cNvSpPr/>
          <p:nvPr/>
        </p:nvSpPr>
        <p:spPr>
          <a:xfrm>
            <a:off x="304151" y="3511020"/>
            <a:ext cx="819300" cy="819300"/>
          </a:xfrm>
          <a:prstGeom prst="roundRect">
            <a:avLst>
              <a:gd name="adj" fmla="val 16667"/>
            </a:avLst>
          </a:prstGeom>
          <a:solidFill>
            <a:srgbClr val="F4DC90"/>
          </a:solidFill>
          <a:ln w="9525" cap="flat" cmpd="sng">
            <a:solidFill>
              <a:srgbClr val="01163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Google Shape;1461;p54">
            <a:extLst>
              <a:ext uri="{FF2B5EF4-FFF2-40B4-BE49-F238E27FC236}">
                <a16:creationId xmlns:a16="http://schemas.microsoft.com/office/drawing/2014/main" id="{C7A96515-E475-7B86-4F36-AAB172895E99}"/>
              </a:ext>
            </a:extLst>
          </p:cNvPr>
          <p:cNvSpPr txBox="1">
            <a:spLocks/>
          </p:cNvSpPr>
          <p:nvPr/>
        </p:nvSpPr>
        <p:spPr>
          <a:xfrm>
            <a:off x="443951" y="3659520"/>
            <a:ext cx="539700"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5863E0"/>
              </a:buClr>
              <a:buSzPts val="3600"/>
              <a:buFont typeface="Bebas Neue"/>
              <a:buNone/>
              <a:tabLst/>
              <a:defRPr/>
            </a:pPr>
            <a:r>
              <a:rPr kumimoji="0" lang="en" b="0" i="0" u="none" strike="noStrike" kern="0" cap="none" spc="0" normalizeH="0" baseline="0" noProof="0" dirty="0">
                <a:ln>
                  <a:noFill/>
                </a:ln>
                <a:solidFill>
                  <a:srgbClr val="0070C0"/>
                </a:solidFill>
                <a:effectLst/>
                <a:uLnTx/>
                <a:uFillTx/>
                <a:latin typeface="Bebas Neue"/>
                <a:sym typeface="Bebas Neue"/>
              </a:rPr>
              <a:t>06</a:t>
            </a:r>
            <a:r>
              <a:rPr kumimoji="0" lang="en" sz="3600" b="0" i="0" u="none" strike="noStrike" kern="0" cap="none" spc="0" normalizeH="0" baseline="0" noProof="0" dirty="0">
                <a:ln>
                  <a:noFill/>
                </a:ln>
                <a:solidFill>
                  <a:srgbClr val="011635"/>
                </a:solidFill>
                <a:effectLst/>
                <a:uLnTx/>
                <a:uFillTx/>
                <a:latin typeface="Bebas Neue"/>
                <a:sym typeface="Bebas Neue"/>
              </a:rPr>
              <a:t>.</a:t>
            </a:r>
          </a:p>
        </p:txBody>
      </p:sp>
      <p:grpSp>
        <p:nvGrpSpPr>
          <p:cNvPr id="52" name="Google Shape;1980;p63">
            <a:extLst>
              <a:ext uri="{FF2B5EF4-FFF2-40B4-BE49-F238E27FC236}">
                <a16:creationId xmlns:a16="http://schemas.microsoft.com/office/drawing/2014/main" id="{60ADC4A1-264F-C003-8096-CF090841C97D}"/>
              </a:ext>
            </a:extLst>
          </p:cNvPr>
          <p:cNvGrpSpPr/>
          <p:nvPr/>
        </p:nvGrpSpPr>
        <p:grpSpPr>
          <a:xfrm>
            <a:off x="2815891" y="378698"/>
            <a:ext cx="6557041" cy="800821"/>
            <a:chOff x="4572000" y="496501"/>
            <a:chExt cx="3846900" cy="469800"/>
          </a:xfrm>
        </p:grpSpPr>
        <p:sp>
          <p:nvSpPr>
            <p:cNvPr id="53" name="Google Shape;1981;p63">
              <a:extLst>
                <a:ext uri="{FF2B5EF4-FFF2-40B4-BE49-F238E27FC236}">
                  <a16:creationId xmlns:a16="http://schemas.microsoft.com/office/drawing/2014/main" id="{26757CB5-E80D-93DE-93C9-2233FE1D1365}"/>
                </a:ext>
              </a:extLst>
            </p:cNvPr>
            <p:cNvSpPr/>
            <p:nvPr/>
          </p:nvSpPr>
          <p:spPr>
            <a:xfrm>
              <a:off x="4572000" y="496501"/>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3600" b="1" kern="0" dirty="0">
                  <a:solidFill>
                    <a:srgbClr val="5863E0"/>
                  </a:solidFill>
                  <a:latin typeface="Bebas Neue"/>
                  <a:sym typeface="Bebas Neue"/>
                </a:rPr>
                <a:t>      </a:t>
              </a:r>
              <a:endParaRPr lang="en-GB" b="1" dirty="0"/>
            </a:p>
          </p:txBody>
        </p:sp>
        <p:grpSp>
          <p:nvGrpSpPr>
            <p:cNvPr id="54" name="Google Shape;1982;p63">
              <a:extLst>
                <a:ext uri="{FF2B5EF4-FFF2-40B4-BE49-F238E27FC236}">
                  <a16:creationId xmlns:a16="http://schemas.microsoft.com/office/drawing/2014/main" id="{D9DBC1BC-4828-D05B-6676-7BA942E02F65}"/>
                </a:ext>
              </a:extLst>
            </p:cNvPr>
            <p:cNvGrpSpPr/>
            <p:nvPr/>
          </p:nvGrpSpPr>
          <p:grpSpPr>
            <a:xfrm>
              <a:off x="7631947" y="671363"/>
              <a:ext cx="636814" cy="120078"/>
              <a:chOff x="8209059" y="198000"/>
              <a:chExt cx="636814" cy="120078"/>
            </a:xfrm>
          </p:grpSpPr>
          <p:sp>
            <p:nvSpPr>
              <p:cNvPr id="55" name="Google Shape;1983;p63">
                <a:extLst>
                  <a:ext uri="{FF2B5EF4-FFF2-40B4-BE49-F238E27FC236}">
                    <a16:creationId xmlns:a16="http://schemas.microsoft.com/office/drawing/2014/main" id="{B336ED45-F852-6C09-616F-0ED99655A035}"/>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984;p63">
                <a:extLst>
                  <a:ext uri="{FF2B5EF4-FFF2-40B4-BE49-F238E27FC236}">
                    <a16:creationId xmlns:a16="http://schemas.microsoft.com/office/drawing/2014/main" id="{623334F4-4D2E-832F-AE82-C3C1A7D23D30}"/>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985;p63">
                <a:extLst>
                  <a:ext uri="{FF2B5EF4-FFF2-40B4-BE49-F238E27FC236}">
                    <a16:creationId xmlns:a16="http://schemas.microsoft.com/office/drawing/2014/main" id="{B531032F-E960-4738-14CD-DA58E6CE1E56}"/>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 name="Google Shape;5259;p112">
            <a:extLst>
              <a:ext uri="{FF2B5EF4-FFF2-40B4-BE49-F238E27FC236}">
                <a16:creationId xmlns:a16="http://schemas.microsoft.com/office/drawing/2014/main" id="{575468CA-CECC-CF5F-528A-F194F5695C25}"/>
              </a:ext>
            </a:extLst>
          </p:cNvPr>
          <p:cNvGrpSpPr/>
          <p:nvPr/>
        </p:nvGrpSpPr>
        <p:grpSpPr>
          <a:xfrm>
            <a:off x="1705826" y="469450"/>
            <a:ext cx="686557" cy="572699"/>
            <a:chOff x="1334725" y="2969100"/>
            <a:chExt cx="387425" cy="323175"/>
          </a:xfrm>
        </p:grpSpPr>
        <p:sp>
          <p:nvSpPr>
            <p:cNvPr id="59" name="Google Shape;5260;p112">
              <a:extLst>
                <a:ext uri="{FF2B5EF4-FFF2-40B4-BE49-F238E27FC236}">
                  <a16:creationId xmlns:a16="http://schemas.microsoft.com/office/drawing/2014/main" id="{47B72A7B-4463-014D-7681-ABFBDCBBED3C}"/>
                </a:ext>
              </a:extLst>
            </p:cNvPr>
            <p:cNvSpPr/>
            <p:nvPr/>
          </p:nvSpPr>
          <p:spPr>
            <a:xfrm>
              <a:off x="1491975" y="3229600"/>
              <a:ext cx="55100" cy="37700"/>
            </a:xfrm>
            <a:custGeom>
              <a:avLst/>
              <a:gdLst/>
              <a:ahLst/>
              <a:cxnLst/>
              <a:rect l="l" t="t" r="r" b="b"/>
              <a:pathLst>
                <a:path w="2204" h="1508" extrusionOk="0">
                  <a:moveTo>
                    <a:pt x="357" y="0"/>
                  </a:moveTo>
                  <a:lnTo>
                    <a:pt x="179" y="741"/>
                  </a:lnTo>
                  <a:lnTo>
                    <a:pt x="0" y="1508"/>
                  </a:lnTo>
                  <a:lnTo>
                    <a:pt x="2204" y="1508"/>
                  </a:lnTo>
                  <a:lnTo>
                    <a:pt x="2016" y="741"/>
                  </a:lnTo>
                  <a:lnTo>
                    <a:pt x="1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61;p112">
              <a:extLst>
                <a:ext uri="{FF2B5EF4-FFF2-40B4-BE49-F238E27FC236}">
                  <a16:creationId xmlns:a16="http://schemas.microsoft.com/office/drawing/2014/main" id="{1300FE58-AF20-D5CA-3654-FDFCE0D5EFE5}"/>
                </a:ext>
              </a:extLst>
            </p:cNvPr>
            <p:cNvSpPr/>
            <p:nvPr/>
          </p:nvSpPr>
          <p:spPr>
            <a:xfrm>
              <a:off x="1496425" y="3210850"/>
              <a:ext cx="45975" cy="37725"/>
            </a:xfrm>
            <a:custGeom>
              <a:avLst/>
              <a:gdLst/>
              <a:ahLst/>
              <a:cxnLst/>
              <a:rect l="l" t="t" r="r" b="b"/>
              <a:pathLst>
                <a:path w="1839" h="1509" extrusionOk="0">
                  <a:moveTo>
                    <a:pt x="884" y="1"/>
                  </a:moveTo>
                  <a:lnTo>
                    <a:pt x="179" y="759"/>
                  </a:lnTo>
                  <a:lnTo>
                    <a:pt x="1" y="1508"/>
                  </a:lnTo>
                  <a:lnTo>
                    <a:pt x="1838" y="1508"/>
                  </a:lnTo>
                  <a:lnTo>
                    <a:pt x="1660" y="759"/>
                  </a:lnTo>
                  <a:lnTo>
                    <a:pt x="8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62;p112">
              <a:extLst>
                <a:ext uri="{FF2B5EF4-FFF2-40B4-BE49-F238E27FC236}">
                  <a16:creationId xmlns:a16="http://schemas.microsoft.com/office/drawing/2014/main" id="{54EB010A-4A4F-91A3-F289-19150FA31E67}"/>
                </a:ext>
              </a:extLst>
            </p:cNvPr>
            <p:cNvSpPr/>
            <p:nvPr/>
          </p:nvSpPr>
          <p:spPr>
            <a:xfrm>
              <a:off x="1372425" y="3012150"/>
              <a:ext cx="294650" cy="217475"/>
            </a:xfrm>
            <a:custGeom>
              <a:avLst/>
              <a:gdLst/>
              <a:ahLst/>
              <a:cxnLst/>
              <a:rect l="l" t="t" r="r" b="b"/>
              <a:pathLst>
                <a:path w="11786" h="8699" extrusionOk="0">
                  <a:moveTo>
                    <a:pt x="785" y="0"/>
                  </a:moveTo>
                  <a:cubicBezTo>
                    <a:pt x="357" y="0"/>
                    <a:pt x="0" y="348"/>
                    <a:pt x="0" y="776"/>
                  </a:cubicBezTo>
                  <a:lnTo>
                    <a:pt x="0" y="7922"/>
                  </a:lnTo>
                  <a:cubicBezTo>
                    <a:pt x="0" y="8350"/>
                    <a:pt x="357" y="8698"/>
                    <a:pt x="785" y="8698"/>
                  </a:cubicBezTo>
                  <a:lnTo>
                    <a:pt x="11000" y="8698"/>
                  </a:lnTo>
                  <a:cubicBezTo>
                    <a:pt x="11437" y="8698"/>
                    <a:pt x="11785" y="8350"/>
                    <a:pt x="11785" y="7922"/>
                  </a:cubicBezTo>
                  <a:lnTo>
                    <a:pt x="11785" y="776"/>
                  </a:lnTo>
                  <a:cubicBezTo>
                    <a:pt x="11785" y="348"/>
                    <a:pt x="11437" y="0"/>
                    <a:pt x="1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63;p112">
              <a:extLst>
                <a:ext uri="{FF2B5EF4-FFF2-40B4-BE49-F238E27FC236}">
                  <a16:creationId xmlns:a16="http://schemas.microsoft.com/office/drawing/2014/main" id="{A08FEA8E-2998-7C21-E7FE-DC3E95BF7530}"/>
                </a:ext>
              </a:extLst>
            </p:cNvPr>
            <p:cNvSpPr/>
            <p:nvPr/>
          </p:nvSpPr>
          <p:spPr>
            <a:xfrm>
              <a:off x="1490625" y="3012150"/>
              <a:ext cx="175550" cy="217475"/>
            </a:xfrm>
            <a:custGeom>
              <a:avLst/>
              <a:gdLst/>
              <a:ahLst/>
              <a:cxnLst/>
              <a:rect l="l" t="t" r="r" b="b"/>
              <a:pathLst>
                <a:path w="7022" h="8699" extrusionOk="0">
                  <a:moveTo>
                    <a:pt x="2436" y="0"/>
                  </a:moveTo>
                  <a:lnTo>
                    <a:pt x="1" y="8698"/>
                  </a:lnTo>
                  <a:lnTo>
                    <a:pt x="6245" y="8698"/>
                  </a:lnTo>
                  <a:cubicBezTo>
                    <a:pt x="6674" y="8698"/>
                    <a:pt x="7021" y="8350"/>
                    <a:pt x="7021" y="7922"/>
                  </a:cubicBezTo>
                  <a:lnTo>
                    <a:pt x="7021" y="776"/>
                  </a:lnTo>
                  <a:cubicBezTo>
                    <a:pt x="7021" y="348"/>
                    <a:pt x="6674" y="0"/>
                    <a:pt x="6245" y="0"/>
                  </a:cubicBezTo>
                  <a:close/>
                </a:path>
              </a:pathLst>
            </a:custGeom>
            <a:solidFill>
              <a:srgbClr val="FFC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64;p112">
              <a:extLst>
                <a:ext uri="{FF2B5EF4-FFF2-40B4-BE49-F238E27FC236}">
                  <a16:creationId xmlns:a16="http://schemas.microsoft.com/office/drawing/2014/main" id="{1DB1CE78-E0D8-916E-05BA-22149364E9E1}"/>
                </a:ext>
              </a:extLst>
            </p:cNvPr>
            <p:cNvSpPr/>
            <p:nvPr/>
          </p:nvSpPr>
          <p:spPr>
            <a:xfrm>
              <a:off x="1372425" y="3038450"/>
              <a:ext cx="294650" cy="164625"/>
            </a:xfrm>
            <a:custGeom>
              <a:avLst/>
              <a:gdLst/>
              <a:ahLst/>
              <a:cxnLst/>
              <a:rect l="l" t="t" r="r" b="b"/>
              <a:pathLst>
                <a:path w="11786" h="6585" extrusionOk="0">
                  <a:moveTo>
                    <a:pt x="0" y="1"/>
                  </a:moveTo>
                  <a:lnTo>
                    <a:pt x="0" y="6585"/>
                  </a:lnTo>
                  <a:lnTo>
                    <a:pt x="11785" y="6585"/>
                  </a:lnTo>
                  <a:lnTo>
                    <a:pt x="117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265;p112">
              <a:extLst>
                <a:ext uri="{FF2B5EF4-FFF2-40B4-BE49-F238E27FC236}">
                  <a16:creationId xmlns:a16="http://schemas.microsoft.com/office/drawing/2014/main" id="{0E3CB260-9A33-5B40-714C-27E5294D989A}"/>
                </a:ext>
              </a:extLst>
            </p:cNvPr>
            <p:cNvSpPr/>
            <p:nvPr/>
          </p:nvSpPr>
          <p:spPr>
            <a:xfrm>
              <a:off x="1497550" y="3038450"/>
              <a:ext cx="168625" cy="164625"/>
            </a:xfrm>
            <a:custGeom>
              <a:avLst/>
              <a:gdLst/>
              <a:ahLst/>
              <a:cxnLst/>
              <a:rect l="l" t="t" r="r" b="b"/>
              <a:pathLst>
                <a:path w="6745" h="6585" extrusionOk="0">
                  <a:moveTo>
                    <a:pt x="1847" y="1"/>
                  </a:moveTo>
                  <a:lnTo>
                    <a:pt x="0" y="6585"/>
                  </a:lnTo>
                  <a:lnTo>
                    <a:pt x="6744" y="6585"/>
                  </a:lnTo>
                  <a:lnTo>
                    <a:pt x="6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266;p112">
              <a:extLst>
                <a:ext uri="{FF2B5EF4-FFF2-40B4-BE49-F238E27FC236}">
                  <a16:creationId xmlns:a16="http://schemas.microsoft.com/office/drawing/2014/main" id="{9078E2B2-E115-F0BE-C64C-268E24E51B25}"/>
                </a:ext>
              </a:extLst>
            </p:cNvPr>
            <p:cNvSpPr/>
            <p:nvPr/>
          </p:nvSpPr>
          <p:spPr>
            <a:xfrm>
              <a:off x="1615750" y="2975125"/>
              <a:ext cx="99500" cy="174425"/>
            </a:xfrm>
            <a:custGeom>
              <a:avLst/>
              <a:gdLst/>
              <a:ahLst/>
              <a:cxnLst/>
              <a:rect l="l" t="t" r="r" b="b"/>
              <a:pathLst>
                <a:path w="3980" h="6977" extrusionOk="0">
                  <a:moveTo>
                    <a:pt x="527" y="0"/>
                  </a:moveTo>
                  <a:cubicBezTo>
                    <a:pt x="232" y="0"/>
                    <a:pt x="0" y="241"/>
                    <a:pt x="0" y="536"/>
                  </a:cubicBezTo>
                  <a:lnTo>
                    <a:pt x="0" y="6441"/>
                  </a:lnTo>
                  <a:cubicBezTo>
                    <a:pt x="0" y="6736"/>
                    <a:pt x="232" y="6977"/>
                    <a:pt x="527" y="6977"/>
                  </a:cubicBezTo>
                  <a:lnTo>
                    <a:pt x="3453" y="6977"/>
                  </a:lnTo>
                  <a:cubicBezTo>
                    <a:pt x="3747" y="6977"/>
                    <a:pt x="3979" y="6736"/>
                    <a:pt x="3979" y="6441"/>
                  </a:cubicBezTo>
                  <a:lnTo>
                    <a:pt x="3979" y="536"/>
                  </a:lnTo>
                  <a:cubicBezTo>
                    <a:pt x="3979" y="241"/>
                    <a:pt x="3747" y="0"/>
                    <a:pt x="3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267;p112">
              <a:extLst>
                <a:ext uri="{FF2B5EF4-FFF2-40B4-BE49-F238E27FC236}">
                  <a16:creationId xmlns:a16="http://schemas.microsoft.com/office/drawing/2014/main" id="{C2767FAE-33DD-0C94-3E06-FF0DD72A09C3}"/>
                </a:ext>
              </a:extLst>
            </p:cNvPr>
            <p:cNvSpPr/>
            <p:nvPr/>
          </p:nvSpPr>
          <p:spPr>
            <a:xfrm>
              <a:off x="1638725" y="2975125"/>
              <a:ext cx="76525" cy="174425"/>
            </a:xfrm>
            <a:custGeom>
              <a:avLst/>
              <a:gdLst/>
              <a:ahLst/>
              <a:cxnLst/>
              <a:rect l="l" t="t" r="r" b="b"/>
              <a:pathLst>
                <a:path w="3061" h="6977" extrusionOk="0">
                  <a:moveTo>
                    <a:pt x="1954" y="0"/>
                  </a:moveTo>
                  <a:lnTo>
                    <a:pt x="0" y="6977"/>
                  </a:lnTo>
                  <a:lnTo>
                    <a:pt x="2534" y="6977"/>
                  </a:lnTo>
                  <a:cubicBezTo>
                    <a:pt x="2828" y="6977"/>
                    <a:pt x="3060" y="6736"/>
                    <a:pt x="3060" y="6441"/>
                  </a:cubicBezTo>
                  <a:lnTo>
                    <a:pt x="3060" y="536"/>
                  </a:lnTo>
                  <a:cubicBezTo>
                    <a:pt x="3060" y="241"/>
                    <a:pt x="2828"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268;p112">
              <a:extLst>
                <a:ext uri="{FF2B5EF4-FFF2-40B4-BE49-F238E27FC236}">
                  <a16:creationId xmlns:a16="http://schemas.microsoft.com/office/drawing/2014/main" id="{297BFCD6-0C61-C906-996D-18C5E058C73A}"/>
                </a:ext>
              </a:extLst>
            </p:cNvPr>
            <p:cNvSpPr/>
            <p:nvPr/>
          </p:nvSpPr>
          <p:spPr>
            <a:xfrm>
              <a:off x="1615750" y="3008350"/>
              <a:ext cx="99500" cy="107300"/>
            </a:xfrm>
            <a:custGeom>
              <a:avLst/>
              <a:gdLst/>
              <a:ahLst/>
              <a:cxnLst/>
              <a:rect l="l" t="t" r="r" b="b"/>
              <a:pathLst>
                <a:path w="3980" h="4292" extrusionOk="0">
                  <a:moveTo>
                    <a:pt x="0" y="1"/>
                  </a:moveTo>
                  <a:lnTo>
                    <a:pt x="0" y="4292"/>
                  </a:lnTo>
                  <a:lnTo>
                    <a:pt x="3979" y="4292"/>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269;p112">
              <a:extLst>
                <a:ext uri="{FF2B5EF4-FFF2-40B4-BE49-F238E27FC236}">
                  <a16:creationId xmlns:a16="http://schemas.microsoft.com/office/drawing/2014/main" id="{A172D96B-2F30-05B9-AF42-31D0B370ED22}"/>
                </a:ext>
              </a:extLst>
            </p:cNvPr>
            <p:cNvSpPr/>
            <p:nvPr/>
          </p:nvSpPr>
          <p:spPr>
            <a:xfrm>
              <a:off x="1647850" y="3008350"/>
              <a:ext cx="67400" cy="107300"/>
            </a:xfrm>
            <a:custGeom>
              <a:avLst/>
              <a:gdLst/>
              <a:ahLst/>
              <a:cxnLst/>
              <a:rect l="l" t="t" r="r" b="b"/>
              <a:pathLst>
                <a:path w="2696" h="4292" extrusionOk="0">
                  <a:moveTo>
                    <a:pt x="1205" y="1"/>
                  </a:moveTo>
                  <a:lnTo>
                    <a:pt x="1" y="4292"/>
                  </a:lnTo>
                  <a:lnTo>
                    <a:pt x="2695" y="4292"/>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270;p112">
              <a:extLst>
                <a:ext uri="{FF2B5EF4-FFF2-40B4-BE49-F238E27FC236}">
                  <a16:creationId xmlns:a16="http://schemas.microsoft.com/office/drawing/2014/main" id="{6CAA65D2-AB39-EE48-DA63-709F1AFD0AE5}"/>
                </a:ext>
              </a:extLst>
            </p:cNvPr>
            <p:cNvSpPr/>
            <p:nvPr/>
          </p:nvSpPr>
          <p:spPr>
            <a:xfrm>
              <a:off x="1341650" y="3110950"/>
              <a:ext cx="133625" cy="174425"/>
            </a:xfrm>
            <a:custGeom>
              <a:avLst/>
              <a:gdLst/>
              <a:ahLst/>
              <a:cxnLst/>
              <a:rect l="l" t="t" r="r" b="b"/>
              <a:pathLst>
                <a:path w="5345" h="6977" extrusionOk="0">
                  <a:moveTo>
                    <a:pt x="527" y="0"/>
                  </a:moveTo>
                  <a:cubicBezTo>
                    <a:pt x="232" y="0"/>
                    <a:pt x="0" y="241"/>
                    <a:pt x="0" y="535"/>
                  </a:cubicBezTo>
                  <a:lnTo>
                    <a:pt x="0" y="6450"/>
                  </a:lnTo>
                  <a:cubicBezTo>
                    <a:pt x="0" y="6744"/>
                    <a:pt x="232" y="6976"/>
                    <a:pt x="527" y="6976"/>
                  </a:cubicBezTo>
                  <a:lnTo>
                    <a:pt x="4809" y="6976"/>
                  </a:lnTo>
                  <a:cubicBezTo>
                    <a:pt x="5103" y="6976"/>
                    <a:pt x="5344" y="6744"/>
                    <a:pt x="5344" y="6450"/>
                  </a:cubicBezTo>
                  <a:lnTo>
                    <a:pt x="5344" y="535"/>
                  </a:lnTo>
                  <a:cubicBezTo>
                    <a:pt x="5344" y="241"/>
                    <a:pt x="5103" y="0"/>
                    <a:pt x="4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271;p112">
              <a:extLst>
                <a:ext uri="{FF2B5EF4-FFF2-40B4-BE49-F238E27FC236}">
                  <a16:creationId xmlns:a16="http://schemas.microsoft.com/office/drawing/2014/main" id="{E4B4975E-5037-CAF6-C028-72E74ADF6B15}"/>
                </a:ext>
              </a:extLst>
            </p:cNvPr>
            <p:cNvSpPr/>
            <p:nvPr/>
          </p:nvSpPr>
          <p:spPr>
            <a:xfrm>
              <a:off x="1341650" y="3145075"/>
              <a:ext cx="133625" cy="107300"/>
            </a:xfrm>
            <a:custGeom>
              <a:avLst/>
              <a:gdLst/>
              <a:ahLst/>
              <a:cxnLst/>
              <a:rect l="l" t="t" r="r" b="b"/>
              <a:pathLst>
                <a:path w="5345" h="4292" extrusionOk="0">
                  <a:moveTo>
                    <a:pt x="0" y="0"/>
                  </a:moveTo>
                  <a:lnTo>
                    <a:pt x="0" y="4291"/>
                  </a:lnTo>
                  <a:lnTo>
                    <a:pt x="5344" y="4291"/>
                  </a:lnTo>
                  <a:lnTo>
                    <a:pt x="5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72;p112">
              <a:extLst>
                <a:ext uri="{FF2B5EF4-FFF2-40B4-BE49-F238E27FC236}">
                  <a16:creationId xmlns:a16="http://schemas.microsoft.com/office/drawing/2014/main" id="{CA1921ED-7282-D5BF-8EA1-ECEB4B332F9C}"/>
                </a:ext>
              </a:extLst>
            </p:cNvPr>
            <p:cNvSpPr/>
            <p:nvPr/>
          </p:nvSpPr>
          <p:spPr>
            <a:xfrm>
              <a:off x="1382675" y="3110950"/>
              <a:ext cx="92600" cy="174425"/>
            </a:xfrm>
            <a:custGeom>
              <a:avLst/>
              <a:gdLst/>
              <a:ahLst/>
              <a:cxnLst/>
              <a:rect l="l" t="t" r="r" b="b"/>
              <a:pathLst>
                <a:path w="3704" h="6977" extrusionOk="0">
                  <a:moveTo>
                    <a:pt x="1955" y="0"/>
                  </a:moveTo>
                  <a:lnTo>
                    <a:pt x="1" y="6976"/>
                  </a:lnTo>
                  <a:lnTo>
                    <a:pt x="3168" y="6976"/>
                  </a:lnTo>
                  <a:cubicBezTo>
                    <a:pt x="3462" y="6976"/>
                    <a:pt x="3703" y="6744"/>
                    <a:pt x="3703" y="6450"/>
                  </a:cubicBezTo>
                  <a:lnTo>
                    <a:pt x="3703" y="535"/>
                  </a:lnTo>
                  <a:cubicBezTo>
                    <a:pt x="3703" y="241"/>
                    <a:pt x="3462" y="0"/>
                    <a:pt x="3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73;p112">
              <a:extLst>
                <a:ext uri="{FF2B5EF4-FFF2-40B4-BE49-F238E27FC236}">
                  <a16:creationId xmlns:a16="http://schemas.microsoft.com/office/drawing/2014/main" id="{BF501759-AAE9-C07E-ADB3-8F191F843948}"/>
                </a:ext>
              </a:extLst>
            </p:cNvPr>
            <p:cNvSpPr/>
            <p:nvPr/>
          </p:nvSpPr>
          <p:spPr>
            <a:xfrm>
              <a:off x="1391825" y="3145075"/>
              <a:ext cx="83450" cy="107300"/>
            </a:xfrm>
            <a:custGeom>
              <a:avLst/>
              <a:gdLst/>
              <a:ahLst/>
              <a:cxnLst/>
              <a:rect l="l" t="t" r="r" b="b"/>
              <a:pathLst>
                <a:path w="3338" h="4292" extrusionOk="0">
                  <a:moveTo>
                    <a:pt x="1205" y="0"/>
                  </a:moveTo>
                  <a:lnTo>
                    <a:pt x="1" y="4291"/>
                  </a:lnTo>
                  <a:lnTo>
                    <a:pt x="3337" y="4291"/>
                  </a:lnTo>
                  <a:lnTo>
                    <a:pt x="3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74;p112">
              <a:extLst>
                <a:ext uri="{FF2B5EF4-FFF2-40B4-BE49-F238E27FC236}">
                  <a16:creationId xmlns:a16="http://schemas.microsoft.com/office/drawing/2014/main" id="{6EFDE9D8-F920-9499-F1D0-1698DD2BB5B9}"/>
                </a:ext>
              </a:extLst>
            </p:cNvPr>
            <p:cNvSpPr/>
            <p:nvPr/>
          </p:nvSpPr>
          <p:spPr>
            <a:xfrm>
              <a:off x="1486175" y="3161575"/>
              <a:ext cx="185575" cy="112650"/>
            </a:xfrm>
            <a:custGeom>
              <a:avLst/>
              <a:gdLst/>
              <a:ahLst/>
              <a:cxnLst/>
              <a:rect l="l" t="t" r="r" b="b"/>
              <a:pathLst>
                <a:path w="7423" h="4506" extrusionOk="0">
                  <a:moveTo>
                    <a:pt x="1981" y="2989"/>
                  </a:moveTo>
                  <a:lnTo>
                    <a:pt x="2222" y="3988"/>
                  </a:lnTo>
                  <a:lnTo>
                    <a:pt x="669" y="3988"/>
                  </a:lnTo>
                  <a:lnTo>
                    <a:pt x="910" y="2989"/>
                  </a:lnTo>
                  <a:close/>
                  <a:moveTo>
                    <a:pt x="7173" y="0"/>
                  </a:moveTo>
                  <a:cubicBezTo>
                    <a:pt x="7030" y="0"/>
                    <a:pt x="6905" y="250"/>
                    <a:pt x="6905" y="250"/>
                  </a:cubicBezTo>
                  <a:lnTo>
                    <a:pt x="6905" y="2213"/>
                  </a:lnTo>
                  <a:cubicBezTo>
                    <a:pt x="6905" y="2355"/>
                    <a:pt x="6780" y="2480"/>
                    <a:pt x="6637" y="2480"/>
                  </a:cubicBezTo>
                  <a:lnTo>
                    <a:pt x="286" y="2480"/>
                  </a:lnTo>
                  <a:cubicBezTo>
                    <a:pt x="250" y="2480"/>
                    <a:pt x="214" y="2498"/>
                    <a:pt x="196" y="2525"/>
                  </a:cubicBezTo>
                  <a:cubicBezTo>
                    <a:pt x="0" y="2739"/>
                    <a:pt x="152" y="2989"/>
                    <a:pt x="357" y="2989"/>
                  </a:cubicBezTo>
                  <a:lnTo>
                    <a:pt x="393" y="2989"/>
                  </a:lnTo>
                  <a:lnTo>
                    <a:pt x="98" y="4193"/>
                  </a:lnTo>
                  <a:cubicBezTo>
                    <a:pt x="89" y="4229"/>
                    <a:pt x="89" y="4265"/>
                    <a:pt x="98" y="4300"/>
                  </a:cubicBezTo>
                  <a:cubicBezTo>
                    <a:pt x="125" y="4425"/>
                    <a:pt x="232" y="4505"/>
                    <a:pt x="348" y="4505"/>
                  </a:cubicBezTo>
                  <a:lnTo>
                    <a:pt x="3711" y="4505"/>
                  </a:lnTo>
                  <a:cubicBezTo>
                    <a:pt x="3827" y="4505"/>
                    <a:pt x="3925" y="4434"/>
                    <a:pt x="3961" y="4327"/>
                  </a:cubicBezTo>
                  <a:cubicBezTo>
                    <a:pt x="4015" y="4149"/>
                    <a:pt x="3881" y="3988"/>
                    <a:pt x="3711" y="3988"/>
                  </a:cubicBezTo>
                  <a:lnTo>
                    <a:pt x="2739" y="3988"/>
                  </a:lnTo>
                  <a:lnTo>
                    <a:pt x="2498" y="2989"/>
                  </a:lnTo>
                  <a:lnTo>
                    <a:pt x="6397" y="2989"/>
                  </a:lnTo>
                  <a:cubicBezTo>
                    <a:pt x="6959" y="2980"/>
                    <a:pt x="7422" y="2525"/>
                    <a:pt x="7414" y="1954"/>
                  </a:cubicBezTo>
                  <a:lnTo>
                    <a:pt x="7414" y="250"/>
                  </a:lnTo>
                  <a:cubicBezTo>
                    <a:pt x="7422" y="116"/>
                    <a:pt x="7307" y="0"/>
                    <a:pt x="7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275;p112">
              <a:extLst>
                <a:ext uri="{FF2B5EF4-FFF2-40B4-BE49-F238E27FC236}">
                  <a16:creationId xmlns:a16="http://schemas.microsoft.com/office/drawing/2014/main" id="{AD6DE5B8-C4D4-D719-F6CC-382ABC33C994}"/>
                </a:ext>
              </a:extLst>
            </p:cNvPr>
            <p:cNvSpPr/>
            <p:nvPr/>
          </p:nvSpPr>
          <p:spPr>
            <a:xfrm>
              <a:off x="1365725" y="3006800"/>
              <a:ext cx="237100" cy="91450"/>
            </a:xfrm>
            <a:custGeom>
              <a:avLst/>
              <a:gdLst/>
              <a:ahLst/>
              <a:cxnLst/>
              <a:rect l="l" t="t" r="r" b="b"/>
              <a:pathLst>
                <a:path w="9484" h="3658" extrusionOk="0">
                  <a:moveTo>
                    <a:pt x="1045" y="0"/>
                  </a:moveTo>
                  <a:cubicBezTo>
                    <a:pt x="483" y="0"/>
                    <a:pt x="19" y="464"/>
                    <a:pt x="1" y="1026"/>
                  </a:cubicBezTo>
                  <a:lnTo>
                    <a:pt x="1" y="3408"/>
                  </a:lnTo>
                  <a:cubicBezTo>
                    <a:pt x="19" y="3551"/>
                    <a:pt x="135" y="3658"/>
                    <a:pt x="268" y="3658"/>
                  </a:cubicBezTo>
                  <a:cubicBezTo>
                    <a:pt x="411" y="3658"/>
                    <a:pt x="518" y="3551"/>
                    <a:pt x="518" y="3408"/>
                  </a:cubicBezTo>
                  <a:lnTo>
                    <a:pt x="518" y="1026"/>
                  </a:lnTo>
                  <a:cubicBezTo>
                    <a:pt x="518" y="751"/>
                    <a:pt x="743" y="517"/>
                    <a:pt x="1015" y="517"/>
                  </a:cubicBezTo>
                  <a:cubicBezTo>
                    <a:pt x="1025" y="517"/>
                    <a:pt x="1035" y="517"/>
                    <a:pt x="1045" y="518"/>
                  </a:cubicBezTo>
                  <a:lnTo>
                    <a:pt x="9234" y="518"/>
                  </a:lnTo>
                  <a:cubicBezTo>
                    <a:pt x="9377" y="500"/>
                    <a:pt x="9484" y="393"/>
                    <a:pt x="9484" y="250"/>
                  </a:cubicBezTo>
                  <a:cubicBezTo>
                    <a:pt x="9484" y="116"/>
                    <a:pt x="9377" y="0"/>
                    <a:pt x="9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276;p112">
              <a:extLst>
                <a:ext uri="{FF2B5EF4-FFF2-40B4-BE49-F238E27FC236}">
                  <a16:creationId xmlns:a16="http://schemas.microsoft.com/office/drawing/2014/main" id="{E521C79F-DFC5-A257-4F0A-A56B2C355AFE}"/>
                </a:ext>
              </a:extLst>
            </p:cNvPr>
            <p:cNvSpPr/>
            <p:nvPr/>
          </p:nvSpPr>
          <p:spPr>
            <a:xfrm>
              <a:off x="1608825" y="2969100"/>
              <a:ext cx="113325" cy="187375"/>
            </a:xfrm>
            <a:custGeom>
              <a:avLst/>
              <a:gdLst/>
              <a:ahLst/>
              <a:cxnLst/>
              <a:rect l="l" t="t" r="r" b="b"/>
              <a:pathLst>
                <a:path w="4533" h="7495" extrusionOk="0">
                  <a:moveTo>
                    <a:pt x="786" y="0"/>
                  </a:moveTo>
                  <a:cubicBezTo>
                    <a:pt x="349" y="0"/>
                    <a:pt x="1" y="348"/>
                    <a:pt x="1" y="786"/>
                  </a:cubicBezTo>
                  <a:lnTo>
                    <a:pt x="1" y="6709"/>
                  </a:lnTo>
                  <a:cubicBezTo>
                    <a:pt x="1" y="7137"/>
                    <a:pt x="349" y="7494"/>
                    <a:pt x="786" y="7494"/>
                  </a:cubicBezTo>
                  <a:lnTo>
                    <a:pt x="4265" y="7494"/>
                  </a:lnTo>
                  <a:cubicBezTo>
                    <a:pt x="4408" y="7494"/>
                    <a:pt x="4533" y="7369"/>
                    <a:pt x="4533" y="7226"/>
                  </a:cubicBezTo>
                  <a:lnTo>
                    <a:pt x="4533" y="5300"/>
                  </a:lnTo>
                  <a:cubicBezTo>
                    <a:pt x="4533" y="5273"/>
                    <a:pt x="4524" y="5246"/>
                    <a:pt x="4506" y="5237"/>
                  </a:cubicBezTo>
                  <a:cubicBezTo>
                    <a:pt x="4429" y="5164"/>
                    <a:pt x="4348" y="5133"/>
                    <a:pt x="4273" y="5133"/>
                  </a:cubicBezTo>
                  <a:cubicBezTo>
                    <a:pt x="4131" y="5133"/>
                    <a:pt x="4015" y="5245"/>
                    <a:pt x="4015" y="5380"/>
                  </a:cubicBezTo>
                  <a:lnTo>
                    <a:pt x="4015" y="6691"/>
                  </a:lnTo>
                  <a:cubicBezTo>
                    <a:pt x="4015" y="6852"/>
                    <a:pt x="3890" y="6977"/>
                    <a:pt x="3730" y="6977"/>
                  </a:cubicBezTo>
                  <a:lnTo>
                    <a:pt x="804" y="6977"/>
                  </a:lnTo>
                  <a:cubicBezTo>
                    <a:pt x="643" y="6977"/>
                    <a:pt x="518" y="6852"/>
                    <a:pt x="518" y="6691"/>
                  </a:cubicBezTo>
                  <a:lnTo>
                    <a:pt x="518" y="794"/>
                  </a:lnTo>
                  <a:cubicBezTo>
                    <a:pt x="518" y="643"/>
                    <a:pt x="643" y="518"/>
                    <a:pt x="804" y="518"/>
                  </a:cubicBezTo>
                  <a:lnTo>
                    <a:pt x="3748" y="518"/>
                  </a:lnTo>
                  <a:cubicBezTo>
                    <a:pt x="3899" y="518"/>
                    <a:pt x="4015" y="634"/>
                    <a:pt x="4015" y="786"/>
                  </a:cubicBezTo>
                  <a:lnTo>
                    <a:pt x="4015" y="4639"/>
                  </a:lnTo>
                  <a:cubicBezTo>
                    <a:pt x="4015" y="4738"/>
                    <a:pt x="4078" y="4827"/>
                    <a:pt x="4167" y="4862"/>
                  </a:cubicBezTo>
                  <a:cubicBezTo>
                    <a:pt x="4204" y="4876"/>
                    <a:pt x="4240" y="4883"/>
                    <a:pt x="4275" y="4883"/>
                  </a:cubicBezTo>
                  <a:cubicBezTo>
                    <a:pt x="4417" y="4883"/>
                    <a:pt x="4533" y="4774"/>
                    <a:pt x="4533" y="4630"/>
                  </a:cubicBezTo>
                  <a:lnTo>
                    <a:pt x="4533" y="786"/>
                  </a:lnTo>
                  <a:cubicBezTo>
                    <a:pt x="4533" y="348"/>
                    <a:pt x="4185" y="0"/>
                    <a:pt x="3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277;p112">
              <a:extLst>
                <a:ext uri="{FF2B5EF4-FFF2-40B4-BE49-F238E27FC236}">
                  <a16:creationId xmlns:a16="http://schemas.microsoft.com/office/drawing/2014/main" id="{7063CAB6-55BC-AC59-8F89-DFFA35B5A3AA}"/>
                </a:ext>
              </a:extLst>
            </p:cNvPr>
            <p:cNvSpPr/>
            <p:nvPr/>
          </p:nvSpPr>
          <p:spPr>
            <a:xfrm>
              <a:off x="1501100" y="3078550"/>
              <a:ext cx="85225" cy="44675"/>
            </a:xfrm>
            <a:custGeom>
              <a:avLst/>
              <a:gdLst/>
              <a:ahLst/>
              <a:cxnLst/>
              <a:rect l="l" t="t" r="r" b="b"/>
              <a:pathLst>
                <a:path w="3409" h="1787" extrusionOk="0">
                  <a:moveTo>
                    <a:pt x="2510" y="0"/>
                  </a:moveTo>
                  <a:cubicBezTo>
                    <a:pt x="2388" y="0"/>
                    <a:pt x="2267" y="92"/>
                    <a:pt x="2249" y="279"/>
                  </a:cubicBezTo>
                  <a:cubicBezTo>
                    <a:pt x="2249" y="324"/>
                    <a:pt x="2267" y="360"/>
                    <a:pt x="2294" y="395"/>
                  </a:cubicBezTo>
                  <a:lnTo>
                    <a:pt x="2534" y="636"/>
                  </a:lnTo>
                  <a:lnTo>
                    <a:pt x="295" y="636"/>
                  </a:lnTo>
                  <a:cubicBezTo>
                    <a:pt x="251" y="636"/>
                    <a:pt x="206" y="654"/>
                    <a:pt x="179" y="690"/>
                  </a:cubicBezTo>
                  <a:cubicBezTo>
                    <a:pt x="1" y="904"/>
                    <a:pt x="153" y="1153"/>
                    <a:pt x="349" y="1153"/>
                  </a:cubicBezTo>
                  <a:lnTo>
                    <a:pt x="2534" y="1153"/>
                  </a:lnTo>
                  <a:lnTo>
                    <a:pt x="2294" y="1394"/>
                  </a:lnTo>
                  <a:cubicBezTo>
                    <a:pt x="2267" y="1421"/>
                    <a:pt x="2249" y="1466"/>
                    <a:pt x="2249" y="1501"/>
                  </a:cubicBezTo>
                  <a:cubicBezTo>
                    <a:pt x="2267" y="1689"/>
                    <a:pt x="2392" y="1787"/>
                    <a:pt x="2517" y="1787"/>
                  </a:cubicBezTo>
                  <a:cubicBezTo>
                    <a:pt x="2579" y="1787"/>
                    <a:pt x="2642" y="1760"/>
                    <a:pt x="2686" y="1716"/>
                  </a:cubicBezTo>
                  <a:lnTo>
                    <a:pt x="3311" y="1073"/>
                  </a:lnTo>
                  <a:cubicBezTo>
                    <a:pt x="3409" y="975"/>
                    <a:pt x="3409" y="814"/>
                    <a:pt x="3311" y="707"/>
                  </a:cubicBezTo>
                  <a:lnTo>
                    <a:pt x="2686" y="74"/>
                  </a:lnTo>
                  <a:cubicBezTo>
                    <a:pt x="2637" y="25"/>
                    <a:pt x="2574" y="0"/>
                    <a:pt x="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78;p112">
              <a:extLst>
                <a:ext uri="{FF2B5EF4-FFF2-40B4-BE49-F238E27FC236}">
                  <a16:creationId xmlns:a16="http://schemas.microsoft.com/office/drawing/2014/main" id="{DB92546F-C0CC-A1C0-B412-FBB481921993}"/>
                </a:ext>
              </a:extLst>
            </p:cNvPr>
            <p:cNvSpPr/>
            <p:nvPr/>
          </p:nvSpPr>
          <p:spPr>
            <a:xfrm>
              <a:off x="1503575" y="3122250"/>
              <a:ext cx="84550" cy="44700"/>
            </a:xfrm>
            <a:custGeom>
              <a:avLst/>
              <a:gdLst/>
              <a:ahLst/>
              <a:cxnLst/>
              <a:rect l="l" t="t" r="r" b="b"/>
              <a:pathLst>
                <a:path w="3382" h="1788" extrusionOk="0">
                  <a:moveTo>
                    <a:pt x="874" y="1"/>
                  </a:moveTo>
                  <a:cubicBezTo>
                    <a:pt x="809" y="1"/>
                    <a:pt x="745" y="26"/>
                    <a:pt x="696" y="75"/>
                  </a:cubicBezTo>
                  <a:lnTo>
                    <a:pt x="80" y="717"/>
                  </a:lnTo>
                  <a:cubicBezTo>
                    <a:pt x="27" y="761"/>
                    <a:pt x="0" y="824"/>
                    <a:pt x="0" y="895"/>
                  </a:cubicBezTo>
                  <a:cubicBezTo>
                    <a:pt x="0" y="967"/>
                    <a:pt x="27" y="1029"/>
                    <a:pt x="80" y="1074"/>
                  </a:cubicBezTo>
                  <a:lnTo>
                    <a:pt x="696" y="1716"/>
                  </a:lnTo>
                  <a:cubicBezTo>
                    <a:pt x="749" y="1770"/>
                    <a:pt x="812" y="1787"/>
                    <a:pt x="874" y="1787"/>
                  </a:cubicBezTo>
                  <a:cubicBezTo>
                    <a:pt x="999" y="1787"/>
                    <a:pt x="1124" y="1698"/>
                    <a:pt x="1133" y="1511"/>
                  </a:cubicBezTo>
                  <a:cubicBezTo>
                    <a:pt x="1133" y="1475"/>
                    <a:pt x="1115" y="1422"/>
                    <a:pt x="1097" y="1395"/>
                  </a:cubicBezTo>
                  <a:lnTo>
                    <a:pt x="856" y="1154"/>
                  </a:lnTo>
                  <a:lnTo>
                    <a:pt x="3033" y="1154"/>
                  </a:lnTo>
                  <a:cubicBezTo>
                    <a:pt x="3238" y="1154"/>
                    <a:pt x="3381" y="904"/>
                    <a:pt x="3203" y="690"/>
                  </a:cubicBezTo>
                  <a:cubicBezTo>
                    <a:pt x="3176" y="663"/>
                    <a:pt x="3140" y="637"/>
                    <a:pt x="3096" y="637"/>
                  </a:cubicBezTo>
                  <a:lnTo>
                    <a:pt x="856" y="637"/>
                  </a:lnTo>
                  <a:lnTo>
                    <a:pt x="1097" y="396"/>
                  </a:lnTo>
                  <a:cubicBezTo>
                    <a:pt x="1124" y="369"/>
                    <a:pt x="1133" y="324"/>
                    <a:pt x="1133" y="280"/>
                  </a:cubicBezTo>
                  <a:cubicBezTo>
                    <a:pt x="1121" y="92"/>
                    <a:pt x="998"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279;p112">
              <a:extLst>
                <a:ext uri="{FF2B5EF4-FFF2-40B4-BE49-F238E27FC236}">
                  <a16:creationId xmlns:a16="http://schemas.microsoft.com/office/drawing/2014/main" id="{2B52E751-98E9-BCFF-FA2E-C771E295EDFA}"/>
                </a:ext>
              </a:extLst>
            </p:cNvPr>
            <p:cNvSpPr/>
            <p:nvPr/>
          </p:nvSpPr>
          <p:spPr>
            <a:xfrm>
              <a:off x="1334725" y="3104925"/>
              <a:ext cx="146550" cy="187350"/>
            </a:xfrm>
            <a:custGeom>
              <a:avLst/>
              <a:gdLst/>
              <a:ahLst/>
              <a:cxnLst/>
              <a:rect l="l" t="t" r="r" b="b"/>
              <a:pathLst>
                <a:path w="5862" h="7494" extrusionOk="0">
                  <a:moveTo>
                    <a:pt x="268" y="0"/>
                  </a:moveTo>
                  <a:cubicBezTo>
                    <a:pt x="126" y="0"/>
                    <a:pt x="1" y="125"/>
                    <a:pt x="1" y="268"/>
                  </a:cubicBezTo>
                  <a:lnTo>
                    <a:pt x="1" y="2355"/>
                  </a:lnTo>
                  <a:cubicBezTo>
                    <a:pt x="1" y="2382"/>
                    <a:pt x="10" y="2409"/>
                    <a:pt x="28" y="2427"/>
                  </a:cubicBezTo>
                  <a:cubicBezTo>
                    <a:pt x="102" y="2496"/>
                    <a:pt x="182" y="2524"/>
                    <a:pt x="255" y="2524"/>
                  </a:cubicBezTo>
                  <a:cubicBezTo>
                    <a:pt x="400" y="2524"/>
                    <a:pt x="518" y="2412"/>
                    <a:pt x="518" y="2275"/>
                  </a:cubicBezTo>
                  <a:lnTo>
                    <a:pt x="518" y="803"/>
                  </a:lnTo>
                  <a:cubicBezTo>
                    <a:pt x="518" y="643"/>
                    <a:pt x="643" y="518"/>
                    <a:pt x="804" y="518"/>
                  </a:cubicBezTo>
                  <a:lnTo>
                    <a:pt x="5095" y="518"/>
                  </a:lnTo>
                  <a:cubicBezTo>
                    <a:pt x="5255" y="518"/>
                    <a:pt x="5380" y="643"/>
                    <a:pt x="5380" y="803"/>
                  </a:cubicBezTo>
                  <a:lnTo>
                    <a:pt x="5380" y="6691"/>
                  </a:lnTo>
                  <a:cubicBezTo>
                    <a:pt x="5380" y="6852"/>
                    <a:pt x="5255" y="6977"/>
                    <a:pt x="5095" y="6977"/>
                  </a:cubicBezTo>
                  <a:lnTo>
                    <a:pt x="786" y="6977"/>
                  </a:lnTo>
                  <a:cubicBezTo>
                    <a:pt x="634" y="6977"/>
                    <a:pt x="518" y="6861"/>
                    <a:pt x="518" y="6709"/>
                  </a:cubicBezTo>
                  <a:lnTo>
                    <a:pt x="518" y="3042"/>
                  </a:lnTo>
                  <a:cubicBezTo>
                    <a:pt x="518" y="2944"/>
                    <a:pt x="456" y="2855"/>
                    <a:pt x="367" y="2819"/>
                  </a:cubicBezTo>
                  <a:cubicBezTo>
                    <a:pt x="328" y="2803"/>
                    <a:pt x="290" y="2795"/>
                    <a:pt x="254" y="2795"/>
                  </a:cubicBezTo>
                  <a:cubicBezTo>
                    <a:pt x="114" y="2795"/>
                    <a:pt x="1" y="2908"/>
                    <a:pt x="1" y="3042"/>
                  </a:cubicBezTo>
                  <a:lnTo>
                    <a:pt x="1" y="6709"/>
                  </a:lnTo>
                  <a:cubicBezTo>
                    <a:pt x="1" y="7146"/>
                    <a:pt x="358" y="7494"/>
                    <a:pt x="786" y="7494"/>
                  </a:cubicBezTo>
                  <a:lnTo>
                    <a:pt x="5077" y="7494"/>
                  </a:lnTo>
                  <a:cubicBezTo>
                    <a:pt x="5514" y="7494"/>
                    <a:pt x="5862" y="7146"/>
                    <a:pt x="5862" y="6709"/>
                  </a:cubicBezTo>
                  <a:lnTo>
                    <a:pt x="5862" y="785"/>
                  </a:lnTo>
                  <a:cubicBezTo>
                    <a:pt x="5862" y="357"/>
                    <a:pt x="5505" y="0"/>
                    <a:pt x="5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280;p112">
              <a:extLst>
                <a:ext uri="{FF2B5EF4-FFF2-40B4-BE49-F238E27FC236}">
                  <a16:creationId xmlns:a16="http://schemas.microsoft.com/office/drawing/2014/main" id="{BBC091FC-A260-7D2F-9AC7-B63B7A6E23A9}"/>
                </a:ext>
              </a:extLst>
            </p:cNvPr>
            <p:cNvSpPr/>
            <p:nvPr/>
          </p:nvSpPr>
          <p:spPr>
            <a:xfrm>
              <a:off x="1659225" y="3126325"/>
              <a:ext cx="12525" cy="12525"/>
            </a:xfrm>
            <a:custGeom>
              <a:avLst/>
              <a:gdLst/>
              <a:ahLst/>
              <a:cxnLst/>
              <a:rect l="l" t="t" r="r" b="b"/>
              <a:pathLst>
                <a:path w="501" h="501" extrusionOk="0">
                  <a:moveTo>
                    <a:pt x="251" y="1"/>
                  </a:moveTo>
                  <a:cubicBezTo>
                    <a:pt x="108" y="1"/>
                    <a:pt x="1" y="117"/>
                    <a:pt x="1" y="251"/>
                  </a:cubicBezTo>
                  <a:cubicBezTo>
                    <a:pt x="1" y="393"/>
                    <a:pt x="108" y="500"/>
                    <a:pt x="251" y="500"/>
                  </a:cubicBezTo>
                  <a:cubicBezTo>
                    <a:pt x="385" y="500"/>
                    <a:pt x="500" y="393"/>
                    <a:pt x="500" y="251"/>
                  </a:cubicBezTo>
                  <a:cubicBezTo>
                    <a:pt x="500" y="117"/>
                    <a:pt x="385"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81;p112">
              <a:extLst>
                <a:ext uri="{FF2B5EF4-FFF2-40B4-BE49-F238E27FC236}">
                  <a16:creationId xmlns:a16="http://schemas.microsoft.com/office/drawing/2014/main" id="{2827902F-2287-2A7E-C2EB-CC6A54E64BDC}"/>
                </a:ext>
              </a:extLst>
            </p:cNvPr>
            <p:cNvSpPr/>
            <p:nvPr/>
          </p:nvSpPr>
          <p:spPr>
            <a:xfrm>
              <a:off x="1401875" y="3262825"/>
              <a:ext cx="12500" cy="12500"/>
            </a:xfrm>
            <a:custGeom>
              <a:avLst/>
              <a:gdLst/>
              <a:ahLst/>
              <a:cxnLst/>
              <a:rect l="l" t="t" r="r" b="b"/>
              <a:pathLst>
                <a:path w="500" h="500" extrusionOk="0">
                  <a:moveTo>
                    <a:pt x="250" y="0"/>
                  </a:moveTo>
                  <a:cubicBezTo>
                    <a:pt x="116" y="0"/>
                    <a:pt x="0" y="107"/>
                    <a:pt x="0" y="250"/>
                  </a:cubicBezTo>
                  <a:cubicBezTo>
                    <a:pt x="0" y="384"/>
                    <a:pt x="116" y="500"/>
                    <a:pt x="250" y="500"/>
                  </a:cubicBezTo>
                  <a:cubicBezTo>
                    <a:pt x="393" y="500"/>
                    <a:pt x="500" y="384"/>
                    <a:pt x="500" y="250"/>
                  </a:cubicBezTo>
                  <a:cubicBezTo>
                    <a:pt x="500" y="107"/>
                    <a:pt x="393"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5937;p112">
            <a:extLst>
              <a:ext uri="{FF2B5EF4-FFF2-40B4-BE49-F238E27FC236}">
                <a16:creationId xmlns:a16="http://schemas.microsoft.com/office/drawing/2014/main" id="{09F21E6E-119C-9170-34A6-27E695ADB85A}"/>
              </a:ext>
            </a:extLst>
          </p:cNvPr>
          <p:cNvGrpSpPr/>
          <p:nvPr/>
        </p:nvGrpSpPr>
        <p:grpSpPr>
          <a:xfrm>
            <a:off x="10028543" y="582209"/>
            <a:ext cx="597244" cy="488122"/>
            <a:chOff x="2419975" y="1894800"/>
            <a:chExt cx="386975" cy="337675"/>
          </a:xfrm>
        </p:grpSpPr>
        <p:sp>
          <p:nvSpPr>
            <p:cNvPr id="82" name="Google Shape;5938;p112">
              <a:extLst>
                <a:ext uri="{FF2B5EF4-FFF2-40B4-BE49-F238E27FC236}">
                  <a16:creationId xmlns:a16="http://schemas.microsoft.com/office/drawing/2014/main" id="{22B700B5-4413-A345-7E58-9FBA0BAF04D5}"/>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939;p112">
              <a:extLst>
                <a:ext uri="{FF2B5EF4-FFF2-40B4-BE49-F238E27FC236}">
                  <a16:creationId xmlns:a16="http://schemas.microsoft.com/office/drawing/2014/main" id="{538FA138-535B-9D9A-B7C0-0E27AB2736BC}"/>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940;p112">
              <a:extLst>
                <a:ext uri="{FF2B5EF4-FFF2-40B4-BE49-F238E27FC236}">
                  <a16:creationId xmlns:a16="http://schemas.microsoft.com/office/drawing/2014/main" id="{304B16C8-F9F0-9A73-9F59-A29D9A1282F2}"/>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941;p112">
              <a:extLst>
                <a:ext uri="{FF2B5EF4-FFF2-40B4-BE49-F238E27FC236}">
                  <a16:creationId xmlns:a16="http://schemas.microsoft.com/office/drawing/2014/main" id="{FD7B13F9-6BA0-1BC3-7562-5803597788C5}"/>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942;p112">
              <a:extLst>
                <a:ext uri="{FF2B5EF4-FFF2-40B4-BE49-F238E27FC236}">
                  <a16:creationId xmlns:a16="http://schemas.microsoft.com/office/drawing/2014/main" id="{7A8A6E2D-6158-325E-F1B5-7BDE432AE707}"/>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943;p112">
              <a:extLst>
                <a:ext uri="{FF2B5EF4-FFF2-40B4-BE49-F238E27FC236}">
                  <a16:creationId xmlns:a16="http://schemas.microsoft.com/office/drawing/2014/main" id="{532D6AC6-A039-A160-6254-174DC0A2D3F3}"/>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944;p112">
              <a:extLst>
                <a:ext uri="{FF2B5EF4-FFF2-40B4-BE49-F238E27FC236}">
                  <a16:creationId xmlns:a16="http://schemas.microsoft.com/office/drawing/2014/main" id="{353B99F1-E209-A534-0D67-576CF32DDE65}"/>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945;p112">
              <a:extLst>
                <a:ext uri="{FF2B5EF4-FFF2-40B4-BE49-F238E27FC236}">
                  <a16:creationId xmlns:a16="http://schemas.microsoft.com/office/drawing/2014/main" id="{A3DD4616-E373-D3A2-B03D-9EDFEDE8771C}"/>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946;p112">
              <a:extLst>
                <a:ext uri="{FF2B5EF4-FFF2-40B4-BE49-F238E27FC236}">
                  <a16:creationId xmlns:a16="http://schemas.microsoft.com/office/drawing/2014/main" id="{3D4995B6-3C5C-73DB-174A-8604861C5B63}"/>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947;p112">
              <a:extLst>
                <a:ext uri="{FF2B5EF4-FFF2-40B4-BE49-F238E27FC236}">
                  <a16:creationId xmlns:a16="http://schemas.microsoft.com/office/drawing/2014/main" id="{348A8E71-6C88-F5F7-D680-402B50D0C4DC}"/>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948;p112">
              <a:extLst>
                <a:ext uri="{FF2B5EF4-FFF2-40B4-BE49-F238E27FC236}">
                  <a16:creationId xmlns:a16="http://schemas.microsoft.com/office/drawing/2014/main" id="{ED24A443-3DB5-9243-1C34-21791CD9CC3A}"/>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949;p112">
              <a:extLst>
                <a:ext uri="{FF2B5EF4-FFF2-40B4-BE49-F238E27FC236}">
                  <a16:creationId xmlns:a16="http://schemas.microsoft.com/office/drawing/2014/main" id="{033A9578-A9E0-0E18-4210-A3DF7692D126}"/>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TextBox 93">
            <a:extLst>
              <a:ext uri="{FF2B5EF4-FFF2-40B4-BE49-F238E27FC236}">
                <a16:creationId xmlns:a16="http://schemas.microsoft.com/office/drawing/2014/main" id="{553AB6AE-CD75-2794-742F-47A5A01C8680}"/>
              </a:ext>
            </a:extLst>
          </p:cNvPr>
          <p:cNvSpPr txBox="1"/>
          <p:nvPr/>
        </p:nvSpPr>
        <p:spPr>
          <a:xfrm>
            <a:off x="2389036" y="511218"/>
            <a:ext cx="6475012"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5863E0"/>
              </a:buClr>
              <a:buSzPts val="4500"/>
              <a:buFont typeface="Bebas Neue"/>
              <a:buNone/>
              <a:tabLst/>
              <a:defRPr/>
            </a:pPr>
            <a:r>
              <a:rPr kumimoji="0" lang="en-GB" sz="3600" b="0" i="0" u="none" strike="noStrike" kern="0" cap="none" spc="0" normalizeH="0" baseline="0" noProof="0" dirty="0">
                <a:ln>
                  <a:noFill/>
                </a:ln>
                <a:solidFill>
                  <a:srgbClr val="5863E0"/>
                </a:solidFill>
                <a:effectLst/>
                <a:uLnTx/>
                <a:uFillTx/>
                <a:latin typeface="Bebas Neue"/>
                <a:sym typeface="Bebas Neue"/>
              </a:rPr>
              <a:t>features of the application </a:t>
            </a:r>
          </a:p>
        </p:txBody>
      </p:sp>
    </p:spTree>
    <p:extLst>
      <p:ext uri="{BB962C8B-B14F-4D97-AF65-F5344CB8AC3E}">
        <p14:creationId xmlns:p14="http://schemas.microsoft.com/office/powerpoint/2010/main" val="508309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wipe(down)">
                                      <p:cBhvr>
                                        <p:cTn id="10" dur="500"/>
                                        <p:tgtEl>
                                          <p:spTgt spid="94"/>
                                        </p:tgtEl>
                                      </p:cBhvr>
                                    </p:animEffect>
                                  </p:childTnLst>
                                </p:cTn>
                              </p:par>
                              <p:par>
                                <p:cTn id="11" presetID="22" presetClass="entr" presetSubtype="4"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par>
                                <p:cTn id="14" presetID="22" presetClass="entr" presetSubtype="4" fill="hold"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down)">
                                      <p:cBhvr>
                                        <p:cTn id="16" dur="500"/>
                                        <p:tgtEl>
                                          <p:spTgt spid="8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1000"/>
                                        <p:tgtEl>
                                          <p:spTgt spid="48"/>
                                        </p:tgtEl>
                                      </p:cBhvr>
                                    </p:animEffect>
                                    <p:anim calcmode="lin" valueType="num">
                                      <p:cBhvr>
                                        <p:cTn id="22" dur="1000" fill="hold"/>
                                        <p:tgtEl>
                                          <p:spTgt spid="48"/>
                                        </p:tgtEl>
                                        <p:attrNameLst>
                                          <p:attrName>ppt_x</p:attrName>
                                        </p:attrNameLst>
                                      </p:cBhvr>
                                      <p:tavLst>
                                        <p:tav tm="0">
                                          <p:val>
                                            <p:strVal val="#ppt_x"/>
                                          </p:val>
                                        </p:tav>
                                        <p:tav tm="100000">
                                          <p:val>
                                            <p:strVal val="#ppt_x"/>
                                          </p:val>
                                        </p:tav>
                                      </p:tavLst>
                                    </p:anim>
                                    <p:anim calcmode="lin" valueType="num">
                                      <p:cBhvr>
                                        <p:cTn id="23" dur="1000" fill="hold"/>
                                        <p:tgtEl>
                                          <p:spTgt spid="4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1000"/>
                                        <p:tgtEl>
                                          <p:spTgt spid="49"/>
                                        </p:tgtEl>
                                      </p:cBhvr>
                                    </p:animEffect>
                                    <p:anim calcmode="lin" valueType="num">
                                      <p:cBhvr>
                                        <p:cTn id="27" dur="1000" fill="hold"/>
                                        <p:tgtEl>
                                          <p:spTgt spid="49"/>
                                        </p:tgtEl>
                                        <p:attrNameLst>
                                          <p:attrName>ppt_x</p:attrName>
                                        </p:attrNameLst>
                                      </p:cBhvr>
                                      <p:tavLst>
                                        <p:tav tm="0">
                                          <p:val>
                                            <p:strVal val="#ppt_x"/>
                                          </p:val>
                                        </p:tav>
                                        <p:tav tm="100000">
                                          <p:val>
                                            <p:strVal val="#ppt_x"/>
                                          </p:val>
                                        </p:tav>
                                      </p:tavLst>
                                    </p:anim>
                                    <p:anim calcmode="lin" valueType="num">
                                      <p:cBhvr>
                                        <p:cTn id="28" dur="1000" fill="hold"/>
                                        <p:tgtEl>
                                          <p:spTgt spid="4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arn(inVertical)">
                                      <p:cBhvr>
                                        <p:cTn id="43" dur="500"/>
                                        <p:tgtEl>
                                          <p:spTgt spid="5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barn(inVertical)">
                                      <p:cBhvr>
                                        <p:cTn id="46" dur="500"/>
                                        <p:tgtEl>
                                          <p:spTgt spid="51"/>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arn(inVertical)">
                                      <p:cBhvr>
                                        <p:cTn id="49" dur="500"/>
                                        <p:tgtEl>
                                          <p:spTgt spid="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arn(inVertical)">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48" grpId="0" animBg="1"/>
      <p:bldP spid="49" grpId="0"/>
      <p:bldP spid="50" grpId="0" animBg="1"/>
      <p:bldP spid="51" grpId="0"/>
      <p:bldP spid="9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15685059_TF02804846.potx" id="{5FC608FB-EB47-41F6-B4AB-C331438455D3}" vid="{8D8D95A3-2BEA-4434-A677-D4343B8F79BF}"/>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1501</TotalTime>
  <Words>791</Words>
  <Application>Microsoft Office PowerPoint</Application>
  <PresentationFormat>Custom</PresentationFormat>
  <Paragraphs>146</Paragraphs>
  <Slides>21</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 DARLING</vt:lpstr>
      <vt:lpstr>Arial</vt:lpstr>
      <vt:lpstr>Bebas Neue</vt:lpstr>
      <vt:lpstr>Calibri</vt:lpstr>
      <vt:lpstr>Consolas</vt:lpstr>
      <vt:lpstr>Corbel</vt:lpstr>
      <vt:lpstr>Fira Sans Extra Condensed</vt:lpstr>
      <vt:lpstr>Fira Sans Extra Condensed Medium</vt:lpstr>
      <vt:lpstr>Fira Sans Extra Condensed SemiBold</vt:lpstr>
      <vt:lpstr>Franklin Gothic Demi</vt:lpstr>
      <vt:lpstr>Roboto</vt:lpstr>
      <vt:lpstr>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Kerelos monier hana</dc:creator>
  <cp:lastModifiedBy>Kerelos monier hana</cp:lastModifiedBy>
  <cp:revision>78</cp:revision>
  <dcterms:created xsi:type="dcterms:W3CDTF">2023-12-18T00:02:20Z</dcterms:created>
  <dcterms:modified xsi:type="dcterms:W3CDTF">2024-02-07T16:44:45Z</dcterms:modified>
</cp:coreProperties>
</file>