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32CCE-961A-080E-BF2F-4EBE8AABA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9768E4-8EF9-C2F0-C0B9-51F870819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BE479-85C3-9B50-739C-8535D62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0D8F00-24B5-8127-DA45-B812A1EF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AB70C-1024-F45A-6E95-D272BFA1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6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A148F5-3B9A-38BE-F3B3-CAFBFF5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056E36-CAE4-C5AA-B62B-A0CC27B2D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4C8364-4B4E-1D2F-B4D4-5C4ECFF1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878E9-2A78-1A96-7427-FD028E57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948F0-F4D3-529A-792D-7ACE1E25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09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8F062D-97A2-D9B1-C426-9216860F9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23328F-7C17-228E-1017-1CC3D6629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254A8-1F68-7ACB-0A49-5552D6B0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67D80-D4D3-9943-12B2-F96F0D8E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6E269-3F9B-A937-2142-D33941D8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71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3F7C8-65BF-3040-FC75-35681181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871BE5-53B8-679F-4E9E-A0219AB2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6829C2-229C-A2F8-6BE4-88A06DF0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405BD-05EA-AF60-F451-5498E228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6D31E-F3DB-1383-B014-2586BADC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73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0617B-A05F-1690-97F8-AA4D2B72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11A378-71D8-8E97-1F21-D77858B4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3BE608-2FBF-1FEF-4A8B-8F605EEE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EDE429-D63B-C76F-3AA8-5D2535FF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CE09C-E959-BF5E-C306-66FAB23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04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99274-793D-C105-EBA5-A47DFFD2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15802-250F-97FF-79E8-1EF65DD85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9C5974-767A-0DA5-1634-1DEA8B968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5611DC-CE6B-8EA1-3D8F-DA975B03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B98B79-7097-449E-07EA-EE4E328A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978C72-1DC3-A9D7-BC12-71ED9BC8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9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4C21A-CBED-49B0-0B3D-8113BB80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27F987-DAC2-11F7-8984-64E95DD12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14C685-EEB6-7FBE-2812-D3BBC3F9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BF0900-C482-043D-E3C7-E3DF698A9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7F7010-A96A-63E3-E75F-D0EA698FB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118327-C18A-C14F-0974-00EFC10B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F6497F-28F5-E290-377C-60EE1CEC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350AC6-1F57-3BC1-FBE3-3E9DBF3D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22967-5E6E-D341-6A91-D2FECE9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A97E78-4F00-EE8F-130B-05BF18F3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82B3DD-0087-9D26-88C0-1D871C63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3BCE53-7741-955F-612B-56A1C35B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50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D003B8-4B4F-4E74-B68C-237927C2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43B1E6-9A3E-DCCF-6112-1851CE11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9211EF-C0B8-DE66-CB04-2B660F78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24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398F4-13E6-7916-8245-FACE0C13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CF54C8-A5AB-C648-E0A7-3D8A1675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0A419E-6B88-1FD1-26B9-042B94DB1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E1C964-4916-C3F2-5A76-F4D1D102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8C1000-8934-61D3-5683-A0A91CDA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953AED-1110-1181-236F-D053C63F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2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99E27-8140-D843-3A57-81238BA2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CFFFD9-DA7A-2DAB-DCF2-AF524B3B2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68C44-3E12-DF98-ABB6-43A0C5A14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B6CA9C-1C02-B1B0-A98E-9F637305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4B1750-745D-EF9C-0315-E8CB7EAA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5A426-AEFB-F329-C68C-B573EDA1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1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410A78-19B9-3B0D-8363-1E9F14AD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47D88E-93E8-555A-E3C4-AC0F77F8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59DF9-DD20-73EC-DD7A-8E6F7E1F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BA21E-E0EB-4621-95C6-8A8A5CB70500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C8C72C-FAF5-C938-6E1C-BBEFB5B78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0DAA35-125B-B76A-0FFD-D7EC4C507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66F83-DA8B-4981-8547-0D09BF3137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95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528D7-BE28-B5D9-A114-9135951BF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EB4214-9976-14A1-8FA6-6E79CA7E2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1094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135c4ba-2280-41f8-be7d-6f21d368baa3}" enabled="1" method="Standard" siteId="{24139d14-c62c-4c47-8bdd-ce71ea1d50c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AVANZINI Julien (ENGIE Solutions)</dc:creator>
  <cp:lastModifiedBy>AVANZINI Julien (ENGIE Solutions)</cp:lastModifiedBy>
  <cp:revision>1</cp:revision>
  <dcterms:created xsi:type="dcterms:W3CDTF">2024-07-12T15:19:29Z</dcterms:created>
  <dcterms:modified xsi:type="dcterms:W3CDTF">2024-07-12T15:19:54Z</dcterms:modified>
</cp:coreProperties>
</file>