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27"/>
  </p:notesMasterIdLst>
  <p:sldIdLst>
    <p:sldId id="256" r:id="rId2"/>
    <p:sldId id="280" r:id="rId3"/>
    <p:sldId id="285" r:id="rId4"/>
    <p:sldId id="286" r:id="rId5"/>
    <p:sldId id="288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96" r:id="rId14"/>
    <p:sldId id="295" r:id="rId15"/>
    <p:sldId id="297" r:id="rId16"/>
    <p:sldId id="298" r:id="rId17"/>
    <p:sldId id="299" r:id="rId18"/>
    <p:sldId id="300" r:id="rId19"/>
    <p:sldId id="301" r:id="rId20"/>
    <p:sldId id="309" r:id="rId21"/>
    <p:sldId id="308" r:id="rId22"/>
    <p:sldId id="310" r:id="rId23"/>
    <p:sldId id="306" r:id="rId24"/>
    <p:sldId id="307" r:id="rId25"/>
    <p:sldId id="31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EFC"/>
    <a:srgbClr val="FCF7C9"/>
    <a:srgbClr val="40D1FF"/>
    <a:srgbClr val="E44F6D"/>
    <a:srgbClr val="E7FCC9"/>
    <a:srgbClr val="002060"/>
    <a:srgbClr val="50C878"/>
    <a:srgbClr val="3EB489"/>
    <a:srgbClr val="39FF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err="1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Répartition</a:t>
            </a:r>
            <a:r>
              <a:rPr lang="en-US" sz="20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des</a:t>
            </a:r>
            <a:r>
              <a:rPr lang="en-US" sz="2000" baseline="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000" baseline="0" dirty="0" err="1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produits</a:t>
            </a:r>
            <a:r>
              <a:rPr lang="en-US" sz="2000" baseline="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sz="2000" baseline="0" dirty="0" err="1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en</a:t>
            </a:r>
            <a:r>
              <a:rPr lang="en-US" sz="2000" baseline="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7 </a:t>
            </a:r>
            <a:r>
              <a:rPr lang="en-US" sz="2000" baseline="0" dirty="0" err="1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catégories</a:t>
            </a:r>
            <a:endParaRPr lang="en-US" sz="2000" dirty="0">
              <a:solidFill>
                <a:srgbClr val="00206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7343995692627393"/>
          <c:y val="0.10931570827785878"/>
          <c:w val="0.70695769043126078"/>
          <c:h val="0.85579344449375516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Catégorie</c:v>
                </c:pt>
              </c:strCache>
            </c:strRef>
          </c:tx>
          <c:spPr>
            <a:solidFill>
              <a:srgbClr val="C9CEFC"/>
            </a:soli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5">
                  <a:shade val="9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1.3068235094976871E-2"/>
                  <c:y val="5.367822650520932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290-4D61-903C-3E1CBE2C6915}"/>
                </c:ext>
              </c:extLst>
            </c:dLbl>
            <c:dLbl>
              <c:idx val="1"/>
              <c:layout>
                <c:manualLayout>
                  <c:x val="1.3068235094976871E-2"/>
                  <c:y val="1.07356453010417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290-4D61-903C-3E1CBE2C6915}"/>
                </c:ext>
              </c:extLst>
            </c:dLbl>
            <c:dLbl>
              <c:idx val="2"/>
              <c:layout>
                <c:manualLayout>
                  <c:x val="1.6335293868720971E-2"/>
                  <c:y val="2.14712906020837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290-4D61-903C-3E1CBE2C6915}"/>
                </c:ext>
              </c:extLst>
            </c:dLbl>
            <c:dLbl>
              <c:idx val="3"/>
              <c:layout>
                <c:manualLayout>
                  <c:x val="1.3068235094976751E-2"/>
                  <c:y val="1.07356453010418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90-4D61-903C-3E1CBE2C6915}"/>
                </c:ext>
              </c:extLst>
            </c:dLbl>
            <c:dLbl>
              <c:idx val="4"/>
              <c:layout>
                <c:manualLayout>
                  <c:x val="1.3068235094976751E-2"/>
                  <c:y val="8.051733975781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290-4D61-903C-3E1CBE2C6915}"/>
                </c:ext>
              </c:extLst>
            </c:dLbl>
            <c:dLbl>
              <c:idx val="5"/>
              <c:layout>
                <c:manualLayout>
                  <c:x val="1.3068235094976751E-2"/>
                  <c:y val="8.051733975781398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290-4D61-903C-3E1CBE2C6915}"/>
                </c:ext>
              </c:extLst>
            </c:dLbl>
            <c:dLbl>
              <c:idx val="6"/>
              <c:layout>
                <c:manualLayout>
                  <c:x val="1.47017644818489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290-4D61-903C-3E1CBE2C69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60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Feuil1!$A$2:$A$8</c:f>
              <c:strCache>
                <c:ptCount val="7"/>
                <c:pt idx="0">
                  <c:v>Computers</c:v>
                </c:pt>
                <c:pt idx="1">
                  <c:v>Beauty and Personal Care</c:v>
                </c:pt>
                <c:pt idx="2">
                  <c:v>Kitchen &amp; Dining</c:v>
                </c:pt>
                <c:pt idx="3">
                  <c:v>Home Decor &amp; Festive Needs</c:v>
                </c:pt>
                <c:pt idx="4">
                  <c:v>Watches</c:v>
                </c:pt>
                <c:pt idx="5">
                  <c:v>Baby Care</c:v>
                </c:pt>
                <c:pt idx="6">
                  <c:v>Home Furnishing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290-4D61-903C-3E1CBE2C691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220695936"/>
        <c:axId val="1220696296"/>
        <c:axId val="0"/>
      </c:bar3DChart>
      <c:catAx>
        <c:axId val="1220695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fr-FR"/>
          </a:p>
        </c:txPr>
        <c:crossAx val="1220696296"/>
        <c:crosses val="autoZero"/>
        <c:auto val="1"/>
        <c:lblAlgn val="ctr"/>
        <c:lblOffset val="100"/>
        <c:noMultiLvlLbl val="0"/>
      </c:catAx>
      <c:valAx>
        <c:axId val="1220696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20695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29ED4-476D-4824-9C23-01ACD3562C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4E383E7-C432-4C4D-A0F1-DBED0F343660}">
      <dgm:prSet custT="1"/>
      <dgm:spPr>
        <a:solidFill>
          <a:srgbClr val="C9CEFC"/>
        </a:solidFill>
      </dgm:spPr>
      <dgm:t>
        <a:bodyPr/>
        <a:lstStyle/>
        <a:p>
          <a:r>
            <a:rPr lang="fr-FR" sz="24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Prétraitement générale sur les données brutes :</a:t>
          </a:r>
        </a:p>
      </dgm:t>
    </dgm:pt>
    <dgm:pt modelId="{D84203F6-70C9-4710-A0A8-9396B68E964A}" type="parTrans" cxnId="{39AE0CDC-05C4-4EF2-9FB4-CB9D65DADE9B}">
      <dgm:prSet/>
      <dgm:spPr/>
      <dgm:t>
        <a:bodyPr/>
        <a:lstStyle/>
        <a:p>
          <a:endParaRPr lang="fr-FR"/>
        </a:p>
      </dgm:t>
    </dgm:pt>
    <dgm:pt modelId="{BF22FFA6-C90F-4579-8F03-F1F2B77B9774}" type="sibTrans" cxnId="{39AE0CDC-05C4-4EF2-9FB4-CB9D65DADE9B}">
      <dgm:prSet/>
      <dgm:spPr/>
      <dgm:t>
        <a:bodyPr/>
        <a:lstStyle/>
        <a:p>
          <a:endParaRPr lang="fr-FR"/>
        </a:p>
      </dgm:t>
    </dgm:pt>
    <dgm:pt modelId="{5FB33531-34FF-48A8-A093-DC9941EB9F9B}">
      <dgm:prSet custT="1"/>
      <dgm:spPr/>
      <dgm:t>
        <a:bodyPr/>
        <a:lstStyle/>
        <a:p>
          <a:r>
            <a:rPr lang="fr-FR" sz="24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Suppression des emails </a:t>
          </a:r>
          <a:r>
            <a:rPr lang="fr-FR" sz="24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(en respect avec le RGPD)</a:t>
          </a:r>
        </a:p>
      </dgm:t>
    </dgm:pt>
    <dgm:pt modelId="{D454B509-7C29-4D3D-AB69-D45ADE185D61}" type="parTrans" cxnId="{F3EB562F-2438-4FE6-AD13-77037773A1DD}">
      <dgm:prSet/>
      <dgm:spPr/>
      <dgm:t>
        <a:bodyPr/>
        <a:lstStyle/>
        <a:p>
          <a:endParaRPr lang="fr-FR"/>
        </a:p>
      </dgm:t>
    </dgm:pt>
    <dgm:pt modelId="{5EBFCEE7-1454-420A-B2F1-A2C92DBE72A5}" type="sibTrans" cxnId="{F3EB562F-2438-4FE6-AD13-77037773A1DD}">
      <dgm:prSet/>
      <dgm:spPr/>
      <dgm:t>
        <a:bodyPr/>
        <a:lstStyle/>
        <a:p>
          <a:endParaRPr lang="fr-FR"/>
        </a:p>
      </dgm:t>
    </dgm:pt>
    <dgm:pt modelId="{78114F25-53E5-407F-BF7F-7E0CC210FA79}">
      <dgm:prSet custT="1"/>
      <dgm:spPr/>
      <dgm:t>
        <a:bodyPr/>
        <a:lstStyle/>
        <a:p>
          <a:r>
            <a:rPr lang="fr-FR" sz="24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Correction des erreurs de </a:t>
          </a:r>
          <a:r>
            <a:rPr lang="fr-FR" sz="2400" dirty="0" err="1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tokenization</a:t>
          </a:r>
          <a:r>
            <a:rPr lang="fr-FR" sz="24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 </a:t>
          </a:r>
          <a:r>
            <a:rPr lang="fr-FR" sz="2400" i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(ex.: « 13cm,3kFactory »)</a:t>
          </a:r>
        </a:p>
      </dgm:t>
    </dgm:pt>
    <dgm:pt modelId="{7ACFCAAF-C04C-437B-B3AD-337A31FFFB85}" type="parTrans" cxnId="{A3B165DB-6F6D-4660-9839-6D72015B6B38}">
      <dgm:prSet/>
      <dgm:spPr/>
      <dgm:t>
        <a:bodyPr/>
        <a:lstStyle/>
        <a:p>
          <a:endParaRPr lang="fr-FR"/>
        </a:p>
      </dgm:t>
    </dgm:pt>
    <dgm:pt modelId="{B11B6A08-2A79-48AE-8B89-8EF62E052AC2}" type="sibTrans" cxnId="{A3B165DB-6F6D-4660-9839-6D72015B6B38}">
      <dgm:prSet/>
      <dgm:spPr/>
      <dgm:t>
        <a:bodyPr/>
        <a:lstStyle/>
        <a:p>
          <a:endParaRPr lang="fr-FR"/>
        </a:p>
      </dgm:t>
    </dgm:pt>
    <dgm:pt modelId="{7B1567A5-827D-4CAF-9961-8C5078F6381F}">
      <dgm:prSet custT="1"/>
      <dgm:spPr>
        <a:solidFill>
          <a:srgbClr val="C9CEFC"/>
        </a:solidFill>
      </dgm:spPr>
      <dgm:t>
        <a:bodyPr/>
        <a:lstStyle/>
        <a:p>
          <a:r>
            <a:rPr lang="fr-FR" sz="24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Création de corpus de données transformées pour les simplifier</a:t>
          </a:r>
        </a:p>
      </dgm:t>
    </dgm:pt>
    <dgm:pt modelId="{A72205F9-4D3D-43BF-84F2-87665F73A0AE}" type="parTrans" cxnId="{2F1021CB-FFC9-4A54-8929-BF409E68E0A2}">
      <dgm:prSet/>
      <dgm:spPr/>
      <dgm:t>
        <a:bodyPr/>
        <a:lstStyle/>
        <a:p>
          <a:endParaRPr lang="fr-FR"/>
        </a:p>
      </dgm:t>
    </dgm:pt>
    <dgm:pt modelId="{B3EBA13B-5BB1-46AA-A066-052B38C3EC4E}" type="sibTrans" cxnId="{2F1021CB-FFC9-4A54-8929-BF409E68E0A2}">
      <dgm:prSet/>
      <dgm:spPr/>
      <dgm:t>
        <a:bodyPr/>
        <a:lstStyle/>
        <a:p>
          <a:endParaRPr lang="fr-FR"/>
        </a:p>
      </dgm:t>
    </dgm:pt>
    <dgm:pt modelId="{AD618E43-6DB8-4196-9F89-3403099113EA}">
      <dgm:prSet custT="1"/>
      <dgm:spPr/>
      <dgm:t>
        <a:bodyPr/>
        <a:lstStyle/>
        <a:p>
          <a:r>
            <a:rPr lang="fr-FR" sz="24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Simplification des mots sous forme de lemmes </a:t>
          </a:r>
          <a:r>
            <a:rPr lang="fr-FR" sz="2400" i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(ex.: « I </a:t>
          </a:r>
          <a:r>
            <a:rPr lang="fr-FR" sz="2400" i="1" dirty="0" err="1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am</a:t>
          </a:r>
          <a:r>
            <a:rPr lang="fr-FR" sz="2400" i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 » -&gt; « I </a:t>
          </a:r>
          <a:r>
            <a:rPr lang="fr-FR" sz="2400" i="1" dirty="0" err="1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be</a:t>
          </a:r>
          <a:r>
            <a:rPr lang="fr-FR" sz="2400" i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 »)</a:t>
          </a:r>
        </a:p>
      </dgm:t>
    </dgm:pt>
    <dgm:pt modelId="{4ECDE32E-EEF1-44BC-ADB7-D71344B46FD2}" type="parTrans" cxnId="{67CFDDEA-EDEF-41D5-882A-24A7E601AC7E}">
      <dgm:prSet/>
      <dgm:spPr/>
      <dgm:t>
        <a:bodyPr/>
        <a:lstStyle/>
        <a:p>
          <a:endParaRPr lang="fr-FR"/>
        </a:p>
      </dgm:t>
    </dgm:pt>
    <dgm:pt modelId="{1CAF4EE8-D8DE-4CC3-8237-EAD46022C7AC}" type="sibTrans" cxnId="{67CFDDEA-EDEF-41D5-882A-24A7E601AC7E}">
      <dgm:prSet/>
      <dgm:spPr/>
      <dgm:t>
        <a:bodyPr/>
        <a:lstStyle/>
        <a:p>
          <a:endParaRPr lang="fr-FR"/>
        </a:p>
      </dgm:t>
    </dgm:pt>
    <dgm:pt modelId="{A95847DB-D6B1-423C-821E-176A863891E2}">
      <dgm:prSet custT="1"/>
      <dgm:spPr/>
      <dgm:t>
        <a:bodyPr/>
        <a:lstStyle/>
        <a:p>
          <a:r>
            <a:rPr lang="fr-FR" sz="24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Retrait des valeurs numériques (sous format texte ou chiffre)</a:t>
          </a:r>
        </a:p>
      </dgm:t>
    </dgm:pt>
    <dgm:pt modelId="{779A6860-3457-4EAE-8A63-A2DD610373F4}" type="parTrans" cxnId="{284EA560-37DD-44BB-B5F1-4FA95C248CDE}">
      <dgm:prSet/>
      <dgm:spPr/>
      <dgm:t>
        <a:bodyPr/>
        <a:lstStyle/>
        <a:p>
          <a:endParaRPr lang="fr-FR"/>
        </a:p>
      </dgm:t>
    </dgm:pt>
    <dgm:pt modelId="{0524360C-F1CF-4113-9912-881BD88D5085}" type="sibTrans" cxnId="{284EA560-37DD-44BB-B5F1-4FA95C248CDE}">
      <dgm:prSet/>
      <dgm:spPr/>
      <dgm:t>
        <a:bodyPr/>
        <a:lstStyle/>
        <a:p>
          <a:endParaRPr lang="fr-FR"/>
        </a:p>
      </dgm:t>
    </dgm:pt>
    <dgm:pt modelId="{45ACA29C-A603-4351-834D-4F3FCFB85A66}">
      <dgm:prSet custT="1"/>
      <dgm:spPr/>
      <dgm:t>
        <a:bodyPr/>
        <a:lstStyle/>
        <a:p>
          <a:r>
            <a:rPr lang="fr-FR" sz="24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Retrait des </a:t>
          </a:r>
          <a:r>
            <a:rPr lang="fr-FR" sz="2400" dirty="0" err="1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stopwords</a:t>
          </a:r>
          <a:r>
            <a:rPr lang="fr-FR" sz="24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 communs à toutes les catégories</a:t>
          </a:r>
        </a:p>
      </dgm:t>
    </dgm:pt>
    <dgm:pt modelId="{6E9592AF-3263-4B61-AA36-C7A0FA13E7C4}" type="parTrans" cxnId="{77097E52-4DCD-44EB-8013-AA8C483045EA}">
      <dgm:prSet/>
      <dgm:spPr/>
      <dgm:t>
        <a:bodyPr/>
        <a:lstStyle/>
        <a:p>
          <a:endParaRPr lang="fr-FR"/>
        </a:p>
      </dgm:t>
    </dgm:pt>
    <dgm:pt modelId="{57AA9126-3560-4C84-A25B-E88E234600E6}" type="sibTrans" cxnId="{77097E52-4DCD-44EB-8013-AA8C483045EA}">
      <dgm:prSet/>
      <dgm:spPr/>
      <dgm:t>
        <a:bodyPr/>
        <a:lstStyle/>
        <a:p>
          <a:endParaRPr lang="fr-FR"/>
        </a:p>
      </dgm:t>
    </dgm:pt>
    <dgm:pt modelId="{D273DCC3-2A92-4BF7-8E16-992B3F5A07DA}">
      <dgm:prSet custT="1"/>
      <dgm:spPr/>
      <dgm:t>
        <a:bodyPr/>
        <a:lstStyle/>
        <a:p>
          <a:r>
            <a:rPr lang="fr-FR" sz="24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Retrait de la ponctuation</a:t>
          </a:r>
        </a:p>
      </dgm:t>
    </dgm:pt>
    <dgm:pt modelId="{25B69B85-0947-4CBB-B1E0-8382F1D13722}" type="parTrans" cxnId="{D2C53054-5E8D-4E8F-B9FE-119842065E2F}">
      <dgm:prSet/>
      <dgm:spPr/>
      <dgm:t>
        <a:bodyPr/>
        <a:lstStyle/>
        <a:p>
          <a:endParaRPr lang="fr-FR"/>
        </a:p>
      </dgm:t>
    </dgm:pt>
    <dgm:pt modelId="{AC5D4A22-BB76-4F3A-9DA5-6FEFD74D0A47}" type="sibTrans" cxnId="{D2C53054-5E8D-4E8F-B9FE-119842065E2F}">
      <dgm:prSet/>
      <dgm:spPr/>
      <dgm:t>
        <a:bodyPr/>
        <a:lstStyle/>
        <a:p>
          <a:endParaRPr lang="fr-FR"/>
        </a:p>
      </dgm:t>
    </dgm:pt>
    <dgm:pt modelId="{BB502C86-5319-4F95-8998-0176C42CE0A9}">
      <dgm:prSet/>
      <dgm:spPr/>
      <dgm:t>
        <a:bodyPr/>
        <a:lstStyle/>
        <a:p>
          <a:endParaRPr lang="fr-FR" sz="2700" i="1" dirty="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8EC1E469-DAA5-44E5-9560-EBC87C964570}" type="parTrans" cxnId="{C838E18E-F35B-485E-92AF-79937E2F470B}">
      <dgm:prSet/>
      <dgm:spPr/>
      <dgm:t>
        <a:bodyPr/>
        <a:lstStyle/>
        <a:p>
          <a:endParaRPr lang="fr-FR"/>
        </a:p>
      </dgm:t>
    </dgm:pt>
    <dgm:pt modelId="{83FBE7D3-4962-4033-AD4A-E54D134EEBED}" type="sibTrans" cxnId="{C838E18E-F35B-485E-92AF-79937E2F470B}">
      <dgm:prSet/>
      <dgm:spPr/>
      <dgm:t>
        <a:bodyPr/>
        <a:lstStyle/>
        <a:p>
          <a:endParaRPr lang="fr-FR"/>
        </a:p>
      </dgm:t>
    </dgm:pt>
    <dgm:pt modelId="{F6572004-3C27-4EB8-9BED-370A43AB58C3}">
      <dgm:prSet custT="1"/>
      <dgm:spPr/>
      <dgm:t>
        <a:bodyPr/>
        <a:lstStyle/>
        <a:p>
          <a:r>
            <a:rPr lang="fr-FR" sz="24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Transformation en minuscules</a:t>
          </a:r>
        </a:p>
      </dgm:t>
    </dgm:pt>
    <dgm:pt modelId="{540EAAA9-7F5D-474C-ACF4-89BB579A8AD9}" type="parTrans" cxnId="{FE6E16D9-6A52-4DBB-9B02-7D537E0199BC}">
      <dgm:prSet/>
      <dgm:spPr/>
      <dgm:t>
        <a:bodyPr/>
        <a:lstStyle/>
        <a:p>
          <a:endParaRPr lang="fr-FR"/>
        </a:p>
      </dgm:t>
    </dgm:pt>
    <dgm:pt modelId="{464E964D-AC85-4AE6-92BD-DB88B82527B6}" type="sibTrans" cxnId="{FE6E16D9-6A52-4DBB-9B02-7D537E0199BC}">
      <dgm:prSet/>
      <dgm:spPr/>
      <dgm:t>
        <a:bodyPr/>
        <a:lstStyle/>
        <a:p>
          <a:endParaRPr lang="fr-FR"/>
        </a:p>
      </dgm:t>
    </dgm:pt>
    <dgm:pt modelId="{B4402601-E2D0-4EB2-9D8C-0E746EC8CD0D}" type="pres">
      <dgm:prSet presAssocID="{96429ED4-476D-4824-9C23-01ACD3562C91}" presName="linear" presStyleCnt="0">
        <dgm:presLayoutVars>
          <dgm:animLvl val="lvl"/>
          <dgm:resizeHandles val="exact"/>
        </dgm:presLayoutVars>
      </dgm:prSet>
      <dgm:spPr/>
    </dgm:pt>
    <dgm:pt modelId="{24EE8A31-5336-4BD2-8547-3C6E4FF0E2DF}" type="pres">
      <dgm:prSet presAssocID="{74E383E7-C432-4C4D-A0F1-DBED0F343660}" presName="parentText" presStyleLbl="node1" presStyleIdx="0" presStyleCnt="2" custLinFactNeighborX="783" custLinFactNeighborY="-6652">
        <dgm:presLayoutVars>
          <dgm:chMax val="0"/>
          <dgm:bulletEnabled val="1"/>
        </dgm:presLayoutVars>
      </dgm:prSet>
      <dgm:spPr/>
    </dgm:pt>
    <dgm:pt modelId="{0E2552F2-0820-4062-811B-2800835A7914}" type="pres">
      <dgm:prSet presAssocID="{74E383E7-C432-4C4D-A0F1-DBED0F343660}" presName="childText" presStyleLbl="revTx" presStyleIdx="0" presStyleCnt="2">
        <dgm:presLayoutVars>
          <dgm:bulletEnabled val="1"/>
        </dgm:presLayoutVars>
      </dgm:prSet>
      <dgm:spPr/>
    </dgm:pt>
    <dgm:pt modelId="{70558AEA-8383-4505-9FBB-476C77879E7C}" type="pres">
      <dgm:prSet presAssocID="{7B1567A5-827D-4CAF-9961-8C5078F6381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4DD0AE-A0BA-4E22-9595-19F8591BFBFF}" type="pres">
      <dgm:prSet presAssocID="{7B1567A5-827D-4CAF-9961-8C5078F6381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15B3E07-7D92-4BCD-A2E8-203420587D5F}" type="presOf" srcId="{45ACA29C-A603-4351-834D-4F3FCFB85A66}" destId="{084DD0AE-A0BA-4E22-9595-19F8591BFBFF}" srcOrd="0" destOrd="2" presId="urn:microsoft.com/office/officeart/2005/8/layout/vList2"/>
    <dgm:cxn modelId="{F3EB562F-2438-4FE6-AD13-77037773A1DD}" srcId="{74E383E7-C432-4C4D-A0F1-DBED0F343660}" destId="{5FB33531-34FF-48A8-A093-DC9941EB9F9B}" srcOrd="0" destOrd="0" parTransId="{D454B509-7C29-4D3D-AB69-D45ADE185D61}" sibTransId="{5EBFCEE7-1454-420A-B2F1-A2C92DBE72A5}"/>
    <dgm:cxn modelId="{EE1C2933-ADF3-4686-8156-A36FFA8C3ED5}" type="presOf" srcId="{F6572004-3C27-4EB8-9BED-370A43AB58C3}" destId="{084DD0AE-A0BA-4E22-9595-19F8591BFBFF}" srcOrd="0" destOrd="4" presId="urn:microsoft.com/office/officeart/2005/8/layout/vList2"/>
    <dgm:cxn modelId="{6FAFCC5E-225F-4373-9047-3AD47328F1B0}" type="presOf" srcId="{A95847DB-D6B1-423C-821E-176A863891E2}" destId="{084DD0AE-A0BA-4E22-9595-19F8591BFBFF}" srcOrd="0" destOrd="1" presId="urn:microsoft.com/office/officeart/2005/8/layout/vList2"/>
    <dgm:cxn modelId="{7FB5C15F-1330-4948-A583-0BA6FE5DA6EA}" type="presOf" srcId="{BB502C86-5319-4F95-8998-0176C42CE0A9}" destId="{0E2552F2-0820-4062-811B-2800835A7914}" srcOrd="0" destOrd="2" presId="urn:microsoft.com/office/officeart/2005/8/layout/vList2"/>
    <dgm:cxn modelId="{284EA560-37DD-44BB-B5F1-4FA95C248CDE}" srcId="{7B1567A5-827D-4CAF-9961-8C5078F6381F}" destId="{A95847DB-D6B1-423C-821E-176A863891E2}" srcOrd="1" destOrd="0" parTransId="{779A6860-3457-4EAE-8A63-A2DD610373F4}" sibTransId="{0524360C-F1CF-4113-9912-881BD88D5085}"/>
    <dgm:cxn modelId="{3FA18149-0C87-45C2-9440-2A378BBA75A8}" type="presOf" srcId="{7B1567A5-827D-4CAF-9961-8C5078F6381F}" destId="{70558AEA-8383-4505-9FBB-476C77879E7C}" srcOrd="0" destOrd="0" presId="urn:microsoft.com/office/officeart/2005/8/layout/vList2"/>
    <dgm:cxn modelId="{2BCAC26F-0F34-4C36-9A8A-30DD4C095BA2}" type="presOf" srcId="{AD618E43-6DB8-4196-9F89-3403099113EA}" destId="{084DD0AE-A0BA-4E22-9595-19F8591BFBFF}" srcOrd="0" destOrd="0" presId="urn:microsoft.com/office/officeart/2005/8/layout/vList2"/>
    <dgm:cxn modelId="{C198E571-04DB-4ECD-A941-7D71EAB97322}" type="presOf" srcId="{D273DCC3-2A92-4BF7-8E16-992B3F5A07DA}" destId="{084DD0AE-A0BA-4E22-9595-19F8591BFBFF}" srcOrd="0" destOrd="3" presId="urn:microsoft.com/office/officeart/2005/8/layout/vList2"/>
    <dgm:cxn modelId="{77097E52-4DCD-44EB-8013-AA8C483045EA}" srcId="{7B1567A5-827D-4CAF-9961-8C5078F6381F}" destId="{45ACA29C-A603-4351-834D-4F3FCFB85A66}" srcOrd="2" destOrd="0" parTransId="{6E9592AF-3263-4B61-AA36-C7A0FA13E7C4}" sibTransId="{57AA9126-3560-4C84-A25B-E88E234600E6}"/>
    <dgm:cxn modelId="{D2C53054-5E8D-4E8F-B9FE-119842065E2F}" srcId="{7B1567A5-827D-4CAF-9961-8C5078F6381F}" destId="{D273DCC3-2A92-4BF7-8E16-992B3F5A07DA}" srcOrd="3" destOrd="0" parTransId="{25B69B85-0947-4CBB-B1E0-8382F1D13722}" sibTransId="{AC5D4A22-BB76-4F3A-9DA5-6FEFD74D0A47}"/>
    <dgm:cxn modelId="{EBF4D657-B005-4D68-8A7B-4570BEF57DE6}" type="presOf" srcId="{5FB33531-34FF-48A8-A093-DC9941EB9F9B}" destId="{0E2552F2-0820-4062-811B-2800835A7914}" srcOrd="0" destOrd="0" presId="urn:microsoft.com/office/officeart/2005/8/layout/vList2"/>
    <dgm:cxn modelId="{4823635A-A3A7-4AD9-983E-C9ABBBABEAD1}" type="presOf" srcId="{78114F25-53E5-407F-BF7F-7E0CC210FA79}" destId="{0E2552F2-0820-4062-811B-2800835A7914}" srcOrd="0" destOrd="1" presId="urn:microsoft.com/office/officeart/2005/8/layout/vList2"/>
    <dgm:cxn modelId="{C838E18E-F35B-485E-92AF-79937E2F470B}" srcId="{74E383E7-C432-4C4D-A0F1-DBED0F343660}" destId="{BB502C86-5319-4F95-8998-0176C42CE0A9}" srcOrd="2" destOrd="0" parTransId="{8EC1E469-DAA5-44E5-9560-EBC87C964570}" sibTransId="{83FBE7D3-4962-4033-AD4A-E54D134EEBED}"/>
    <dgm:cxn modelId="{2F1021CB-FFC9-4A54-8929-BF409E68E0A2}" srcId="{96429ED4-476D-4824-9C23-01ACD3562C91}" destId="{7B1567A5-827D-4CAF-9961-8C5078F6381F}" srcOrd="1" destOrd="0" parTransId="{A72205F9-4D3D-43BF-84F2-87665F73A0AE}" sibTransId="{B3EBA13B-5BB1-46AA-A066-052B38C3EC4E}"/>
    <dgm:cxn modelId="{6DF8A3D5-8A53-4891-BB9C-D38F760075FA}" type="presOf" srcId="{74E383E7-C432-4C4D-A0F1-DBED0F343660}" destId="{24EE8A31-5336-4BD2-8547-3C6E4FF0E2DF}" srcOrd="0" destOrd="0" presId="urn:microsoft.com/office/officeart/2005/8/layout/vList2"/>
    <dgm:cxn modelId="{FE6E16D9-6A52-4DBB-9B02-7D537E0199BC}" srcId="{7B1567A5-827D-4CAF-9961-8C5078F6381F}" destId="{F6572004-3C27-4EB8-9BED-370A43AB58C3}" srcOrd="4" destOrd="0" parTransId="{540EAAA9-7F5D-474C-ACF4-89BB579A8AD9}" sibTransId="{464E964D-AC85-4AE6-92BD-DB88B82527B6}"/>
    <dgm:cxn modelId="{A3B165DB-6F6D-4660-9839-6D72015B6B38}" srcId="{74E383E7-C432-4C4D-A0F1-DBED0F343660}" destId="{78114F25-53E5-407F-BF7F-7E0CC210FA79}" srcOrd="1" destOrd="0" parTransId="{7ACFCAAF-C04C-437B-B3AD-337A31FFFB85}" sibTransId="{B11B6A08-2A79-48AE-8B89-8EF62E052AC2}"/>
    <dgm:cxn modelId="{39AE0CDC-05C4-4EF2-9FB4-CB9D65DADE9B}" srcId="{96429ED4-476D-4824-9C23-01ACD3562C91}" destId="{74E383E7-C432-4C4D-A0F1-DBED0F343660}" srcOrd="0" destOrd="0" parTransId="{D84203F6-70C9-4710-A0A8-9396B68E964A}" sibTransId="{BF22FFA6-C90F-4579-8F03-F1F2B77B9774}"/>
    <dgm:cxn modelId="{67CFDDEA-EDEF-41D5-882A-24A7E601AC7E}" srcId="{7B1567A5-827D-4CAF-9961-8C5078F6381F}" destId="{AD618E43-6DB8-4196-9F89-3403099113EA}" srcOrd="0" destOrd="0" parTransId="{4ECDE32E-EEF1-44BC-ADB7-D71344B46FD2}" sibTransId="{1CAF4EE8-D8DE-4CC3-8237-EAD46022C7AC}"/>
    <dgm:cxn modelId="{B1199AF7-37AD-43E1-971F-0F43C49E75BD}" type="presOf" srcId="{96429ED4-476D-4824-9C23-01ACD3562C91}" destId="{B4402601-E2D0-4EB2-9D8C-0E746EC8CD0D}" srcOrd="0" destOrd="0" presId="urn:microsoft.com/office/officeart/2005/8/layout/vList2"/>
    <dgm:cxn modelId="{8561C289-E35A-4858-96B9-0F5DA13731A2}" type="presParOf" srcId="{B4402601-E2D0-4EB2-9D8C-0E746EC8CD0D}" destId="{24EE8A31-5336-4BD2-8547-3C6E4FF0E2DF}" srcOrd="0" destOrd="0" presId="urn:microsoft.com/office/officeart/2005/8/layout/vList2"/>
    <dgm:cxn modelId="{BADA22DC-8C43-4B27-A58A-93FB23C38C7E}" type="presParOf" srcId="{B4402601-E2D0-4EB2-9D8C-0E746EC8CD0D}" destId="{0E2552F2-0820-4062-811B-2800835A7914}" srcOrd="1" destOrd="0" presId="urn:microsoft.com/office/officeart/2005/8/layout/vList2"/>
    <dgm:cxn modelId="{7F247435-B686-488C-A197-190D13ADB9F3}" type="presParOf" srcId="{B4402601-E2D0-4EB2-9D8C-0E746EC8CD0D}" destId="{70558AEA-8383-4505-9FBB-476C77879E7C}" srcOrd="2" destOrd="0" presId="urn:microsoft.com/office/officeart/2005/8/layout/vList2"/>
    <dgm:cxn modelId="{45E84A64-CBEE-4403-8FB6-A8F5FBFDED25}" type="presParOf" srcId="{B4402601-E2D0-4EB2-9D8C-0E746EC8CD0D}" destId="{084DD0AE-A0BA-4E22-9595-19F8591BFBF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EAAA25-6739-4DA8-9635-60590B73034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385C18F-007D-49F6-BAD2-78E9ECF9D642}">
      <dgm:prSet phldrT="[Texte]"/>
      <dgm:spPr>
        <a:solidFill>
          <a:srgbClr val="FCF7C9"/>
        </a:solidFill>
      </dgm:spPr>
      <dgm:t>
        <a:bodyPr/>
        <a:lstStyle/>
        <a:p>
          <a:r>
            <a:rPr lang="fr-FR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Vecteurs basés sur la fréquence d’apparition des mots</a:t>
          </a:r>
        </a:p>
      </dgm:t>
    </dgm:pt>
    <dgm:pt modelId="{DFF28397-A1F3-417D-B586-D3138A7A2B1E}" type="parTrans" cxnId="{B71EDB12-17BF-44ED-8F1F-D3F207CC94C0}">
      <dgm:prSet/>
      <dgm:spPr/>
      <dgm:t>
        <a:bodyPr/>
        <a:lstStyle/>
        <a:p>
          <a:endParaRPr lang="fr-FR"/>
        </a:p>
      </dgm:t>
    </dgm:pt>
    <dgm:pt modelId="{1CFA3B98-DF81-4293-9EFC-9139B1A421B9}" type="sibTrans" cxnId="{B71EDB12-17BF-44ED-8F1F-D3F207CC94C0}">
      <dgm:prSet/>
      <dgm:spPr/>
      <dgm:t>
        <a:bodyPr/>
        <a:lstStyle/>
        <a:p>
          <a:endParaRPr lang="fr-FR"/>
        </a:p>
      </dgm:t>
    </dgm:pt>
    <dgm:pt modelId="{DD0FDA09-503E-4F31-8D8E-2DD45B67A805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Count </a:t>
          </a:r>
          <a:r>
            <a:rPr lang="fr-FR" dirty="0" err="1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Vectorizer</a:t>
          </a:r>
          <a:endParaRPr lang="fr-FR" dirty="0">
            <a:solidFill>
              <a:srgbClr val="002060"/>
            </a:solidFill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46AD14DC-A6DB-4300-8599-3800558704E6}" type="parTrans" cxnId="{BC816F04-03DE-432C-8597-0BE1C0758256}">
      <dgm:prSet/>
      <dgm:spPr/>
      <dgm:t>
        <a:bodyPr/>
        <a:lstStyle/>
        <a:p>
          <a:endParaRPr lang="fr-FR"/>
        </a:p>
      </dgm:t>
    </dgm:pt>
    <dgm:pt modelId="{77BE2805-C6DA-4345-8C2A-50FCB4F409F8}" type="sibTrans" cxnId="{BC816F04-03DE-432C-8597-0BE1C0758256}">
      <dgm:prSet/>
      <dgm:spPr/>
      <dgm:t>
        <a:bodyPr/>
        <a:lstStyle/>
        <a:p>
          <a:endParaRPr lang="fr-FR"/>
        </a:p>
      </dgm:t>
    </dgm:pt>
    <dgm:pt modelId="{F1D64409-B59A-4810-A96E-59FD5416C38A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Tf – </a:t>
          </a:r>
          <a:r>
            <a:rPr lang="fr-FR" dirty="0" err="1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Idf</a:t>
          </a:r>
          <a:r>
            <a:rPr lang="fr-FR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 </a:t>
          </a:r>
          <a:r>
            <a:rPr lang="fr-FR" dirty="0" err="1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Vectorizer</a:t>
          </a:r>
          <a:endParaRPr lang="fr-FR" dirty="0">
            <a:solidFill>
              <a:srgbClr val="002060"/>
            </a:solidFill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8767C02A-77DF-4368-98C9-6E1AE742A707}" type="parTrans" cxnId="{F524444E-57A9-4923-BC83-AB4C8C5D7542}">
      <dgm:prSet/>
      <dgm:spPr/>
      <dgm:t>
        <a:bodyPr/>
        <a:lstStyle/>
        <a:p>
          <a:endParaRPr lang="fr-FR"/>
        </a:p>
      </dgm:t>
    </dgm:pt>
    <dgm:pt modelId="{F0C31F6D-9C64-4E82-B55E-BFE8F323A148}" type="sibTrans" cxnId="{F524444E-57A9-4923-BC83-AB4C8C5D7542}">
      <dgm:prSet/>
      <dgm:spPr/>
      <dgm:t>
        <a:bodyPr/>
        <a:lstStyle/>
        <a:p>
          <a:endParaRPr lang="fr-FR"/>
        </a:p>
      </dgm:t>
    </dgm:pt>
    <dgm:pt modelId="{BC4366DB-2F97-424F-B87F-5AD9F2D1F181}">
      <dgm:prSet phldrT="[Texte]"/>
      <dgm:spPr>
        <a:solidFill>
          <a:srgbClr val="C9CEFC"/>
        </a:solidFill>
      </dgm:spPr>
      <dgm:t>
        <a:bodyPr/>
        <a:lstStyle/>
        <a:p>
          <a:r>
            <a:rPr lang="fr-FR" b="1" dirty="0" err="1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Embeddings</a:t>
          </a:r>
          <a:r>
            <a:rPr lang="fr-FR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 de mots statistiques</a:t>
          </a:r>
        </a:p>
      </dgm:t>
    </dgm:pt>
    <dgm:pt modelId="{CD7F3D51-242C-4D5E-815C-EFEF55B5D556}" type="parTrans" cxnId="{A69BE497-B68D-4538-B55A-D3B0A541D9DD}">
      <dgm:prSet/>
      <dgm:spPr/>
      <dgm:t>
        <a:bodyPr/>
        <a:lstStyle/>
        <a:p>
          <a:endParaRPr lang="fr-FR"/>
        </a:p>
      </dgm:t>
    </dgm:pt>
    <dgm:pt modelId="{DA83485A-CD04-476D-B140-36128E7AE64C}" type="sibTrans" cxnId="{A69BE497-B68D-4538-B55A-D3B0A541D9DD}">
      <dgm:prSet/>
      <dgm:spPr/>
      <dgm:t>
        <a:bodyPr/>
        <a:lstStyle/>
        <a:p>
          <a:endParaRPr lang="fr-FR"/>
        </a:p>
      </dgm:t>
    </dgm:pt>
    <dgm:pt modelId="{26B5FA34-4DBB-4CBE-B0DC-0DB3C2BC85EC}">
      <dgm:prSet phldrT="[Texte]" custT="1"/>
      <dgm:spPr>
        <a:solidFill>
          <a:srgbClr val="C9CEFC"/>
        </a:solidFill>
      </dgm:spPr>
      <dgm:t>
        <a:bodyPr/>
        <a:lstStyle/>
        <a:p>
          <a:r>
            <a:rPr lang="fr-FR" sz="24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Word2vec (100/300)</a:t>
          </a:r>
        </a:p>
      </dgm:t>
    </dgm:pt>
    <dgm:pt modelId="{B7BCB3F2-33E5-4AFB-AF8E-CD3D3499AA94}" type="parTrans" cxnId="{583F2113-F0A3-4994-BF3F-BB6EA52DF98B}">
      <dgm:prSet/>
      <dgm:spPr/>
      <dgm:t>
        <a:bodyPr/>
        <a:lstStyle/>
        <a:p>
          <a:endParaRPr lang="fr-FR"/>
        </a:p>
      </dgm:t>
    </dgm:pt>
    <dgm:pt modelId="{7D1AB199-3C30-416C-83FD-3C7262C0B63A}" type="sibTrans" cxnId="{583F2113-F0A3-4994-BF3F-BB6EA52DF98B}">
      <dgm:prSet/>
      <dgm:spPr/>
      <dgm:t>
        <a:bodyPr/>
        <a:lstStyle/>
        <a:p>
          <a:endParaRPr lang="fr-FR"/>
        </a:p>
      </dgm:t>
    </dgm:pt>
    <dgm:pt modelId="{EB871CB6-52C2-4417-B0BB-A772A748FF22}">
      <dgm:prSet phldrT="[Texte]" custT="1"/>
      <dgm:spPr>
        <a:solidFill>
          <a:srgbClr val="C9CEFC"/>
        </a:solidFill>
      </dgm:spPr>
      <dgm:t>
        <a:bodyPr/>
        <a:lstStyle/>
        <a:p>
          <a:r>
            <a:rPr lang="fr-FR" sz="2400" dirty="0" err="1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Glove</a:t>
          </a:r>
          <a:r>
            <a:rPr lang="fr-FR" sz="24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 (100/300)</a:t>
          </a:r>
        </a:p>
      </dgm:t>
    </dgm:pt>
    <dgm:pt modelId="{B9FFAF3C-24E5-497F-806C-5CF2AD1A89BC}" type="parTrans" cxnId="{C87CFB6D-DF02-42AC-8A59-9EF68A45F0FB}">
      <dgm:prSet/>
      <dgm:spPr/>
      <dgm:t>
        <a:bodyPr/>
        <a:lstStyle/>
        <a:p>
          <a:endParaRPr lang="fr-FR"/>
        </a:p>
      </dgm:t>
    </dgm:pt>
    <dgm:pt modelId="{7EAE4CAC-EFBE-484F-A81D-3DA3C41F1A34}" type="sibTrans" cxnId="{C87CFB6D-DF02-42AC-8A59-9EF68A45F0FB}">
      <dgm:prSet/>
      <dgm:spPr/>
      <dgm:t>
        <a:bodyPr/>
        <a:lstStyle/>
        <a:p>
          <a:endParaRPr lang="fr-FR"/>
        </a:p>
      </dgm:t>
    </dgm:pt>
    <dgm:pt modelId="{BAD0CF3B-EA98-4B44-B495-FA4DAE6944D5}">
      <dgm:prSet phldrT="[Texte]"/>
      <dgm:spPr>
        <a:solidFill>
          <a:srgbClr val="C9CEFC"/>
        </a:solidFill>
      </dgm:spPr>
      <dgm:t>
        <a:bodyPr/>
        <a:lstStyle/>
        <a:p>
          <a:r>
            <a:rPr lang="fr-FR" b="1" dirty="0" err="1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Embeddings</a:t>
          </a:r>
          <a:r>
            <a:rPr lang="fr-FR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 de mots contextuels</a:t>
          </a:r>
        </a:p>
      </dgm:t>
    </dgm:pt>
    <dgm:pt modelId="{4E6357AA-9D72-4A69-B6C8-3A7F5BF4923C}" type="parTrans" cxnId="{F4818E62-F40E-4074-B6D7-BFF819AFFBDC}">
      <dgm:prSet/>
      <dgm:spPr/>
      <dgm:t>
        <a:bodyPr/>
        <a:lstStyle/>
        <a:p>
          <a:endParaRPr lang="fr-FR"/>
        </a:p>
      </dgm:t>
    </dgm:pt>
    <dgm:pt modelId="{937CB6B8-2A5C-4835-8074-324964F712F8}" type="sibTrans" cxnId="{F4818E62-F40E-4074-B6D7-BFF819AFFBDC}">
      <dgm:prSet/>
      <dgm:spPr/>
      <dgm:t>
        <a:bodyPr/>
        <a:lstStyle/>
        <a:p>
          <a:endParaRPr lang="fr-FR"/>
        </a:p>
      </dgm:t>
    </dgm:pt>
    <dgm:pt modelId="{5B4F3E9D-96E5-4B8C-B631-CB3E6F129CEB}">
      <dgm:prSet phldrT="[Texte]" custT="1"/>
      <dgm:spPr>
        <a:solidFill>
          <a:srgbClr val="C9CEFC"/>
        </a:solidFill>
      </dgm:spPr>
      <dgm:t>
        <a:bodyPr/>
        <a:lstStyle/>
        <a:p>
          <a:r>
            <a:rPr lang="fr-FR" sz="24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BERT</a:t>
          </a:r>
        </a:p>
      </dgm:t>
    </dgm:pt>
    <dgm:pt modelId="{5A2DF705-4262-4BDE-9776-369C1E38B0C8}" type="parTrans" cxnId="{5852BAC2-80ED-44A1-A16B-9EF180892DB8}">
      <dgm:prSet/>
      <dgm:spPr/>
      <dgm:t>
        <a:bodyPr/>
        <a:lstStyle/>
        <a:p>
          <a:endParaRPr lang="fr-FR"/>
        </a:p>
      </dgm:t>
    </dgm:pt>
    <dgm:pt modelId="{2A3B6B19-4CCA-433F-BD79-C3E0BCFAFF2F}" type="sibTrans" cxnId="{5852BAC2-80ED-44A1-A16B-9EF180892DB8}">
      <dgm:prSet/>
      <dgm:spPr/>
      <dgm:t>
        <a:bodyPr/>
        <a:lstStyle/>
        <a:p>
          <a:endParaRPr lang="fr-FR"/>
        </a:p>
      </dgm:t>
    </dgm:pt>
    <dgm:pt modelId="{7456FDA5-BE44-41BB-8EDD-7270284E6BED}">
      <dgm:prSet phldrT="[Texte]"/>
      <dgm:spPr>
        <a:solidFill>
          <a:srgbClr val="C9CEFC"/>
        </a:solidFill>
      </dgm:spPr>
      <dgm:t>
        <a:bodyPr/>
        <a:lstStyle/>
        <a:p>
          <a:r>
            <a:rPr lang="fr-FR" b="1" dirty="0" err="1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Embeddings</a:t>
          </a:r>
          <a:r>
            <a:rPr lang="fr-FR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 de phrases</a:t>
          </a:r>
        </a:p>
      </dgm:t>
    </dgm:pt>
    <dgm:pt modelId="{6D018D50-D349-4545-8C9B-4D0B6EEBE830}" type="parTrans" cxnId="{9BA25085-14EB-4DB7-B1A9-99B29A0B4BB2}">
      <dgm:prSet/>
      <dgm:spPr/>
      <dgm:t>
        <a:bodyPr/>
        <a:lstStyle/>
        <a:p>
          <a:endParaRPr lang="fr-FR"/>
        </a:p>
      </dgm:t>
    </dgm:pt>
    <dgm:pt modelId="{896D8BF8-8D06-4D0E-8A23-6C2CF01110B3}" type="sibTrans" cxnId="{9BA25085-14EB-4DB7-B1A9-99B29A0B4BB2}">
      <dgm:prSet/>
      <dgm:spPr/>
      <dgm:t>
        <a:bodyPr/>
        <a:lstStyle/>
        <a:p>
          <a:endParaRPr lang="fr-FR"/>
        </a:p>
      </dgm:t>
    </dgm:pt>
    <dgm:pt modelId="{A2DF8E0A-6E8B-4B7F-824A-88E474471EA8}">
      <dgm:prSet phldrT="[Texte]"/>
      <dgm:spPr>
        <a:solidFill>
          <a:srgbClr val="C9CEFC"/>
        </a:solidFill>
      </dgm:spPr>
      <dgm:t>
        <a:bodyPr/>
        <a:lstStyle/>
        <a:p>
          <a:r>
            <a:rPr lang="fr-FR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USE</a:t>
          </a:r>
        </a:p>
      </dgm:t>
    </dgm:pt>
    <dgm:pt modelId="{E85BD54F-AC3E-4B54-BBEB-53B24473AF6D}" type="parTrans" cxnId="{446C180B-EAF9-4AF7-AD2B-358B9AB956AB}">
      <dgm:prSet/>
      <dgm:spPr/>
      <dgm:t>
        <a:bodyPr/>
        <a:lstStyle/>
        <a:p>
          <a:endParaRPr lang="fr-FR"/>
        </a:p>
      </dgm:t>
    </dgm:pt>
    <dgm:pt modelId="{CB4BF6B2-BF3A-4ABF-AA9D-C455165650A2}" type="sibTrans" cxnId="{446C180B-EAF9-4AF7-AD2B-358B9AB956AB}">
      <dgm:prSet/>
      <dgm:spPr/>
      <dgm:t>
        <a:bodyPr/>
        <a:lstStyle/>
        <a:p>
          <a:endParaRPr lang="fr-FR"/>
        </a:p>
      </dgm:t>
    </dgm:pt>
    <dgm:pt modelId="{4C3CDB92-17CA-475F-B759-9E8B4CB61A1B}">
      <dgm:prSet phldrT="[Texte]"/>
      <dgm:spPr>
        <a:solidFill>
          <a:srgbClr val="C9CEFC"/>
        </a:solidFill>
      </dgm:spPr>
      <dgm:t>
        <a:bodyPr/>
        <a:lstStyle/>
        <a:p>
          <a:r>
            <a:rPr lang="fr-FR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ALL-MPNET</a:t>
          </a:r>
        </a:p>
      </dgm:t>
    </dgm:pt>
    <dgm:pt modelId="{5D09FE7E-B275-4910-81D5-285B16215CEA}" type="parTrans" cxnId="{EA15EE94-8783-4793-8CE1-3872762CD06A}">
      <dgm:prSet/>
      <dgm:spPr/>
      <dgm:t>
        <a:bodyPr/>
        <a:lstStyle/>
        <a:p>
          <a:endParaRPr lang="fr-FR"/>
        </a:p>
      </dgm:t>
    </dgm:pt>
    <dgm:pt modelId="{52F69FF9-317F-4133-A5FB-A3257F7F9FFE}" type="sibTrans" cxnId="{EA15EE94-8783-4793-8CE1-3872762CD06A}">
      <dgm:prSet/>
      <dgm:spPr/>
      <dgm:t>
        <a:bodyPr/>
        <a:lstStyle/>
        <a:p>
          <a:endParaRPr lang="fr-FR"/>
        </a:p>
      </dgm:t>
    </dgm:pt>
    <dgm:pt modelId="{DD3CB398-9AF1-4927-8C21-B1893B576A09}" type="pres">
      <dgm:prSet presAssocID="{BEEAAA25-6739-4DA8-9635-60590B7303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B2F5A88-7D17-4AD1-89AB-719EF36A1CE1}" type="pres">
      <dgm:prSet presAssocID="{D385C18F-007D-49F6-BAD2-78E9ECF9D642}" presName="hierRoot1" presStyleCnt="0">
        <dgm:presLayoutVars>
          <dgm:hierBranch val="init"/>
        </dgm:presLayoutVars>
      </dgm:prSet>
      <dgm:spPr/>
    </dgm:pt>
    <dgm:pt modelId="{0B3727B0-A69D-47C3-94A9-BF921BEBDDAF}" type="pres">
      <dgm:prSet presAssocID="{D385C18F-007D-49F6-BAD2-78E9ECF9D642}" presName="rootComposite1" presStyleCnt="0"/>
      <dgm:spPr/>
    </dgm:pt>
    <dgm:pt modelId="{1DB21FF0-7E86-4798-8E54-04E0208CE719}" type="pres">
      <dgm:prSet presAssocID="{D385C18F-007D-49F6-BAD2-78E9ECF9D642}" presName="rootText1" presStyleLbl="node0" presStyleIdx="0" presStyleCnt="4" custScaleX="156114" custScaleY="222821">
        <dgm:presLayoutVars>
          <dgm:chPref val="3"/>
        </dgm:presLayoutVars>
      </dgm:prSet>
      <dgm:spPr/>
    </dgm:pt>
    <dgm:pt modelId="{9B9BCCED-B727-4319-B6F4-368C3897777D}" type="pres">
      <dgm:prSet presAssocID="{D385C18F-007D-49F6-BAD2-78E9ECF9D642}" presName="rootConnector1" presStyleLbl="node1" presStyleIdx="0" presStyleCnt="0"/>
      <dgm:spPr/>
    </dgm:pt>
    <dgm:pt modelId="{3058E152-BF24-4FA0-8B80-D95975C721CE}" type="pres">
      <dgm:prSet presAssocID="{D385C18F-007D-49F6-BAD2-78E9ECF9D642}" presName="hierChild2" presStyleCnt="0"/>
      <dgm:spPr/>
    </dgm:pt>
    <dgm:pt modelId="{EFC7AEB9-4073-405D-8B6C-6E9D62B87A28}" type="pres">
      <dgm:prSet presAssocID="{46AD14DC-A6DB-4300-8599-3800558704E6}" presName="Name37" presStyleLbl="parChTrans1D2" presStyleIdx="0" presStyleCnt="7"/>
      <dgm:spPr/>
    </dgm:pt>
    <dgm:pt modelId="{DD7E0358-E77D-46AA-8661-012E87E1E5BC}" type="pres">
      <dgm:prSet presAssocID="{DD0FDA09-503E-4F31-8D8E-2DD45B67A805}" presName="hierRoot2" presStyleCnt="0">
        <dgm:presLayoutVars>
          <dgm:hierBranch val="init"/>
        </dgm:presLayoutVars>
      </dgm:prSet>
      <dgm:spPr/>
    </dgm:pt>
    <dgm:pt modelId="{264C2B15-D1F7-45C2-9805-6FCF9FBB8D33}" type="pres">
      <dgm:prSet presAssocID="{DD0FDA09-503E-4F31-8D8E-2DD45B67A805}" presName="rootComposite" presStyleCnt="0"/>
      <dgm:spPr/>
    </dgm:pt>
    <dgm:pt modelId="{8B567C14-0E9B-4AC5-BAAB-F2E29937DD72}" type="pres">
      <dgm:prSet presAssocID="{DD0FDA09-503E-4F31-8D8E-2DD45B67A805}" presName="rootText" presStyleLbl="node2" presStyleIdx="0" presStyleCnt="7" custScaleY="222821">
        <dgm:presLayoutVars>
          <dgm:chPref val="3"/>
        </dgm:presLayoutVars>
      </dgm:prSet>
      <dgm:spPr/>
    </dgm:pt>
    <dgm:pt modelId="{BF0C58BF-D5B8-4F99-B31D-31B43D15F72E}" type="pres">
      <dgm:prSet presAssocID="{DD0FDA09-503E-4F31-8D8E-2DD45B67A805}" presName="rootConnector" presStyleLbl="node2" presStyleIdx="0" presStyleCnt="7"/>
      <dgm:spPr/>
    </dgm:pt>
    <dgm:pt modelId="{FBA2FAD6-51A7-4D0E-ABC9-4F433D2292DC}" type="pres">
      <dgm:prSet presAssocID="{DD0FDA09-503E-4F31-8D8E-2DD45B67A805}" presName="hierChild4" presStyleCnt="0"/>
      <dgm:spPr/>
    </dgm:pt>
    <dgm:pt modelId="{20F0D62E-FCBE-4436-8AA3-18EABBB66058}" type="pres">
      <dgm:prSet presAssocID="{DD0FDA09-503E-4F31-8D8E-2DD45B67A805}" presName="hierChild5" presStyleCnt="0"/>
      <dgm:spPr/>
    </dgm:pt>
    <dgm:pt modelId="{58ACA862-93ED-46F2-98DC-316B2E7F8CAF}" type="pres">
      <dgm:prSet presAssocID="{8767C02A-77DF-4368-98C9-6E1AE742A707}" presName="Name37" presStyleLbl="parChTrans1D2" presStyleIdx="1" presStyleCnt="7"/>
      <dgm:spPr/>
    </dgm:pt>
    <dgm:pt modelId="{34278651-1C47-4406-B84A-AB31FE5A0161}" type="pres">
      <dgm:prSet presAssocID="{F1D64409-B59A-4810-A96E-59FD5416C38A}" presName="hierRoot2" presStyleCnt="0">
        <dgm:presLayoutVars>
          <dgm:hierBranch val="init"/>
        </dgm:presLayoutVars>
      </dgm:prSet>
      <dgm:spPr/>
    </dgm:pt>
    <dgm:pt modelId="{15723616-736E-47B0-90E6-4775F0772E10}" type="pres">
      <dgm:prSet presAssocID="{F1D64409-B59A-4810-A96E-59FD5416C38A}" presName="rootComposite" presStyleCnt="0"/>
      <dgm:spPr/>
    </dgm:pt>
    <dgm:pt modelId="{323619A0-F0B7-4E44-BAC4-EA4FD0F8DC6F}" type="pres">
      <dgm:prSet presAssocID="{F1D64409-B59A-4810-A96E-59FD5416C38A}" presName="rootText" presStyleLbl="node2" presStyleIdx="1" presStyleCnt="7" custScaleY="222821">
        <dgm:presLayoutVars>
          <dgm:chPref val="3"/>
        </dgm:presLayoutVars>
      </dgm:prSet>
      <dgm:spPr/>
    </dgm:pt>
    <dgm:pt modelId="{F301B355-65EC-4D17-A5E9-0657EB31502D}" type="pres">
      <dgm:prSet presAssocID="{F1D64409-B59A-4810-A96E-59FD5416C38A}" presName="rootConnector" presStyleLbl="node2" presStyleIdx="1" presStyleCnt="7"/>
      <dgm:spPr/>
    </dgm:pt>
    <dgm:pt modelId="{2416F633-0237-4940-9014-E9430A987D9C}" type="pres">
      <dgm:prSet presAssocID="{F1D64409-B59A-4810-A96E-59FD5416C38A}" presName="hierChild4" presStyleCnt="0"/>
      <dgm:spPr/>
    </dgm:pt>
    <dgm:pt modelId="{3ED418A3-E845-47F2-95D0-71F1EFBD0A5A}" type="pres">
      <dgm:prSet presAssocID="{F1D64409-B59A-4810-A96E-59FD5416C38A}" presName="hierChild5" presStyleCnt="0"/>
      <dgm:spPr/>
    </dgm:pt>
    <dgm:pt modelId="{48CC4C66-589A-4C95-90DE-54ABA5DBB14C}" type="pres">
      <dgm:prSet presAssocID="{D385C18F-007D-49F6-BAD2-78E9ECF9D642}" presName="hierChild3" presStyleCnt="0"/>
      <dgm:spPr/>
    </dgm:pt>
    <dgm:pt modelId="{6706E3F4-BD3E-41CE-AFC7-7CE3316E3687}" type="pres">
      <dgm:prSet presAssocID="{BC4366DB-2F97-424F-B87F-5AD9F2D1F181}" presName="hierRoot1" presStyleCnt="0">
        <dgm:presLayoutVars>
          <dgm:hierBranch val="init"/>
        </dgm:presLayoutVars>
      </dgm:prSet>
      <dgm:spPr/>
    </dgm:pt>
    <dgm:pt modelId="{F4EC0002-18BD-4C38-8913-FC6F73492D7C}" type="pres">
      <dgm:prSet presAssocID="{BC4366DB-2F97-424F-B87F-5AD9F2D1F181}" presName="rootComposite1" presStyleCnt="0"/>
      <dgm:spPr/>
    </dgm:pt>
    <dgm:pt modelId="{19D21883-E027-4C1C-9DCD-DB12FBF8AFDA}" type="pres">
      <dgm:prSet presAssocID="{BC4366DB-2F97-424F-B87F-5AD9F2D1F181}" presName="rootText1" presStyleLbl="node0" presStyleIdx="1" presStyleCnt="4" custScaleX="156114" custScaleY="222821">
        <dgm:presLayoutVars>
          <dgm:chPref val="3"/>
        </dgm:presLayoutVars>
      </dgm:prSet>
      <dgm:spPr/>
    </dgm:pt>
    <dgm:pt modelId="{183EAF05-8EB9-4362-80F1-3785D71D8B8A}" type="pres">
      <dgm:prSet presAssocID="{BC4366DB-2F97-424F-B87F-5AD9F2D1F181}" presName="rootConnector1" presStyleLbl="node1" presStyleIdx="0" presStyleCnt="0"/>
      <dgm:spPr/>
    </dgm:pt>
    <dgm:pt modelId="{A9314284-B4B9-4167-92A0-CFD59175DD9F}" type="pres">
      <dgm:prSet presAssocID="{BC4366DB-2F97-424F-B87F-5AD9F2D1F181}" presName="hierChild2" presStyleCnt="0"/>
      <dgm:spPr/>
    </dgm:pt>
    <dgm:pt modelId="{B4F6E6B0-FDB0-4C74-BF07-56F288B11F4F}" type="pres">
      <dgm:prSet presAssocID="{B7BCB3F2-33E5-4AFB-AF8E-CD3D3499AA94}" presName="Name37" presStyleLbl="parChTrans1D2" presStyleIdx="2" presStyleCnt="7"/>
      <dgm:spPr/>
    </dgm:pt>
    <dgm:pt modelId="{62B46F61-B95B-4530-AD10-FF04227690B3}" type="pres">
      <dgm:prSet presAssocID="{26B5FA34-4DBB-4CBE-B0DC-0DB3C2BC85EC}" presName="hierRoot2" presStyleCnt="0">
        <dgm:presLayoutVars>
          <dgm:hierBranch val="init"/>
        </dgm:presLayoutVars>
      </dgm:prSet>
      <dgm:spPr/>
    </dgm:pt>
    <dgm:pt modelId="{DF02C709-D39A-4187-BBE2-2F37EE5F8C94}" type="pres">
      <dgm:prSet presAssocID="{26B5FA34-4DBB-4CBE-B0DC-0DB3C2BC85EC}" presName="rootComposite" presStyleCnt="0"/>
      <dgm:spPr/>
    </dgm:pt>
    <dgm:pt modelId="{44562E0D-4C11-4B76-A2AD-F19EA5FE4024}" type="pres">
      <dgm:prSet presAssocID="{26B5FA34-4DBB-4CBE-B0DC-0DB3C2BC85EC}" presName="rootText" presStyleLbl="node2" presStyleIdx="2" presStyleCnt="7" custScaleY="222821">
        <dgm:presLayoutVars>
          <dgm:chPref val="3"/>
        </dgm:presLayoutVars>
      </dgm:prSet>
      <dgm:spPr/>
    </dgm:pt>
    <dgm:pt modelId="{EA420FF8-CA0D-498A-BC04-87334DF70E2E}" type="pres">
      <dgm:prSet presAssocID="{26B5FA34-4DBB-4CBE-B0DC-0DB3C2BC85EC}" presName="rootConnector" presStyleLbl="node2" presStyleIdx="2" presStyleCnt="7"/>
      <dgm:spPr/>
    </dgm:pt>
    <dgm:pt modelId="{D2C81438-EF4E-4D16-B94F-63E912BCA370}" type="pres">
      <dgm:prSet presAssocID="{26B5FA34-4DBB-4CBE-B0DC-0DB3C2BC85EC}" presName="hierChild4" presStyleCnt="0"/>
      <dgm:spPr/>
    </dgm:pt>
    <dgm:pt modelId="{C479F0D8-1087-4ECB-A8A6-4DE45DC03B8B}" type="pres">
      <dgm:prSet presAssocID="{26B5FA34-4DBB-4CBE-B0DC-0DB3C2BC85EC}" presName="hierChild5" presStyleCnt="0"/>
      <dgm:spPr/>
    </dgm:pt>
    <dgm:pt modelId="{3F95E364-9486-4100-BECA-A582813D3A62}" type="pres">
      <dgm:prSet presAssocID="{B9FFAF3C-24E5-497F-806C-5CF2AD1A89BC}" presName="Name37" presStyleLbl="parChTrans1D2" presStyleIdx="3" presStyleCnt="7"/>
      <dgm:spPr/>
    </dgm:pt>
    <dgm:pt modelId="{BD7C7532-B6F4-4B98-AE16-A5D3D8C59FF6}" type="pres">
      <dgm:prSet presAssocID="{EB871CB6-52C2-4417-B0BB-A772A748FF22}" presName="hierRoot2" presStyleCnt="0">
        <dgm:presLayoutVars>
          <dgm:hierBranch val="init"/>
        </dgm:presLayoutVars>
      </dgm:prSet>
      <dgm:spPr/>
    </dgm:pt>
    <dgm:pt modelId="{FB2A642E-99CD-4BE7-9361-D8EE343EEB9C}" type="pres">
      <dgm:prSet presAssocID="{EB871CB6-52C2-4417-B0BB-A772A748FF22}" presName="rootComposite" presStyleCnt="0"/>
      <dgm:spPr/>
    </dgm:pt>
    <dgm:pt modelId="{498CD5E1-3B6E-4D75-AD4B-A0090B82D4E5}" type="pres">
      <dgm:prSet presAssocID="{EB871CB6-52C2-4417-B0BB-A772A748FF22}" presName="rootText" presStyleLbl="node2" presStyleIdx="3" presStyleCnt="7" custScaleY="222821">
        <dgm:presLayoutVars>
          <dgm:chPref val="3"/>
        </dgm:presLayoutVars>
      </dgm:prSet>
      <dgm:spPr/>
    </dgm:pt>
    <dgm:pt modelId="{30C20A0B-0765-45B7-8192-64D3013AD72C}" type="pres">
      <dgm:prSet presAssocID="{EB871CB6-52C2-4417-B0BB-A772A748FF22}" presName="rootConnector" presStyleLbl="node2" presStyleIdx="3" presStyleCnt="7"/>
      <dgm:spPr/>
    </dgm:pt>
    <dgm:pt modelId="{35DCC672-8E69-46EE-915A-D2922B374314}" type="pres">
      <dgm:prSet presAssocID="{EB871CB6-52C2-4417-B0BB-A772A748FF22}" presName="hierChild4" presStyleCnt="0"/>
      <dgm:spPr/>
    </dgm:pt>
    <dgm:pt modelId="{EC6EEB49-5EDF-492E-8FCB-A793630712A7}" type="pres">
      <dgm:prSet presAssocID="{EB871CB6-52C2-4417-B0BB-A772A748FF22}" presName="hierChild5" presStyleCnt="0"/>
      <dgm:spPr/>
    </dgm:pt>
    <dgm:pt modelId="{A7A07A23-57AF-486C-A6C2-41E06C4C4C7A}" type="pres">
      <dgm:prSet presAssocID="{BC4366DB-2F97-424F-B87F-5AD9F2D1F181}" presName="hierChild3" presStyleCnt="0"/>
      <dgm:spPr/>
    </dgm:pt>
    <dgm:pt modelId="{E87EDFF0-7FC6-4E2A-93A3-6EEBC2F2C66F}" type="pres">
      <dgm:prSet presAssocID="{BAD0CF3B-EA98-4B44-B495-FA4DAE6944D5}" presName="hierRoot1" presStyleCnt="0">
        <dgm:presLayoutVars>
          <dgm:hierBranch val="init"/>
        </dgm:presLayoutVars>
      </dgm:prSet>
      <dgm:spPr/>
    </dgm:pt>
    <dgm:pt modelId="{5DB2A808-3EA6-424B-BC64-6034373D13A3}" type="pres">
      <dgm:prSet presAssocID="{BAD0CF3B-EA98-4B44-B495-FA4DAE6944D5}" presName="rootComposite1" presStyleCnt="0"/>
      <dgm:spPr/>
    </dgm:pt>
    <dgm:pt modelId="{63B2433A-48A1-4F98-AEAB-848459457692}" type="pres">
      <dgm:prSet presAssocID="{BAD0CF3B-EA98-4B44-B495-FA4DAE6944D5}" presName="rootText1" presStyleLbl="node0" presStyleIdx="2" presStyleCnt="4" custScaleX="156114" custScaleY="222821">
        <dgm:presLayoutVars>
          <dgm:chPref val="3"/>
        </dgm:presLayoutVars>
      </dgm:prSet>
      <dgm:spPr/>
    </dgm:pt>
    <dgm:pt modelId="{D8BA0E3D-2A67-4776-84E3-2828EBEF0CD2}" type="pres">
      <dgm:prSet presAssocID="{BAD0CF3B-EA98-4B44-B495-FA4DAE6944D5}" presName="rootConnector1" presStyleLbl="node1" presStyleIdx="0" presStyleCnt="0"/>
      <dgm:spPr/>
    </dgm:pt>
    <dgm:pt modelId="{D941E231-98A6-453F-AD60-369CD7F26A10}" type="pres">
      <dgm:prSet presAssocID="{BAD0CF3B-EA98-4B44-B495-FA4DAE6944D5}" presName="hierChild2" presStyleCnt="0"/>
      <dgm:spPr/>
    </dgm:pt>
    <dgm:pt modelId="{00CF144D-6CEE-49A7-B1CA-3BE8752281B6}" type="pres">
      <dgm:prSet presAssocID="{5A2DF705-4262-4BDE-9776-369C1E38B0C8}" presName="Name37" presStyleLbl="parChTrans1D2" presStyleIdx="4" presStyleCnt="7"/>
      <dgm:spPr/>
    </dgm:pt>
    <dgm:pt modelId="{015CB9B5-3858-4BE9-8B15-6541C5C5DFA1}" type="pres">
      <dgm:prSet presAssocID="{5B4F3E9D-96E5-4B8C-B631-CB3E6F129CEB}" presName="hierRoot2" presStyleCnt="0">
        <dgm:presLayoutVars>
          <dgm:hierBranch val="init"/>
        </dgm:presLayoutVars>
      </dgm:prSet>
      <dgm:spPr/>
    </dgm:pt>
    <dgm:pt modelId="{A92FBB3D-CFA1-4E9A-A37A-4E9657D28E76}" type="pres">
      <dgm:prSet presAssocID="{5B4F3E9D-96E5-4B8C-B631-CB3E6F129CEB}" presName="rootComposite" presStyleCnt="0"/>
      <dgm:spPr/>
    </dgm:pt>
    <dgm:pt modelId="{7CD42B58-8FA4-44D8-A365-784124F1591A}" type="pres">
      <dgm:prSet presAssocID="{5B4F3E9D-96E5-4B8C-B631-CB3E6F129CEB}" presName="rootText" presStyleLbl="node2" presStyleIdx="4" presStyleCnt="7" custScaleY="222821">
        <dgm:presLayoutVars>
          <dgm:chPref val="3"/>
        </dgm:presLayoutVars>
      </dgm:prSet>
      <dgm:spPr/>
    </dgm:pt>
    <dgm:pt modelId="{D9D8D08C-C2B6-47ED-8275-D0C41DF6A20D}" type="pres">
      <dgm:prSet presAssocID="{5B4F3E9D-96E5-4B8C-B631-CB3E6F129CEB}" presName="rootConnector" presStyleLbl="node2" presStyleIdx="4" presStyleCnt="7"/>
      <dgm:spPr/>
    </dgm:pt>
    <dgm:pt modelId="{D19902A1-BB3B-4DA0-9BFC-EFC4105F3320}" type="pres">
      <dgm:prSet presAssocID="{5B4F3E9D-96E5-4B8C-B631-CB3E6F129CEB}" presName="hierChild4" presStyleCnt="0"/>
      <dgm:spPr/>
    </dgm:pt>
    <dgm:pt modelId="{635D093A-49D8-48E7-825B-1C0DDE4CDDB6}" type="pres">
      <dgm:prSet presAssocID="{5B4F3E9D-96E5-4B8C-B631-CB3E6F129CEB}" presName="hierChild5" presStyleCnt="0"/>
      <dgm:spPr/>
    </dgm:pt>
    <dgm:pt modelId="{46EDE77D-C4B5-4539-A5A4-18955FB79A5E}" type="pres">
      <dgm:prSet presAssocID="{BAD0CF3B-EA98-4B44-B495-FA4DAE6944D5}" presName="hierChild3" presStyleCnt="0"/>
      <dgm:spPr/>
    </dgm:pt>
    <dgm:pt modelId="{5E43747D-C198-4D68-A9C1-485F85480214}" type="pres">
      <dgm:prSet presAssocID="{7456FDA5-BE44-41BB-8EDD-7270284E6BED}" presName="hierRoot1" presStyleCnt="0">
        <dgm:presLayoutVars>
          <dgm:hierBranch val="init"/>
        </dgm:presLayoutVars>
      </dgm:prSet>
      <dgm:spPr/>
    </dgm:pt>
    <dgm:pt modelId="{D7BF14DD-32B5-41BD-8028-D644C5FCC480}" type="pres">
      <dgm:prSet presAssocID="{7456FDA5-BE44-41BB-8EDD-7270284E6BED}" presName="rootComposite1" presStyleCnt="0"/>
      <dgm:spPr/>
    </dgm:pt>
    <dgm:pt modelId="{A3807D3A-C90A-4622-A314-FA3D406165E4}" type="pres">
      <dgm:prSet presAssocID="{7456FDA5-BE44-41BB-8EDD-7270284E6BED}" presName="rootText1" presStyleLbl="node0" presStyleIdx="3" presStyleCnt="4" custScaleX="156114" custScaleY="222821">
        <dgm:presLayoutVars>
          <dgm:chPref val="3"/>
        </dgm:presLayoutVars>
      </dgm:prSet>
      <dgm:spPr/>
    </dgm:pt>
    <dgm:pt modelId="{48BF5F43-8C28-489F-BA15-8E98F79A7E65}" type="pres">
      <dgm:prSet presAssocID="{7456FDA5-BE44-41BB-8EDD-7270284E6BED}" presName="rootConnector1" presStyleLbl="node1" presStyleIdx="0" presStyleCnt="0"/>
      <dgm:spPr/>
    </dgm:pt>
    <dgm:pt modelId="{AC94A9C8-55DF-4E8D-8332-55487489C252}" type="pres">
      <dgm:prSet presAssocID="{7456FDA5-BE44-41BB-8EDD-7270284E6BED}" presName="hierChild2" presStyleCnt="0"/>
      <dgm:spPr/>
    </dgm:pt>
    <dgm:pt modelId="{BFD94EDE-05B7-4230-B61F-25F07F9382A1}" type="pres">
      <dgm:prSet presAssocID="{E85BD54F-AC3E-4B54-BBEB-53B24473AF6D}" presName="Name37" presStyleLbl="parChTrans1D2" presStyleIdx="5" presStyleCnt="7"/>
      <dgm:spPr/>
    </dgm:pt>
    <dgm:pt modelId="{43E8A1BC-519D-4141-81AF-00C38196450B}" type="pres">
      <dgm:prSet presAssocID="{A2DF8E0A-6E8B-4B7F-824A-88E474471EA8}" presName="hierRoot2" presStyleCnt="0">
        <dgm:presLayoutVars>
          <dgm:hierBranch val="init"/>
        </dgm:presLayoutVars>
      </dgm:prSet>
      <dgm:spPr/>
    </dgm:pt>
    <dgm:pt modelId="{3182355F-AC17-4259-9510-5FB388FB1F2F}" type="pres">
      <dgm:prSet presAssocID="{A2DF8E0A-6E8B-4B7F-824A-88E474471EA8}" presName="rootComposite" presStyleCnt="0"/>
      <dgm:spPr/>
    </dgm:pt>
    <dgm:pt modelId="{38E5858B-7AF5-48FB-8F32-2BC0D1FBB728}" type="pres">
      <dgm:prSet presAssocID="{A2DF8E0A-6E8B-4B7F-824A-88E474471EA8}" presName="rootText" presStyleLbl="node2" presStyleIdx="5" presStyleCnt="7" custScaleY="222821">
        <dgm:presLayoutVars>
          <dgm:chPref val="3"/>
        </dgm:presLayoutVars>
      </dgm:prSet>
      <dgm:spPr/>
    </dgm:pt>
    <dgm:pt modelId="{66F8D95A-44E9-4967-9782-07E42FB704BD}" type="pres">
      <dgm:prSet presAssocID="{A2DF8E0A-6E8B-4B7F-824A-88E474471EA8}" presName="rootConnector" presStyleLbl="node2" presStyleIdx="5" presStyleCnt="7"/>
      <dgm:spPr/>
    </dgm:pt>
    <dgm:pt modelId="{34809182-7BBB-4C5A-A2C4-8D01D24F01F3}" type="pres">
      <dgm:prSet presAssocID="{A2DF8E0A-6E8B-4B7F-824A-88E474471EA8}" presName="hierChild4" presStyleCnt="0"/>
      <dgm:spPr/>
    </dgm:pt>
    <dgm:pt modelId="{63E20603-46CE-439D-9DB1-5823BEFD9C72}" type="pres">
      <dgm:prSet presAssocID="{A2DF8E0A-6E8B-4B7F-824A-88E474471EA8}" presName="hierChild5" presStyleCnt="0"/>
      <dgm:spPr/>
    </dgm:pt>
    <dgm:pt modelId="{4D84397F-27F8-4A54-9471-A068DC07C572}" type="pres">
      <dgm:prSet presAssocID="{5D09FE7E-B275-4910-81D5-285B16215CEA}" presName="Name37" presStyleLbl="parChTrans1D2" presStyleIdx="6" presStyleCnt="7"/>
      <dgm:spPr/>
    </dgm:pt>
    <dgm:pt modelId="{10A44379-955B-4A9D-AAF4-56CBAC125E34}" type="pres">
      <dgm:prSet presAssocID="{4C3CDB92-17CA-475F-B759-9E8B4CB61A1B}" presName="hierRoot2" presStyleCnt="0">
        <dgm:presLayoutVars>
          <dgm:hierBranch val="init"/>
        </dgm:presLayoutVars>
      </dgm:prSet>
      <dgm:spPr/>
    </dgm:pt>
    <dgm:pt modelId="{156414A6-0989-4077-9106-9CEBB21F495A}" type="pres">
      <dgm:prSet presAssocID="{4C3CDB92-17CA-475F-B759-9E8B4CB61A1B}" presName="rootComposite" presStyleCnt="0"/>
      <dgm:spPr/>
    </dgm:pt>
    <dgm:pt modelId="{D879F5C5-C33A-4962-B453-CE6AFE7D43C5}" type="pres">
      <dgm:prSet presAssocID="{4C3CDB92-17CA-475F-B759-9E8B4CB61A1B}" presName="rootText" presStyleLbl="node2" presStyleIdx="6" presStyleCnt="7" custScaleY="222821">
        <dgm:presLayoutVars>
          <dgm:chPref val="3"/>
        </dgm:presLayoutVars>
      </dgm:prSet>
      <dgm:spPr/>
    </dgm:pt>
    <dgm:pt modelId="{EAA55FB2-0613-4946-BA9C-C25E9B86BF2A}" type="pres">
      <dgm:prSet presAssocID="{4C3CDB92-17CA-475F-B759-9E8B4CB61A1B}" presName="rootConnector" presStyleLbl="node2" presStyleIdx="6" presStyleCnt="7"/>
      <dgm:spPr/>
    </dgm:pt>
    <dgm:pt modelId="{97FEE642-8664-4844-B5E1-3556EB917C65}" type="pres">
      <dgm:prSet presAssocID="{4C3CDB92-17CA-475F-B759-9E8B4CB61A1B}" presName="hierChild4" presStyleCnt="0"/>
      <dgm:spPr/>
    </dgm:pt>
    <dgm:pt modelId="{F677D2F1-042A-4B06-B44E-AA1208674E89}" type="pres">
      <dgm:prSet presAssocID="{4C3CDB92-17CA-475F-B759-9E8B4CB61A1B}" presName="hierChild5" presStyleCnt="0"/>
      <dgm:spPr/>
    </dgm:pt>
    <dgm:pt modelId="{CC91AF53-498B-4269-B469-A360FDDE98EA}" type="pres">
      <dgm:prSet presAssocID="{7456FDA5-BE44-41BB-8EDD-7270284E6BED}" presName="hierChild3" presStyleCnt="0"/>
      <dgm:spPr/>
    </dgm:pt>
  </dgm:ptLst>
  <dgm:cxnLst>
    <dgm:cxn modelId="{82F8D302-564C-4068-B366-EA423AD64E27}" type="presOf" srcId="{BAD0CF3B-EA98-4B44-B495-FA4DAE6944D5}" destId="{D8BA0E3D-2A67-4776-84E3-2828EBEF0CD2}" srcOrd="1" destOrd="0" presId="urn:microsoft.com/office/officeart/2005/8/layout/orgChart1"/>
    <dgm:cxn modelId="{BC816F04-03DE-432C-8597-0BE1C0758256}" srcId="{D385C18F-007D-49F6-BAD2-78E9ECF9D642}" destId="{DD0FDA09-503E-4F31-8D8E-2DD45B67A805}" srcOrd="0" destOrd="0" parTransId="{46AD14DC-A6DB-4300-8599-3800558704E6}" sibTransId="{77BE2805-C6DA-4345-8C2A-50FCB4F409F8}"/>
    <dgm:cxn modelId="{446C180B-EAF9-4AF7-AD2B-358B9AB956AB}" srcId="{7456FDA5-BE44-41BB-8EDD-7270284E6BED}" destId="{A2DF8E0A-6E8B-4B7F-824A-88E474471EA8}" srcOrd="0" destOrd="0" parTransId="{E85BD54F-AC3E-4B54-BBEB-53B24473AF6D}" sibTransId="{CB4BF6B2-BF3A-4ABF-AA9D-C455165650A2}"/>
    <dgm:cxn modelId="{E5A8560F-852A-4FD8-A2AD-6C7E41158232}" type="presOf" srcId="{D385C18F-007D-49F6-BAD2-78E9ECF9D642}" destId="{9B9BCCED-B727-4319-B6F4-368C3897777D}" srcOrd="1" destOrd="0" presId="urn:microsoft.com/office/officeart/2005/8/layout/orgChart1"/>
    <dgm:cxn modelId="{0291B010-CA71-409A-9E93-2651827FF0ED}" type="presOf" srcId="{DD0FDA09-503E-4F31-8D8E-2DD45B67A805}" destId="{8B567C14-0E9B-4AC5-BAAB-F2E29937DD72}" srcOrd="0" destOrd="0" presId="urn:microsoft.com/office/officeart/2005/8/layout/orgChart1"/>
    <dgm:cxn modelId="{B71EDB12-17BF-44ED-8F1F-D3F207CC94C0}" srcId="{BEEAAA25-6739-4DA8-9635-60590B730344}" destId="{D385C18F-007D-49F6-BAD2-78E9ECF9D642}" srcOrd="0" destOrd="0" parTransId="{DFF28397-A1F3-417D-B586-D3138A7A2B1E}" sibTransId="{1CFA3B98-DF81-4293-9EFC-9139B1A421B9}"/>
    <dgm:cxn modelId="{583F2113-F0A3-4994-BF3F-BB6EA52DF98B}" srcId="{BC4366DB-2F97-424F-B87F-5AD9F2D1F181}" destId="{26B5FA34-4DBB-4CBE-B0DC-0DB3C2BC85EC}" srcOrd="0" destOrd="0" parTransId="{B7BCB3F2-33E5-4AFB-AF8E-CD3D3499AA94}" sibTransId="{7D1AB199-3C30-416C-83FD-3C7262C0B63A}"/>
    <dgm:cxn modelId="{DE845721-C799-4CD4-8D7C-FAD242FB7BEA}" type="presOf" srcId="{EB871CB6-52C2-4417-B0BB-A772A748FF22}" destId="{498CD5E1-3B6E-4D75-AD4B-A0090B82D4E5}" srcOrd="0" destOrd="0" presId="urn:microsoft.com/office/officeart/2005/8/layout/orgChart1"/>
    <dgm:cxn modelId="{1BCF9926-ECA1-433F-A8A9-AC04ACCCA7DA}" type="presOf" srcId="{26B5FA34-4DBB-4CBE-B0DC-0DB3C2BC85EC}" destId="{44562E0D-4C11-4B76-A2AD-F19EA5FE4024}" srcOrd="0" destOrd="0" presId="urn:microsoft.com/office/officeart/2005/8/layout/orgChart1"/>
    <dgm:cxn modelId="{853EEB32-8925-4DCA-AE6A-B7D386D39867}" type="presOf" srcId="{B7BCB3F2-33E5-4AFB-AF8E-CD3D3499AA94}" destId="{B4F6E6B0-FDB0-4C74-BF07-56F288B11F4F}" srcOrd="0" destOrd="0" presId="urn:microsoft.com/office/officeart/2005/8/layout/orgChart1"/>
    <dgm:cxn modelId="{4A117035-6D1C-441D-95D0-D5893F43C3BA}" type="presOf" srcId="{26B5FA34-4DBB-4CBE-B0DC-0DB3C2BC85EC}" destId="{EA420FF8-CA0D-498A-BC04-87334DF70E2E}" srcOrd="1" destOrd="0" presId="urn:microsoft.com/office/officeart/2005/8/layout/orgChart1"/>
    <dgm:cxn modelId="{BB8A863F-A3E9-4D14-B906-E1A24B4CCF41}" type="presOf" srcId="{5A2DF705-4262-4BDE-9776-369C1E38B0C8}" destId="{00CF144D-6CEE-49A7-B1CA-3BE8752281B6}" srcOrd="0" destOrd="0" presId="urn:microsoft.com/office/officeart/2005/8/layout/orgChart1"/>
    <dgm:cxn modelId="{BA001142-E99D-4F77-8B92-5CD292CB3134}" type="presOf" srcId="{F1D64409-B59A-4810-A96E-59FD5416C38A}" destId="{F301B355-65EC-4D17-A5E9-0657EB31502D}" srcOrd="1" destOrd="0" presId="urn:microsoft.com/office/officeart/2005/8/layout/orgChart1"/>
    <dgm:cxn modelId="{F4818E62-F40E-4074-B6D7-BFF819AFFBDC}" srcId="{BEEAAA25-6739-4DA8-9635-60590B730344}" destId="{BAD0CF3B-EA98-4B44-B495-FA4DAE6944D5}" srcOrd="2" destOrd="0" parTransId="{4E6357AA-9D72-4A69-B6C8-3A7F5BF4923C}" sibTransId="{937CB6B8-2A5C-4835-8074-324964F712F8}"/>
    <dgm:cxn modelId="{645AD742-B162-4E3C-9F79-89D995D8D5DF}" type="presOf" srcId="{A2DF8E0A-6E8B-4B7F-824A-88E474471EA8}" destId="{38E5858B-7AF5-48FB-8F32-2BC0D1FBB728}" srcOrd="0" destOrd="0" presId="urn:microsoft.com/office/officeart/2005/8/layout/orgChart1"/>
    <dgm:cxn modelId="{1DFD1144-4DBB-4B74-9793-220B5FA9BD9A}" type="presOf" srcId="{BC4366DB-2F97-424F-B87F-5AD9F2D1F181}" destId="{19D21883-E027-4C1C-9DCD-DB12FBF8AFDA}" srcOrd="0" destOrd="0" presId="urn:microsoft.com/office/officeart/2005/8/layout/orgChart1"/>
    <dgm:cxn modelId="{4DEF3565-9F0C-4E8C-8600-B017B79251E4}" type="presOf" srcId="{DD0FDA09-503E-4F31-8D8E-2DD45B67A805}" destId="{BF0C58BF-D5B8-4F99-B31D-31B43D15F72E}" srcOrd="1" destOrd="0" presId="urn:microsoft.com/office/officeart/2005/8/layout/orgChart1"/>
    <dgm:cxn modelId="{83807469-CAF5-4C5C-A611-AC8B652BAB8F}" type="presOf" srcId="{B9FFAF3C-24E5-497F-806C-5CF2AD1A89BC}" destId="{3F95E364-9486-4100-BECA-A582813D3A62}" srcOrd="0" destOrd="0" presId="urn:microsoft.com/office/officeart/2005/8/layout/orgChart1"/>
    <dgm:cxn modelId="{AF31466A-96FB-4B41-AF82-97947D885612}" type="presOf" srcId="{5B4F3E9D-96E5-4B8C-B631-CB3E6F129CEB}" destId="{D9D8D08C-C2B6-47ED-8275-D0C41DF6A20D}" srcOrd="1" destOrd="0" presId="urn:microsoft.com/office/officeart/2005/8/layout/orgChart1"/>
    <dgm:cxn modelId="{A77F494A-6151-417A-AA2A-3E0963EAC559}" type="presOf" srcId="{D385C18F-007D-49F6-BAD2-78E9ECF9D642}" destId="{1DB21FF0-7E86-4798-8E54-04E0208CE719}" srcOrd="0" destOrd="0" presId="urn:microsoft.com/office/officeart/2005/8/layout/orgChart1"/>
    <dgm:cxn modelId="{C87CFB6D-DF02-42AC-8A59-9EF68A45F0FB}" srcId="{BC4366DB-2F97-424F-B87F-5AD9F2D1F181}" destId="{EB871CB6-52C2-4417-B0BB-A772A748FF22}" srcOrd="1" destOrd="0" parTransId="{B9FFAF3C-24E5-497F-806C-5CF2AD1A89BC}" sibTransId="{7EAE4CAC-EFBE-484F-A81D-3DA3C41F1A34}"/>
    <dgm:cxn modelId="{F524444E-57A9-4923-BC83-AB4C8C5D7542}" srcId="{D385C18F-007D-49F6-BAD2-78E9ECF9D642}" destId="{F1D64409-B59A-4810-A96E-59FD5416C38A}" srcOrd="1" destOrd="0" parTransId="{8767C02A-77DF-4368-98C9-6E1AE742A707}" sibTransId="{F0C31F6D-9C64-4E82-B55E-BFE8F323A148}"/>
    <dgm:cxn modelId="{19F44F70-4AAF-4882-9C25-8A194734D001}" type="presOf" srcId="{7456FDA5-BE44-41BB-8EDD-7270284E6BED}" destId="{48BF5F43-8C28-489F-BA15-8E98F79A7E65}" srcOrd="1" destOrd="0" presId="urn:microsoft.com/office/officeart/2005/8/layout/orgChart1"/>
    <dgm:cxn modelId="{30BCFD74-F748-439E-B56B-8C878DD2F20A}" type="presOf" srcId="{4C3CDB92-17CA-475F-B759-9E8B4CB61A1B}" destId="{EAA55FB2-0613-4946-BA9C-C25E9B86BF2A}" srcOrd="1" destOrd="0" presId="urn:microsoft.com/office/officeart/2005/8/layout/orgChart1"/>
    <dgm:cxn modelId="{67838059-0E60-4CD5-8FDF-453D5B93DE49}" type="presOf" srcId="{4C3CDB92-17CA-475F-B759-9E8B4CB61A1B}" destId="{D879F5C5-C33A-4962-B453-CE6AFE7D43C5}" srcOrd="0" destOrd="0" presId="urn:microsoft.com/office/officeart/2005/8/layout/orgChart1"/>
    <dgm:cxn modelId="{9BA25085-14EB-4DB7-B1A9-99B29A0B4BB2}" srcId="{BEEAAA25-6739-4DA8-9635-60590B730344}" destId="{7456FDA5-BE44-41BB-8EDD-7270284E6BED}" srcOrd="3" destOrd="0" parTransId="{6D018D50-D349-4545-8C9B-4D0B6EEBE830}" sibTransId="{896D8BF8-8D06-4D0E-8A23-6C2CF01110B3}"/>
    <dgm:cxn modelId="{ED27DF87-C748-4AAA-B606-316BE43939CB}" type="presOf" srcId="{8767C02A-77DF-4368-98C9-6E1AE742A707}" destId="{58ACA862-93ED-46F2-98DC-316B2E7F8CAF}" srcOrd="0" destOrd="0" presId="urn:microsoft.com/office/officeart/2005/8/layout/orgChart1"/>
    <dgm:cxn modelId="{840DFB89-FED1-4FB2-936A-E4F881F9B7DF}" type="presOf" srcId="{EB871CB6-52C2-4417-B0BB-A772A748FF22}" destId="{30C20A0B-0765-45B7-8192-64D3013AD72C}" srcOrd="1" destOrd="0" presId="urn:microsoft.com/office/officeart/2005/8/layout/orgChart1"/>
    <dgm:cxn modelId="{DACF208D-4D2F-42F3-83ED-0D69156FBB27}" type="presOf" srcId="{5B4F3E9D-96E5-4B8C-B631-CB3E6F129CEB}" destId="{7CD42B58-8FA4-44D8-A365-784124F1591A}" srcOrd="0" destOrd="0" presId="urn:microsoft.com/office/officeart/2005/8/layout/orgChart1"/>
    <dgm:cxn modelId="{EA15EE94-8783-4793-8CE1-3872762CD06A}" srcId="{7456FDA5-BE44-41BB-8EDD-7270284E6BED}" destId="{4C3CDB92-17CA-475F-B759-9E8B4CB61A1B}" srcOrd="1" destOrd="0" parTransId="{5D09FE7E-B275-4910-81D5-285B16215CEA}" sibTransId="{52F69FF9-317F-4133-A5FB-A3257F7F9FFE}"/>
    <dgm:cxn modelId="{A69BE497-B68D-4538-B55A-D3B0A541D9DD}" srcId="{BEEAAA25-6739-4DA8-9635-60590B730344}" destId="{BC4366DB-2F97-424F-B87F-5AD9F2D1F181}" srcOrd="1" destOrd="0" parTransId="{CD7F3D51-242C-4D5E-815C-EFEF55B5D556}" sibTransId="{DA83485A-CD04-476D-B140-36128E7AE64C}"/>
    <dgm:cxn modelId="{5524929F-7EB1-45D5-8049-0A5A1F4E7070}" type="presOf" srcId="{BEEAAA25-6739-4DA8-9635-60590B730344}" destId="{DD3CB398-9AF1-4927-8C21-B1893B576A09}" srcOrd="0" destOrd="0" presId="urn:microsoft.com/office/officeart/2005/8/layout/orgChart1"/>
    <dgm:cxn modelId="{8E0910B5-9155-4FCE-9993-4E73437B8C76}" type="presOf" srcId="{F1D64409-B59A-4810-A96E-59FD5416C38A}" destId="{323619A0-F0B7-4E44-BAC4-EA4FD0F8DC6F}" srcOrd="0" destOrd="0" presId="urn:microsoft.com/office/officeart/2005/8/layout/orgChart1"/>
    <dgm:cxn modelId="{36B3CAB7-E4D5-4552-B2EF-F88B97CC4FB7}" type="presOf" srcId="{BC4366DB-2F97-424F-B87F-5AD9F2D1F181}" destId="{183EAF05-8EB9-4362-80F1-3785D71D8B8A}" srcOrd="1" destOrd="0" presId="urn:microsoft.com/office/officeart/2005/8/layout/orgChart1"/>
    <dgm:cxn modelId="{EADF8CBA-35C6-4C4E-B2FB-FC4B44658BA6}" type="presOf" srcId="{46AD14DC-A6DB-4300-8599-3800558704E6}" destId="{EFC7AEB9-4073-405D-8B6C-6E9D62B87A28}" srcOrd="0" destOrd="0" presId="urn:microsoft.com/office/officeart/2005/8/layout/orgChart1"/>
    <dgm:cxn modelId="{DCD66DC2-23AA-4DF5-97F2-90378AAC5B4B}" type="presOf" srcId="{A2DF8E0A-6E8B-4B7F-824A-88E474471EA8}" destId="{66F8D95A-44E9-4967-9782-07E42FB704BD}" srcOrd="1" destOrd="0" presId="urn:microsoft.com/office/officeart/2005/8/layout/orgChart1"/>
    <dgm:cxn modelId="{5852BAC2-80ED-44A1-A16B-9EF180892DB8}" srcId="{BAD0CF3B-EA98-4B44-B495-FA4DAE6944D5}" destId="{5B4F3E9D-96E5-4B8C-B631-CB3E6F129CEB}" srcOrd="0" destOrd="0" parTransId="{5A2DF705-4262-4BDE-9776-369C1E38B0C8}" sibTransId="{2A3B6B19-4CCA-433F-BD79-C3E0BCFAFF2F}"/>
    <dgm:cxn modelId="{0FD068C3-4736-4A21-AC1E-848AAA2511C1}" type="presOf" srcId="{7456FDA5-BE44-41BB-8EDD-7270284E6BED}" destId="{A3807D3A-C90A-4622-A314-FA3D406165E4}" srcOrd="0" destOrd="0" presId="urn:microsoft.com/office/officeart/2005/8/layout/orgChart1"/>
    <dgm:cxn modelId="{E7A171D9-3296-4DBE-9F62-D0A899908D89}" type="presOf" srcId="{5D09FE7E-B275-4910-81D5-285B16215CEA}" destId="{4D84397F-27F8-4A54-9471-A068DC07C572}" srcOrd="0" destOrd="0" presId="urn:microsoft.com/office/officeart/2005/8/layout/orgChart1"/>
    <dgm:cxn modelId="{64EB49ED-A828-4F2D-950F-87532327FC7D}" type="presOf" srcId="{E85BD54F-AC3E-4B54-BBEB-53B24473AF6D}" destId="{BFD94EDE-05B7-4230-B61F-25F07F9382A1}" srcOrd="0" destOrd="0" presId="urn:microsoft.com/office/officeart/2005/8/layout/orgChart1"/>
    <dgm:cxn modelId="{FE6C44FD-2000-4D2D-AF33-B61966136C71}" type="presOf" srcId="{BAD0CF3B-EA98-4B44-B495-FA4DAE6944D5}" destId="{63B2433A-48A1-4F98-AEAB-848459457692}" srcOrd="0" destOrd="0" presId="urn:microsoft.com/office/officeart/2005/8/layout/orgChart1"/>
    <dgm:cxn modelId="{AA99E287-3917-47A7-8A57-464579E37AE5}" type="presParOf" srcId="{DD3CB398-9AF1-4927-8C21-B1893B576A09}" destId="{FB2F5A88-7D17-4AD1-89AB-719EF36A1CE1}" srcOrd="0" destOrd="0" presId="urn:microsoft.com/office/officeart/2005/8/layout/orgChart1"/>
    <dgm:cxn modelId="{F76A1527-ACC9-4E33-BEE2-C111B0BE7B88}" type="presParOf" srcId="{FB2F5A88-7D17-4AD1-89AB-719EF36A1CE1}" destId="{0B3727B0-A69D-47C3-94A9-BF921BEBDDAF}" srcOrd="0" destOrd="0" presId="urn:microsoft.com/office/officeart/2005/8/layout/orgChart1"/>
    <dgm:cxn modelId="{B9F6D96A-3748-4F40-9279-6D00F5F917C7}" type="presParOf" srcId="{0B3727B0-A69D-47C3-94A9-BF921BEBDDAF}" destId="{1DB21FF0-7E86-4798-8E54-04E0208CE719}" srcOrd="0" destOrd="0" presId="urn:microsoft.com/office/officeart/2005/8/layout/orgChart1"/>
    <dgm:cxn modelId="{B2BC6183-4027-4145-994E-DCBB1B206F23}" type="presParOf" srcId="{0B3727B0-A69D-47C3-94A9-BF921BEBDDAF}" destId="{9B9BCCED-B727-4319-B6F4-368C3897777D}" srcOrd="1" destOrd="0" presId="urn:microsoft.com/office/officeart/2005/8/layout/orgChart1"/>
    <dgm:cxn modelId="{8D29E871-044F-4B7F-96C7-39FD0B590D3B}" type="presParOf" srcId="{FB2F5A88-7D17-4AD1-89AB-719EF36A1CE1}" destId="{3058E152-BF24-4FA0-8B80-D95975C721CE}" srcOrd="1" destOrd="0" presId="urn:microsoft.com/office/officeart/2005/8/layout/orgChart1"/>
    <dgm:cxn modelId="{9D3000DF-146E-4129-9712-84A6279E5A3B}" type="presParOf" srcId="{3058E152-BF24-4FA0-8B80-D95975C721CE}" destId="{EFC7AEB9-4073-405D-8B6C-6E9D62B87A28}" srcOrd="0" destOrd="0" presId="urn:microsoft.com/office/officeart/2005/8/layout/orgChart1"/>
    <dgm:cxn modelId="{5F11BBB4-FB74-4AE6-9363-D669705A29A6}" type="presParOf" srcId="{3058E152-BF24-4FA0-8B80-D95975C721CE}" destId="{DD7E0358-E77D-46AA-8661-012E87E1E5BC}" srcOrd="1" destOrd="0" presId="urn:microsoft.com/office/officeart/2005/8/layout/orgChart1"/>
    <dgm:cxn modelId="{6576C86B-3B60-477A-A9E4-8718E10FF46F}" type="presParOf" srcId="{DD7E0358-E77D-46AA-8661-012E87E1E5BC}" destId="{264C2B15-D1F7-45C2-9805-6FCF9FBB8D33}" srcOrd="0" destOrd="0" presId="urn:microsoft.com/office/officeart/2005/8/layout/orgChart1"/>
    <dgm:cxn modelId="{5B143AD6-AAC5-4801-9A28-23DA594B0F0F}" type="presParOf" srcId="{264C2B15-D1F7-45C2-9805-6FCF9FBB8D33}" destId="{8B567C14-0E9B-4AC5-BAAB-F2E29937DD72}" srcOrd="0" destOrd="0" presId="urn:microsoft.com/office/officeart/2005/8/layout/orgChart1"/>
    <dgm:cxn modelId="{658704B5-67C8-480A-81BF-A8726DA36AEB}" type="presParOf" srcId="{264C2B15-D1F7-45C2-9805-6FCF9FBB8D33}" destId="{BF0C58BF-D5B8-4F99-B31D-31B43D15F72E}" srcOrd="1" destOrd="0" presId="urn:microsoft.com/office/officeart/2005/8/layout/orgChart1"/>
    <dgm:cxn modelId="{7C6D0D93-8F1D-431A-89FA-9E12AF5E533E}" type="presParOf" srcId="{DD7E0358-E77D-46AA-8661-012E87E1E5BC}" destId="{FBA2FAD6-51A7-4D0E-ABC9-4F433D2292DC}" srcOrd="1" destOrd="0" presId="urn:microsoft.com/office/officeart/2005/8/layout/orgChart1"/>
    <dgm:cxn modelId="{5080A5CD-D193-4001-A2B9-B699893C1615}" type="presParOf" srcId="{DD7E0358-E77D-46AA-8661-012E87E1E5BC}" destId="{20F0D62E-FCBE-4436-8AA3-18EABBB66058}" srcOrd="2" destOrd="0" presId="urn:microsoft.com/office/officeart/2005/8/layout/orgChart1"/>
    <dgm:cxn modelId="{BA781CE7-C2F1-43C4-B5AC-24D1A3A07FC3}" type="presParOf" srcId="{3058E152-BF24-4FA0-8B80-D95975C721CE}" destId="{58ACA862-93ED-46F2-98DC-316B2E7F8CAF}" srcOrd="2" destOrd="0" presId="urn:microsoft.com/office/officeart/2005/8/layout/orgChart1"/>
    <dgm:cxn modelId="{08A2849C-5022-44EA-8C06-CE0D99C7BE2A}" type="presParOf" srcId="{3058E152-BF24-4FA0-8B80-D95975C721CE}" destId="{34278651-1C47-4406-B84A-AB31FE5A0161}" srcOrd="3" destOrd="0" presId="urn:microsoft.com/office/officeart/2005/8/layout/orgChart1"/>
    <dgm:cxn modelId="{F96A55DD-10F9-4B2B-9993-644600549362}" type="presParOf" srcId="{34278651-1C47-4406-B84A-AB31FE5A0161}" destId="{15723616-736E-47B0-90E6-4775F0772E10}" srcOrd="0" destOrd="0" presId="urn:microsoft.com/office/officeart/2005/8/layout/orgChart1"/>
    <dgm:cxn modelId="{97C10A34-DFCD-4497-8278-54C7895782AF}" type="presParOf" srcId="{15723616-736E-47B0-90E6-4775F0772E10}" destId="{323619A0-F0B7-4E44-BAC4-EA4FD0F8DC6F}" srcOrd="0" destOrd="0" presId="urn:microsoft.com/office/officeart/2005/8/layout/orgChart1"/>
    <dgm:cxn modelId="{5D9FB751-F5DF-4814-955B-F33286EAF8B5}" type="presParOf" srcId="{15723616-736E-47B0-90E6-4775F0772E10}" destId="{F301B355-65EC-4D17-A5E9-0657EB31502D}" srcOrd="1" destOrd="0" presId="urn:microsoft.com/office/officeart/2005/8/layout/orgChart1"/>
    <dgm:cxn modelId="{BDAEFA71-E8F8-4F20-9181-3F20E8333CBF}" type="presParOf" srcId="{34278651-1C47-4406-B84A-AB31FE5A0161}" destId="{2416F633-0237-4940-9014-E9430A987D9C}" srcOrd="1" destOrd="0" presId="urn:microsoft.com/office/officeart/2005/8/layout/orgChart1"/>
    <dgm:cxn modelId="{E71AE8FB-95F2-45AA-B8CE-0FB6706CD98F}" type="presParOf" srcId="{34278651-1C47-4406-B84A-AB31FE5A0161}" destId="{3ED418A3-E845-47F2-95D0-71F1EFBD0A5A}" srcOrd="2" destOrd="0" presId="urn:microsoft.com/office/officeart/2005/8/layout/orgChart1"/>
    <dgm:cxn modelId="{90608FEE-E99D-4518-AA08-4BD5DEE2DC43}" type="presParOf" srcId="{FB2F5A88-7D17-4AD1-89AB-719EF36A1CE1}" destId="{48CC4C66-589A-4C95-90DE-54ABA5DBB14C}" srcOrd="2" destOrd="0" presId="urn:microsoft.com/office/officeart/2005/8/layout/orgChart1"/>
    <dgm:cxn modelId="{6937C4B8-3B01-483D-BCD8-083BDE90CD9F}" type="presParOf" srcId="{DD3CB398-9AF1-4927-8C21-B1893B576A09}" destId="{6706E3F4-BD3E-41CE-AFC7-7CE3316E3687}" srcOrd="1" destOrd="0" presId="urn:microsoft.com/office/officeart/2005/8/layout/orgChart1"/>
    <dgm:cxn modelId="{35743561-E214-4366-A01C-B148C387EDA7}" type="presParOf" srcId="{6706E3F4-BD3E-41CE-AFC7-7CE3316E3687}" destId="{F4EC0002-18BD-4C38-8913-FC6F73492D7C}" srcOrd="0" destOrd="0" presId="urn:microsoft.com/office/officeart/2005/8/layout/orgChart1"/>
    <dgm:cxn modelId="{8F25554C-4E10-4097-BFA8-6916E843BC4C}" type="presParOf" srcId="{F4EC0002-18BD-4C38-8913-FC6F73492D7C}" destId="{19D21883-E027-4C1C-9DCD-DB12FBF8AFDA}" srcOrd="0" destOrd="0" presId="urn:microsoft.com/office/officeart/2005/8/layout/orgChart1"/>
    <dgm:cxn modelId="{CBFDF761-B91F-4E00-9C51-BD16170C86DB}" type="presParOf" srcId="{F4EC0002-18BD-4C38-8913-FC6F73492D7C}" destId="{183EAF05-8EB9-4362-80F1-3785D71D8B8A}" srcOrd="1" destOrd="0" presId="urn:microsoft.com/office/officeart/2005/8/layout/orgChart1"/>
    <dgm:cxn modelId="{224954F5-9F08-40CE-821C-F9E30AED2F19}" type="presParOf" srcId="{6706E3F4-BD3E-41CE-AFC7-7CE3316E3687}" destId="{A9314284-B4B9-4167-92A0-CFD59175DD9F}" srcOrd="1" destOrd="0" presId="urn:microsoft.com/office/officeart/2005/8/layout/orgChart1"/>
    <dgm:cxn modelId="{59332FF4-6DB5-4B5A-976E-5F9683270D9D}" type="presParOf" srcId="{A9314284-B4B9-4167-92A0-CFD59175DD9F}" destId="{B4F6E6B0-FDB0-4C74-BF07-56F288B11F4F}" srcOrd="0" destOrd="0" presId="urn:microsoft.com/office/officeart/2005/8/layout/orgChart1"/>
    <dgm:cxn modelId="{E1E36820-F352-4F8C-A212-89CB30C83808}" type="presParOf" srcId="{A9314284-B4B9-4167-92A0-CFD59175DD9F}" destId="{62B46F61-B95B-4530-AD10-FF04227690B3}" srcOrd="1" destOrd="0" presId="urn:microsoft.com/office/officeart/2005/8/layout/orgChart1"/>
    <dgm:cxn modelId="{7EC34EB3-F403-4B0F-8633-D3113D5B77D9}" type="presParOf" srcId="{62B46F61-B95B-4530-AD10-FF04227690B3}" destId="{DF02C709-D39A-4187-BBE2-2F37EE5F8C94}" srcOrd="0" destOrd="0" presId="urn:microsoft.com/office/officeart/2005/8/layout/orgChart1"/>
    <dgm:cxn modelId="{2D540C18-35B3-4973-A8C2-B879588A975A}" type="presParOf" srcId="{DF02C709-D39A-4187-BBE2-2F37EE5F8C94}" destId="{44562E0D-4C11-4B76-A2AD-F19EA5FE4024}" srcOrd="0" destOrd="0" presId="urn:microsoft.com/office/officeart/2005/8/layout/orgChart1"/>
    <dgm:cxn modelId="{260F3D6E-FBFF-477F-BA8C-628D1C23EF08}" type="presParOf" srcId="{DF02C709-D39A-4187-BBE2-2F37EE5F8C94}" destId="{EA420FF8-CA0D-498A-BC04-87334DF70E2E}" srcOrd="1" destOrd="0" presId="urn:microsoft.com/office/officeart/2005/8/layout/orgChart1"/>
    <dgm:cxn modelId="{89E747DA-261E-4E8C-8574-7380FE231A2E}" type="presParOf" srcId="{62B46F61-B95B-4530-AD10-FF04227690B3}" destId="{D2C81438-EF4E-4D16-B94F-63E912BCA370}" srcOrd="1" destOrd="0" presId="urn:microsoft.com/office/officeart/2005/8/layout/orgChart1"/>
    <dgm:cxn modelId="{0B1DF4DB-42A0-497C-8BC2-D9905DCB0241}" type="presParOf" srcId="{62B46F61-B95B-4530-AD10-FF04227690B3}" destId="{C479F0D8-1087-4ECB-A8A6-4DE45DC03B8B}" srcOrd="2" destOrd="0" presId="urn:microsoft.com/office/officeart/2005/8/layout/orgChart1"/>
    <dgm:cxn modelId="{D114D9E4-F31F-40A9-9DD0-85F650DA5BF8}" type="presParOf" srcId="{A9314284-B4B9-4167-92A0-CFD59175DD9F}" destId="{3F95E364-9486-4100-BECA-A582813D3A62}" srcOrd="2" destOrd="0" presId="urn:microsoft.com/office/officeart/2005/8/layout/orgChart1"/>
    <dgm:cxn modelId="{7AB240D9-384D-439A-B65B-37EC7D76B545}" type="presParOf" srcId="{A9314284-B4B9-4167-92A0-CFD59175DD9F}" destId="{BD7C7532-B6F4-4B98-AE16-A5D3D8C59FF6}" srcOrd="3" destOrd="0" presId="urn:microsoft.com/office/officeart/2005/8/layout/orgChart1"/>
    <dgm:cxn modelId="{E03896C1-44A7-445F-AC56-1B4737612C29}" type="presParOf" srcId="{BD7C7532-B6F4-4B98-AE16-A5D3D8C59FF6}" destId="{FB2A642E-99CD-4BE7-9361-D8EE343EEB9C}" srcOrd="0" destOrd="0" presId="urn:microsoft.com/office/officeart/2005/8/layout/orgChart1"/>
    <dgm:cxn modelId="{634123DB-9D49-4C88-9506-B7938989EF1A}" type="presParOf" srcId="{FB2A642E-99CD-4BE7-9361-D8EE343EEB9C}" destId="{498CD5E1-3B6E-4D75-AD4B-A0090B82D4E5}" srcOrd="0" destOrd="0" presId="urn:microsoft.com/office/officeart/2005/8/layout/orgChart1"/>
    <dgm:cxn modelId="{268FC644-F835-4B9D-A572-8674B7C2FA0D}" type="presParOf" srcId="{FB2A642E-99CD-4BE7-9361-D8EE343EEB9C}" destId="{30C20A0B-0765-45B7-8192-64D3013AD72C}" srcOrd="1" destOrd="0" presId="urn:microsoft.com/office/officeart/2005/8/layout/orgChart1"/>
    <dgm:cxn modelId="{E6EE1E33-B22F-410E-A1CF-96992C9DB27E}" type="presParOf" srcId="{BD7C7532-B6F4-4B98-AE16-A5D3D8C59FF6}" destId="{35DCC672-8E69-46EE-915A-D2922B374314}" srcOrd="1" destOrd="0" presId="urn:microsoft.com/office/officeart/2005/8/layout/orgChart1"/>
    <dgm:cxn modelId="{B17AF603-82DC-494A-A195-77BD1BA49442}" type="presParOf" srcId="{BD7C7532-B6F4-4B98-AE16-A5D3D8C59FF6}" destId="{EC6EEB49-5EDF-492E-8FCB-A793630712A7}" srcOrd="2" destOrd="0" presId="urn:microsoft.com/office/officeart/2005/8/layout/orgChart1"/>
    <dgm:cxn modelId="{9436867F-4CA1-407A-8151-422EF7970420}" type="presParOf" srcId="{6706E3F4-BD3E-41CE-AFC7-7CE3316E3687}" destId="{A7A07A23-57AF-486C-A6C2-41E06C4C4C7A}" srcOrd="2" destOrd="0" presId="urn:microsoft.com/office/officeart/2005/8/layout/orgChart1"/>
    <dgm:cxn modelId="{F1166AD6-D47D-4AD3-BA7F-4C0195C60A48}" type="presParOf" srcId="{DD3CB398-9AF1-4927-8C21-B1893B576A09}" destId="{E87EDFF0-7FC6-4E2A-93A3-6EEBC2F2C66F}" srcOrd="2" destOrd="0" presId="urn:microsoft.com/office/officeart/2005/8/layout/orgChart1"/>
    <dgm:cxn modelId="{AB730003-BECB-4104-86BE-66BDAF631288}" type="presParOf" srcId="{E87EDFF0-7FC6-4E2A-93A3-6EEBC2F2C66F}" destId="{5DB2A808-3EA6-424B-BC64-6034373D13A3}" srcOrd="0" destOrd="0" presId="urn:microsoft.com/office/officeart/2005/8/layout/orgChart1"/>
    <dgm:cxn modelId="{A96E9CBC-FF01-4D3C-9105-9084343D4927}" type="presParOf" srcId="{5DB2A808-3EA6-424B-BC64-6034373D13A3}" destId="{63B2433A-48A1-4F98-AEAB-848459457692}" srcOrd="0" destOrd="0" presId="urn:microsoft.com/office/officeart/2005/8/layout/orgChart1"/>
    <dgm:cxn modelId="{66DD483A-22B7-44C6-8F31-F6FC9BC05823}" type="presParOf" srcId="{5DB2A808-3EA6-424B-BC64-6034373D13A3}" destId="{D8BA0E3D-2A67-4776-84E3-2828EBEF0CD2}" srcOrd="1" destOrd="0" presId="urn:microsoft.com/office/officeart/2005/8/layout/orgChart1"/>
    <dgm:cxn modelId="{F1D32B5D-7FF9-47E3-AE6A-4C642C4D9762}" type="presParOf" srcId="{E87EDFF0-7FC6-4E2A-93A3-6EEBC2F2C66F}" destId="{D941E231-98A6-453F-AD60-369CD7F26A10}" srcOrd="1" destOrd="0" presId="urn:microsoft.com/office/officeart/2005/8/layout/orgChart1"/>
    <dgm:cxn modelId="{3D2ED79C-B1EA-46FC-9801-C10166547EB6}" type="presParOf" srcId="{D941E231-98A6-453F-AD60-369CD7F26A10}" destId="{00CF144D-6CEE-49A7-B1CA-3BE8752281B6}" srcOrd="0" destOrd="0" presId="urn:microsoft.com/office/officeart/2005/8/layout/orgChart1"/>
    <dgm:cxn modelId="{1773B09D-8F0F-481B-BD14-A8184FBD5428}" type="presParOf" srcId="{D941E231-98A6-453F-AD60-369CD7F26A10}" destId="{015CB9B5-3858-4BE9-8B15-6541C5C5DFA1}" srcOrd="1" destOrd="0" presId="urn:microsoft.com/office/officeart/2005/8/layout/orgChart1"/>
    <dgm:cxn modelId="{C314AF28-3611-4DF1-8EE6-1F3BCBEF0A32}" type="presParOf" srcId="{015CB9B5-3858-4BE9-8B15-6541C5C5DFA1}" destId="{A92FBB3D-CFA1-4E9A-A37A-4E9657D28E76}" srcOrd="0" destOrd="0" presId="urn:microsoft.com/office/officeart/2005/8/layout/orgChart1"/>
    <dgm:cxn modelId="{CB5A7DBD-BA2A-4871-BB39-00FED43FC65B}" type="presParOf" srcId="{A92FBB3D-CFA1-4E9A-A37A-4E9657D28E76}" destId="{7CD42B58-8FA4-44D8-A365-784124F1591A}" srcOrd="0" destOrd="0" presId="urn:microsoft.com/office/officeart/2005/8/layout/orgChart1"/>
    <dgm:cxn modelId="{46BF848B-8087-44EC-A692-767B9AB783F7}" type="presParOf" srcId="{A92FBB3D-CFA1-4E9A-A37A-4E9657D28E76}" destId="{D9D8D08C-C2B6-47ED-8275-D0C41DF6A20D}" srcOrd="1" destOrd="0" presId="urn:microsoft.com/office/officeart/2005/8/layout/orgChart1"/>
    <dgm:cxn modelId="{2B7A8604-5BB3-45E8-99A0-70371B896450}" type="presParOf" srcId="{015CB9B5-3858-4BE9-8B15-6541C5C5DFA1}" destId="{D19902A1-BB3B-4DA0-9BFC-EFC4105F3320}" srcOrd="1" destOrd="0" presId="urn:microsoft.com/office/officeart/2005/8/layout/orgChart1"/>
    <dgm:cxn modelId="{1C561BAB-64A1-46EB-A45C-1E4647271893}" type="presParOf" srcId="{015CB9B5-3858-4BE9-8B15-6541C5C5DFA1}" destId="{635D093A-49D8-48E7-825B-1C0DDE4CDDB6}" srcOrd="2" destOrd="0" presId="urn:microsoft.com/office/officeart/2005/8/layout/orgChart1"/>
    <dgm:cxn modelId="{3E3F57BF-3AD1-4A48-9B46-B259F3C34B5C}" type="presParOf" srcId="{E87EDFF0-7FC6-4E2A-93A3-6EEBC2F2C66F}" destId="{46EDE77D-C4B5-4539-A5A4-18955FB79A5E}" srcOrd="2" destOrd="0" presId="urn:microsoft.com/office/officeart/2005/8/layout/orgChart1"/>
    <dgm:cxn modelId="{912EB037-6E65-4EAC-8642-41B3395A09AB}" type="presParOf" srcId="{DD3CB398-9AF1-4927-8C21-B1893B576A09}" destId="{5E43747D-C198-4D68-A9C1-485F85480214}" srcOrd="3" destOrd="0" presId="urn:microsoft.com/office/officeart/2005/8/layout/orgChart1"/>
    <dgm:cxn modelId="{22D89C24-6D08-45E2-88F1-8BF9FD937CD8}" type="presParOf" srcId="{5E43747D-C198-4D68-A9C1-485F85480214}" destId="{D7BF14DD-32B5-41BD-8028-D644C5FCC480}" srcOrd="0" destOrd="0" presId="urn:microsoft.com/office/officeart/2005/8/layout/orgChart1"/>
    <dgm:cxn modelId="{D04F9B82-0268-49DE-8EF2-10664202D5A7}" type="presParOf" srcId="{D7BF14DD-32B5-41BD-8028-D644C5FCC480}" destId="{A3807D3A-C90A-4622-A314-FA3D406165E4}" srcOrd="0" destOrd="0" presId="urn:microsoft.com/office/officeart/2005/8/layout/orgChart1"/>
    <dgm:cxn modelId="{E3BD6FA1-16A1-4D29-924B-7794CAC0C317}" type="presParOf" srcId="{D7BF14DD-32B5-41BD-8028-D644C5FCC480}" destId="{48BF5F43-8C28-489F-BA15-8E98F79A7E65}" srcOrd="1" destOrd="0" presId="urn:microsoft.com/office/officeart/2005/8/layout/orgChart1"/>
    <dgm:cxn modelId="{03AA1CB2-1D51-4E2F-92C2-3A28D63EBC72}" type="presParOf" srcId="{5E43747D-C198-4D68-A9C1-485F85480214}" destId="{AC94A9C8-55DF-4E8D-8332-55487489C252}" srcOrd="1" destOrd="0" presId="urn:microsoft.com/office/officeart/2005/8/layout/orgChart1"/>
    <dgm:cxn modelId="{1AA2F378-3DEE-40CD-9E68-07F05DE4C204}" type="presParOf" srcId="{AC94A9C8-55DF-4E8D-8332-55487489C252}" destId="{BFD94EDE-05B7-4230-B61F-25F07F9382A1}" srcOrd="0" destOrd="0" presId="urn:microsoft.com/office/officeart/2005/8/layout/orgChart1"/>
    <dgm:cxn modelId="{DC67BC62-86DE-42D3-9261-9715BBB69469}" type="presParOf" srcId="{AC94A9C8-55DF-4E8D-8332-55487489C252}" destId="{43E8A1BC-519D-4141-81AF-00C38196450B}" srcOrd="1" destOrd="0" presId="urn:microsoft.com/office/officeart/2005/8/layout/orgChart1"/>
    <dgm:cxn modelId="{EE4C052D-0729-4886-B7D0-5307409DB0E2}" type="presParOf" srcId="{43E8A1BC-519D-4141-81AF-00C38196450B}" destId="{3182355F-AC17-4259-9510-5FB388FB1F2F}" srcOrd="0" destOrd="0" presId="urn:microsoft.com/office/officeart/2005/8/layout/orgChart1"/>
    <dgm:cxn modelId="{1A20024B-1F68-4BF1-90FB-8703E08F89FF}" type="presParOf" srcId="{3182355F-AC17-4259-9510-5FB388FB1F2F}" destId="{38E5858B-7AF5-48FB-8F32-2BC0D1FBB728}" srcOrd="0" destOrd="0" presId="urn:microsoft.com/office/officeart/2005/8/layout/orgChart1"/>
    <dgm:cxn modelId="{EC07CC21-8185-40DA-9EEE-FFB7BE1239BE}" type="presParOf" srcId="{3182355F-AC17-4259-9510-5FB388FB1F2F}" destId="{66F8D95A-44E9-4967-9782-07E42FB704BD}" srcOrd="1" destOrd="0" presId="urn:microsoft.com/office/officeart/2005/8/layout/orgChart1"/>
    <dgm:cxn modelId="{D4F34A36-A325-4DF6-B493-AF0ED95484AC}" type="presParOf" srcId="{43E8A1BC-519D-4141-81AF-00C38196450B}" destId="{34809182-7BBB-4C5A-A2C4-8D01D24F01F3}" srcOrd="1" destOrd="0" presId="urn:microsoft.com/office/officeart/2005/8/layout/orgChart1"/>
    <dgm:cxn modelId="{5AFAE9A4-2EC7-4234-A03A-C823032ACF80}" type="presParOf" srcId="{43E8A1BC-519D-4141-81AF-00C38196450B}" destId="{63E20603-46CE-439D-9DB1-5823BEFD9C72}" srcOrd="2" destOrd="0" presId="urn:microsoft.com/office/officeart/2005/8/layout/orgChart1"/>
    <dgm:cxn modelId="{6909E4EC-60F5-4B93-84A4-4D46D8AEAD21}" type="presParOf" srcId="{AC94A9C8-55DF-4E8D-8332-55487489C252}" destId="{4D84397F-27F8-4A54-9471-A068DC07C572}" srcOrd="2" destOrd="0" presId="urn:microsoft.com/office/officeart/2005/8/layout/orgChart1"/>
    <dgm:cxn modelId="{5DB697CB-6ED1-4B51-A6ED-73B94B6E7170}" type="presParOf" srcId="{AC94A9C8-55DF-4E8D-8332-55487489C252}" destId="{10A44379-955B-4A9D-AAF4-56CBAC125E34}" srcOrd="3" destOrd="0" presId="urn:microsoft.com/office/officeart/2005/8/layout/orgChart1"/>
    <dgm:cxn modelId="{2B870FF2-D9C9-4035-9067-A6979C514D4E}" type="presParOf" srcId="{10A44379-955B-4A9D-AAF4-56CBAC125E34}" destId="{156414A6-0989-4077-9106-9CEBB21F495A}" srcOrd="0" destOrd="0" presId="urn:microsoft.com/office/officeart/2005/8/layout/orgChart1"/>
    <dgm:cxn modelId="{DC9F9D55-24DA-4BED-AE80-CA8C041BA292}" type="presParOf" srcId="{156414A6-0989-4077-9106-9CEBB21F495A}" destId="{D879F5C5-C33A-4962-B453-CE6AFE7D43C5}" srcOrd="0" destOrd="0" presId="urn:microsoft.com/office/officeart/2005/8/layout/orgChart1"/>
    <dgm:cxn modelId="{F5363972-DBE5-439E-8B63-65EA5C4C6572}" type="presParOf" srcId="{156414A6-0989-4077-9106-9CEBB21F495A}" destId="{EAA55FB2-0613-4946-BA9C-C25E9B86BF2A}" srcOrd="1" destOrd="0" presId="urn:microsoft.com/office/officeart/2005/8/layout/orgChart1"/>
    <dgm:cxn modelId="{B88E9EE3-735D-4619-A5E1-8D9EE554D543}" type="presParOf" srcId="{10A44379-955B-4A9D-AAF4-56CBAC125E34}" destId="{97FEE642-8664-4844-B5E1-3556EB917C65}" srcOrd="1" destOrd="0" presId="urn:microsoft.com/office/officeart/2005/8/layout/orgChart1"/>
    <dgm:cxn modelId="{02E3BCD4-C97B-43C3-ADDD-A6FB1B3D5500}" type="presParOf" srcId="{10A44379-955B-4A9D-AAF4-56CBAC125E34}" destId="{F677D2F1-042A-4B06-B44E-AA1208674E89}" srcOrd="2" destOrd="0" presId="urn:microsoft.com/office/officeart/2005/8/layout/orgChart1"/>
    <dgm:cxn modelId="{214FF2B7-EBE1-44BD-8CB5-7C96C8AB4C22}" type="presParOf" srcId="{5E43747D-C198-4D68-A9C1-485F85480214}" destId="{CC91AF53-498B-4269-B469-A360FDDE98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EAAA25-6739-4DA8-9635-60590B73034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C4366DB-2F97-424F-B87F-5AD9F2D1F181}">
      <dgm:prSet phldrT="[Texte]" custT="1"/>
      <dgm:spPr>
        <a:solidFill>
          <a:srgbClr val="C9CEFC"/>
        </a:solidFill>
      </dgm:spPr>
      <dgm:t>
        <a:bodyPr/>
        <a:lstStyle/>
        <a:p>
          <a:r>
            <a:rPr lang="fr-FR" sz="28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Convolutionnal</a:t>
          </a:r>
          <a:br>
            <a:rPr lang="fr-FR" sz="28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</a:br>
          <a:r>
            <a:rPr lang="fr-FR" sz="28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Neural</a:t>
          </a:r>
          <a:br>
            <a:rPr lang="fr-FR" sz="28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</a:br>
          <a:r>
            <a:rPr lang="fr-FR" sz="28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Networks</a:t>
          </a:r>
        </a:p>
      </dgm:t>
    </dgm:pt>
    <dgm:pt modelId="{CD7F3D51-242C-4D5E-815C-EFEF55B5D556}" type="parTrans" cxnId="{A69BE497-B68D-4538-B55A-D3B0A541D9DD}">
      <dgm:prSet/>
      <dgm:spPr/>
      <dgm:t>
        <a:bodyPr/>
        <a:lstStyle/>
        <a:p>
          <a:endParaRPr lang="fr-FR"/>
        </a:p>
      </dgm:t>
    </dgm:pt>
    <dgm:pt modelId="{DA83485A-CD04-476D-B140-36128E7AE64C}" type="sibTrans" cxnId="{A69BE497-B68D-4538-B55A-D3B0A541D9DD}">
      <dgm:prSet/>
      <dgm:spPr/>
      <dgm:t>
        <a:bodyPr/>
        <a:lstStyle/>
        <a:p>
          <a:endParaRPr lang="fr-FR"/>
        </a:p>
      </dgm:t>
    </dgm:pt>
    <dgm:pt modelId="{26B5FA34-4DBB-4CBE-B0DC-0DB3C2BC85EC}">
      <dgm:prSet phldrT="[Texte]" custT="1"/>
      <dgm:spPr>
        <a:solidFill>
          <a:srgbClr val="C9CEFC"/>
        </a:solidFill>
      </dgm:spPr>
      <dgm:t>
        <a:bodyPr/>
        <a:lstStyle/>
        <a:p>
          <a:r>
            <a:rPr lang="fr-FR" sz="24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VGG16</a:t>
          </a:r>
        </a:p>
      </dgm:t>
    </dgm:pt>
    <dgm:pt modelId="{B7BCB3F2-33E5-4AFB-AF8E-CD3D3499AA94}" type="parTrans" cxnId="{583F2113-F0A3-4994-BF3F-BB6EA52DF98B}">
      <dgm:prSet/>
      <dgm:spPr/>
      <dgm:t>
        <a:bodyPr/>
        <a:lstStyle/>
        <a:p>
          <a:endParaRPr lang="fr-FR"/>
        </a:p>
      </dgm:t>
    </dgm:pt>
    <dgm:pt modelId="{7D1AB199-3C30-416C-83FD-3C7262C0B63A}" type="sibTrans" cxnId="{583F2113-F0A3-4994-BF3F-BB6EA52DF98B}">
      <dgm:prSet/>
      <dgm:spPr/>
      <dgm:t>
        <a:bodyPr/>
        <a:lstStyle/>
        <a:p>
          <a:endParaRPr lang="fr-FR"/>
        </a:p>
      </dgm:t>
    </dgm:pt>
    <dgm:pt modelId="{EB871CB6-52C2-4417-B0BB-A772A748FF22}">
      <dgm:prSet phldrT="[Texte]" custT="1"/>
      <dgm:spPr>
        <a:solidFill>
          <a:srgbClr val="C9CEFC"/>
        </a:solidFill>
      </dgm:spPr>
      <dgm:t>
        <a:bodyPr/>
        <a:lstStyle/>
        <a:p>
          <a:r>
            <a:rPr lang="fr-FR" sz="24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RESNET50</a:t>
          </a:r>
        </a:p>
      </dgm:t>
    </dgm:pt>
    <dgm:pt modelId="{B9FFAF3C-24E5-497F-806C-5CF2AD1A89BC}" type="parTrans" cxnId="{C87CFB6D-DF02-42AC-8A59-9EF68A45F0FB}">
      <dgm:prSet/>
      <dgm:spPr/>
      <dgm:t>
        <a:bodyPr/>
        <a:lstStyle/>
        <a:p>
          <a:endParaRPr lang="fr-FR"/>
        </a:p>
      </dgm:t>
    </dgm:pt>
    <dgm:pt modelId="{7EAE4CAC-EFBE-484F-A81D-3DA3C41F1A34}" type="sibTrans" cxnId="{C87CFB6D-DF02-42AC-8A59-9EF68A45F0FB}">
      <dgm:prSet/>
      <dgm:spPr/>
      <dgm:t>
        <a:bodyPr/>
        <a:lstStyle/>
        <a:p>
          <a:endParaRPr lang="fr-FR"/>
        </a:p>
      </dgm:t>
    </dgm:pt>
    <dgm:pt modelId="{D385C18F-007D-49F6-BAD2-78E9ECF9D642}">
      <dgm:prSet phldrT="[Texte]" custT="1"/>
      <dgm:spPr>
        <a:solidFill>
          <a:srgbClr val="FCF7C9"/>
        </a:solidFill>
      </dgm:spPr>
      <dgm:t>
        <a:bodyPr/>
        <a:lstStyle/>
        <a:p>
          <a:r>
            <a:rPr lang="fr-FR" sz="28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Vecteurs basés sur la fréquence d’apparition des mots visuels</a:t>
          </a:r>
        </a:p>
      </dgm:t>
    </dgm:pt>
    <dgm:pt modelId="{1CFA3B98-DF81-4293-9EFC-9139B1A421B9}" type="sibTrans" cxnId="{B71EDB12-17BF-44ED-8F1F-D3F207CC94C0}">
      <dgm:prSet/>
      <dgm:spPr/>
      <dgm:t>
        <a:bodyPr/>
        <a:lstStyle/>
        <a:p>
          <a:endParaRPr lang="fr-FR"/>
        </a:p>
      </dgm:t>
    </dgm:pt>
    <dgm:pt modelId="{DFF28397-A1F3-417D-B586-D3138A7A2B1E}" type="parTrans" cxnId="{B71EDB12-17BF-44ED-8F1F-D3F207CC94C0}">
      <dgm:prSet/>
      <dgm:spPr/>
      <dgm:t>
        <a:bodyPr/>
        <a:lstStyle/>
        <a:p>
          <a:endParaRPr lang="fr-FR"/>
        </a:p>
      </dgm:t>
    </dgm:pt>
    <dgm:pt modelId="{DD0FDA09-503E-4F31-8D8E-2DD45B67A805}">
      <dgm:prSet phldrT="[Texte]" custT="1"/>
      <dgm:spPr>
        <a:solidFill>
          <a:srgbClr val="FCF7C9"/>
        </a:solidFill>
      </dgm:spPr>
      <dgm:t>
        <a:bodyPr/>
        <a:lstStyle/>
        <a:p>
          <a:r>
            <a:rPr lang="fr-FR" sz="30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SIFT</a:t>
          </a:r>
        </a:p>
      </dgm:t>
    </dgm:pt>
    <dgm:pt modelId="{77BE2805-C6DA-4345-8C2A-50FCB4F409F8}" type="sibTrans" cxnId="{BC816F04-03DE-432C-8597-0BE1C0758256}">
      <dgm:prSet/>
      <dgm:spPr/>
      <dgm:t>
        <a:bodyPr/>
        <a:lstStyle/>
        <a:p>
          <a:endParaRPr lang="fr-FR"/>
        </a:p>
      </dgm:t>
    </dgm:pt>
    <dgm:pt modelId="{46AD14DC-A6DB-4300-8599-3800558704E6}" type="parTrans" cxnId="{BC816F04-03DE-432C-8597-0BE1C0758256}">
      <dgm:prSet/>
      <dgm:spPr/>
      <dgm:t>
        <a:bodyPr/>
        <a:lstStyle/>
        <a:p>
          <a:endParaRPr lang="fr-FR"/>
        </a:p>
      </dgm:t>
    </dgm:pt>
    <dgm:pt modelId="{E51D94E0-0588-4138-A67B-79B98DC3CFB6}">
      <dgm:prSet phldrT="[Texte]" custT="1"/>
      <dgm:spPr>
        <a:solidFill>
          <a:srgbClr val="C9CEFC"/>
        </a:solidFill>
      </dgm:spPr>
      <dgm:t>
        <a:bodyPr/>
        <a:lstStyle/>
        <a:p>
          <a:r>
            <a:rPr lang="fr-FR" sz="24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INCEPTION V3</a:t>
          </a:r>
        </a:p>
      </dgm:t>
    </dgm:pt>
    <dgm:pt modelId="{117359F0-A385-41AE-AE02-FDDF039F70FF}" type="parTrans" cxnId="{5FF6786A-664D-4EA2-A41E-6D09C850CB2E}">
      <dgm:prSet/>
      <dgm:spPr/>
      <dgm:t>
        <a:bodyPr/>
        <a:lstStyle/>
        <a:p>
          <a:endParaRPr lang="fr-FR"/>
        </a:p>
      </dgm:t>
    </dgm:pt>
    <dgm:pt modelId="{376DACEB-4E89-478B-ADE1-BAEBE06267EC}" type="sibTrans" cxnId="{5FF6786A-664D-4EA2-A41E-6D09C850CB2E}">
      <dgm:prSet/>
      <dgm:spPr/>
      <dgm:t>
        <a:bodyPr/>
        <a:lstStyle/>
        <a:p>
          <a:endParaRPr lang="fr-FR"/>
        </a:p>
      </dgm:t>
    </dgm:pt>
    <dgm:pt modelId="{59921741-45C7-4FD8-89AE-D0D2EE303144}">
      <dgm:prSet phldrT="[Texte]" custT="1"/>
      <dgm:spPr>
        <a:solidFill>
          <a:srgbClr val="C9CEFC"/>
        </a:solidFill>
      </dgm:spPr>
      <dgm:t>
        <a:bodyPr/>
        <a:lstStyle/>
        <a:p>
          <a:r>
            <a:rPr lang="fr-FR" sz="24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EFFICIENT</a:t>
          </a:r>
          <a:br>
            <a:rPr lang="fr-FR" sz="24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</a:br>
          <a:r>
            <a:rPr lang="fr-FR" sz="24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NETB0</a:t>
          </a:r>
        </a:p>
      </dgm:t>
    </dgm:pt>
    <dgm:pt modelId="{A8EAABD3-41F8-41DF-A69D-1DCD527CE8BD}" type="parTrans" cxnId="{57C264BE-58EB-447D-8B81-AD0665FF47C6}">
      <dgm:prSet/>
      <dgm:spPr/>
      <dgm:t>
        <a:bodyPr/>
        <a:lstStyle/>
        <a:p>
          <a:endParaRPr lang="fr-FR"/>
        </a:p>
      </dgm:t>
    </dgm:pt>
    <dgm:pt modelId="{F164EC29-348C-46EA-AD50-97BCBC7A25B8}" type="sibTrans" cxnId="{57C264BE-58EB-447D-8B81-AD0665FF47C6}">
      <dgm:prSet/>
      <dgm:spPr/>
      <dgm:t>
        <a:bodyPr/>
        <a:lstStyle/>
        <a:p>
          <a:endParaRPr lang="fr-FR"/>
        </a:p>
      </dgm:t>
    </dgm:pt>
    <dgm:pt modelId="{DD3CB398-9AF1-4927-8C21-B1893B576A09}" type="pres">
      <dgm:prSet presAssocID="{BEEAAA25-6739-4DA8-9635-60590B7303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B2F5A88-7D17-4AD1-89AB-719EF36A1CE1}" type="pres">
      <dgm:prSet presAssocID="{D385C18F-007D-49F6-BAD2-78E9ECF9D642}" presName="hierRoot1" presStyleCnt="0">
        <dgm:presLayoutVars>
          <dgm:hierBranch val="init"/>
        </dgm:presLayoutVars>
      </dgm:prSet>
      <dgm:spPr/>
    </dgm:pt>
    <dgm:pt modelId="{0B3727B0-A69D-47C3-94A9-BF921BEBDDAF}" type="pres">
      <dgm:prSet presAssocID="{D385C18F-007D-49F6-BAD2-78E9ECF9D642}" presName="rootComposite1" presStyleCnt="0"/>
      <dgm:spPr/>
    </dgm:pt>
    <dgm:pt modelId="{1DB21FF0-7E86-4798-8E54-04E0208CE719}" type="pres">
      <dgm:prSet presAssocID="{D385C18F-007D-49F6-BAD2-78E9ECF9D642}" presName="rootText1" presStyleLbl="node0" presStyleIdx="0" presStyleCnt="2" custScaleX="156114" custScaleY="222821">
        <dgm:presLayoutVars>
          <dgm:chPref val="3"/>
        </dgm:presLayoutVars>
      </dgm:prSet>
      <dgm:spPr/>
    </dgm:pt>
    <dgm:pt modelId="{9B9BCCED-B727-4319-B6F4-368C3897777D}" type="pres">
      <dgm:prSet presAssocID="{D385C18F-007D-49F6-BAD2-78E9ECF9D642}" presName="rootConnector1" presStyleLbl="node1" presStyleIdx="0" presStyleCnt="0"/>
      <dgm:spPr/>
    </dgm:pt>
    <dgm:pt modelId="{3058E152-BF24-4FA0-8B80-D95975C721CE}" type="pres">
      <dgm:prSet presAssocID="{D385C18F-007D-49F6-BAD2-78E9ECF9D642}" presName="hierChild2" presStyleCnt="0"/>
      <dgm:spPr/>
    </dgm:pt>
    <dgm:pt modelId="{EFC7AEB9-4073-405D-8B6C-6E9D62B87A28}" type="pres">
      <dgm:prSet presAssocID="{46AD14DC-A6DB-4300-8599-3800558704E6}" presName="Name37" presStyleLbl="parChTrans1D2" presStyleIdx="0" presStyleCnt="5"/>
      <dgm:spPr/>
    </dgm:pt>
    <dgm:pt modelId="{DD7E0358-E77D-46AA-8661-012E87E1E5BC}" type="pres">
      <dgm:prSet presAssocID="{DD0FDA09-503E-4F31-8D8E-2DD45B67A805}" presName="hierRoot2" presStyleCnt="0">
        <dgm:presLayoutVars>
          <dgm:hierBranch val="init"/>
        </dgm:presLayoutVars>
      </dgm:prSet>
      <dgm:spPr/>
    </dgm:pt>
    <dgm:pt modelId="{264C2B15-D1F7-45C2-9805-6FCF9FBB8D33}" type="pres">
      <dgm:prSet presAssocID="{DD0FDA09-503E-4F31-8D8E-2DD45B67A805}" presName="rootComposite" presStyleCnt="0"/>
      <dgm:spPr/>
    </dgm:pt>
    <dgm:pt modelId="{8B567C14-0E9B-4AC5-BAAB-F2E29937DD72}" type="pres">
      <dgm:prSet presAssocID="{DD0FDA09-503E-4F31-8D8E-2DD45B67A805}" presName="rootText" presStyleLbl="node2" presStyleIdx="0" presStyleCnt="5" custScaleY="222821">
        <dgm:presLayoutVars>
          <dgm:chPref val="3"/>
        </dgm:presLayoutVars>
      </dgm:prSet>
      <dgm:spPr/>
    </dgm:pt>
    <dgm:pt modelId="{BF0C58BF-D5B8-4F99-B31D-31B43D15F72E}" type="pres">
      <dgm:prSet presAssocID="{DD0FDA09-503E-4F31-8D8E-2DD45B67A805}" presName="rootConnector" presStyleLbl="node2" presStyleIdx="0" presStyleCnt="5"/>
      <dgm:spPr/>
    </dgm:pt>
    <dgm:pt modelId="{FBA2FAD6-51A7-4D0E-ABC9-4F433D2292DC}" type="pres">
      <dgm:prSet presAssocID="{DD0FDA09-503E-4F31-8D8E-2DD45B67A805}" presName="hierChild4" presStyleCnt="0"/>
      <dgm:spPr/>
    </dgm:pt>
    <dgm:pt modelId="{20F0D62E-FCBE-4436-8AA3-18EABBB66058}" type="pres">
      <dgm:prSet presAssocID="{DD0FDA09-503E-4F31-8D8E-2DD45B67A805}" presName="hierChild5" presStyleCnt="0"/>
      <dgm:spPr/>
    </dgm:pt>
    <dgm:pt modelId="{48CC4C66-589A-4C95-90DE-54ABA5DBB14C}" type="pres">
      <dgm:prSet presAssocID="{D385C18F-007D-49F6-BAD2-78E9ECF9D642}" presName="hierChild3" presStyleCnt="0"/>
      <dgm:spPr/>
    </dgm:pt>
    <dgm:pt modelId="{6706E3F4-BD3E-41CE-AFC7-7CE3316E3687}" type="pres">
      <dgm:prSet presAssocID="{BC4366DB-2F97-424F-B87F-5AD9F2D1F181}" presName="hierRoot1" presStyleCnt="0">
        <dgm:presLayoutVars>
          <dgm:hierBranch val="init"/>
        </dgm:presLayoutVars>
      </dgm:prSet>
      <dgm:spPr/>
    </dgm:pt>
    <dgm:pt modelId="{F4EC0002-18BD-4C38-8913-FC6F73492D7C}" type="pres">
      <dgm:prSet presAssocID="{BC4366DB-2F97-424F-B87F-5AD9F2D1F181}" presName="rootComposite1" presStyleCnt="0"/>
      <dgm:spPr/>
    </dgm:pt>
    <dgm:pt modelId="{19D21883-E027-4C1C-9DCD-DB12FBF8AFDA}" type="pres">
      <dgm:prSet presAssocID="{BC4366DB-2F97-424F-B87F-5AD9F2D1F181}" presName="rootText1" presStyleLbl="node0" presStyleIdx="1" presStyleCnt="2" custScaleX="156114" custScaleY="222821">
        <dgm:presLayoutVars>
          <dgm:chPref val="3"/>
        </dgm:presLayoutVars>
      </dgm:prSet>
      <dgm:spPr/>
    </dgm:pt>
    <dgm:pt modelId="{183EAF05-8EB9-4362-80F1-3785D71D8B8A}" type="pres">
      <dgm:prSet presAssocID="{BC4366DB-2F97-424F-B87F-5AD9F2D1F181}" presName="rootConnector1" presStyleLbl="node1" presStyleIdx="0" presStyleCnt="0"/>
      <dgm:spPr/>
    </dgm:pt>
    <dgm:pt modelId="{A9314284-B4B9-4167-92A0-CFD59175DD9F}" type="pres">
      <dgm:prSet presAssocID="{BC4366DB-2F97-424F-B87F-5AD9F2D1F181}" presName="hierChild2" presStyleCnt="0"/>
      <dgm:spPr/>
    </dgm:pt>
    <dgm:pt modelId="{B4F6E6B0-FDB0-4C74-BF07-56F288B11F4F}" type="pres">
      <dgm:prSet presAssocID="{B7BCB3F2-33E5-4AFB-AF8E-CD3D3499AA94}" presName="Name37" presStyleLbl="parChTrans1D2" presStyleIdx="1" presStyleCnt="5"/>
      <dgm:spPr/>
    </dgm:pt>
    <dgm:pt modelId="{62B46F61-B95B-4530-AD10-FF04227690B3}" type="pres">
      <dgm:prSet presAssocID="{26B5FA34-4DBB-4CBE-B0DC-0DB3C2BC85EC}" presName="hierRoot2" presStyleCnt="0">
        <dgm:presLayoutVars>
          <dgm:hierBranch val="init"/>
        </dgm:presLayoutVars>
      </dgm:prSet>
      <dgm:spPr/>
    </dgm:pt>
    <dgm:pt modelId="{DF02C709-D39A-4187-BBE2-2F37EE5F8C94}" type="pres">
      <dgm:prSet presAssocID="{26B5FA34-4DBB-4CBE-B0DC-0DB3C2BC85EC}" presName="rootComposite" presStyleCnt="0"/>
      <dgm:spPr/>
    </dgm:pt>
    <dgm:pt modelId="{44562E0D-4C11-4B76-A2AD-F19EA5FE4024}" type="pres">
      <dgm:prSet presAssocID="{26B5FA34-4DBB-4CBE-B0DC-0DB3C2BC85EC}" presName="rootText" presStyleLbl="node2" presStyleIdx="1" presStyleCnt="5" custScaleY="222821">
        <dgm:presLayoutVars>
          <dgm:chPref val="3"/>
        </dgm:presLayoutVars>
      </dgm:prSet>
      <dgm:spPr/>
    </dgm:pt>
    <dgm:pt modelId="{EA420FF8-CA0D-498A-BC04-87334DF70E2E}" type="pres">
      <dgm:prSet presAssocID="{26B5FA34-4DBB-4CBE-B0DC-0DB3C2BC85EC}" presName="rootConnector" presStyleLbl="node2" presStyleIdx="1" presStyleCnt="5"/>
      <dgm:spPr/>
    </dgm:pt>
    <dgm:pt modelId="{D2C81438-EF4E-4D16-B94F-63E912BCA370}" type="pres">
      <dgm:prSet presAssocID="{26B5FA34-4DBB-4CBE-B0DC-0DB3C2BC85EC}" presName="hierChild4" presStyleCnt="0"/>
      <dgm:spPr/>
    </dgm:pt>
    <dgm:pt modelId="{C479F0D8-1087-4ECB-A8A6-4DE45DC03B8B}" type="pres">
      <dgm:prSet presAssocID="{26B5FA34-4DBB-4CBE-B0DC-0DB3C2BC85EC}" presName="hierChild5" presStyleCnt="0"/>
      <dgm:spPr/>
    </dgm:pt>
    <dgm:pt modelId="{3F95E364-9486-4100-BECA-A582813D3A62}" type="pres">
      <dgm:prSet presAssocID="{B9FFAF3C-24E5-497F-806C-5CF2AD1A89BC}" presName="Name37" presStyleLbl="parChTrans1D2" presStyleIdx="2" presStyleCnt="5"/>
      <dgm:spPr/>
    </dgm:pt>
    <dgm:pt modelId="{BD7C7532-B6F4-4B98-AE16-A5D3D8C59FF6}" type="pres">
      <dgm:prSet presAssocID="{EB871CB6-52C2-4417-B0BB-A772A748FF22}" presName="hierRoot2" presStyleCnt="0">
        <dgm:presLayoutVars>
          <dgm:hierBranch val="init"/>
        </dgm:presLayoutVars>
      </dgm:prSet>
      <dgm:spPr/>
    </dgm:pt>
    <dgm:pt modelId="{FB2A642E-99CD-4BE7-9361-D8EE343EEB9C}" type="pres">
      <dgm:prSet presAssocID="{EB871CB6-52C2-4417-B0BB-A772A748FF22}" presName="rootComposite" presStyleCnt="0"/>
      <dgm:spPr/>
    </dgm:pt>
    <dgm:pt modelId="{498CD5E1-3B6E-4D75-AD4B-A0090B82D4E5}" type="pres">
      <dgm:prSet presAssocID="{EB871CB6-52C2-4417-B0BB-A772A748FF22}" presName="rootText" presStyleLbl="node2" presStyleIdx="2" presStyleCnt="5" custScaleY="222821">
        <dgm:presLayoutVars>
          <dgm:chPref val="3"/>
        </dgm:presLayoutVars>
      </dgm:prSet>
      <dgm:spPr/>
    </dgm:pt>
    <dgm:pt modelId="{30C20A0B-0765-45B7-8192-64D3013AD72C}" type="pres">
      <dgm:prSet presAssocID="{EB871CB6-52C2-4417-B0BB-A772A748FF22}" presName="rootConnector" presStyleLbl="node2" presStyleIdx="2" presStyleCnt="5"/>
      <dgm:spPr/>
    </dgm:pt>
    <dgm:pt modelId="{35DCC672-8E69-46EE-915A-D2922B374314}" type="pres">
      <dgm:prSet presAssocID="{EB871CB6-52C2-4417-B0BB-A772A748FF22}" presName="hierChild4" presStyleCnt="0"/>
      <dgm:spPr/>
    </dgm:pt>
    <dgm:pt modelId="{EC6EEB49-5EDF-492E-8FCB-A793630712A7}" type="pres">
      <dgm:prSet presAssocID="{EB871CB6-52C2-4417-B0BB-A772A748FF22}" presName="hierChild5" presStyleCnt="0"/>
      <dgm:spPr/>
    </dgm:pt>
    <dgm:pt modelId="{A9EFECAA-FEB3-456F-91B4-448AB30B62E0}" type="pres">
      <dgm:prSet presAssocID="{117359F0-A385-41AE-AE02-FDDF039F70FF}" presName="Name37" presStyleLbl="parChTrans1D2" presStyleIdx="3" presStyleCnt="5"/>
      <dgm:spPr/>
    </dgm:pt>
    <dgm:pt modelId="{1DD93A48-1AF7-49E3-82E8-8F3F10868B47}" type="pres">
      <dgm:prSet presAssocID="{E51D94E0-0588-4138-A67B-79B98DC3CFB6}" presName="hierRoot2" presStyleCnt="0">
        <dgm:presLayoutVars>
          <dgm:hierBranch val="init"/>
        </dgm:presLayoutVars>
      </dgm:prSet>
      <dgm:spPr/>
    </dgm:pt>
    <dgm:pt modelId="{1BEBC1EE-A6E7-49AF-A659-F0801DCA765B}" type="pres">
      <dgm:prSet presAssocID="{E51D94E0-0588-4138-A67B-79B98DC3CFB6}" presName="rootComposite" presStyleCnt="0"/>
      <dgm:spPr/>
    </dgm:pt>
    <dgm:pt modelId="{6681FF04-B80E-4BFB-9828-E8763FEC8239}" type="pres">
      <dgm:prSet presAssocID="{E51D94E0-0588-4138-A67B-79B98DC3CFB6}" presName="rootText" presStyleLbl="node2" presStyleIdx="3" presStyleCnt="5" custScaleY="222619">
        <dgm:presLayoutVars>
          <dgm:chPref val="3"/>
        </dgm:presLayoutVars>
      </dgm:prSet>
      <dgm:spPr/>
    </dgm:pt>
    <dgm:pt modelId="{27543104-3BC0-4A18-A304-6D23CABE9F3C}" type="pres">
      <dgm:prSet presAssocID="{E51D94E0-0588-4138-A67B-79B98DC3CFB6}" presName="rootConnector" presStyleLbl="node2" presStyleIdx="3" presStyleCnt="5"/>
      <dgm:spPr/>
    </dgm:pt>
    <dgm:pt modelId="{30CCBA1C-8504-4164-BE6B-A51991152693}" type="pres">
      <dgm:prSet presAssocID="{E51D94E0-0588-4138-A67B-79B98DC3CFB6}" presName="hierChild4" presStyleCnt="0"/>
      <dgm:spPr/>
    </dgm:pt>
    <dgm:pt modelId="{9C1F47AC-D0DB-4677-A022-0BD1B2028FE4}" type="pres">
      <dgm:prSet presAssocID="{E51D94E0-0588-4138-A67B-79B98DC3CFB6}" presName="hierChild5" presStyleCnt="0"/>
      <dgm:spPr/>
    </dgm:pt>
    <dgm:pt modelId="{8062FADB-ED14-450E-B209-F358F3129DAD}" type="pres">
      <dgm:prSet presAssocID="{A8EAABD3-41F8-41DF-A69D-1DCD527CE8BD}" presName="Name37" presStyleLbl="parChTrans1D2" presStyleIdx="4" presStyleCnt="5"/>
      <dgm:spPr/>
    </dgm:pt>
    <dgm:pt modelId="{126D308F-B564-40FA-AE9D-9FACFCD61128}" type="pres">
      <dgm:prSet presAssocID="{59921741-45C7-4FD8-89AE-D0D2EE303144}" presName="hierRoot2" presStyleCnt="0">
        <dgm:presLayoutVars>
          <dgm:hierBranch val="init"/>
        </dgm:presLayoutVars>
      </dgm:prSet>
      <dgm:spPr/>
    </dgm:pt>
    <dgm:pt modelId="{31A3AE91-56A5-40B3-BCA6-AB0C6101FFCF}" type="pres">
      <dgm:prSet presAssocID="{59921741-45C7-4FD8-89AE-D0D2EE303144}" presName="rootComposite" presStyleCnt="0"/>
      <dgm:spPr/>
    </dgm:pt>
    <dgm:pt modelId="{A2D7B0AF-95B1-4124-91A0-0F4DEE041F18}" type="pres">
      <dgm:prSet presAssocID="{59921741-45C7-4FD8-89AE-D0D2EE303144}" presName="rootText" presStyleLbl="node2" presStyleIdx="4" presStyleCnt="5" custScaleY="220841">
        <dgm:presLayoutVars>
          <dgm:chPref val="3"/>
        </dgm:presLayoutVars>
      </dgm:prSet>
      <dgm:spPr/>
    </dgm:pt>
    <dgm:pt modelId="{70DB39FA-4C91-4131-9DDF-32406D3EC4B8}" type="pres">
      <dgm:prSet presAssocID="{59921741-45C7-4FD8-89AE-D0D2EE303144}" presName="rootConnector" presStyleLbl="node2" presStyleIdx="4" presStyleCnt="5"/>
      <dgm:spPr/>
    </dgm:pt>
    <dgm:pt modelId="{33FC5FED-ECDA-4A5B-AD98-34A3549C0B05}" type="pres">
      <dgm:prSet presAssocID="{59921741-45C7-4FD8-89AE-D0D2EE303144}" presName="hierChild4" presStyleCnt="0"/>
      <dgm:spPr/>
    </dgm:pt>
    <dgm:pt modelId="{CF74D66D-8F30-42E7-8134-720C4DFB4E67}" type="pres">
      <dgm:prSet presAssocID="{59921741-45C7-4FD8-89AE-D0D2EE303144}" presName="hierChild5" presStyleCnt="0"/>
      <dgm:spPr/>
    </dgm:pt>
    <dgm:pt modelId="{A7A07A23-57AF-486C-A6C2-41E06C4C4C7A}" type="pres">
      <dgm:prSet presAssocID="{BC4366DB-2F97-424F-B87F-5AD9F2D1F181}" presName="hierChild3" presStyleCnt="0"/>
      <dgm:spPr/>
    </dgm:pt>
  </dgm:ptLst>
  <dgm:cxnLst>
    <dgm:cxn modelId="{BC816F04-03DE-432C-8597-0BE1C0758256}" srcId="{D385C18F-007D-49F6-BAD2-78E9ECF9D642}" destId="{DD0FDA09-503E-4F31-8D8E-2DD45B67A805}" srcOrd="0" destOrd="0" parTransId="{46AD14DC-A6DB-4300-8599-3800558704E6}" sibTransId="{77BE2805-C6DA-4345-8C2A-50FCB4F409F8}"/>
    <dgm:cxn modelId="{C7E7EF09-AB22-42CF-B043-D79EC63A7C6A}" type="presOf" srcId="{EB871CB6-52C2-4417-B0BB-A772A748FF22}" destId="{498CD5E1-3B6E-4D75-AD4B-A0090B82D4E5}" srcOrd="0" destOrd="0" presId="urn:microsoft.com/office/officeart/2005/8/layout/orgChart1"/>
    <dgm:cxn modelId="{1CD0D60B-C7B2-4CF2-8B22-4BDC6E01D64A}" type="presOf" srcId="{B7BCB3F2-33E5-4AFB-AF8E-CD3D3499AA94}" destId="{B4F6E6B0-FDB0-4C74-BF07-56F288B11F4F}" srcOrd="0" destOrd="0" presId="urn:microsoft.com/office/officeart/2005/8/layout/orgChart1"/>
    <dgm:cxn modelId="{E5A8560F-852A-4FD8-A2AD-6C7E41158232}" type="presOf" srcId="{D385C18F-007D-49F6-BAD2-78E9ECF9D642}" destId="{9B9BCCED-B727-4319-B6F4-368C3897777D}" srcOrd="1" destOrd="0" presId="urn:microsoft.com/office/officeart/2005/8/layout/orgChart1"/>
    <dgm:cxn modelId="{0291B010-CA71-409A-9E93-2651827FF0ED}" type="presOf" srcId="{DD0FDA09-503E-4F31-8D8E-2DD45B67A805}" destId="{8B567C14-0E9B-4AC5-BAAB-F2E29937DD72}" srcOrd="0" destOrd="0" presId="urn:microsoft.com/office/officeart/2005/8/layout/orgChart1"/>
    <dgm:cxn modelId="{B71EDB12-17BF-44ED-8F1F-D3F207CC94C0}" srcId="{BEEAAA25-6739-4DA8-9635-60590B730344}" destId="{D385C18F-007D-49F6-BAD2-78E9ECF9D642}" srcOrd="0" destOrd="0" parTransId="{DFF28397-A1F3-417D-B586-D3138A7A2B1E}" sibTransId="{1CFA3B98-DF81-4293-9EFC-9139B1A421B9}"/>
    <dgm:cxn modelId="{583F2113-F0A3-4994-BF3F-BB6EA52DF98B}" srcId="{BC4366DB-2F97-424F-B87F-5AD9F2D1F181}" destId="{26B5FA34-4DBB-4CBE-B0DC-0DB3C2BC85EC}" srcOrd="0" destOrd="0" parTransId="{B7BCB3F2-33E5-4AFB-AF8E-CD3D3499AA94}" sibTransId="{7D1AB199-3C30-416C-83FD-3C7262C0B63A}"/>
    <dgm:cxn modelId="{97B83720-E283-4C1F-A5BB-9DB58DCE125D}" type="presOf" srcId="{B9FFAF3C-24E5-497F-806C-5CF2AD1A89BC}" destId="{3F95E364-9486-4100-BECA-A582813D3A62}" srcOrd="0" destOrd="0" presId="urn:microsoft.com/office/officeart/2005/8/layout/orgChart1"/>
    <dgm:cxn modelId="{6B4A6125-2A91-4058-891B-A8708A1556A3}" type="presOf" srcId="{26B5FA34-4DBB-4CBE-B0DC-0DB3C2BC85EC}" destId="{EA420FF8-CA0D-498A-BC04-87334DF70E2E}" srcOrd="1" destOrd="0" presId="urn:microsoft.com/office/officeart/2005/8/layout/orgChart1"/>
    <dgm:cxn modelId="{327AC52C-CCF3-4DB7-BA93-CD48A7E22E9C}" type="presOf" srcId="{A8EAABD3-41F8-41DF-A69D-1DCD527CE8BD}" destId="{8062FADB-ED14-450E-B209-F358F3129DAD}" srcOrd="0" destOrd="0" presId="urn:microsoft.com/office/officeart/2005/8/layout/orgChart1"/>
    <dgm:cxn modelId="{1DFD1144-4DBB-4B74-9793-220B5FA9BD9A}" type="presOf" srcId="{BC4366DB-2F97-424F-B87F-5AD9F2D1F181}" destId="{19D21883-E027-4C1C-9DCD-DB12FBF8AFDA}" srcOrd="0" destOrd="0" presId="urn:microsoft.com/office/officeart/2005/8/layout/orgChart1"/>
    <dgm:cxn modelId="{74C37044-7836-446D-A8C7-12A7724EC482}" type="presOf" srcId="{26B5FA34-4DBB-4CBE-B0DC-0DB3C2BC85EC}" destId="{44562E0D-4C11-4B76-A2AD-F19EA5FE4024}" srcOrd="0" destOrd="0" presId="urn:microsoft.com/office/officeart/2005/8/layout/orgChart1"/>
    <dgm:cxn modelId="{4DEF3565-9F0C-4E8C-8600-B017B79251E4}" type="presOf" srcId="{DD0FDA09-503E-4F31-8D8E-2DD45B67A805}" destId="{BF0C58BF-D5B8-4F99-B31D-31B43D15F72E}" srcOrd="1" destOrd="0" presId="urn:microsoft.com/office/officeart/2005/8/layout/orgChart1"/>
    <dgm:cxn modelId="{A77F494A-6151-417A-AA2A-3E0963EAC559}" type="presOf" srcId="{D385C18F-007D-49F6-BAD2-78E9ECF9D642}" destId="{1DB21FF0-7E86-4798-8E54-04E0208CE719}" srcOrd="0" destOrd="0" presId="urn:microsoft.com/office/officeart/2005/8/layout/orgChart1"/>
    <dgm:cxn modelId="{5FF6786A-664D-4EA2-A41E-6D09C850CB2E}" srcId="{BC4366DB-2F97-424F-B87F-5AD9F2D1F181}" destId="{E51D94E0-0588-4138-A67B-79B98DC3CFB6}" srcOrd="2" destOrd="0" parTransId="{117359F0-A385-41AE-AE02-FDDF039F70FF}" sibTransId="{376DACEB-4E89-478B-ADE1-BAEBE06267EC}"/>
    <dgm:cxn modelId="{C87CFB6D-DF02-42AC-8A59-9EF68A45F0FB}" srcId="{BC4366DB-2F97-424F-B87F-5AD9F2D1F181}" destId="{EB871CB6-52C2-4417-B0BB-A772A748FF22}" srcOrd="1" destOrd="0" parTransId="{B9FFAF3C-24E5-497F-806C-5CF2AD1A89BC}" sibTransId="{7EAE4CAC-EFBE-484F-A81D-3DA3C41F1A34}"/>
    <dgm:cxn modelId="{A69BE497-B68D-4538-B55A-D3B0A541D9DD}" srcId="{BEEAAA25-6739-4DA8-9635-60590B730344}" destId="{BC4366DB-2F97-424F-B87F-5AD9F2D1F181}" srcOrd="1" destOrd="0" parTransId="{CD7F3D51-242C-4D5E-815C-EFEF55B5D556}" sibTransId="{DA83485A-CD04-476D-B140-36128E7AE64C}"/>
    <dgm:cxn modelId="{9C7F0A9C-4E73-401F-9BEC-8D91A93DB92C}" type="presOf" srcId="{EB871CB6-52C2-4417-B0BB-A772A748FF22}" destId="{30C20A0B-0765-45B7-8192-64D3013AD72C}" srcOrd="1" destOrd="0" presId="urn:microsoft.com/office/officeart/2005/8/layout/orgChart1"/>
    <dgm:cxn modelId="{8AA23E9F-3CC1-43CC-8D37-FD64509C26E0}" type="presOf" srcId="{59921741-45C7-4FD8-89AE-D0D2EE303144}" destId="{70DB39FA-4C91-4131-9DDF-32406D3EC4B8}" srcOrd="1" destOrd="0" presId="urn:microsoft.com/office/officeart/2005/8/layout/orgChart1"/>
    <dgm:cxn modelId="{5524929F-7EB1-45D5-8049-0A5A1F4E7070}" type="presOf" srcId="{BEEAAA25-6739-4DA8-9635-60590B730344}" destId="{DD3CB398-9AF1-4927-8C21-B1893B576A09}" srcOrd="0" destOrd="0" presId="urn:microsoft.com/office/officeart/2005/8/layout/orgChart1"/>
    <dgm:cxn modelId="{D25D00AD-1110-4DB6-894B-2E4770C4E8E3}" type="presOf" srcId="{59921741-45C7-4FD8-89AE-D0D2EE303144}" destId="{A2D7B0AF-95B1-4124-91A0-0F4DEE041F18}" srcOrd="0" destOrd="0" presId="urn:microsoft.com/office/officeart/2005/8/layout/orgChart1"/>
    <dgm:cxn modelId="{C74FD1B0-D2B3-43FB-9FAC-C42D96551379}" type="presOf" srcId="{E51D94E0-0588-4138-A67B-79B98DC3CFB6}" destId="{6681FF04-B80E-4BFB-9828-E8763FEC8239}" srcOrd="0" destOrd="0" presId="urn:microsoft.com/office/officeart/2005/8/layout/orgChart1"/>
    <dgm:cxn modelId="{5A3972B4-A488-4148-AC61-41E671F6F6A7}" type="presOf" srcId="{E51D94E0-0588-4138-A67B-79B98DC3CFB6}" destId="{27543104-3BC0-4A18-A304-6D23CABE9F3C}" srcOrd="1" destOrd="0" presId="urn:microsoft.com/office/officeart/2005/8/layout/orgChart1"/>
    <dgm:cxn modelId="{36B3CAB7-E4D5-4552-B2EF-F88B97CC4FB7}" type="presOf" srcId="{BC4366DB-2F97-424F-B87F-5AD9F2D1F181}" destId="{183EAF05-8EB9-4362-80F1-3785D71D8B8A}" srcOrd="1" destOrd="0" presId="urn:microsoft.com/office/officeart/2005/8/layout/orgChart1"/>
    <dgm:cxn modelId="{EADF8CBA-35C6-4C4E-B2FB-FC4B44658BA6}" type="presOf" srcId="{46AD14DC-A6DB-4300-8599-3800558704E6}" destId="{EFC7AEB9-4073-405D-8B6C-6E9D62B87A28}" srcOrd="0" destOrd="0" presId="urn:microsoft.com/office/officeart/2005/8/layout/orgChart1"/>
    <dgm:cxn modelId="{57C264BE-58EB-447D-8B81-AD0665FF47C6}" srcId="{BC4366DB-2F97-424F-B87F-5AD9F2D1F181}" destId="{59921741-45C7-4FD8-89AE-D0D2EE303144}" srcOrd="3" destOrd="0" parTransId="{A8EAABD3-41F8-41DF-A69D-1DCD527CE8BD}" sibTransId="{F164EC29-348C-46EA-AD50-97BCBC7A25B8}"/>
    <dgm:cxn modelId="{CA6467E2-8DCA-4FE8-B572-25695A710C3A}" type="presOf" srcId="{117359F0-A385-41AE-AE02-FDDF039F70FF}" destId="{A9EFECAA-FEB3-456F-91B4-448AB30B62E0}" srcOrd="0" destOrd="0" presId="urn:microsoft.com/office/officeart/2005/8/layout/orgChart1"/>
    <dgm:cxn modelId="{AA99E287-3917-47A7-8A57-464579E37AE5}" type="presParOf" srcId="{DD3CB398-9AF1-4927-8C21-B1893B576A09}" destId="{FB2F5A88-7D17-4AD1-89AB-719EF36A1CE1}" srcOrd="0" destOrd="0" presId="urn:microsoft.com/office/officeart/2005/8/layout/orgChart1"/>
    <dgm:cxn modelId="{F76A1527-ACC9-4E33-BEE2-C111B0BE7B88}" type="presParOf" srcId="{FB2F5A88-7D17-4AD1-89AB-719EF36A1CE1}" destId="{0B3727B0-A69D-47C3-94A9-BF921BEBDDAF}" srcOrd="0" destOrd="0" presId="urn:microsoft.com/office/officeart/2005/8/layout/orgChart1"/>
    <dgm:cxn modelId="{B9F6D96A-3748-4F40-9279-6D00F5F917C7}" type="presParOf" srcId="{0B3727B0-A69D-47C3-94A9-BF921BEBDDAF}" destId="{1DB21FF0-7E86-4798-8E54-04E0208CE719}" srcOrd="0" destOrd="0" presId="urn:microsoft.com/office/officeart/2005/8/layout/orgChart1"/>
    <dgm:cxn modelId="{B2BC6183-4027-4145-994E-DCBB1B206F23}" type="presParOf" srcId="{0B3727B0-A69D-47C3-94A9-BF921BEBDDAF}" destId="{9B9BCCED-B727-4319-B6F4-368C3897777D}" srcOrd="1" destOrd="0" presId="urn:microsoft.com/office/officeart/2005/8/layout/orgChart1"/>
    <dgm:cxn modelId="{8D29E871-044F-4B7F-96C7-39FD0B590D3B}" type="presParOf" srcId="{FB2F5A88-7D17-4AD1-89AB-719EF36A1CE1}" destId="{3058E152-BF24-4FA0-8B80-D95975C721CE}" srcOrd="1" destOrd="0" presId="urn:microsoft.com/office/officeart/2005/8/layout/orgChart1"/>
    <dgm:cxn modelId="{9D3000DF-146E-4129-9712-84A6279E5A3B}" type="presParOf" srcId="{3058E152-BF24-4FA0-8B80-D95975C721CE}" destId="{EFC7AEB9-4073-405D-8B6C-6E9D62B87A28}" srcOrd="0" destOrd="0" presId="urn:microsoft.com/office/officeart/2005/8/layout/orgChart1"/>
    <dgm:cxn modelId="{5F11BBB4-FB74-4AE6-9363-D669705A29A6}" type="presParOf" srcId="{3058E152-BF24-4FA0-8B80-D95975C721CE}" destId="{DD7E0358-E77D-46AA-8661-012E87E1E5BC}" srcOrd="1" destOrd="0" presId="urn:microsoft.com/office/officeart/2005/8/layout/orgChart1"/>
    <dgm:cxn modelId="{6576C86B-3B60-477A-A9E4-8718E10FF46F}" type="presParOf" srcId="{DD7E0358-E77D-46AA-8661-012E87E1E5BC}" destId="{264C2B15-D1F7-45C2-9805-6FCF9FBB8D33}" srcOrd="0" destOrd="0" presId="urn:microsoft.com/office/officeart/2005/8/layout/orgChart1"/>
    <dgm:cxn modelId="{5B143AD6-AAC5-4801-9A28-23DA594B0F0F}" type="presParOf" srcId="{264C2B15-D1F7-45C2-9805-6FCF9FBB8D33}" destId="{8B567C14-0E9B-4AC5-BAAB-F2E29937DD72}" srcOrd="0" destOrd="0" presId="urn:microsoft.com/office/officeart/2005/8/layout/orgChart1"/>
    <dgm:cxn modelId="{658704B5-67C8-480A-81BF-A8726DA36AEB}" type="presParOf" srcId="{264C2B15-D1F7-45C2-9805-6FCF9FBB8D33}" destId="{BF0C58BF-D5B8-4F99-B31D-31B43D15F72E}" srcOrd="1" destOrd="0" presId="urn:microsoft.com/office/officeart/2005/8/layout/orgChart1"/>
    <dgm:cxn modelId="{7C6D0D93-8F1D-431A-89FA-9E12AF5E533E}" type="presParOf" srcId="{DD7E0358-E77D-46AA-8661-012E87E1E5BC}" destId="{FBA2FAD6-51A7-4D0E-ABC9-4F433D2292DC}" srcOrd="1" destOrd="0" presId="urn:microsoft.com/office/officeart/2005/8/layout/orgChart1"/>
    <dgm:cxn modelId="{5080A5CD-D193-4001-A2B9-B699893C1615}" type="presParOf" srcId="{DD7E0358-E77D-46AA-8661-012E87E1E5BC}" destId="{20F0D62E-FCBE-4436-8AA3-18EABBB66058}" srcOrd="2" destOrd="0" presId="urn:microsoft.com/office/officeart/2005/8/layout/orgChart1"/>
    <dgm:cxn modelId="{90608FEE-E99D-4518-AA08-4BD5DEE2DC43}" type="presParOf" srcId="{FB2F5A88-7D17-4AD1-89AB-719EF36A1CE1}" destId="{48CC4C66-589A-4C95-90DE-54ABA5DBB14C}" srcOrd="2" destOrd="0" presId="urn:microsoft.com/office/officeart/2005/8/layout/orgChart1"/>
    <dgm:cxn modelId="{6937C4B8-3B01-483D-BCD8-083BDE90CD9F}" type="presParOf" srcId="{DD3CB398-9AF1-4927-8C21-B1893B576A09}" destId="{6706E3F4-BD3E-41CE-AFC7-7CE3316E3687}" srcOrd="1" destOrd="0" presId="urn:microsoft.com/office/officeart/2005/8/layout/orgChart1"/>
    <dgm:cxn modelId="{35743561-E214-4366-A01C-B148C387EDA7}" type="presParOf" srcId="{6706E3F4-BD3E-41CE-AFC7-7CE3316E3687}" destId="{F4EC0002-18BD-4C38-8913-FC6F73492D7C}" srcOrd="0" destOrd="0" presId="urn:microsoft.com/office/officeart/2005/8/layout/orgChart1"/>
    <dgm:cxn modelId="{8F25554C-4E10-4097-BFA8-6916E843BC4C}" type="presParOf" srcId="{F4EC0002-18BD-4C38-8913-FC6F73492D7C}" destId="{19D21883-E027-4C1C-9DCD-DB12FBF8AFDA}" srcOrd="0" destOrd="0" presId="urn:microsoft.com/office/officeart/2005/8/layout/orgChart1"/>
    <dgm:cxn modelId="{CBFDF761-B91F-4E00-9C51-BD16170C86DB}" type="presParOf" srcId="{F4EC0002-18BD-4C38-8913-FC6F73492D7C}" destId="{183EAF05-8EB9-4362-80F1-3785D71D8B8A}" srcOrd="1" destOrd="0" presId="urn:microsoft.com/office/officeart/2005/8/layout/orgChart1"/>
    <dgm:cxn modelId="{224954F5-9F08-40CE-821C-F9E30AED2F19}" type="presParOf" srcId="{6706E3F4-BD3E-41CE-AFC7-7CE3316E3687}" destId="{A9314284-B4B9-4167-92A0-CFD59175DD9F}" srcOrd="1" destOrd="0" presId="urn:microsoft.com/office/officeart/2005/8/layout/orgChart1"/>
    <dgm:cxn modelId="{D8363A15-AD27-4C58-ACDF-90CD94F08308}" type="presParOf" srcId="{A9314284-B4B9-4167-92A0-CFD59175DD9F}" destId="{B4F6E6B0-FDB0-4C74-BF07-56F288B11F4F}" srcOrd="0" destOrd="0" presId="urn:microsoft.com/office/officeart/2005/8/layout/orgChart1"/>
    <dgm:cxn modelId="{5A8B15B0-5C93-4F62-89F7-BBAADA457CBF}" type="presParOf" srcId="{A9314284-B4B9-4167-92A0-CFD59175DD9F}" destId="{62B46F61-B95B-4530-AD10-FF04227690B3}" srcOrd="1" destOrd="0" presId="urn:microsoft.com/office/officeart/2005/8/layout/orgChart1"/>
    <dgm:cxn modelId="{60B0DA47-E5A0-461A-9DCE-943EB0B38817}" type="presParOf" srcId="{62B46F61-B95B-4530-AD10-FF04227690B3}" destId="{DF02C709-D39A-4187-BBE2-2F37EE5F8C94}" srcOrd="0" destOrd="0" presId="urn:microsoft.com/office/officeart/2005/8/layout/orgChart1"/>
    <dgm:cxn modelId="{72AF177D-CF7B-4BAD-967A-869AF1E1F457}" type="presParOf" srcId="{DF02C709-D39A-4187-BBE2-2F37EE5F8C94}" destId="{44562E0D-4C11-4B76-A2AD-F19EA5FE4024}" srcOrd="0" destOrd="0" presId="urn:microsoft.com/office/officeart/2005/8/layout/orgChart1"/>
    <dgm:cxn modelId="{861BFB9C-BF9C-42E2-8376-E6CE1C72A86D}" type="presParOf" srcId="{DF02C709-D39A-4187-BBE2-2F37EE5F8C94}" destId="{EA420FF8-CA0D-498A-BC04-87334DF70E2E}" srcOrd="1" destOrd="0" presId="urn:microsoft.com/office/officeart/2005/8/layout/orgChart1"/>
    <dgm:cxn modelId="{820C6F7C-1EBF-416E-807B-0A17527F1301}" type="presParOf" srcId="{62B46F61-B95B-4530-AD10-FF04227690B3}" destId="{D2C81438-EF4E-4D16-B94F-63E912BCA370}" srcOrd="1" destOrd="0" presId="urn:microsoft.com/office/officeart/2005/8/layout/orgChart1"/>
    <dgm:cxn modelId="{26F935B4-A940-4E20-8318-F00AE45DD887}" type="presParOf" srcId="{62B46F61-B95B-4530-AD10-FF04227690B3}" destId="{C479F0D8-1087-4ECB-A8A6-4DE45DC03B8B}" srcOrd="2" destOrd="0" presId="urn:microsoft.com/office/officeart/2005/8/layout/orgChart1"/>
    <dgm:cxn modelId="{C3F5F058-2C56-427A-9ECB-305CBB432742}" type="presParOf" srcId="{A9314284-B4B9-4167-92A0-CFD59175DD9F}" destId="{3F95E364-9486-4100-BECA-A582813D3A62}" srcOrd="2" destOrd="0" presId="urn:microsoft.com/office/officeart/2005/8/layout/orgChart1"/>
    <dgm:cxn modelId="{F5653D8C-8238-4114-9221-E7263362DE16}" type="presParOf" srcId="{A9314284-B4B9-4167-92A0-CFD59175DD9F}" destId="{BD7C7532-B6F4-4B98-AE16-A5D3D8C59FF6}" srcOrd="3" destOrd="0" presId="urn:microsoft.com/office/officeart/2005/8/layout/orgChart1"/>
    <dgm:cxn modelId="{35110BEF-56D4-48A6-8EFA-A0BE494420CA}" type="presParOf" srcId="{BD7C7532-B6F4-4B98-AE16-A5D3D8C59FF6}" destId="{FB2A642E-99CD-4BE7-9361-D8EE343EEB9C}" srcOrd="0" destOrd="0" presId="urn:microsoft.com/office/officeart/2005/8/layout/orgChart1"/>
    <dgm:cxn modelId="{0B2689CC-DB3C-40EB-8FCF-C1D0924C96F4}" type="presParOf" srcId="{FB2A642E-99CD-4BE7-9361-D8EE343EEB9C}" destId="{498CD5E1-3B6E-4D75-AD4B-A0090B82D4E5}" srcOrd="0" destOrd="0" presId="urn:microsoft.com/office/officeart/2005/8/layout/orgChart1"/>
    <dgm:cxn modelId="{8CD10776-0BE0-4247-A094-F9CDDF002A76}" type="presParOf" srcId="{FB2A642E-99CD-4BE7-9361-D8EE343EEB9C}" destId="{30C20A0B-0765-45B7-8192-64D3013AD72C}" srcOrd="1" destOrd="0" presId="urn:microsoft.com/office/officeart/2005/8/layout/orgChart1"/>
    <dgm:cxn modelId="{5226EB0E-CF69-4AAF-A564-CD0616EA3B06}" type="presParOf" srcId="{BD7C7532-B6F4-4B98-AE16-A5D3D8C59FF6}" destId="{35DCC672-8E69-46EE-915A-D2922B374314}" srcOrd="1" destOrd="0" presId="urn:microsoft.com/office/officeart/2005/8/layout/orgChart1"/>
    <dgm:cxn modelId="{AC48DEFA-BEBD-40F9-8FA4-86F48E2CA87B}" type="presParOf" srcId="{BD7C7532-B6F4-4B98-AE16-A5D3D8C59FF6}" destId="{EC6EEB49-5EDF-492E-8FCB-A793630712A7}" srcOrd="2" destOrd="0" presId="urn:microsoft.com/office/officeart/2005/8/layout/orgChart1"/>
    <dgm:cxn modelId="{2A34172D-C9BE-4633-AE9F-16E73A197FA8}" type="presParOf" srcId="{A9314284-B4B9-4167-92A0-CFD59175DD9F}" destId="{A9EFECAA-FEB3-456F-91B4-448AB30B62E0}" srcOrd="4" destOrd="0" presId="urn:microsoft.com/office/officeart/2005/8/layout/orgChart1"/>
    <dgm:cxn modelId="{DD89FC3A-8A67-4A9B-8F4E-12E0A01D2F19}" type="presParOf" srcId="{A9314284-B4B9-4167-92A0-CFD59175DD9F}" destId="{1DD93A48-1AF7-49E3-82E8-8F3F10868B47}" srcOrd="5" destOrd="0" presId="urn:microsoft.com/office/officeart/2005/8/layout/orgChart1"/>
    <dgm:cxn modelId="{E34A6EDB-4FE3-45C2-A714-888FC1607C9F}" type="presParOf" srcId="{1DD93A48-1AF7-49E3-82E8-8F3F10868B47}" destId="{1BEBC1EE-A6E7-49AF-A659-F0801DCA765B}" srcOrd="0" destOrd="0" presId="urn:microsoft.com/office/officeart/2005/8/layout/orgChart1"/>
    <dgm:cxn modelId="{6C7E3724-49A3-470A-B9E0-DA552048F583}" type="presParOf" srcId="{1BEBC1EE-A6E7-49AF-A659-F0801DCA765B}" destId="{6681FF04-B80E-4BFB-9828-E8763FEC8239}" srcOrd="0" destOrd="0" presId="urn:microsoft.com/office/officeart/2005/8/layout/orgChart1"/>
    <dgm:cxn modelId="{436D6347-E699-4371-A64B-EE06E0DDEDF3}" type="presParOf" srcId="{1BEBC1EE-A6E7-49AF-A659-F0801DCA765B}" destId="{27543104-3BC0-4A18-A304-6D23CABE9F3C}" srcOrd="1" destOrd="0" presId="urn:microsoft.com/office/officeart/2005/8/layout/orgChart1"/>
    <dgm:cxn modelId="{646620D2-8C34-45CD-8F5D-FAE1E2F1E2B7}" type="presParOf" srcId="{1DD93A48-1AF7-49E3-82E8-8F3F10868B47}" destId="{30CCBA1C-8504-4164-BE6B-A51991152693}" srcOrd="1" destOrd="0" presId="urn:microsoft.com/office/officeart/2005/8/layout/orgChart1"/>
    <dgm:cxn modelId="{7BAB8024-BEB9-4E03-9221-0F2E6EC8354D}" type="presParOf" srcId="{1DD93A48-1AF7-49E3-82E8-8F3F10868B47}" destId="{9C1F47AC-D0DB-4677-A022-0BD1B2028FE4}" srcOrd="2" destOrd="0" presId="urn:microsoft.com/office/officeart/2005/8/layout/orgChart1"/>
    <dgm:cxn modelId="{E5F86288-908F-49D7-BD6A-D5E9FBAF0A22}" type="presParOf" srcId="{A9314284-B4B9-4167-92A0-CFD59175DD9F}" destId="{8062FADB-ED14-450E-B209-F358F3129DAD}" srcOrd="6" destOrd="0" presId="urn:microsoft.com/office/officeart/2005/8/layout/orgChart1"/>
    <dgm:cxn modelId="{A58C294E-C32C-41AB-85DF-49C6895CB4D7}" type="presParOf" srcId="{A9314284-B4B9-4167-92A0-CFD59175DD9F}" destId="{126D308F-B564-40FA-AE9D-9FACFCD61128}" srcOrd="7" destOrd="0" presId="urn:microsoft.com/office/officeart/2005/8/layout/orgChart1"/>
    <dgm:cxn modelId="{C059841E-60B2-4E7E-A326-F751FCCD492E}" type="presParOf" srcId="{126D308F-B564-40FA-AE9D-9FACFCD61128}" destId="{31A3AE91-56A5-40B3-BCA6-AB0C6101FFCF}" srcOrd="0" destOrd="0" presId="urn:microsoft.com/office/officeart/2005/8/layout/orgChart1"/>
    <dgm:cxn modelId="{1BBB7BBC-04D0-4C8F-A591-604115BD0CE7}" type="presParOf" srcId="{31A3AE91-56A5-40B3-BCA6-AB0C6101FFCF}" destId="{A2D7B0AF-95B1-4124-91A0-0F4DEE041F18}" srcOrd="0" destOrd="0" presId="urn:microsoft.com/office/officeart/2005/8/layout/orgChart1"/>
    <dgm:cxn modelId="{16C51459-85B0-4E1A-B73E-B30111DD1002}" type="presParOf" srcId="{31A3AE91-56A5-40B3-BCA6-AB0C6101FFCF}" destId="{70DB39FA-4C91-4131-9DDF-32406D3EC4B8}" srcOrd="1" destOrd="0" presId="urn:microsoft.com/office/officeart/2005/8/layout/orgChart1"/>
    <dgm:cxn modelId="{9F51DD57-8368-4C2A-94C4-D4C986F4067B}" type="presParOf" srcId="{126D308F-B564-40FA-AE9D-9FACFCD61128}" destId="{33FC5FED-ECDA-4A5B-AD98-34A3549C0B05}" srcOrd="1" destOrd="0" presId="urn:microsoft.com/office/officeart/2005/8/layout/orgChart1"/>
    <dgm:cxn modelId="{E4B3837E-FCF7-4CAD-A586-4C9CEEBA3721}" type="presParOf" srcId="{126D308F-B564-40FA-AE9D-9FACFCD61128}" destId="{CF74D66D-8F30-42E7-8134-720C4DFB4E67}" srcOrd="2" destOrd="0" presId="urn:microsoft.com/office/officeart/2005/8/layout/orgChart1"/>
    <dgm:cxn modelId="{9436867F-4CA1-407A-8151-422EF7970420}" type="presParOf" srcId="{6706E3F4-BD3E-41CE-AFC7-7CE3316E3687}" destId="{A7A07A23-57AF-486C-A6C2-41E06C4C4C7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429ED4-476D-4824-9C23-01ACD3562C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4E383E7-C432-4C4D-A0F1-DBED0F343660}">
      <dgm:prSet custT="1"/>
      <dgm:spPr>
        <a:solidFill>
          <a:srgbClr val="C9CEFC"/>
        </a:solidFill>
      </dgm:spPr>
      <dgm:t>
        <a:bodyPr/>
        <a:lstStyle/>
        <a:p>
          <a:r>
            <a:rPr lang="fr-FR" sz="24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Prétraitement pour l’algorithme SIFT</a:t>
          </a:r>
        </a:p>
      </dgm:t>
    </dgm:pt>
    <dgm:pt modelId="{D84203F6-70C9-4710-A0A8-9396B68E964A}" type="parTrans" cxnId="{39AE0CDC-05C4-4EF2-9FB4-CB9D65DADE9B}">
      <dgm:prSet/>
      <dgm:spPr/>
      <dgm:t>
        <a:bodyPr/>
        <a:lstStyle/>
        <a:p>
          <a:endParaRPr lang="fr-FR"/>
        </a:p>
      </dgm:t>
    </dgm:pt>
    <dgm:pt modelId="{BF22FFA6-C90F-4579-8F03-F1F2B77B9774}" type="sibTrans" cxnId="{39AE0CDC-05C4-4EF2-9FB4-CB9D65DADE9B}">
      <dgm:prSet/>
      <dgm:spPr/>
      <dgm:t>
        <a:bodyPr/>
        <a:lstStyle/>
        <a:p>
          <a:endParaRPr lang="fr-FR"/>
        </a:p>
      </dgm:t>
    </dgm:pt>
    <dgm:pt modelId="{5FB33531-34FF-48A8-A093-DC9941EB9F9B}">
      <dgm:prSet/>
      <dgm:spPr/>
      <dgm:t>
        <a:bodyPr/>
        <a:lstStyle/>
        <a:p>
          <a:r>
            <a:rPr lang="fr-FR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Redimensionnement de l’image (max. : 300 pixels Longueur ou Hauteur)</a:t>
          </a:r>
        </a:p>
      </dgm:t>
    </dgm:pt>
    <dgm:pt modelId="{D454B509-7C29-4D3D-AB69-D45ADE185D61}" type="parTrans" cxnId="{F3EB562F-2438-4FE6-AD13-77037773A1DD}">
      <dgm:prSet/>
      <dgm:spPr/>
      <dgm:t>
        <a:bodyPr/>
        <a:lstStyle/>
        <a:p>
          <a:endParaRPr lang="fr-FR"/>
        </a:p>
      </dgm:t>
    </dgm:pt>
    <dgm:pt modelId="{5EBFCEE7-1454-420A-B2F1-A2C92DBE72A5}" type="sibTrans" cxnId="{F3EB562F-2438-4FE6-AD13-77037773A1DD}">
      <dgm:prSet/>
      <dgm:spPr/>
      <dgm:t>
        <a:bodyPr/>
        <a:lstStyle/>
        <a:p>
          <a:endParaRPr lang="fr-FR"/>
        </a:p>
      </dgm:t>
    </dgm:pt>
    <dgm:pt modelId="{78114F25-53E5-407F-BF7F-7E0CC210FA79}">
      <dgm:prSet/>
      <dgm:spPr/>
      <dgm:t>
        <a:bodyPr/>
        <a:lstStyle/>
        <a:p>
          <a:r>
            <a:rPr lang="fr-FR" i="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Conversion en niveaux de gris</a:t>
          </a:r>
        </a:p>
      </dgm:t>
    </dgm:pt>
    <dgm:pt modelId="{7ACFCAAF-C04C-437B-B3AD-337A31FFFB85}" type="parTrans" cxnId="{A3B165DB-6F6D-4660-9839-6D72015B6B38}">
      <dgm:prSet/>
      <dgm:spPr/>
      <dgm:t>
        <a:bodyPr/>
        <a:lstStyle/>
        <a:p>
          <a:endParaRPr lang="fr-FR"/>
        </a:p>
      </dgm:t>
    </dgm:pt>
    <dgm:pt modelId="{B11B6A08-2A79-48AE-8B89-8EF62E052AC2}" type="sibTrans" cxnId="{A3B165DB-6F6D-4660-9839-6D72015B6B38}">
      <dgm:prSet/>
      <dgm:spPr/>
      <dgm:t>
        <a:bodyPr/>
        <a:lstStyle/>
        <a:p>
          <a:endParaRPr lang="fr-FR"/>
        </a:p>
      </dgm:t>
    </dgm:pt>
    <dgm:pt modelId="{7B1567A5-827D-4CAF-9961-8C5078F6381F}">
      <dgm:prSet custT="1"/>
      <dgm:spPr>
        <a:solidFill>
          <a:srgbClr val="C9CEFC"/>
        </a:solidFill>
      </dgm:spPr>
      <dgm:t>
        <a:bodyPr/>
        <a:lstStyle/>
        <a:p>
          <a:r>
            <a:rPr lang="fr-FR" sz="24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Prétraitement pour les CNN pré-entrainés</a:t>
          </a:r>
        </a:p>
      </dgm:t>
    </dgm:pt>
    <dgm:pt modelId="{A72205F9-4D3D-43BF-84F2-87665F73A0AE}" type="parTrans" cxnId="{2F1021CB-FFC9-4A54-8929-BF409E68E0A2}">
      <dgm:prSet/>
      <dgm:spPr/>
      <dgm:t>
        <a:bodyPr/>
        <a:lstStyle/>
        <a:p>
          <a:endParaRPr lang="fr-FR"/>
        </a:p>
      </dgm:t>
    </dgm:pt>
    <dgm:pt modelId="{B3EBA13B-5BB1-46AA-A066-052B38C3EC4E}" type="sibTrans" cxnId="{2F1021CB-FFC9-4A54-8929-BF409E68E0A2}">
      <dgm:prSet/>
      <dgm:spPr/>
      <dgm:t>
        <a:bodyPr/>
        <a:lstStyle/>
        <a:p>
          <a:endParaRPr lang="fr-FR"/>
        </a:p>
      </dgm:t>
    </dgm:pt>
    <dgm:pt modelId="{AD618E43-6DB8-4196-9F89-3403099113EA}">
      <dgm:prSet custT="1"/>
      <dgm:spPr/>
      <dgm:t>
        <a:bodyPr/>
        <a:lstStyle/>
        <a:p>
          <a:r>
            <a:rPr lang="fr-FR" sz="2400" i="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Redimensionnement de l’image à la taille attendue par le modèle</a:t>
          </a:r>
        </a:p>
      </dgm:t>
    </dgm:pt>
    <dgm:pt modelId="{4ECDE32E-EEF1-44BC-ADB7-D71344B46FD2}" type="parTrans" cxnId="{67CFDDEA-EDEF-41D5-882A-24A7E601AC7E}">
      <dgm:prSet/>
      <dgm:spPr/>
      <dgm:t>
        <a:bodyPr/>
        <a:lstStyle/>
        <a:p>
          <a:endParaRPr lang="fr-FR"/>
        </a:p>
      </dgm:t>
    </dgm:pt>
    <dgm:pt modelId="{1CAF4EE8-D8DE-4CC3-8237-EAD46022C7AC}" type="sibTrans" cxnId="{67CFDDEA-EDEF-41D5-882A-24A7E601AC7E}">
      <dgm:prSet/>
      <dgm:spPr/>
      <dgm:t>
        <a:bodyPr/>
        <a:lstStyle/>
        <a:p>
          <a:endParaRPr lang="fr-FR"/>
        </a:p>
      </dgm:t>
    </dgm:pt>
    <dgm:pt modelId="{BB502C86-5319-4F95-8998-0176C42CE0A9}">
      <dgm:prSet/>
      <dgm:spPr/>
      <dgm:t>
        <a:bodyPr/>
        <a:lstStyle/>
        <a:p>
          <a:endParaRPr lang="fr-FR" i="1" dirty="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8EC1E469-DAA5-44E5-9560-EBC87C964570}" type="parTrans" cxnId="{C838E18E-F35B-485E-92AF-79937E2F470B}">
      <dgm:prSet/>
      <dgm:spPr/>
      <dgm:t>
        <a:bodyPr/>
        <a:lstStyle/>
        <a:p>
          <a:endParaRPr lang="fr-FR"/>
        </a:p>
      </dgm:t>
    </dgm:pt>
    <dgm:pt modelId="{83FBE7D3-4962-4033-AD4A-E54D134EEBED}" type="sibTrans" cxnId="{C838E18E-F35B-485E-92AF-79937E2F470B}">
      <dgm:prSet/>
      <dgm:spPr/>
      <dgm:t>
        <a:bodyPr/>
        <a:lstStyle/>
        <a:p>
          <a:endParaRPr lang="fr-FR"/>
        </a:p>
      </dgm:t>
    </dgm:pt>
    <dgm:pt modelId="{179D0EEA-0E66-49C3-8F39-9DFF839777C5}">
      <dgm:prSet/>
      <dgm:spPr/>
      <dgm:t>
        <a:bodyPr/>
        <a:lstStyle/>
        <a:p>
          <a:endParaRPr lang="fr-FR" i="1" dirty="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4324D9B9-8D84-41EC-81DD-542BBFAB92A8}" type="parTrans" cxnId="{256D114B-A952-43CF-8BF9-16639CEAECEC}">
      <dgm:prSet/>
      <dgm:spPr/>
      <dgm:t>
        <a:bodyPr/>
        <a:lstStyle/>
        <a:p>
          <a:endParaRPr lang="fr-FR"/>
        </a:p>
      </dgm:t>
    </dgm:pt>
    <dgm:pt modelId="{840CB28A-75DC-4E5A-8BB6-CC7A6132CD5E}" type="sibTrans" cxnId="{256D114B-A952-43CF-8BF9-16639CEAECEC}">
      <dgm:prSet/>
      <dgm:spPr/>
      <dgm:t>
        <a:bodyPr/>
        <a:lstStyle/>
        <a:p>
          <a:endParaRPr lang="fr-FR"/>
        </a:p>
      </dgm:t>
    </dgm:pt>
    <dgm:pt modelId="{248E513F-9FD5-4AA9-890A-4447DED40D23}">
      <dgm:prSet/>
      <dgm:spPr/>
      <dgm:t>
        <a:bodyPr/>
        <a:lstStyle/>
        <a:p>
          <a:r>
            <a:rPr lang="fr-FR" i="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Egalisation adaptative des niveaux de gris (amélioration du contraste)</a:t>
          </a:r>
        </a:p>
      </dgm:t>
    </dgm:pt>
    <dgm:pt modelId="{B779C4E0-C66F-4897-A348-CDC1A3C303D0}" type="parTrans" cxnId="{7064A1C8-AE6B-4F59-83A2-EA129918DD58}">
      <dgm:prSet/>
      <dgm:spPr/>
      <dgm:t>
        <a:bodyPr/>
        <a:lstStyle/>
        <a:p>
          <a:endParaRPr lang="fr-FR"/>
        </a:p>
      </dgm:t>
    </dgm:pt>
    <dgm:pt modelId="{76DB2B74-62CE-4E90-86FB-A41D3943233C}" type="sibTrans" cxnId="{7064A1C8-AE6B-4F59-83A2-EA129918DD58}">
      <dgm:prSet/>
      <dgm:spPr/>
      <dgm:t>
        <a:bodyPr/>
        <a:lstStyle/>
        <a:p>
          <a:endParaRPr lang="fr-FR"/>
        </a:p>
      </dgm:t>
    </dgm:pt>
    <dgm:pt modelId="{F2788B1A-E965-45AE-8A70-317D70D28A73}">
      <dgm:prSet/>
      <dgm:spPr/>
      <dgm:t>
        <a:bodyPr/>
        <a:lstStyle/>
        <a:p>
          <a:r>
            <a:rPr lang="fr-FR" i="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Normalisation des histogrammes créés à partir des descripteurs</a:t>
          </a:r>
        </a:p>
      </dgm:t>
    </dgm:pt>
    <dgm:pt modelId="{D5E9E1EE-5B2F-41EF-8A28-E37BD5FFE8F7}" type="parTrans" cxnId="{76C255D2-19AD-4BA4-A647-4AC9552681F1}">
      <dgm:prSet/>
      <dgm:spPr/>
      <dgm:t>
        <a:bodyPr/>
        <a:lstStyle/>
        <a:p>
          <a:endParaRPr lang="fr-FR"/>
        </a:p>
      </dgm:t>
    </dgm:pt>
    <dgm:pt modelId="{6540220A-4541-47AC-BA57-2BB15E175699}" type="sibTrans" cxnId="{76C255D2-19AD-4BA4-A647-4AC9552681F1}">
      <dgm:prSet/>
      <dgm:spPr/>
      <dgm:t>
        <a:bodyPr/>
        <a:lstStyle/>
        <a:p>
          <a:endParaRPr lang="fr-FR"/>
        </a:p>
      </dgm:t>
    </dgm:pt>
    <dgm:pt modelId="{1D93BACD-741C-41A8-9C0F-23C418E1A2FF}">
      <dgm:prSet custT="1"/>
      <dgm:spPr/>
      <dgm:t>
        <a:bodyPr/>
        <a:lstStyle/>
        <a:p>
          <a:r>
            <a:rPr lang="fr-FR" sz="2400" i="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Fonction de prétraitement du modèle</a:t>
          </a:r>
        </a:p>
      </dgm:t>
    </dgm:pt>
    <dgm:pt modelId="{03A84DC6-5D56-4F84-9391-0999D1D67D2B}" type="parTrans" cxnId="{F8E1D09B-61E3-426A-8852-265BFBAA6B0B}">
      <dgm:prSet/>
      <dgm:spPr/>
      <dgm:t>
        <a:bodyPr/>
        <a:lstStyle/>
        <a:p>
          <a:endParaRPr lang="fr-FR"/>
        </a:p>
      </dgm:t>
    </dgm:pt>
    <dgm:pt modelId="{A438E307-7079-4B1F-86D6-E0BAE62CD326}" type="sibTrans" cxnId="{F8E1D09B-61E3-426A-8852-265BFBAA6B0B}">
      <dgm:prSet/>
      <dgm:spPr/>
      <dgm:t>
        <a:bodyPr/>
        <a:lstStyle/>
        <a:p>
          <a:endParaRPr lang="fr-FR"/>
        </a:p>
      </dgm:t>
    </dgm:pt>
    <dgm:pt modelId="{B4402601-E2D0-4EB2-9D8C-0E746EC8CD0D}" type="pres">
      <dgm:prSet presAssocID="{96429ED4-476D-4824-9C23-01ACD3562C91}" presName="linear" presStyleCnt="0">
        <dgm:presLayoutVars>
          <dgm:animLvl val="lvl"/>
          <dgm:resizeHandles val="exact"/>
        </dgm:presLayoutVars>
      </dgm:prSet>
      <dgm:spPr/>
    </dgm:pt>
    <dgm:pt modelId="{24EE8A31-5336-4BD2-8547-3C6E4FF0E2DF}" type="pres">
      <dgm:prSet presAssocID="{74E383E7-C432-4C4D-A0F1-DBED0F343660}" presName="parentText" presStyleLbl="node1" presStyleIdx="0" presStyleCnt="2" custLinFactNeighborX="783" custLinFactNeighborY="-6652">
        <dgm:presLayoutVars>
          <dgm:chMax val="0"/>
          <dgm:bulletEnabled val="1"/>
        </dgm:presLayoutVars>
      </dgm:prSet>
      <dgm:spPr/>
    </dgm:pt>
    <dgm:pt modelId="{0E2552F2-0820-4062-811B-2800835A7914}" type="pres">
      <dgm:prSet presAssocID="{74E383E7-C432-4C4D-A0F1-DBED0F343660}" presName="childText" presStyleLbl="revTx" presStyleIdx="0" presStyleCnt="2">
        <dgm:presLayoutVars>
          <dgm:bulletEnabled val="1"/>
        </dgm:presLayoutVars>
      </dgm:prSet>
      <dgm:spPr/>
    </dgm:pt>
    <dgm:pt modelId="{70558AEA-8383-4505-9FBB-476C77879E7C}" type="pres">
      <dgm:prSet presAssocID="{7B1567A5-827D-4CAF-9961-8C5078F6381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4DD0AE-A0BA-4E22-9595-19F8591BFBFF}" type="pres">
      <dgm:prSet presAssocID="{7B1567A5-827D-4CAF-9961-8C5078F6381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3EB562F-2438-4FE6-AD13-77037773A1DD}" srcId="{74E383E7-C432-4C4D-A0F1-DBED0F343660}" destId="{5FB33531-34FF-48A8-A093-DC9941EB9F9B}" srcOrd="0" destOrd="0" parTransId="{D454B509-7C29-4D3D-AB69-D45ADE185D61}" sibTransId="{5EBFCEE7-1454-420A-B2F1-A2C92DBE72A5}"/>
    <dgm:cxn modelId="{7FB5C15F-1330-4948-A583-0BA6FE5DA6EA}" type="presOf" srcId="{BB502C86-5319-4F95-8998-0176C42CE0A9}" destId="{0E2552F2-0820-4062-811B-2800835A7914}" srcOrd="0" destOrd="5" presId="urn:microsoft.com/office/officeart/2005/8/layout/vList2"/>
    <dgm:cxn modelId="{3FA18149-0C87-45C2-9440-2A378BBA75A8}" type="presOf" srcId="{7B1567A5-827D-4CAF-9961-8C5078F6381F}" destId="{70558AEA-8383-4505-9FBB-476C77879E7C}" srcOrd="0" destOrd="0" presId="urn:microsoft.com/office/officeart/2005/8/layout/vList2"/>
    <dgm:cxn modelId="{256D114B-A952-43CF-8BF9-16639CEAECEC}" srcId="{74E383E7-C432-4C4D-A0F1-DBED0F343660}" destId="{179D0EEA-0E66-49C3-8F39-9DFF839777C5}" srcOrd="4" destOrd="0" parTransId="{4324D9B9-8D84-41EC-81DD-542BBFAB92A8}" sibTransId="{840CB28A-75DC-4E5A-8BB6-CC7A6132CD5E}"/>
    <dgm:cxn modelId="{792EFB4C-17E4-47CB-9F11-560F29A6B41E}" type="presOf" srcId="{248E513F-9FD5-4AA9-890A-4447DED40D23}" destId="{0E2552F2-0820-4062-811B-2800835A7914}" srcOrd="0" destOrd="2" presId="urn:microsoft.com/office/officeart/2005/8/layout/vList2"/>
    <dgm:cxn modelId="{2BCAC26F-0F34-4C36-9A8A-30DD4C095BA2}" type="presOf" srcId="{AD618E43-6DB8-4196-9F89-3403099113EA}" destId="{084DD0AE-A0BA-4E22-9595-19F8591BFBFF}" srcOrd="0" destOrd="0" presId="urn:microsoft.com/office/officeart/2005/8/layout/vList2"/>
    <dgm:cxn modelId="{EBF4D657-B005-4D68-8A7B-4570BEF57DE6}" type="presOf" srcId="{5FB33531-34FF-48A8-A093-DC9941EB9F9B}" destId="{0E2552F2-0820-4062-811B-2800835A7914}" srcOrd="0" destOrd="0" presId="urn:microsoft.com/office/officeart/2005/8/layout/vList2"/>
    <dgm:cxn modelId="{4823635A-A3A7-4AD9-983E-C9ABBBABEAD1}" type="presOf" srcId="{78114F25-53E5-407F-BF7F-7E0CC210FA79}" destId="{0E2552F2-0820-4062-811B-2800835A7914}" srcOrd="0" destOrd="1" presId="urn:microsoft.com/office/officeart/2005/8/layout/vList2"/>
    <dgm:cxn modelId="{C838E18E-F35B-485E-92AF-79937E2F470B}" srcId="{74E383E7-C432-4C4D-A0F1-DBED0F343660}" destId="{BB502C86-5319-4F95-8998-0176C42CE0A9}" srcOrd="5" destOrd="0" parTransId="{8EC1E469-DAA5-44E5-9560-EBC87C964570}" sibTransId="{83FBE7D3-4962-4033-AD4A-E54D134EEBED}"/>
    <dgm:cxn modelId="{F8E1D09B-61E3-426A-8852-265BFBAA6B0B}" srcId="{7B1567A5-827D-4CAF-9961-8C5078F6381F}" destId="{1D93BACD-741C-41A8-9C0F-23C418E1A2FF}" srcOrd="1" destOrd="0" parTransId="{03A84DC6-5D56-4F84-9391-0999D1D67D2B}" sibTransId="{A438E307-7079-4B1F-86D6-E0BAE62CD326}"/>
    <dgm:cxn modelId="{7064A1C8-AE6B-4F59-83A2-EA129918DD58}" srcId="{74E383E7-C432-4C4D-A0F1-DBED0F343660}" destId="{248E513F-9FD5-4AA9-890A-4447DED40D23}" srcOrd="2" destOrd="0" parTransId="{B779C4E0-C66F-4897-A348-CDC1A3C303D0}" sibTransId="{76DB2B74-62CE-4E90-86FB-A41D3943233C}"/>
    <dgm:cxn modelId="{CC2612CA-82B3-4F1D-8E2A-CB90E2794B7F}" type="presOf" srcId="{F2788B1A-E965-45AE-8A70-317D70D28A73}" destId="{0E2552F2-0820-4062-811B-2800835A7914}" srcOrd="0" destOrd="3" presId="urn:microsoft.com/office/officeart/2005/8/layout/vList2"/>
    <dgm:cxn modelId="{2F1021CB-FFC9-4A54-8929-BF409E68E0A2}" srcId="{96429ED4-476D-4824-9C23-01ACD3562C91}" destId="{7B1567A5-827D-4CAF-9961-8C5078F6381F}" srcOrd="1" destOrd="0" parTransId="{A72205F9-4D3D-43BF-84F2-87665F73A0AE}" sibTransId="{B3EBA13B-5BB1-46AA-A066-052B38C3EC4E}"/>
    <dgm:cxn modelId="{76C255D2-19AD-4BA4-A647-4AC9552681F1}" srcId="{74E383E7-C432-4C4D-A0F1-DBED0F343660}" destId="{F2788B1A-E965-45AE-8A70-317D70D28A73}" srcOrd="3" destOrd="0" parTransId="{D5E9E1EE-5B2F-41EF-8A28-E37BD5FFE8F7}" sibTransId="{6540220A-4541-47AC-BA57-2BB15E175699}"/>
    <dgm:cxn modelId="{6DF8A3D5-8A53-4891-BB9C-D38F760075FA}" type="presOf" srcId="{74E383E7-C432-4C4D-A0F1-DBED0F343660}" destId="{24EE8A31-5336-4BD2-8547-3C6E4FF0E2DF}" srcOrd="0" destOrd="0" presId="urn:microsoft.com/office/officeart/2005/8/layout/vList2"/>
    <dgm:cxn modelId="{A3B165DB-6F6D-4660-9839-6D72015B6B38}" srcId="{74E383E7-C432-4C4D-A0F1-DBED0F343660}" destId="{78114F25-53E5-407F-BF7F-7E0CC210FA79}" srcOrd="1" destOrd="0" parTransId="{7ACFCAAF-C04C-437B-B3AD-337A31FFFB85}" sibTransId="{B11B6A08-2A79-48AE-8B89-8EF62E052AC2}"/>
    <dgm:cxn modelId="{39AE0CDC-05C4-4EF2-9FB4-CB9D65DADE9B}" srcId="{96429ED4-476D-4824-9C23-01ACD3562C91}" destId="{74E383E7-C432-4C4D-A0F1-DBED0F343660}" srcOrd="0" destOrd="0" parTransId="{D84203F6-70C9-4710-A0A8-9396B68E964A}" sibTransId="{BF22FFA6-C90F-4579-8F03-F1F2B77B9774}"/>
    <dgm:cxn modelId="{14DB60DE-B823-4798-A89A-6FD0D5C289AE}" type="presOf" srcId="{179D0EEA-0E66-49C3-8F39-9DFF839777C5}" destId="{0E2552F2-0820-4062-811B-2800835A7914}" srcOrd="0" destOrd="4" presId="urn:microsoft.com/office/officeart/2005/8/layout/vList2"/>
    <dgm:cxn modelId="{67CFDDEA-EDEF-41D5-882A-24A7E601AC7E}" srcId="{7B1567A5-827D-4CAF-9961-8C5078F6381F}" destId="{AD618E43-6DB8-4196-9F89-3403099113EA}" srcOrd="0" destOrd="0" parTransId="{4ECDE32E-EEF1-44BC-ADB7-D71344B46FD2}" sibTransId="{1CAF4EE8-D8DE-4CC3-8237-EAD46022C7AC}"/>
    <dgm:cxn modelId="{887BE9F3-7113-4307-9138-0677B679E91E}" type="presOf" srcId="{1D93BACD-741C-41A8-9C0F-23C418E1A2FF}" destId="{084DD0AE-A0BA-4E22-9595-19F8591BFBFF}" srcOrd="0" destOrd="1" presId="urn:microsoft.com/office/officeart/2005/8/layout/vList2"/>
    <dgm:cxn modelId="{B1199AF7-37AD-43E1-971F-0F43C49E75BD}" type="presOf" srcId="{96429ED4-476D-4824-9C23-01ACD3562C91}" destId="{B4402601-E2D0-4EB2-9D8C-0E746EC8CD0D}" srcOrd="0" destOrd="0" presId="urn:microsoft.com/office/officeart/2005/8/layout/vList2"/>
    <dgm:cxn modelId="{8561C289-E35A-4858-96B9-0F5DA13731A2}" type="presParOf" srcId="{B4402601-E2D0-4EB2-9D8C-0E746EC8CD0D}" destId="{24EE8A31-5336-4BD2-8547-3C6E4FF0E2DF}" srcOrd="0" destOrd="0" presId="urn:microsoft.com/office/officeart/2005/8/layout/vList2"/>
    <dgm:cxn modelId="{BADA22DC-8C43-4B27-A58A-93FB23C38C7E}" type="presParOf" srcId="{B4402601-E2D0-4EB2-9D8C-0E746EC8CD0D}" destId="{0E2552F2-0820-4062-811B-2800835A7914}" srcOrd="1" destOrd="0" presId="urn:microsoft.com/office/officeart/2005/8/layout/vList2"/>
    <dgm:cxn modelId="{7F247435-B686-488C-A197-190D13ADB9F3}" type="presParOf" srcId="{B4402601-E2D0-4EB2-9D8C-0E746EC8CD0D}" destId="{70558AEA-8383-4505-9FBB-476C77879E7C}" srcOrd="2" destOrd="0" presId="urn:microsoft.com/office/officeart/2005/8/layout/vList2"/>
    <dgm:cxn modelId="{45E84A64-CBEE-4403-8FB6-A8F5FBFDED25}" type="presParOf" srcId="{B4402601-E2D0-4EB2-9D8C-0E746EC8CD0D}" destId="{084DD0AE-A0BA-4E22-9595-19F8591BFBF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E8A31-5336-4BD2-8547-3C6E4FF0E2DF}">
      <dsp:nvSpPr>
        <dsp:cNvPr id="0" name=""/>
        <dsp:cNvSpPr/>
      </dsp:nvSpPr>
      <dsp:spPr>
        <a:xfrm>
          <a:off x="0" y="0"/>
          <a:ext cx="10515600" cy="673920"/>
        </a:xfrm>
        <a:prstGeom prst="roundRect">
          <a:avLst/>
        </a:prstGeom>
        <a:solidFill>
          <a:srgbClr val="C9CE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Prétraitement générale sur les données brutes :</a:t>
          </a:r>
        </a:p>
      </dsp:txBody>
      <dsp:txXfrm>
        <a:off x="32898" y="32898"/>
        <a:ext cx="10449804" cy="608124"/>
      </dsp:txXfrm>
    </dsp:sp>
    <dsp:sp modelId="{0E2552F2-0820-4062-811B-2800835A7914}">
      <dsp:nvSpPr>
        <dsp:cNvPr id="0" name=""/>
        <dsp:cNvSpPr/>
      </dsp:nvSpPr>
      <dsp:spPr>
        <a:xfrm>
          <a:off x="0" y="692279"/>
          <a:ext cx="10515600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Suppression des emails </a:t>
          </a:r>
          <a:r>
            <a:rPr lang="fr-FR" sz="2400" b="1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(en respect avec le RGPD)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Correction des erreurs de </a:t>
          </a:r>
          <a:r>
            <a:rPr lang="fr-FR" sz="2400" kern="1200" dirty="0" err="1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tokenization</a:t>
          </a: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 </a:t>
          </a:r>
          <a:r>
            <a:rPr lang="fr-FR" sz="2400" i="1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(ex.: « 13cm,3kFactory »)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2700" i="1" kern="1200" dirty="0"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>
        <a:off x="0" y="692279"/>
        <a:ext cx="10515600" cy="1266840"/>
      </dsp:txXfrm>
    </dsp:sp>
    <dsp:sp modelId="{70558AEA-8383-4505-9FBB-476C77879E7C}">
      <dsp:nvSpPr>
        <dsp:cNvPr id="0" name=""/>
        <dsp:cNvSpPr/>
      </dsp:nvSpPr>
      <dsp:spPr>
        <a:xfrm>
          <a:off x="0" y="1959119"/>
          <a:ext cx="10515600" cy="673920"/>
        </a:xfrm>
        <a:prstGeom prst="roundRect">
          <a:avLst/>
        </a:prstGeom>
        <a:solidFill>
          <a:srgbClr val="C9CE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Création de corpus de données transformées pour les simplifier</a:t>
          </a:r>
        </a:p>
      </dsp:txBody>
      <dsp:txXfrm>
        <a:off x="32898" y="1992017"/>
        <a:ext cx="10449804" cy="608124"/>
      </dsp:txXfrm>
    </dsp:sp>
    <dsp:sp modelId="{084DD0AE-A0BA-4E22-9595-19F8591BFBFF}">
      <dsp:nvSpPr>
        <dsp:cNvPr id="0" name=""/>
        <dsp:cNvSpPr/>
      </dsp:nvSpPr>
      <dsp:spPr>
        <a:xfrm>
          <a:off x="0" y="2633039"/>
          <a:ext cx="10515600" cy="2012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Simplification des mots sous forme de lemmes </a:t>
          </a:r>
          <a:r>
            <a:rPr lang="fr-FR" sz="2400" i="1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(ex.: « I </a:t>
          </a:r>
          <a:r>
            <a:rPr lang="fr-FR" sz="2400" i="1" kern="1200" dirty="0" err="1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am</a:t>
          </a:r>
          <a:r>
            <a:rPr lang="fr-FR" sz="2400" i="1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 » -&gt; « I </a:t>
          </a:r>
          <a:r>
            <a:rPr lang="fr-FR" sz="2400" i="1" kern="1200" dirty="0" err="1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be</a:t>
          </a:r>
          <a:r>
            <a:rPr lang="fr-FR" sz="2400" i="1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 »)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Retrait des valeurs numériques (sous format texte ou chiffre)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Retrait des </a:t>
          </a:r>
          <a:r>
            <a:rPr lang="fr-FR" sz="2400" kern="1200" dirty="0" err="1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stopwords</a:t>
          </a: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 communs à toutes les catégories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Retrait de la ponctuation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Transformation en minuscules</a:t>
          </a:r>
        </a:p>
      </dsp:txBody>
      <dsp:txXfrm>
        <a:off x="0" y="2633039"/>
        <a:ext cx="10515600" cy="2012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4397F-27F8-4A54-9471-A068DC07C572}">
      <dsp:nvSpPr>
        <dsp:cNvPr id="0" name=""/>
        <dsp:cNvSpPr/>
      </dsp:nvSpPr>
      <dsp:spPr>
        <a:xfrm>
          <a:off x="9968008" y="2626555"/>
          <a:ext cx="842603" cy="292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36"/>
              </a:lnTo>
              <a:lnTo>
                <a:pt x="842603" y="146236"/>
              </a:lnTo>
              <a:lnTo>
                <a:pt x="842603" y="2924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4EDE-05B7-4230-B61F-25F07F9382A1}">
      <dsp:nvSpPr>
        <dsp:cNvPr id="0" name=""/>
        <dsp:cNvSpPr/>
      </dsp:nvSpPr>
      <dsp:spPr>
        <a:xfrm>
          <a:off x="9125405" y="2626555"/>
          <a:ext cx="842603" cy="292473"/>
        </a:xfrm>
        <a:custGeom>
          <a:avLst/>
          <a:gdLst/>
          <a:ahLst/>
          <a:cxnLst/>
          <a:rect l="0" t="0" r="0" b="0"/>
          <a:pathLst>
            <a:path>
              <a:moveTo>
                <a:pt x="842603" y="0"/>
              </a:moveTo>
              <a:lnTo>
                <a:pt x="842603" y="146236"/>
              </a:lnTo>
              <a:lnTo>
                <a:pt x="0" y="146236"/>
              </a:lnTo>
              <a:lnTo>
                <a:pt x="0" y="2924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F144D-6CEE-49A7-B1CA-3BE8752281B6}">
      <dsp:nvSpPr>
        <dsp:cNvPr id="0" name=""/>
        <dsp:cNvSpPr/>
      </dsp:nvSpPr>
      <dsp:spPr>
        <a:xfrm>
          <a:off x="7394478" y="2626555"/>
          <a:ext cx="91440" cy="2924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4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5E364-9486-4100-BECA-A582813D3A62}">
      <dsp:nvSpPr>
        <dsp:cNvPr id="0" name=""/>
        <dsp:cNvSpPr/>
      </dsp:nvSpPr>
      <dsp:spPr>
        <a:xfrm>
          <a:off x="4912387" y="2626555"/>
          <a:ext cx="842603" cy="292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36"/>
              </a:lnTo>
              <a:lnTo>
                <a:pt x="842603" y="146236"/>
              </a:lnTo>
              <a:lnTo>
                <a:pt x="842603" y="2924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6E6B0-FDB0-4C74-BF07-56F288B11F4F}">
      <dsp:nvSpPr>
        <dsp:cNvPr id="0" name=""/>
        <dsp:cNvSpPr/>
      </dsp:nvSpPr>
      <dsp:spPr>
        <a:xfrm>
          <a:off x="4069783" y="2626555"/>
          <a:ext cx="842603" cy="292473"/>
        </a:xfrm>
        <a:custGeom>
          <a:avLst/>
          <a:gdLst/>
          <a:ahLst/>
          <a:cxnLst/>
          <a:rect l="0" t="0" r="0" b="0"/>
          <a:pathLst>
            <a:path>
              <a:moveTo>
                <a:pt x="842603" y="0"/>
              </a:moveTo>
              <a:lnTo>
                <a:pt x="842603" y="146236"/>
              </a:lnTo>
              <a:lnTo>
                <a:pt x="0" y="146236"/>
              </a:lnTo>
              <a:lnTo>
                <a:pt x="0" y="2924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CA862-93ED-46F2-98DC-316B2E7F8CAF}">
      <dsp:nvSpPr>
        <dsp:cNvPr id="0" name=""/>
        <dsp:cNvSpPr/>
      </dsp:nvSpPr>
      <dsp:spPr>
        <a:xfrm>
          <a:off x="1541973" y="2626555"/>
          <a:ext cx="842603" cy="292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36"/>
              </a:lnTo>
              <a:lnTo>
                <a:pt x="842603" y="146236"/>
              </a:lnTo>
              <a:lnTo>
                <a:pt x="842603" y="2924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7AEB9-4073-405D-8B6C-6E9D62B87A28}">
      <dsp:nvSpPr>
        <dsp:cNvPr id="0" name=""/>
        <dsp:cNvSpPr/>
      </dsp:nvSpPr>
      <dsp:spPr>
        <a:xfrm>
          <a:off x="699369" y="2626555"/>
          <a:ext cx="842603" cy="292473"/>
        </a:xfrm>
        <a:custGeom>
          <a:avLst/>
          <a:gdLst/>
          <a:ahLst/>
          <a:cxnLst/>
          <a:rect l="0" t="0" r="0" b="0"/>
          <a:pathLst>
            <a:path>
              <a:moveTo>
                <a:pt x="842603" y="0"/>
              </a:moveTo>
              <a:lnTo>
                <a:pt x="842603" y="146236"/>
              </a:lnTo>
              <a:lnTo>
                <a:pt x="0" y="146236"/>
              </a:lnTo>
              <a:lnTo>
                <a:pt x="0" y="2924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21FF0-7E86-4798-8E54-04E0208CE719}">
      <dsp:nvSpPr>
        <dsp:cNvPr id="0" name=""/>
        <dsp:cNvSpPr/>
      </dsp:nvSpPr>
      <dsp:spPr>
        <a:xfrm>
          <a:off x="454847" y="1074904"/>
          <a:ext cx="2174251" cy="1551650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Vecteurs basés sur la fréquence d’apparition des mots</a:t>
          </a:r>
        </a:p>
      </dsp:txBody>
      <dsp:txXfrm>
        <a:off x="454847" y="1074904"/>
        <a:ext cx="2174251" cy="1551650"/>
      </dsp:txXfrm>
    </dsp:sp>
    <dsp:sp modelId="{8B567C14-0E9B-4AC5-BAAB-F2E29937DD72}">
      <dsp:nvSpPr>
        <dsp:cNvPr id="0" name=""/>
        <dsp:cNvSpPr/>
      </dsp:nvSpPr>
      <dsp:spPr>
        <a:xfrm>
          <a:off x="3003" y="2919028"/>
          <a:ext cx="1392733" cy="1551650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Count </a:t>
          </a:r>
          <a:r>
            <a:rPr lang="fr-FR" sz="2400" kern="1200" dirty="0" err="1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Vectorizer</a:t>
          </a:r>
          <a:endParaRPr lang="fr-FR" sz="2400" kern="1200" dirty="0">
            <a:solidFill>
              <a:srgbClr val="002060"/>
            </a:solidFill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>
        <a:off x="3003" y="2919028"/>
        <a:ext cx="1392733" cy="1551650"/>
      </dsp:txXfrm>
    </dsp:sp>
    <dsp:sp modelId="{323619A0-F0B7-4E44-BAC4-EA4FD0F8DC6F}">
      <dsp:nvSpPr>
        <dsp:cNvPr id="0" name=""/>
        <dsp:cNvSpPr/>
      </dsp:nvSpPr>
      <dsp:spPr>
        <a:xfrm>
          <a:off x="1688210" y="2919028"/>
          <a:ext cx="1392733" cy="1551650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Tf – </a:t>
          </a:r>
          <a:r>
            <a:rPr lang="fr-FR" sz="2400" kern="1200" dirty="0" err="1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Idf</a:t>
          </a: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 </a:t>
          </a:r>
          <a:r>
            <a:rPr lang="fr-FR" sz="2400" kern="1200" dirty="0" err="1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Vectorizer</a:t>
          </a:r>
          <a:endParaRPr lang="fr-FR" sz="2400" kern="1200" dirty="0">
            <a:solidFill>
              <a:srgbClr val="002060"/>
            </a:solidFill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>
        <a:off x="1688210" y="2919028"/>
        <a:ext cx="1392733" cy="1551650"/>
      </dsp:txXfrm>
    </dsp:sp>
    <dsp:sp modelId="{19D21883-E027-4C1C-9DCD-DB12FBF8AFDA}">
      <dsp:nvSpPr>
        <dsp:cNvPr id="0" name=""/>
        <dsp:cNvSpPr/>
      </dsp:nvSpPr>
      <dsp:spPr>
        <a:xfrm>
          <a:off x="3825261" y="1074904"/>
          <a:ext cx="2174251" cy="1551650"/>
        </a:xfrm>
        <a:prstGeom prst="rect">
          <a:avLst/>
        </a:prstGeom>
        <a:solidFill>
          <a:srgbClr val="C9CE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 err="1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Embeddings</a:t>
          </a:r>
          <a:r>
            <a:rPr lang="fr-FR" sz="2400" b="1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 de mots statistiques</a:t>
          </a:r>
        </a:p>
      </dsp:txBody>
      <dsp:txXfrm>
        <a:off x="3825261" y="1074904"/>
        <a:ext cx="2174251" cy="1551650"/>
      </dsp:txXfrm>
    </dsp:sp>
    <dsp:sp modelId="{44562E0D-4C11-4B76-A2AD-F19EA5FE4024}">
      <dsp:nvSpPr>
        <dsp:cNvPr id="0" name=""/>
        <dsp:cNvSpPr/>
      </dsp:nvSpPr>
      <dsp:spPr>
        <a:xfrm>
          <a:off x="3373417" y="2919028"/>
          <a:ext cx="1392733" cy="1551650"/>
        </a:xfrm>
        <a:prstGeom prst="rect">
          <a:avLst/>
        </a:prstGeom>
        <a:solidFill>
          <a:srgbClr val="C9CE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Word2vec (100/300)</a:t>
          </a:r>
        </a:p>
      </dsp:txBody>
      <dsp:txXfrm>
        <a:off x="3373417" y="2919028"/>
        <a:ext cx="1392733" cy="1551650"/>
      </dsp:txXfrm>
    </dsp:sp>
    <dsp:sp modelId="{498CD5E1-3B6E-4D75-AD4B-A0090B82D4E5}">
      <dsp:nvSpPr>
        <dsp:cNvPr id="0" name=""/>
        <dsp:cNvSpPr/>
      </dsp:nvSpPr>
      <dsp:spPr>
        <a:xfrm>
          <a:off x="5058624" y="2919028"/>
          <a:ext cx="1392733" cy="1551650"/>
        </a:xfrm>
        <a:prstGeom prst="rect">
          <a:avLst/>
        </a:prstGeom>
        <a:solidFill>
          <a:srgbClr val="C9CE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Glove</a:t>
          </a: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 (100/300)</a:t>
          </a:r>
        </a:p>
      </dsp:txBody>
      <dsp:txXfrm>
        <a:off x="5058624" y="2919028"/>
        <a:ext cx="1392733" cy="1551650"/>
      </dsp:txXfrm>
    </dsp:sp>
    <dsp:sp modelId="{63B2433A-48A1-4F98-AEAB-848459457692}">
      <dsp:nvSpPr>
        <dsp:cNvPr id="0" name=""/>
        <dsp:cNvSpPr/>
      </dsp:nvSpPr>
      <dsp:spPr>
        <a:xfrm>
          <a:off x="6353072" y="1074904"/>
          <a:ext cx="2174251" cy="1551650"/>
        </a:xfrm>
        <a:prstGeom prst="rect">
          <a:avLst/>
        </a:prstGeom>
        <a:solidFill>
          <a:srgbClr val="C9CE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 err="1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Embeddings</a:t>
          </a:r>
          <a:r>
            <a:rPr lang="fr-FR" sz="2400" b="1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 de mots contextuels</a:t>
          </a:r>
        </a:p>
      </dsp:txBody>
      <dsp:txXfrm>
        <a:off x="6353072" y="1074904"/>
        <a:ext cx="2174251" cy="1551650"/>
      </dsp:txXfrm>
    </dsp:sp>
    <dsp:sp modelId="{7CD42B58-8FA4-44D8-A365-784124F1591A}">
      <dsp:nvSpPr>
        <dsp:cNvPr id="0" name=""/>
        <dsp:cNvSpPr/>
      </dsp:nvSpPr>
      <dsp:spPr>
        <a:xfrm>
          <a:off x="6743831" y="2919028"/>
          <a:ext cx="1392733" cy="1551650"/>
        </a:xfrm>
        <a:prstGeom prst="rect">
          <a:avLst/>
        </a:prstGeom>
        <a:solidFill>
          <a:srgbClr val="C9CE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BERT</a:t>
          </a:r>
        </a:p>
      </dsp:txBody>
      <dsp:txXfrm>
        <a:off x="6743831" y="2919028"/>
        <a:ext cx="1392733" cy="1551650"/>
      </dsp:txXfrm>
    </dsp:sp>
    <dsp:sp modelId="{A3807D3A-C90A-4622-A314-FA3D406165E4}">
      <dsp:nvSpPr>
        <dsp:cNvPr id="0" name=""/>
        <dsp:cNvSpPr/>
      </dsp:nvSpPr>
      <dsp:spPr>
        <a:xfrm>
          <a:off x="8880882" y="1074904"/>
          <a:ext cx="2174251" cy="1551650"/>
        </a:xfrm>
        <a:prstGeom prst="rect">
          <a:avLst/>
        </a:prstGeom>
        <a:solidFill>
          <a:srgbClr val="C9CE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 err="1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Embeddings</a:t>
          </a:r>
          <a:r>
            <a:rPr lang="fr-FR" sz="2400" b="1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 de phrases</a:t>
          </a:r>
        </a:p>
      </dsp:txBody>
      <dsp:txXfrm>
        <a:off x="8880882" y="1074904"/>
        <a:ext cx="2174251" cy="1551650"/>
      </dsp:txXfrm>
    </dsp:sp>
    <dsp:sp modelId="{38E5858B-7AF5-48FB-8F32-2BC0D1FBB728}">
      <dsp:nvSpPr>
        <dsp:cNvPr id="0" name=""/>
        <dsp:cNvSpPr/>
      </dsp:nvSpPr>
      <dsp:spPr>
        <a:xfrm>
          <a:off x="8429038" y="2919028"/>
          <a:ext cx="1392733" cy="1551650"/>
        </a:xfrm>
        <a:prstGeom prst="rect">
          <a:avLst/>
        </a:prstGeom>
        <a:solidFill>
          <a:srgbClr val="C9CE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USE</a:t>
          </a:r>
        </a:p>
      </dsp:txBody>
      <dsp:txXfrm>
        <a:off x="8429038" y="2919028"/>
        <a:ext cx="1392733" cy="1551650"/>
      </dsp:txXfrm>
    </dsp:sp>
    <dsp:sp modelId="{D879F5C5-C33A-4962-B453-CE6AFE7D43C5}">
      <dsp:nvSpPr>
        <dsp:cNvPr id="0" name=""/>
        <dsp:cNvSpPr/>
      </dsp:nvSpPr>
      <dsp:spPr>
        <a:xfrm>
          <a:off x="10114245" y="2919028"/>
          <a:ext cx="1392733" cy="1551650"/>
        </a:xfrm>
        <a:prstGeom prst="rect">
          <a:avLst/>
        </a:prstGeom>
        <a:solidFill>
          <a:srgbClr val="C9CE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ALL-MPNET</a:t>
          </a:r>
        </a:p>
      </dsp:txBody>
      <dsp:txXfrm>
        <a:off x="10114245" y="2919028"/>
        <a:ext cx="1392733" cy="1551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2FADB-ED14-450E-B209-F358F3129DAD}">
      <dsp:nvSpPr>
        <dsp:cNvPr id="0" name=""/>
        <dsp:cNvSpPr/>
      </dsp:nvSpPr>
      <dsp:spPr>
        <a:xfrm>
          <a:off x="7155548" y="2575473"/>
          <a:ext cx="3410791" cy="394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318"/>
              </a:lnTo>
              <a:lnTo>
                <a:pt x="3410791" y="197318"/>
              </a:lnTo>
              <a:lnTo>
                <a:pt x="3410791" y="394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EFECAA-FEB3-456F-91B4-448AB30B62E0}">
      <dsp:nvSpPr>
        <dsp:cNvPr id="0" name=""/>
        <dsp:cNvSpPr/>
      </dsp:nvSpPr>
      <dsp:spPr>
        <a:xfrm>
          <a:off x="7155548" y="2575473"/>
          <a:ext cx="1136930" cy="394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318"/>
              </a:lnTo>
              <a:lnTo>
                <a:pt x="1136930" y="197318"/>
              </a:lnTo>
              <a:lnTo>
                <a:pt x="1136930" y="394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5E364-9486-4100-BECA-A582813D3A62}">
      <dsp:nvSpPr>
        <dsp:cNvPr id="0" name=""/>
        <dsp:cNvSpPr/>
      </dsp:nvSpPr>
      <dsp:spPr>
        <a:xfrm>
          <a:off x="6018617" y="2575473"/>
          <a:ext cx="1136930" cy="394636"/>
        </a:xfrm>
        <a:custGeom>
          <a:avLst/>
          <a:gdLst/>
          <a:ahLst/>
          <a:cxnLst/>
          <a:rect l="0" t="0" r="0" b="0"/>
          <a:pathLst>
            <a:path>
              <a:moveTo>
                <a:pt x="1136930" y="0"/>
              </a:moveTo>
              <a:lnTo>
                <a:pt x="1136930" y="197318"/>
              </a:lnTo>
              <a:lnTo>
                <a:pt x="0" y="197318"/>
              </a:lnTo>
              <a:lnTo>
                <a:pt x="0" y="394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6E6B0-FDB0-4C74-BF07-56F288B11F4F}">
      <dsp:nvSpPr>
        <dsp:cNvPr id="0" name=""/>
        <dsp:cNvSpPr/>
      </dsp:nvSpPr>
      <dsp:spPr>
        <a:xfrm>
          <a:off x="3744757" y="2575473"/>
          <a:ext cx="3410791" cy="394636"/>
        </a:xfrm>
        <a:custGeom>
          <a:avLst/>
          <a:gdLst/>
          <a:ahLst/>
          <a:cxnLst/>
          <a:rect l="0" t="0" r="0" b="0"/>
          <a:pathLst>
            <a:path>
              <a:moveTo>
                <a:pt x="3410791" y="0"/>
              </a:moveTo>
              <a:lnTo>
                <a:pt x="3410791" y="197318"/>
              </a:lnTo>
              <a:lnTo>
                <a:pt x="0" y="197318"/>
              </a:lnTo>
              <a:lnTo>
                <a:pt x="0" y="394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7AEB9-4073-405D-8B6C-6E9D62B87A28}">
      <dsp:nvSpPr>
        <dsp:cNvPr id="0" name=""/>
        <dsp:cNvSpPr/>
      </dsp:nvSpPr>
      <dsp:spPr>
        <a:xfrm>
          <a:off x="1425176" y="2575473"/>
          <a:ext cx="91440" cy="3946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21FF0-7E86-4798-8E54-04E0208CE719}">
      <dsp:nvSpPr>
        <dsp:cNvPr id="0" name=""/>
        <dsp:cNvSpPr/>
      </dsp:nvSpPr>
      <dsp:spPr>
        <a:xfrm>
          <a:off x="4030" y="481820"/>
          <a:ext cx="2933731" cy="2093652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Vecteurs basés sur la fréquence d’apparition des mots visuels</a:t>
          </a:r>
        </a:p>
      </dsp:txBody>
      <dsp:txXfrm>
        <a:off x="4030" y="481820"/>
        <a:ext cx="2933731" cy="2093652"/>
      </dsp:txXfrm>
    </dsp:sp>
    <dsp:sp modelId="{8B567C14-0E9B-4AC5-BAAB-F2E29937DD72}">
      <dsp:nvSpPr>
        <dsp:cNvPr id="0" name=""/>
        <dsp:cNvSpPr/>
      </dsp:nvSpPr>
      <dsp:spPr>
        <a:xfrm>
          <a:off x="531284" y="2970110"/>
          <a:ext cx="1879223" cy="2093652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SIFT</a:t>
          </a:r>
        </a:p>
      </dsp:txBody>
      <dsp:txXfrm>
        <a:off x="531284" y="2970110"/>
        <a:ext cx="1879223" cy="2093652"/>
      </dsp:txXfrm>
    </dsp:sp>
    <dsp:sp modelId="{19D21883-E027-4C1C-9DCD-DB12FBF8AFDA}">
      <dsp:nvSpPr>
        <dsp:cNvPr id="0" name=""/>
        <dsp:cNvSpPr/>
      </dsp:nvSpPr>
      <dsp:spPr>
        <a:xfrm>
          <a:off x="5688682" y="481820"/>
          <a:ext cx="2933731" cy="2093652"/>
        </a:xfrm>
        <a:prstGeom prst="rect">
          <a:avLst/>
        </a:prstGeom>
        <a:solidFill>
          <a:srgbClr val="C9CE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Convolutionnal</a:t>
          </a:r>
          <a:br>
            <a:rPr lang="fr-FR" sz="2800" b="1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</a:br>
          <a:r>
            <a:rPr lang="fr-FR" sz="2800" b="1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Neural</a:t>
          </a:r>
          <a:br>
            <a:rPr lang="fr-FR" sz="2800" b="1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</a:br>
          <a:r>
            <a:rPr lang="fr-FR" sz="2800" b="1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Networks</a:t>
          </a:r>
        </a:p>
      </dsp:txBody>
      <dsp:txXfrm>
        <a:off x="5688682" y="481820"/>
        <a:ext cx="2933731" cy="2093652"/>
      </dsp:txXfrm>
    </dsp:sp>
    <dsp:sp modelId="{44562E0D-4C11-4B76-A2AD-F19EA5FE4024}">
      <dsp:nvSpPr>
        <dsp:cNvPr id="0" name=""/>
        <dsp:cNvSpPr/>
      </dsp:nvSpPr>
      <dsp:spPr>
        <a:xfrm>
          <a:off x="2805145" y="2970110"/>
          <a:ext cx="1879223" cy="2093652"/>
        </a:xfrm>
        <a:prstGeom prst="rect">
          <a:avLst/>
        </a:prstGeom>
        <a:solidFill>
          <a:srgbClr val="C9CE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VGG16</a:t>
          </a:r>
        </a:p>
      </dsp:txBody>
      <dsp:txXfrm>
        <a:off x="2805145" y="2970110"/>
        <a:ext cx="1879223" cy="2093652"/>
      </dsp:txXfrm>
    </dsp:sp>
    <dsp:sp modelId="{498CD5E1-3B6E-4D75-AD4B-A0090B82D4E5}">
      <dsp:nvSpPr>
        <dsp:cNvPr id="0" name=""/>
        <dsp:cNvSpPr/>
      </dsp:nvSpPr>
      <dsp:spPr>
        <a:xfrm>
          <a:off x="5079006" y="2970110"/>
          <a:ext cx="1879223" cy="2093652"/>
        </a:xfrm>
        <a:prstGeom prst="rect">
          <a:avLst/>
        </a:prstGeom>
        <a:solidFill>
          <a:srgbClr val="C9CE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RESNET50</a:t>
          </a:r>
        </a:p>
      </dsp:txBody>
      <dsp:txXfrm>
        <a:off x="5079006" y="2970110"/>
        <a:ext cx="1879223" cy="2093652"/>
      </dsp:txXfrm>
    </dsp:sp>
    <dsp:sp modelId="{6681FF04-B80E-4BFB-9828-E8763FEC8239}">
      <dsp:nvSpPr>
        <dsp:cNvPr id="0" name=""/>
        <dsp:cNvSpPr/>
      </dsp:nvSpPr>
      <dsp:spPr>
        <a:xfrm>
          <a:off x="7352866" y="2970110"/>
          <a:ext cx="1879223" cy="2091754"/>
        </a:xfrm>
        <a:prstGeom prst="rect">
          <a:avLst/>
        </a:prstGeom>
        <a:solidFill>
          <a:srgbClr val="C9CE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INCEPTION V3</a:t>
          </a:r>
        </a:p>
      </dsp:txBody>
      <dsp:txXfrm>
        <a:off x="7352866" y="2970110"/>
        <a:ext cx="1879223" cy="2091754"/>
      </dsp:txXfrm>
    </dsp:sp>
    <dsp:sp modelId="{A2D7B0AF-95B1-4124-91A0-0F4DEE041F18}">
      <dsp:nvSpPr>
        <dsp:cNvPr id="0" name=""/>
        <dsp:cNvSpPr/>
      </dsp:nvSpPr>
      <dsp:spPr>
        <a:xfrm>
          <a:off x="9626727" y="2970110"/>
          <a:ext cx="1879223" cy="2075048"/>
        </a:xfrm>
        <a:prstGeom prst="rect">
          <a:avLst/>
        </a:prstGeom>
        <a:solidFill>
          <a:srgbClr val="C9CE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EFFICIENT</a:t>
          </a:r>
          <a:b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</a:b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NETB0</a:t>
          </a:r>
        </a:p>
      </dsp:txBody>
      <dsp:txXfrm>
        <a:off x="9626727" y="2970110"/>
        <a:ext cx="1879223" cy="20750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E8A31-5336-4BD2-8547-3C6E4FF0E2DF}">
      <dsp:nvSpPr>
        <dsp:cNvPr id="0" name=""/>
        <dsp:cNvSpPr/>
      </dsp:nvSpPr>
      <dsp:spPr>
        <a:xfrm>
          <a:off x="0" y="0"/>
          <a:ext cx="10515600" cy="580320"/>
        </a:xfrm>
        <a:prstGeom prst="roundRect">
          <a:avLst/>
        </a:prstGeom>
        <a:solidFill>
          <a:srgbClr val="C9CE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Prétraitement pour l’algorithme SIFT</a:t>
          </a:r>
        </a:p>
      </dsp:txBody>
      <dsp:txXfrm>
        <a:off x="28329" y="28329"/>
        <a:ext cx="10458942" cy="523662"/>
      </dsp:txXfrm>
    </dsp:sp>
    <dsp:sp modelId="{0E2552F2-0820-4062-811B-2800835A7914}">
      <dsp:nvSpPr>
        <dsp:cNvPr id="0" name=""/>
        <dsp:cNvSpPr/>
      </dsp:nvSpPr>
      <dsp:spPr>
        <a:xfrm>
          <a:off x="0" y="635291"/>
          <a:ext cx="10515600" cy="2438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Redimensionnement de l’image (max. : 300 pixels Longueur ou Hauteur)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i="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Conversion en niveaux de gris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i="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Egalisation adaptative des niveaux de gris (amélioration du contraste)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i="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Normalisation des histogrammes créés à partir des descripteurs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2400" i="1" kern="1200" dirty="0">
            <a:latin typeface="Roboto Light" panose="02000000000000000000" pitchFamily="2" charset="0"/>
            <a:ea typeface="Roboto Light" panose="02000000000000000000" pitchFamily="2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2400" i="1" kern="1200" dirty="0"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>
        <a:off x="0" y="635291"/>
        <a:ext cx="10515600" cy="2438460"/>
      </dsp:txXfrm>
    </dsp:sp>
    <dsp:sp modelId="{70558AEA-8383-4505-9FBB-476C77879E7C}">
      <dsp:nvSpPr>
        <dsp:cNvPr id="0" name=""/>
        <dsp:cNvSpPr/>
      </dsp:nvSpPr>
      <dsp:spPr>
        <a:xfrm>
          <a:off x="0" y="3073751"/>
          <a:ext cx="10515600" cy="580320"/>
        </a:xfrm>
        <a:prstGeom prst="roundRect">
          <a:avLst/>
        </a:prstGeom>
        <a:solidFill>
          <a:srgbClr val="C9CE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Prétraitement pour les CNN pré-entrainés</a:t>
          </a:r>
        </a:p>
      </dsp:txBody>
      <dsp:txXfrm>
        <a:off x="28329" y="3102080"/>
        <a:ext cx="10458942" cy="523662"/>
      </dsp:txXfrm>
    </dsp:sp>
    <dsp:sp modelId="{084DD0AE-A0BA-4E22-9595-19F8591BFBFF}">
      <dsp:nvSpPr>
        <dsp:cNvPr id="0" name=""/>
        <dsp:cNvSpPr/>
      </dsp:nvSpPr>
      <dsp:spPr>
        <a:xfrm>
          <a:off x="0" y="3654071"/>
          <a:ext cx="10515600" cy="802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i="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Redimensionnement de l’image à la taille attendue par le modèle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i="0" kern="12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Fonction de prétraitement du modèle</a:t>
          </a:r>
        </a:p>
      </dsp:txBody>
      <dsp:txXfrm>
        <a:off x="0" y="3654071"/>
        <a:ext cx="10515600" cy="802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11004-A3BC-49FD-9C4A-2E8543751DAF}" type="datetimeFigureOut">
              <a:rPr lang="fr-FR" smtClean="0"/>
              <a:t>05/10/2024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31E9-F352-49E2-875B-81F93AF57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67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3076-9653-4467-A2F5-3A01339CB1E2}" type="datetime1">
              <a:rPr lang="fr-FR" smtClean="0"/>
              <a:t>05/10/2024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64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B504-B7FF-4199-BF12-F381003A2339}" type="datetime1">
              <a:rPr lang="fr-FR" smtClean="0"/>
              <a:t>05/10/2024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5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E83-E7B3-4960-93A7-C7A5ADC0307F}" type="datetime1">
              <a:rPr lang="fr-FR" smtClean="0"/>
              <a:t>05/10/2024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71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283-3BA2-45EA-A5DB-1A84AE1EEA58}" type="datetime1">
              <a:rPr lang="fr-FR" smtClean="0"/>
              <a:t>05/10/2024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26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6C66-1DF8-43C4-95D9-27A7986C20D2}" type="datetime1">
              <a:rPr lang="fr-FR" smtClean="0"/>
              <a:t>05/10/2024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36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AD75-6ACE-4029-95E2-6BC0A02B01BE}" type="datetime1">
              <a:rPr lang="fr-FR" smtClean="0"/>
              <a:t>05/10/2024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30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2D9-F9D4-41C6-A5AE-63E761B68C20}" type="datetime1">
              <a:rPr lang="fr-FR" smtClean="0"/>
              <a:t>05/10/2024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70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0B33-065F-4463-88E5-CA58F2B80C0F}" type="datetime1">
              <a:rPr lang="fr-FR" smtClean="0"/>
              <a:t>05/10/2024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48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B931-D672-44DD-89F2-9F8BC62720AD}" type="datetime1">
              <a:rPr lang="fr-FR" smtClean="0"/>
              <a:t>05/10/2024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06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118A-B8FD-46A8-B53B-574A73D808AC}" type="datetime1">
              <a:rPr lang="fr-FR" smtClean="0"/>
              <a:t>05/10/2024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15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80F6-C71B-469B-98CE-A6AAFC0DF6E1}" type="datetime1">
              <a:rPr lang="fr-FR" smtClean="0"/>
              <a:t>05/10/2024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46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87A7-0F6A-4473-8035-6361982E752B}" type="datetime1">
              <a:rPr lang="fr-FR" smtClean="0"/>
              <a:t>05/10/2024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58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fr/photo/1624633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vecteezy.com/video/2017610-barre-de-telechargement-complete-avec-message-de-chargement-clignotant-en-attente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fr/photo/29172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841396-058B-489F-454C-7604DDD8B675}"/>
              </a:ext>
            </a:extLst>
          </p:cNvPr>
          <p:cNvSpPr/>
          <p:nvPr/>
        </p:nvSpPr>
        <p:spPr>
          <a:xfrm>
            <a:off x="0" y="1873227"/>
            <a:ext cx="7694584" cy="2790577"/>
          </a:xfrm>
          <a:prstGeom prst="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CB760A-E264-9398-5838-5AE0B905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584" y="1873228"/>
            <a:ext cx="4491500" cy="279057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FC1796F-CBA7-375C-BD68-9D9A21EE817F}"/>
              </a:ext>
            </a:extLst>
          </p:cNvPr>
          <p:cNvSpPr txBox="1"/>
          <p:nvPr/>
        </p:nvSpPr>
        <p:spPr>
          <a:xfrm>
            <a:off x="336242" y="2391352"/>
            <a:ext cx="7312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Roboto Black" panose="02000000000000000000" pitchFamily="2" charset="0"/>
                <a:ea typeface="Roboto Black" panose="02000000000000000000" pitchFamily="2" charset="0"/>
              </a:rPr>
              <a:t>PROJET :</a:t>
            </a:r>
          </a:p>
          <a:p>
            <a:pPr algn="ctr"/>
            <a:r>
              <a:rPr lang="fr-FR" sz="3600" dirty="0">
                <a:latin typeface="Roboto Black" panose="02000000000000000000" pitchFamily="2" charset="0"/>
                <a:ea typeface="Roboto Black" panose="02000000000000000000" pitchFamily="2" charset="0"/>
              </a:rPr>
              <a:t>LABELLISATION AUTOMATIQUE DES PRODUITS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B3D4F700-E20F-73F8-3C8F-B2BE74AE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ED5705D-9B73-88C9-9492-1011A35AB1DC}"/>
              </a:ext>
            </a:extLst>
          </p:cNvPr>
          <p:cNvSpPr txBox="1"/>
          <p:nvPr/>
        </p:nvSpPr>
        <p:spPr>
          <a:xfrm>
            <a:off x="146304" y="6356350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Auteur : Julien AVANZINI</a:t>
            </a:r>
          </a:p>
        </p:txBody>
      </p:sp>
    </p:spTree>
    <p:extLst>
      <p:ext uri="{BB962C8B-B14F-4D97-AF65-F5344CB8AC3E}">
        <p14:creationId xmlns:p14="http://schemas.microsoft.com/office/powerpoint/2010/main" val="393510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fleur&#10;&#10;Description générée automatiquement">
            <a:extLst>
              <a:ext uri="{FF2B5EF4-FFF2-40B4-BE49-F238E27FC236}">
                <a16:creationId xmlns:a16="http://schemas.microsoft.com/office/drawing/2014/main" id="{55C9177F-9FF4-542D-9494-81FEE0BDE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92" y="1547334"/>
            <a:ext cx="11745016" cy="475288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885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Visualisation des segments (ALL-MPNET)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D5B9924-E965-B131-9835-7975371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325" y="6051550"/>
            <a:ext cx="2743200" cy="365125"/>
          </a:xfrm>
        </p:spPr>
        <p:txBody>
          <a:bodyPr/>
          <a:lstStyle/>
          <a:p>
            <a:fld id="{C6266F83-DA8B-4981-8547-0D09BF313793}" type="slidenum">
              <a:rPr lang="fr-FR" smtClean="0"/>
              <a:t>10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D9AE41C-D111-DB04-12AD-9E4FAD2C5980}"/>
              </a:ext>
            </a:extLst>
          </p:cNvPr>
          <p:cNvSpPr txBox="1"/>
          <p:nvPr/>
        </p:nvSpPr>
        <p:spPr>
          <a:xfrm>
            <a:off x="1215772" y="1037497"/>
            <a:ext cx="1015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Visualisation après réduction en 2 dimensions (axes x et y)</a:t>
            </a:r>
          </a:p>
        </p:txBody>
      </p:sp>
    </p:spTree>
    <p:extLst>
      <p:ext uri="{BB962C8B-B14F-4D97-AF65-F5344CB8AC3E}">
        <p14:creationId xmlns:p14="http://schemas.microsoft.com/office/powerpoint/2010/main" val="540458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A7B22B6-34F7-391B-606A-EF56F8384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760" b="77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5E072DC-D103-2FB9-5779-D404D888DEAE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+mj-cs"/>
              </a:rPr>
              <a:t>DONNEES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96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885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Analyse de la taille des images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717ABBA-A837-D2B4-5C00-6AB60E9B0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14" y="2272082"/>
            <a:ext cx="5354206" cy="3057304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Longueur moyenne d’une image :</a:t>
            </a:r>
            <a:b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1220 pixels</a:t>
            </a:r>
          </a:p>
          <a:p>
            <a:endParaRPr lang="fr-FR" sz="24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fr-FR" sz="24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Hauteur moyenne d’une image :</a:t>
            </a:r>
            <a:br>
              <a:rPr lang="fr-FR" sz="24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1196 pixels</a:t>
            </a:r>
          </a:p>
          <a:p>
            <a:endParaRPr lang="fr-FR" sz="24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fr-FR" sz="24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Images en couleurs (RGB)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D5B9924-E965-B131-9835-7975371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325" y="6051550"/>
            <a:ext cx="2743200" cy="365125"/>
          </a:xfrm>
        </p:spPr>
        <p:txBody>
          <a:bodyPr/>
          <a:lstStyle/>
          <a:p>
            <a:fld id="{C6266F83-DA8B-4981-8547-0D09BF313793}" type="slidenum">
              <a:rPr lang="fr-FR" smtClean="0"/>
              <a:t>12</a:t>
            </a:fld>
            <a:endParaRPr lang="fr-FR"/>
          </a:p>
        </p:txBody>
      </p:sp>
      <p:pic>
        <p:nvPicPr>
          <p:cNvPr id="10" name="Image 9" descr="Une image contenant texte, capture d’écran, diagramme&#10;&#10;Description générée automatiquement">
            <a:extLst>
              <a:ext uri="{FF2B5EF4-FFF2-40B4-BE49-F238E27FC236}">
                <a16:creationId xmlns:a16="http://schemas.microsoft.com/office/drawing/2014/main" id="{2DAC1BC6-F735-C417-5C0B-9F501736D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472" y="1489926"/>
            <a:ext cx="6183314" cy="46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4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885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Présentation des modèles soumis à évaluation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D5B9924-E965-B131-9835-7975371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325" y="6051550"/>
            <a:ext cx="2743200" cy="365125"/>
          </a:xfrm>
        </p:spPr>
        <p:txBody>
          <a:bodyPr/>
          <a:lstStyle/>
          <a:p>
            <a:fld id="{C6266F83-DA8B-4981-8547-0D09BF313793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72FFF6F-757E-0921-47A9-381A0F8B9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3938954"/>
              </p:ext>
            </p:extLst>
          </p:nvPr>
        </p:nvGraphicFramePr>
        <p:xfrm>
          <a:off x="278129" y="971433"/>
          <a:ext cx="11509982" cy="5545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11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885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Prétraitement des données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D5B9924-E965-B131-9835-7975371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325" y="6051550"/>
            <a:ext cx="2743200" cy="365125"/>
          </a:xfrm>
        </p:spPr>
        <p:txBody>
          <a:bodyPr/>
          <a:lstStyle/>
          <a:p>
            <a:fld id="{C6266F83-DA8B-4981-8547-0D09BF313793}" type="slidenum">
              <a:rPr lang="fr-FR" smtClean="0"/>
              <a:t>14</a:t>
            </a:fld>
            <a:endParaRPr lang="fr-FR"/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5651DED4-4A1F-9AF0-C597-ED96AA2799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6684081"/>
              </p:ext>
            </p:extLst>
          </p:nvPr>
        </p:nvGraphicFramePr>
        <p:xfrm>
          <a:off x="417576" y="1368424"/>
          <a:ext cx="10515600" cy="4511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71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885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Evaluation de la segmentation non supervisée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D5B9924-E965-B131-9835-7975371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325" y="6051550"/>
            <a:ext cx="2743200" cy="365125"/>
          </a:xfrm>
        </p:spPr>
        <p:txBody>
          <a:bodyPr/>
          <a:lstStyle/>
          <a:p>
            <a:fld id="{C6266F83-DA8B-4981-8547-0D09BF313793}" type="slidenum">
              <a:rPr lang="fr-FR" smtClean="0"/>
              <a:t>15</a:t>
            </a:fld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7251EA3-6CB3-9B20-F1B9-1BD6C98F6637}"/>
              </a:ext>
            </a:extLst>
          </p:cNvPr>
          <p:cNvSpPr txBox="1"/>
          <p:nvPr/>
        </p:nvSpPr>
        <p:spPr>
          <a:xfrm>
            <a:off x="1974724" y="1037497"/>
            <a:ext cx="8029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Les meilleurs mesures sont obtenues par les CNN</a:t>
            </a:r>
          </a:p>
        </p:txBody>
      </p:sp>
      <p:pic>
        <p:nvPicPr>
          <p:cNvPr id="5" name="Image 4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85545649-73FB-F14F-2D8C-D54C3DE4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55" y="1499162"/>
            <a:ext cx="8202170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apture d’écran, Caractère coloré&#10;&#10;Description générée automatiquement">
            <a:extLst>
              <a:ext uri="{FF2B5EF4-FFF2-40B4-BE49-F238E27FC236}">
                <a16:creationId xmlns:a16="http://schemas.microsoft.com/office/drawing/2014/main" id="{CA4E6355-5401-E42D-1E28-D367E3494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4" y="1624227"/>
            <a:ext cx="11187918" cy="46028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885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Visualisation des segments (EFFICIENTNETB0)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D5B9924-E965-B131-9835-7975371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325" y="6051550"/>
            <a:ext cx="2743200" cy="365125"/>
          </a:xfrm>
        </p:spPr>
        <p:txBody>
          <a:bodyPr/>
          <a:lstStyle/>
          <a:p>
            <a:fld id="{C6266F83-DA8B-4981-8547-0D09BF313793}" type="slidenum">
              <a:rPr lang="fr-FR" smtClean="0"/>
              <a:t>16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D9AE41C-D111-DB04-12AD-9E4FAD2C5980}"/>
              </a:ext>
            </a:extLst>
          </p:cNvPr>
          <p:cNvSpPr txBox="1"/>
          <p:nvPr/>
        </p:nvSpPr>
        <p:spPr>
          <a:xfrm>
            <a:off x="1215772" y="1037497"/>
            <a:ext cx="1015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Visualisation après réduction en 2 dimensions (axes x et y)</a:t>
            </a:r>
          </a:p>
        </p:txBody>
      </p:sp>
    </p:spTree>
    <p:extLst>
      <p:ext uri="{BB962C8B-B14F-4D97-AF65-F5344CB8AC3E}">
        <p14:creationId xmlns:p14="http://schemas.microsoft.com/office/powerpoint/2010/main" val="95774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983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Méthodologie pour la classification des catégories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D5B9924-E965-B131-9835-7975371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325" y="6161278"/>
            <a:ext cx="2743200" cy="365125"/>
          </a:xfrm>
        </p:spPr>
        <p:txBody>
          <a:bodyPr/>
          <a:lstStyle/>
          <a:p>
            <a:fld id="{C6266F83-DA8B-4981-8547-0D09BF313793}" type="slidenum">
              <a:rPr lang="fr-FR" smtClean="0"/>
              <a:t>17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D9AE41C-D111-DB04-12AD-9E4FAD2C5980}"/>
              </a:ext>
            </a:extLst>
          </p:cNvPr>
          <p:cNvSpPr txBox="1"/>
          <p:nvPr/>
        </p:nvSpPr>
        <p:spPr>
          <a:xfrm>
            <a:off x="639700" y="1221660"/>
            <a:ext cx="1015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Séparation des données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64 % en jeu d’entraînement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16 % en jeu de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20 % en jeu de test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B5D038E-6A27-8958-3891-B6E678D31654}"/>
              </a:ext>
            </a:extLst>
          </p:cNvPr>
          <p:cNvCxnSpPr>
            <a:cxnSpLocks/>
          </p:cNvCxnSpPr>
          <p:nvPr/>
        </p:nvCxnSpPr>
        <p:spPr>
          <a:xfrm>
            <a:off x="0" y="2978311"/>
            <a:ext cx="7953375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8937683E-09B0-7415-B46E-1BEA664D44A4}"/>
              </a:ext>
            </a:extLst>
          </p:cNvPr>
          <p:cNvSpPr txBox="1"/>
          <p:nvPr/>
        </p:nvSpPr>
        <p:spPr>
          <a:xfrm>
            <a:off x="639700" y="3222833"/>
            <a:ext cx="1015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Approche itérative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Initialisation aléatoire des poids et entraînement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Conservation et amélioration des poids par Transfer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Utilisation de data augmentation (ajout de bruit dans images)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07335E8-FC57-23C5-20BC-822F63EEDE19}"/>
              </a:ext>
            </a:extLst>
          </p:cNvPr>
          <p:cNvCxnSpPr>
            <a:cxnSpLocks/>
          </p:cNvCxnSpPr>
          <p:nvPr/>
        </p:nvCxnSpPr>
        <p:spPr>
          <a:xfrm>
            <a:off x="-1" y="5142391"/>
            <a:ext cx="7953375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30DD0F48-66B6-9BBC-0A40-B6DC942C426F}"/>
              </a:ext>
            </a:extLst>
          </p:cNvPr>
          <p:cNvSpPr txBox="1"/>
          <p:nvPr/>
        </p:nvSpPr>
        <p:spPr>
          <a:xfrm>
            <a:off x="639700" y="5297158"/>
            <a:ext cx="1015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Métriques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Optimisation de la perte sur le jeu de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Mesure de l’</a:t>
            </a:r>
            <a:r>
              <a:rPr lang="fr-FR" sz="24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accuracy</a:t>
            </a: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sur le jeu de test</a:t>
            </a:r>
          </a:p>
        </p:txBody>
      </p:sp>
    </p:spTree>
    <p:extLst>
      <p:ext uri="{BB962C8B-B14F-4D97-AF65-F5344CB8AC3E}">
        <p14:creationId xmlns:p14="http://schemas.microsoft.com/office/powerpoint/2010/main" val="139193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983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Comparatif des résultats des différents scénarios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D5B9924-E965-B131-9835-7975371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325" y="6161278"/>
            <a:ext cx="2743200" cy="365125"/>
          </a:xfrm>
        </p:spPr>
        <p:txBody>
          <a:bodyPr/>
          <a:lstStyle/>
          <a:p>
            <a:fld id="{C6266F83-DA8B-4981-8547-0D09BF313793}" type="slidenum">
              <a:rPr lang="fr-FR" smtClean="0"/>
              <a:t>18</a:t>
            </a:fld>
            <a:endParaRPr lang="fr-FR" dirty="0"/>
          </a:p>
        </p:txBody>
      </p:sp>
      <p:pic>
        <p:nvPicPr>
          <p:cNvPr id="11" name="Image 10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4C759900-4F9E-7D39-C4E6-FC41405C8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95" y="1717570"/>
            <a:ext cx="7246148" cy="415398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288CC9B-F576-027D-6A37-E1869AFF73E4}"/>
              </a:ext>
            </a:extLst>
          </p:cNvPr>
          <p:cNvSpPr txBox="1"/>
          <p:nvPr/>
        </p:nvSpPr>
        <p:spPr>
          <a:xfrm>
            <a:off x="164592" y="1286181"/>
            <a:ext cx="46867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Scénarios Transfer Learning</a:t>
            </a:r>
          </a:p>
          <a:p>
            <a:r>
              <a:rPr lang="fr-FR" sz="20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2a :</a:t>
            </a:r>
            <a:r>
              <a:rPr lang="fr-FR" sz="20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Entraînement de la couche de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2b :</a:t>
            </a:r>
            <a:r>
              <a:rPr lang="fr-FR" sz="20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Entraînement des couches de l’output (</a:t>
            </a:r>
            <a:r>
              <a:rPr lang="fr-FR" sz="20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pooling</a:t>
            </a:r>
            <a:r>
              <a:rPr lang="fr-FR" sz="20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+ 1 couche dense)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2c :</a:t>
            </a:r>
            <a:r>
              <a:rPr lang="fr-FR" sz="20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Entraînement des couches de l’output (</a:t>
            </a:r>
            <a:r>
              <a:rPr lang="fr-FR" sz="20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pooling</a:t>
            </a:r>
            <a:r>
              <a:rPr lang="fr-FR" sz="20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+ 2 couches denses)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3a : </a:t>
            </a:r>
            <a:r>
              <a:rPr lang="fr-FR" sz="20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Scénario 2b avec 4 couches supplémentaires dégelées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4a :</a:t>
            </a:r>
            <a:r>
              <a:rPr lang="fr-FR" sz="20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Scénario 3a avec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357660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983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Les résultats en détail su scénario 3a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D5B9924-E965-B131-9835-7975371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325" y="6161278"/>
            <a:ext cx="2743200" cy="365125"/>
          </a:xfrm>
        </p:spPr>
        <p:txBody>
          <a:bodyPr/>
          <a:lstStyle/>
          <a:p>
            <a:fld id="{C6266F83-DA8B-4981-8547-0D09BF313793}" type="slidenum">
              <a:rPr lang="fr-FR" smtClean="0"/>
              <a:t>19</a:t>
            </a:fld>
            <a:endParaRPr lang="fr-FR" dirty="0"/>
          </a:p>
        </p:txBody>
      </p:sp>
      <p:pic>
        <p:nvPicPr>
          <p:cNvPr id="5" name="Image 4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D2C4B8A3-AA9C-8D64-8873-7424BECA1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990" y="1152144"/>
            <a:ext cx="6108815" cy="560189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F0471C1-52D4-01EB-87B6-1F6D78D2FBB2}"/>
              </a:ext>
            </a:extLst>
          </p:cNvPr>
          <p:cNvSpPr txBox="1"/>
          <p:nvPr/>
        </p:nvSpPr>
        <p:spPr>
          <a:xfrm>
            <a:off x="201879" y="1495980"/>
            <a:ext cx="46867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u="sng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Les catégories bien distinctes:</a:t>
            </a:r>
          </a:p>
          <a:p>
            <a:r>
              <a:rPr lang="fr-FR" sz="20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Kitchen</a:t>
            </a:r>
            <a:r>
              <a:rPr lang="fr-FR" sz="20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&amp; </a:t>
            </a:r>
            <a:r>
              <a:rPr lang="fr-FR" sz="20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Dining</a:t>
            </a:r>
            <a:endParaRPr lang="fr-FR" sz="20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Beauty &amp; </a:t>
            </a:r>
            <a:r>
              <a:rPr lang="fr-FR" sz="20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Personnal</a:t>
            </a:r>
            <a:r>
              <a:rPr lang="fr-FR" sz="20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Computers</a:t>
            </a:r>
          </a:p>
          <a:p>
            <a:endParaRPr lang="fr-FR" sz="20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225EA3-A265-AA37-C608-AD836762351A}"/>
              </a:ext>
            </a:extLst>
          </p:cNvPr>
          <p:cNvSpPr txBox="1"/>
          <p:nvPr/>
        </p:nvSpPr>
        <p:spPr>
          <a:xfrm>
            <a:off x="95249" y="3879455"/>
            <a:ext cx="4686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u="sng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Une catégorie trop généraliste :</a:t>
            </a:r>
          </a:p>
          <a:p>
            <a:r>
              <a:rPr lang="fr-FR" sz="20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Home </a:t>
            </a:r>
            <a:r>
              <a:rPr lang="fr-FR" sz="20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Furnishing</a:t>
            </a:r>
            <a:endParaRPr lang="fr-FR" sz="20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06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79C21ED-A1B9-E7A0-A602-F034691BFC98}"/>
              </a:ext>
            </a:extLst>
          </p:cNvPr>
          <p:cNvSpPr txBox="1"/>
          <p:nvPr/>
        </p:nvSpPr>
        <p:spPr>
          <a:xfrm>
            <a:off x="196259" y="1537048"/>
            <a:ext cx="115290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Améliorer l’expérience utilisateur pour les vendeurs et les acheteurs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Comment attribuer automatiquement la catégorie d’un nouveau produit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Analyse et prétraitement des données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Extraction des caractéristiques numériques avec différents algorithmes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Evaluer leur capacité à séparer les produits en catégories distinctes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Retenir un modèle et évaluer sa capacité à bien classifier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Démontrer la faisabilité d’ajouter de nouvelles données via une API</a:t>
            </a:r>
          </a:p>
          <a:p>
            <a:endParaRPr lang="fr-FR" sz="24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84BBCF-07FC-1A1B-D234-508CE5166D98}"/>
              </a:ext>
            </a:extLst>
          </p:cNvPr>
          <p:cNvSpPr txBox="1"/>
          <p:nvPr/>
        </p:nvSpPr>
        <p:spPr>
          <a:xfrm>
            <a:off x="95249" y="217845"/>
            <a:ext cx="885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Automatiser la catégorisation des articles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42FA138-C6DA-C0D1-AF61-02AC7BC5B06A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42F0DB9-3CA0-842D-4CB7-A5A1BFCB3282}"/>
              </a:ext>
            </a:extLst>
          </p:cNvPr>
          <p:cNvCxnSpPr>
            <a:cxnSpLocks/>
          </p:cNvCxnSpPr>
          <p:nvPr/>
        </p:nvCxnSpPr>
        <p:spPr>
          <a:xfrm>
            <a:off x="0" y="2274223"/>
            <a:ext cx="7953375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774CAD44-6228-9616-E9E8-E1B2CB552C26}"/>
              </a:ext>
            </a:extLst>
          </p:cNvPr>
          <p:cNvCxnSpPr>
            <a:cxnSpLocks/>
          </p:cNvCxnSpPr>
          <p:nvPr/>
        </p:nvCxnSpPr>
        <p:spPr>
          <a:xfrm>
            <a:off x="0" y="5284123"/>
            <a:ext cx="7953375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41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11481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Veille sur les techniques récentes de vision par ordinateur 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D5B9924-E965-B131-9835-7975371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325" y="6161278"/>
            <a:ext cx="2743200" cy="365125"/>
          </a:xfrm>
        </p:spPr>
        <p:txBody>
          <a:bodyPr/>
          <a:lstStyle/>
          <a:p>
            <a:fld id="{C6266F83-DA8B-4981-8547-0D09BF313793}" type="slidenum">
              <a:rPr lang="fr-FR" smtClean="0"/>
              <a:t>20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F0471C1-52D4-01EB-87B6-1F6D78D2FBB2}"/>
              </a:ext>
            </a:extLst>
          </p:cNvPr>
          <p:cNvSpPr txBox="1"/>
          <p:nvPr/>
        </p:nvSpPr>
        <p:spPr>
          <a:xfrm>
            <a:off x="1924380" y="1071389"/>
            <a:ext cx="91341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Vision Transformers : Technique inspiré des Transformers pour le texte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Intègre les mécanismes d’attention sur les images</a:t>
            </a:r>
            <a:endParaRPr lang="fr-FR" sz="20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fr-FR" sz="20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C1D73C-8D3E-0661-2121-FD948F959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976" y="2329738"/>
            <a:ext cx="6148960" cy="419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58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983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Evaluation du </a:t>
            </a:r>
            <a:r>
              <a:rPr lang="fr-FR" sz="3200" dirty="0" err="1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finetuning</a:t>
            </a:r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sur le modèle </a:t>
            </a:r>
            <a:r>
              <a:rPr lang="fr-FR" sz="3200" dirty="0" err="1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GCViTxxTiny</a:t>
            </a:r>
            <a:endParaRPr lang="fr-FR" sz="3200" dirty="0">
              <a:solidFill>
                <a:srgbClr val="00206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D5B9924-E965-B131-9835-7975371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325" y="6161278"/>
            <a:ext cx="2743200" cy="365125"/>
          </a:xfrm>
        </p:spPr>
        <p:txBody>
          <a:bodyPr/>
          <a:lstStyle/>
          <a:p>
            <a:fld id="{C6266F83-DA8B-4981-8547-0D09BF313793}" type="slidenum">
              <a:rPr lang="fr-FR" smtClean="0"/>
              <a:t>21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F0471C1-52D4-01EB-87B6-1F6D78D2FBB2}"/>
              </a:ext>
            </a:extLst>
          </p:cNvPr>
          <p:cNvSpPr txBox="1"/>
          <p:nvPr/>
        </p:nvSpPr>
        <p:spPr>
          <a:xfrm>
            <a:off x="1281470" y="1174154"/>
            <a:ext cx="4789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 + : Performances prometteuses </a:t>
            </a:r>
          </a:p>
          <a:p>
            <a:endParaRPr lang="fr-FR" sz="2000" b="1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9" name="Image 8" descr="Une image contenant ligne, diagramme, Tracé, texte&#10;&#10;Description générée automatiquement">
            <a:extLst>
              <a:ext uri="{FF2B5EF4-FFF2-40B4-BE49-F238E27FC236}">
                <a16:creationId xmlns:a16="http://schemas.microsoft.com/office/drawing/2014/main" id="{1FCB0470-9A3D-3FEC-45D6-62E964481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4" y="2092618"/>
            <a:ext cx="10149840" cy="416624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484C4EB-2822-B5B1-7A98-FC0072A153AD}"/>
              </a:ext>
            </a:extLst>
          </p:cNvPr>
          <p:cNvSpPr txBox="1"/>
          <p:nvPr/>
        </p:nvSpPr>
        <p:spPr>
          <a:xfrm>
            <a:off x="6199632" y="1174154"/>
            <a:ext cx="6126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 - : Temps d’entraînement conséquent</a:t>
            </a:r>
            <a:endParaRPr lang="fr-FR" sz="20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29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983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Inspection des résultats par catégorie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D5B9924-E965-B131-9835-7975371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325" y="6161278"/>
            <a:ext cx="2743200" cy="365125"/>
          </a:xfrm>
        </p:spPr>
        <p:txBody>
          <a:bodyPr/>
          <a:lstStyle/>
          <a:p>
            <a:fld id="{C6266F83-DA8B-4981-8547-0D09BF313793}" type="slidenum">
              <a:rPr lang="fr-FR" smtClean="0"/>
              <a:t>22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F0471C1-52D4-01EB-87B6-1F6D78D2FBB2}"/>
              </a:ext>
            </a:extLst>
          </p:cNvPr>
          <p:cNvSpPr txBox="1"/>
          <p:nvPr/>
        </p:nvSpPr>
        <p:spPr>
          <a:xfrm>
            <a:off x="201879" y="1495980"/>
            <a:ext cx="4686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u="sng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Accuracy</a:t>
            </a:r>
            <a:r>
              <a:rPr lang="fr-FR" sz="2000" b="1" u="sng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sur le jeu de test</a:t>
            </a:r>
            <a:r>
              <a:rPr lang="fr-FR" sz="20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: 0.72</a:t>
            </a:r>
          </a:p>
          <a:p>
            <a:r>
              <a:rPr lang="fr-FR" sz="20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endParaRPr lang="fr-FR" sz="20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225EA3-A265-AA37-C608-AD836762351A}"/>
              </a:ext>
            </a:extLst>
          </p:cNvPr>
          <p:cNvSpPr txBox="1"/>
          <p:nvPr/>
        </p:nvSpPr>
        <p:spPr>
          <a:xfrm>
            <a:off x="201879" y="2249052"/>
            <a:ext cx="46867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u="sng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Comparaison à </a:t>
            </a:r>
            <a:r>
              <a:rPr lang="fr-FR" sz="2000" b="1" u="sng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EfficientNet</a:t>
            </a:r>
            <a:r>
              <a:rPr lang="fr-FR" sz="2000" b="1" u="sng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r>
              <a:rPr lang="fr-FR" sz="20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Home </a:t>
            </a:r>
            <a:r>
              <a:rPr lang="fr-FR" sz="20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Furnishing</a:t>
            </a:r>
            <a:r>
              <a:rPr lang="fr-FR" sz="20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est mieux classé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Fait jeu égal ou moins bon sur le reste des catégories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Nécessite un entraînement plus fin et plus de temps pour améliorer les performances</a:t>
            </a:r>
          </a:p>
        </p:txBody>
      </p:sp>
      <p:pic>
        <p:nvPicPr>
          <p:cNvPr id="11" name="Image 10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7E5C29A5-DA92-763E-BC2C-6E9DBE1C9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12" y="1076956"/>
            <a:ext cx="5977813" cy="52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A7B22B6-34F7-391B-606A-EF56F8384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5E072DC-D103-2FB9-5779-D404D888DEAE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+mj-cs"/>
              </a:rPr>
              <a:t>TEST DE L’API EDAMAM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753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983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Extraction depuis la base de données EDAMAM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D5B9924-E965-B131-9835-7975371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325" y="6161278"/>
            <a:ext cx="2743200" cy="365125"/>
          </a:xfrm>
        </p:spPr>
        <p:txBody>
          <a:bodyPr/>
          <a:lstStyle/>
          <a:p>
            <a:fld id="{C6266F83-DA8B-4981-8547-0D09BF313793}" type="slidenum">
              <a:rPr lang="fr-FR" smtClean="0"/>
              <a:t>24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F0471C1-52D4-01EB-87B6-1F6D78D2FBB2}"/>
              </a:ext>
            </a:extLst>
          </p:cNvPr>
          <p:cNvSpPr txBox="1"/>
          <p:nvPr/>
        </p:nvSpPr>
        <p:spPr>
          <a:xfrm>
            <a:off x="2314142" y="1158765"/>
            <a:ext cx="759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Aperçu des données extraites de type « champagne »</a:t>
            </a:r>
          </a:p>
        </p:txBody>
      </p:sp>
      <p:pic>
        <p:nvPicPr>
          <p:cNvPr id="9" name="Image 8" descr="Une image contenant texte, menu, papier, Police&#10;&#10;Description générée automatiquement">
            <a:extLst>
              <a:ext uri="{FF2B5EF4-FFF2-40B4-BE49-F238E27FC236}">
                <a16:creationId xmlns:a16="http://schemas.microsoft.com/office/drawing/2014/main" id="{B1B90D41-A874-C2AE-0327-96806707D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" y="1725692"/>
            <a:ext cx="10387583" cy="397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89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983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Conclusion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D5B9924-E965-B131-9835-7975371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325" y="6161278"/>
            <a:ext cx="2743200" cy="365125"/>
          </a:xfrm>
        </p:spPr>
        <p:txBody>
          <a:bodyPr/>
          <a:lstStyle/>
          <a:p>
            <a:fld id="{C6266F83-DA8B-4981-8547-0D09BF313793}" type="slidenum">
              <a:rPr lang="fr-FR" smtClean="0"/>
              <a:t>25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F0471C1-52D4-01EB-87B6-1F6D78D2FBB2}"/>
              </a:ext>
            </a:extLst>
          </p:cNvPr>
          <p:cNvSpPr txBox="1"/>
          <p:nvPr/>
        </p:nvSpPr>
        <p:spPr>
          <a:xfrm>
            <a:off x="366470" y="1358820"/>
            <a:ext cx="759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Recommandation pour le modèle EfficientNetB0</a:t>
            </a:r>
          </a:p>
        </p:txBody>
      </p:sp>
    </p:spTree>
    <p:extLst>
      <p:ext uri="{BB962C8B-B14F-4D97-AF65-F5344CB8AC3E}">
        <p14:creationId xmlns:p14="http://schemas.microsoft.com/office/powerpoint/2010/main" val="63192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98DF0A-ABFE-3BE6-AC04-15357717FD85}"/>
              </a:ext>
            </a:extLst>
          </p:cNvPr>
          <p:cNvSpPr/>
          <p:nvPr/>
        </p:nvSpPr>
        <p:spPr>
          <a:xfrm>
            <a:off x="8798391" y="2698693"/>
            <a:ext cx="2761402" cy="3578282"/>
          </a:xfrm>
          <a:prstGeom prst="rect">
            <a:avLst/>
          </a:prstGeom>
          <a:solidFill>
            <a:schemeClr val="bg1"/>
          </a:solidFill>
          <a:ln w="25400">
            <a:solidFill>
              <a:srgbClr val="FCF7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4A6BBF-40A1-5A6B-138D-5D49D21329CA}"/>
              </a:ext>
            </a:extLst>
          </p:cNvPr>
          <p:cNvSpPr/>
          <p:nvPr/>
        </p:nvSpPr>
        <p:spPr>
          <a:xfrm>
            <a:off x="8798389" y="2709220"/>
            <a:ext cx="2761401" cy="445306"/>
          </a:xfrm>
          <a:prstGeom prst="rect">
            <a:avLst/>
          </a:prstGeom>
          <a:solidFill>
            <a:srgbClr val="FCF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DF27B4-2655-A4DA-08DE-86C3C91A7FE6}"/>
              </a:ext>
            </a:extLst>
          </p:cNvPr>
          <p:cNvSpPr/>
          <p:nvPr/>
        </p:nvSpPr>
        <p:spPr>
          <a:xfrm>
            <a:off x="715223" y="2698693"/>
            <a:ext cx="2761402" cy="3578282"/>
          </a:xfrm>
          <a:prstGeom prst="rect">
            <a:avLst/>
          </a:prstGeom>
          <a:solidFill>
            <a:schemeClr val="bg1"/>
          </a:solidFill>
          <a:ln w="25400">
            <a:solidFill>
              <a:srgbClr val="C9C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29F101-13F8-DE4E-475C-67ED52BE7F9D}"/>
              </a:ext>
            </a:extLst>
          </p:cNvPr>
          <p:cNvSpPr/>
          <p:nvPr/>
        </p:nvSpPr>
        <p:spPr>
          <a:xfrm>
            <a:off x="715223" y="2700571"/>
            <a:ext cx="2761402" cy="445306"/>
          </a:xfrm>
          <a:prstGeom prst="rect">
            <a:avLst/>
          </a:prstGeom>
          <a:solidFill>
            <a:srgbClr val="C9CE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C60579-74F4-EB20-5FC8-DD47541942E6}"/>
              </a:ext>
            </a:extLst>
          </p:cNvPr>
          <p:cNvSpPr/>
          <p:nvPr/>
        </p:nvSpPr>
        <p:spPr>
          <a:xfrm>
            <a:off x="3883067" y="2701811"/>
            <a:ext cx="4472216" cy="3578282"/>
          </a:xfrm>
          <a:prstGeom prst="rect">
            <a:avLst/>
          </a:prstGeom>
          <a:solidFill>
            <a:schemeClr val="bg1"/>
          </a:solidFill>
          <a:ln w="25400">
            <a:solidFill>
              <a:srgbClr val="C9C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79C21ED-A1B9-E7A0-A602-F034691BFC98}"/>
              </a:ext>
            </a:extLst>
          </p:cNvPr>
          <p:cNvSpPr txBox="1"/>
          <p:nvPr/>
        </p:nvSpPr>
        <p:spPr>
          <a:xfrm>
            <a:off x="732111" y="1577239"/>
            <a:ext cx="10365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fr-FR" sz="24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Saisie manuelle des informations par le vendeur</a:t>
            </a:r>
          </a:p>
        </p:txBody>
      </p:sp>
      <p:pic>
        <p:nvPicPr>
          <p:cNvPr id="8" name="Image 7" descr="Une image contenant horloge, Montre analogique, Accessoire de mode, regarder&#10;&#10;Description générée automatiquement">
            <a:extLst>
              <a:ext uri="{FF2B5EF4-FFF2-40B4-BE49-F238E27FC236}">
                <a16:creationId xmlns:a16="http://schemas.microsoft.com/office/drawing/2014/main" id="{8F56CDB4-EE53-DB90-2DEB-0D1B259E2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28" y="3571446"/>
            <a:ext cx="1375592" cy="227996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CE8C9B7-CBF0-C285-2BCA-B91B004A4DA7}"/>
              </a:ext>
            </a:extLst>
          </p:cNvPr>
          <p:cNvSpPr txBox="1"/>
          <p:nvPr/>
        </p:nvSpPr>
        <p:spPr>
          <a:xfrm>
            <a:off x="4057439" y="3671205"/>
            <a:ext cx="42576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Titan 1639SL03 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Analog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Watch  - For Boys, Men - 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Buy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Titan 1639SL03 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Analog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Watch  - For Boys, Men  1639SL03 Online at Rs.1695 in 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India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Only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at Flipkart.com. - Great Discounts, 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Only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Genuine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Products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30 Day Replacement 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Guarantee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, Free Shipping. Cash On 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Delivery!Titan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1639SL03 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Analog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Watch  - For Boys, Men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A579CE-C031-840A-3AF1-FD5CA2D784EF}"/>
              </a:ext>
            </a:extLst>
          </p:cNvPr>
          <p:cNvSpPr txBox="1"/>
          <p:nvPr/>
        </p:nvSpPr>
        <p:spPr>
          <a:xfrm>
            <a:off x="9365518" y="4487834"/>
            <a:ext cx="16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Roboto Light" panose="02000000000000000000" pitchFamily="2" charset="0"/>
                <a:ea typeface="Roboto Light" panose="02000000000000000000" pitchFamily="2" charset="0"/>
                <a:cs typeface="72 Light" panose="020B0303030000000003" pitchFamily="34" charset="0"/>
              </a:rPr>
              <a:t>MONTRE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CFF631-C7E8-EC49-BFF2-4E7A4ECBC5F0}"/>
              </a:ext>
            </a:extLst>
          </p:cNvPr>
          <p:cNvSpPr txBox="1"/>
          <p:nvPr/>
        </p:nvSpPr>
        <p:spPr>
          <a:xfrm>
            <a:off x="1187673" y="2776545"/>
            <a:ext cx="17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boto Black" panose="02000000000000000000" pitchFamily="2" charset="0"/>
                <a:ea typeface="Roboto Black" panose="02000000000000000000" pitchFamily="2" charset="0"/>
              </a:rPr>
              <a:t>IMAGE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B58ECD-6DA3-DA99-F8B4-F71FEF2BC64B}"/>
              </a:ext>
            </a:extLst>
          </p:cNvPr>
          <p:cNvSpPr txBox="1"/>
          <p:nvPr/>
        </p:nvSpPr>
        <p:spPr>
          <a:xfrm>
            <a:off x="9009966" y="2776545"/>
            <a:ext cx="233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boto Black" panose="02000000000000000000" pitchFamily="2" charset="0"/>
                <a:ea typeface="Roboto Black" panose="02000000000000000000" pitchFamily="2" charset="0"/>
              </a:rPr>
              <a:t>CATEGORIE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586DEB-AEB8-8C5E-AB73-50150ED18734}"/>
              </a:ext>
            </a:extLst>
          </p:cNvPr>
          <p:cNvSpPr/>
          <p:nvPr/>
        </p:nvSpPr>
        <p:spPr>
          <a:xfrm>
            <a:off x="3883067" y="2700571"/>
            <a:ext cx="4472216" cy="445306"/>
          </a:xfrm>
          <a:prstGeom prst="rect">
            <a:avLst/>
          </a:prstGeom>
          <a:solidFill>
            <a:srgbClr val="C9CE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64BB3FC4-C951-E267-0482-38A8BC7F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18A2AD-DDEE-7B45-0CA9-0DC3CB4244B2}"/>
              </a:ext>
            </a:extLst>
          </p:cNvPr>
          <p:cNvSpPr txBox="1"/>
          <p:nvPr/>
        </p:nvSpPr>
        <p:spPr>
          <a:xfrm>
            <a:off x="4143374" y="2755088"/>
            <a:ext cx="388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boto Black" panose="02000000000000000000" pitchFamily="2" charset="0"/>
                <a:ea typeface="Roboto Black" panose="02000000000000000000" pitchFamily="2" charset="0"/>
              </a:rPr>
              <a:t>NOM DU PRODUIT + DESCRIPTION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F22D9406-E3B0-0E2C-DDF1-81FCD53E1DE5}"/>
              </a:ext>
            </a:extLst>
          </p:cNvPr>
          <p:cNvCxnSpPr>
            <a:cxnSpLocks/>
          </p:cNvCxnSpPr>
          <p:nvPr/>
        </p:nvCxnSpPr>
        <p:spPr>
          <a:xfrm>
            <a:off x="2049821" y="2088119"/>
            <a:ext cx="8056204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BFF0EE5-21A9-750F-C2C7-FEBD43CE2049}"/>
              </a:ext>
            </a:extLst>
          </p:cNvPr>
          <p:cNvCxnSpPr/>
          <p:nvPr/>
        </p:nvCxnSpPr>
        <p:spPr>
          <a:xfrm>
            <a:off x="2059346" y="2078593"/>
            <a:ext cx="0" cy="60319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CFE80CB-C91F-94A4-C3A5-DCB45C1D64EE}"/>
              </a:ext>
            </a:extLst>
          </p:cNvPr>
          <p:cNvCxnSpPr/>
          <p:nvPr/>
        </p:nvCxnSpPr>
        <p:spPr>
          <a:xfrm>
            <a:off x="5915025" y="2088119"/>
            <a:ext cx="0" cy="60319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AE1AA86-4C55-4D7C-A831-0FB053C3F2BD}"/>
              </a:ext>
            </a:extLst>
          </p:cNvPr>
          <p:cNvCxnSpPr/>
          <p:nvPr/>
        </p:nvCxnSpPr>
        <p:spPr>
          <a:xfrm>
            <a:off x="10106025" y="2078592"/>
            <a:ext cx="0" cy="60319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885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Le processus d’ajout de nouveaux articles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6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885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Un échantillon de 1050 produits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AF7C5233-9A5E-E939-938D-F0D3B1D851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216798"/>
              </p:ext>
            </p:extLst>
          </p:nvPr>
        </p:nvGraphicFramePr>
        <p:xfrm>
          <a:off x="1335676" y="1352055"/>
          <a:ext cx="7774577" cy="473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560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Publication, papier, journal&#10;&#10;Description générée automatiquement">
            <a:extLst>
              <a:ext uri="{FF2B5EF4-FFF2-40B4-BE49-F238E27FC236}">
                <a16:creationId xmlns:a16="http://schemas.microsoft.com/office/drawing/2014/main" id="{1A7B22B6-34F7-391B-606A-EF56F8384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b="63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5E072DC-D103-2FB9-5779-D404D888DEAE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+mj-cs"/>
              </a:rPr>
              <a:t>DONNEES TEXTE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02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885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Analyse des champs textes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717ABBA-A837-D2B4-5C00-6AB60E9B0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310" y="1187540"/>
            <a:ext cx="10805389" cy="584775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Longueur moyenne des </a:t>
            </a:r>
            <a:r>
              <a:rPr lang="fr-FR" sz="2400" b="1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tokens</a:t>
            </a: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: 5 caractères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D5B9924-E965-B131-9835-7975371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325" y="6051550"/>
            <a:ext cx="2743200" cy="365125"/>
          </a:xfrm>
        </p:spPr>
        <p:txBody>
          <a:bodyPr/>
          <a:lstStyle/>
          <a:p>
            <a:fld id="{C6266F83-DA8B-4981-8547-0D09BF313793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4E10DDF5-BD2E-D429-B90A-B5C84CBD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3" y="1884935"/>
            <a:ext cx="9912511" cy="333159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BBE55F9-16F0-15AE-91C6-11F92061DB4F}"/>
              </a:ext>
            </a:extLst>
          </p:cNvPr>
          <p:cNvSpPr txBox="1"/>
          <p:nvPr/>
        </p:nvSpPr>
        <p:spPr>
          <a:xfrm>
            <a:off x="6143625" y="5374478"/>
            <a:ext cx="4383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rgbClr val="E44F6D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Description</a:t>
            </a:r>
            <a:r>
              <a:rPr lang="fr-FR" sz="18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: </a:t>
            </a:r>
            <a:r>
              <a:rPr lang="fr-FR" sz="18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une distribution hétérogène et asymétrique</a:t>
            </a:r>
          </a:p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B3FE66-E63B-D066-7705-6DF01C2D16CF}"/>
              </a:ext>
            </a:extLst>
          </p:cNvPr>
          <p:cNvSpPr txBox="1"/>
          <p:nvPr/>
        </p:nvSpPr>
        <p:spPr>
          <a:xfrm>
            <a:off x="877662" y="5374478"/>
            <a:ext cx="4683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 err="1">
                <a:solidFill>
                  <a:srgbClr val="40D1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Product_name</a:t>
            </a:r>
            <a:r>
              <a:rPr lang="fr-FR" sz="1800" b="1" dirty="0">
                <a:solidFill>
                  <a:srgbClr val="40D1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fr-FR" sz="18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fr-FR" sz="18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Une distribution homogène et centrée du nombre de </a:t>
            </a:r>
            <a:r>
              <a:rPr lang="fr-FR" sz="18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tokens</a:t>
            </a:r>
            <a:endParaRPr lang="fr-FR" sz="18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126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885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Prétraitement des données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D5B9924-E965-B131-9835-7975371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325" y="6051550"/>
            <a:ext cx="2743200" cy="365125"/>
          </a:xfrm>
        </p:spPr>
        <p:txBody>
          <a:bodyPr/>
          <a:lstStyle/>
          <a:p>
            <a:fld id="{C6266F83-DA8B-4981-8547-0D09BF313793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5651DED4-4A1F-9AF0-C597-ED96AA2799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595717"/>
              </p:ext>
            </p:extLst>
          </p:nvPr>
        </p:nvGraphicFramePr>
        <p:xfrm>
          <a:off x="417576" y="1216152"/>
          <a:ext cx="10515600" cy="466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69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885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Présentation des modèles soumis à évaluation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D5B9924-E965-B131-9835-7975371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325" y="6051550"/>
            <a:ext cx="2743200" cy="365125"/>
          </a:xfrm>
        </p:spPr>
        <p:txBody>
          <a:bodyPr/>
          <a:lstStyle/>
          <a:p>
            <a:fld id="{C6266F83-DA8B-4981-8547-0D09BF313793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72FFF6F-757E-0921-47A9-381A0F8B9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1906822"/>
              </p:ext>
            </p:extLst>
          </p:nvPr>
        </p:nvGraphicFramePr>
        <p:xfrm>
          <a:off x="95249" y="367929"/>
          <a:ext cx="11509982" cy="5545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AEEC8A9F-4CB0-519C-7C54-AF304BC1018F}"/>
              </a:ext>
            </a:extLst>
          </p:cNvPr>
          <p:cNvSpPr/>
          <p:nvPr/>
        </p:nvSpPr>
        <p:spPr>
          <a:xfrm rot="5400000">
            <a:off x="8974733" y="2813025"/>
            <a:ext cx="480767" cy="47802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133F522E-BD90-1C0E-A194-14EE04185D7F}"/>
              </a:ext>
            </a:extLst>
          </p:cNvPr>
          <p:cNvSpPr/>
          <p:nvPr/>
        </p:nvSpPr>
        <p:spPr>
          <a:xfrm rot="5400000">
            <a:off x="1400371" y="3657633"/>
            <a:ext cx="480767" cy="30910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1A846B55-42BB-7734-490F-E2AFC138B3EE}"/>
              </a:ext>
            </a:extLst>
          </p:cNvPr>
          <p:cNvSpPr/>
          <p:nvPr/>
        </p:nvSpPr>
        <p:spPr>
          <a:xfrm rot="5400000">
            <a:off x="4765249" y="3657632"/>
            <a:ext cx="480767" cy="30910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59CAE3E-C97E-9A8E-582B-15511BC59F4D}"/>
              </a:ext>
            </a:extLst>
          </p:cNvPr>
          <p:cNvSpPr txBox="1"/>
          <p:nvPr/>
        </p:nvSpPr>
        <p:spPr>
          <a:xfrm>
            <a:off x="95249" y="5542961"/>
            <a:ext cx="3091011" cy="370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Histogramme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5352588-0083-54F8-4766-0233CFBF53F9}"/>
              </a:ext>
            </a:extLst>
          </p:cNvPr>
          <p:cNvSpPr txBox="1"/>
          <p:nvPr/>
        </p:nvSpPr>
        <p:spPr>
          <a:xfrm>
            <a:off x="3631184" y="5537785"/>
            <a:ext cx="309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Réseaux de neurones pré-entrainés (</a:t>
            </a:r>
            <a:r>
              <a:rPr lang="fr-FR" b="1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wikipedia</a:t>
            </a:r>
            <a:r>
              <a:rPr lang="fr-FR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53CF519-534C-B503-5A74-92F350155EE4}"/>
              </a:ext>
            </a:extLst>
          </p:cNvPr>
          <p:cNvSpPr txBox="1"/>
          <p:nvPr/>
        </p:nvSpPr>
        <p:spPr>
          <a:xfrm>
            <a:off x="7765280" y="5532609"/>
            <a:ext cx="309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Transformers pré-entrainés (</a:t>
            </a:r>
            <a:r>
              <a:rPr lang="fr-FR" b="1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wikipedia</a:t>
            </a:r>
            <a:r>
              <a:rPr lang="fr-FR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&amp; autres)</a:t>
            </a:r>
          </a:p>
        </p:txBody>
      </p:sp>
    </p:spTree>
    <p:extLst>
      <p:ext uri="{BB962C8B-B14F-4D97-AF65-F5344CB8AC3E}">
        <p14:creationId xmlns:p14="http://schemas.microsoft.com/office/powerpoint/2010/main" val="186971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15C560-4AA8-51BF-F789-EE3A3C247C2D}"/>
              </a:ext>
            </a:extLst>
          </p:cNvPr>
          <p:cNvSpPr txBox="1"/>
          <p:nvPr/>
        </p:nvSpPr>
        <p:spPr>
          <a:xfrm>
            <a:off x="95249" y="217845"/>
            <a:ext cx="885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Evaluation de la segmentation non supervisée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68FA5D5-4590-6162-1DC7-ABDD8109E27C}"/>
              </a:ext>
            </a:extLst>
          </p:cNvPr>
          <p:cNvSpPr/>
          <p:nvPr/>
        </p:nvSpPr>
        <p:spPr>
          <a:xfrm>
            <a:off x="-1" y="774045"/>
            <a:ext cx="8029576" cy="168917"/>
          </a:xfrm>
          <a:prstGeom prst="roundRect">
            <a:avLst/>
          </a:prstGeom>
          <a:gradFill>
            <a:gsLst>
              <a:gs pos="50000">
                <a:srgbClr val="E3E3E3"/>
              </a:gs>
              <a:gs pos="0">
                <a:srgbClr val="FCF7C9"/>
              </a:gs>
              <a:gs pos="100000">
                <a:srgbClr val="C9CEFC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D5B9924-E965-B131-9835-7975371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325" y="6051550"/>
            <a:ext cx="2743200" cy="365125"/>
          </a:xfrm>
        </p:spPr>
        <p:txBody>
          <a:bodyPr/>
          <a:lstStyle/>
          <a:p>
            <a:fld id="{C6266F83-DA8B-4981-8547-0D09BF313793}" type="slidenum">
              <a:rPr lang="fr-FR" smtClean="0"/>
              <a:t>9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58B0842-E297-C32F-D8D7-FE053F9D2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93" y="1749247"/>
            <a:ext cx="7790519" cy="489090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7251EA3-6CB3-9B20-F1B9-1BD6C98F6637}"/>
              </a:ext>
            </a:extLst>
          </p:cNvPr>
          <p:cNvSpPr txBox="1"/>
          <p:nvPr/>
        </p:nvSpPr>
        <p:spPr>
          <a:xfrm>
            <a:off x="1133476" y="1106424"/>
            <a:ext cx="1015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Les meilleurs mesures sont obtenus sur le champs « </a:t>
            </a:r>
            <a:r>
              <a:rPr lang="fr-FR" sz="24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product_name</a:t>
            </a:r>
            <a:r>
              <a:rPr lang="fr-FR" sz="24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7090805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Thème Office 2013 –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 2013 –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135c4ba-2280-41f8-be7d-6f21d368baa3}" enabled="1" method="Standard" siteId="{24139d14-c62c-4c47-8bdd-ce71ea1d50c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847</Words>
  <Application>Microsoft Office PowerPoint</Application>
  <PresentationFormat>Grand écran</PresentationFormat>
  <Paragraphs>170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Aptos</vt:lpstr>
      <vt:lpstr>Arial</vt:lpstr>
      <vt:lpstr>Calibri</vt:lpstr>
      <vt:lpstr>Calibri Light</vt:lpstr>
      <vt:lpstr>Roboto Black</vt:lpstr>
      <vt:lpstr>Roboto Light</vt:lpstr>
      <vt:lpstr>Wingdings</vt:lpstr>
      <vt:lpstr>Thème Office 2013 – 2022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AVANZINI Julien (ENGIE Solutions)</dc:creator>
  <cp:lastModifiedBy>AVANZINI Julien (ENGIE Solutions)</cp:lastModifiedBy>
  <cp:revision>11</cp:revision>
  <dcterms:created xsi:type="dcterms:W3CDTF">2024-07-12T15:19:29Z</dcterms:created>
  <dcterms:modified xsi:type="dcterms:W3CDTF">2024-10-05T18:11:42Z</dcterms:modified>
</cp:coreProperties>
</file>