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32CCE-961A-080E-BF2F-4EBE8AAB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9768E4-8EF9-C2F0-C0B9-51F870819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BE479-85C3-9B50-739C-8535D62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0D8F00-24B5-8127-DA45-B812A1EF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AB70C-1024-F45A-6E95-D272BFA1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6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148F5-3B9A-38BE-F3B3-CAFBFF5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56E36-CAE4-C5AA-B62B-A0CC27B2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C8364-4B4E-1D2F-B4D4-5C4ECFF1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878E9-2A78-1A96-7427-FD028E57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948F0-F4D3-529A-792D-7ACE1E25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9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8F062D-97A2-D9B1-C426-9216860F9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23328F-7C17-228E-1017-1CC3D662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254A8-1F68-7ACB-0A49-5552D6B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67D80-D4D3-9943-12B2-F96F0D8E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6E269-3F9B-A937-2142-D33941D8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3F7C8-65BF-3040-FC75-35681181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71BE5-53B8-679F-4E9E-A0219AB2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829C2-229C-A2F8-6BE4-88A06DF0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405BD-05EA-AF60-F451-5498E228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6D31E-F3DB-1383-B014-2586BADC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0617B-A05F-1690-97F8-AA4D2B72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1A378-71D8-8E97-1F21-D77858B4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BE608-2FBF-1FEF-4A8B-8F605EEE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EDE429-D63B-C76F-3AA8-5D2535FF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CE09C-E959-BF5E-C306-66FAB23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99274-793D-C105-EBA5-A47DFFD2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15802-250F-97FF-79E8-1EF65DD8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9C5974-767A-0DA5-1634-1DEA8B96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5611DC-CE6B-8EA1-3D8F-DA975B03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B98B79-7097-449E-07EA-EE4E328A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978C72-1DC3-A9D7-BC12-71ED9BC8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9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4C21A-CBED-49B0-0B3D-8113BB80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27F987-DAC2-11F7-8984-64E95DD1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4C685-EEB6-7FBE-2812-D3BBC3F9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BF0900-C482-043D-E3C7-E3DF698A9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7F7010-A96A-63E3-E75F-D0EA698FB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118327-C18A-C14F-0974-00EFC10B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F6497F-28F5-E290-377C-60EE1CE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350AC6-1F57-3BC1-FBE3-3E9DBF3D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22967-5E6E-D341-6A91-D2FECE9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A97E78-4F00-EE8F-130B-05BF18F3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2B3DD-0087-9D26-88C0-1D871C63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BCE53-7741-955F-612B-56A1C35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5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D003B8-4B4F-4E74-B68C-237927C2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43B1E6-9A3E-DCCF-6112-1851CE11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9211EF-C0B8-DE66-CB04-2B660F78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2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398F4-13E6-7916-8245-FACE0C13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F54C8-A5AB-C648-E0A7-3D8A1675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A419E-6B88-1FD1-26B9-042B94DB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E1C964-4916-C3F2-5A76-F4D1D102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C1000-8934-61D3-5683-A0A91CDA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953AED-1110-1181-236F-D053C63F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99E27-8140-D843-3A57-81238BA2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CFFFD9-DA7A-2DAB-DCF2-AF524B3B2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68C44-3E12-DF98-ABB6-43A0C5A1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B6CA9C-1C02-B1B0-A98E-9F63730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4B1750-745D-EF9C-0315-E8CB7EAA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5A426-AEFB-F329-C68C-B573EDA1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410A78-19B9-3B0D-8363-1E9F14AD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7D88E-93E8-555A-E3C4-AC0F77F8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59DF9-DD20-73EC-DD7A-8E6F7E1F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BA21E-E0EB-4621-95C6-8A8A5CB70500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8C72C-FAF5-C938-6E1C-BBEFB5B78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0DAA35-125B-B76A-0FFD-D7EC4C507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95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528D7-BE28-B5D9-A114-9135951BF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Page de garde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10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251177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387759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319099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la </a:t>
            </a:r>
            <a:r>
              <a:rPr lang="fr-FR" dirty="0" err="1"/>
              <a:t>faisaibilité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Comparaison des résultats </a:t>
            </a:r>
          </a:p>
          <a:p>
            <a:endParaRPr lang="fr-FR" dirty="0"/>
          </a:p>
          <a:p>
            <a:r>
              <a:rPr lang="fr-FR" dirty="0"/>
              <a:t>Choix du modèle pour la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4378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Par un modèle de type régression logistique ? SVM ?</a:t>
            </a:r>
          </a:p>
        </p:txBody>
      </p:sp>
    </p:spTree>
    <p:extLst>
      <p:ext uri="{BB962C8B-B14F-4D97-AF65-F5344CB8AC3E}">
        <p14:creationId xmlns:p14="http://schemas.microsoft.com/office/powerpoint/2010/main" val="10939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Présentation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08587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Présentation du Vision Transformer GC Vit Xtiny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13D745-321D-6053-DECE-D611F688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936"/>
            <a:ext cx="5608320" cy="38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On va utiliser les 1050 images</a:t>
            </a:r>
          </a:p>
          <a:p>
            <a:pPr lvl="1">
              <a:buFontTx/>
              <a:buChar char="-"/>
            </a:pPr>
            <a:r>
              <a:rPr lang="fr-FR" dirty="0"/>
              <a:t>Sans modification</a:t>
            </a:r>
          </a:p>
          <a:p>
            <a:pPr lvl="1">
              <a:buFontTx/>
              <a:buChar char="-"/>
            </a:pPr>
            <a:r>
              <a:rPr lang="fr-FR" dirty="0"/>
              <a:t>Avec data augmentation : utile pour la robustesse de l’algorithme</a:t>
            </a:r>
          </a:p>
          <a:p>
            <a:pPr lvl="1">
              <a:buFontTx/>
              <a:buChar char="-"/>
            </a:pPr>
            <a:r>
              <a:rPr lang="fr-FR" dirty="0"/>
              <a:t>Montrer un exemple de deux images avec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77358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Analyse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07212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Elargissement de la gamme de produits : tester l’api pour récupérer des produits de la catégorie champagne</a:t>
            </a:r>
          </a:p>
          <a:p>
            <a:r>
              <a:rPr lang="fr-FR" dirty="0"/>
              <a:t>Copie du </a:t>
            </a:r>
            <a:r>
              <a:rPr lang="fr-FR" dirty="0" err="1"/>
              <a:t>dataframe</a:t>
            </a:r>
            <a:r>
              <a:rPr lang="fr-FR" dirty="0"/>
              <a:t> formaté</a:t>
            </a:r>
          </a:p>
        </p:txBody>
      </p:sp>
    </p:spTree>
    <p:extLst>
      <p:ext uri="{BB962C8B-B14F-4D97-AF65-F5344CB8AC3E}">
        <p14:creationId xmlns:p14="http://schemas.microsoft.com/office/powerpoint/2010/main" val="26569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6909"/>
            <a:ext cx="9144000" cy="5308270"/>
          </a:xfrm>
        </p:spPr>
        <p:txBody>
          <a:bodyPr>
            <a:normAutofit fontScale="92500" lnSpcReduction="20000"/>
          </a:bodyPr>
          <a:lstStyle/>
          <a:p>
            <a:r>
              <a:rPr lang="fr-FR" sz="1800" dirty="0"/>
              <a:t>Je suis Data </a:t>
            </a:r>
            <a:r>
              <a:rPr lang="fr-FR" sz="1800" dirty="0" err="1"/>
              <a:t>Scientist</a:t>
            </a:r>
            <a:r>
              <a:rPr lang="fr-FR" sz="1800" dirty="0"/>
              <a:t> chez « Place de marché » (A*)</a:t>
            </a:r>
          </a:p>
          <a:p>
            <a:r>
              <a:rPr lang="fr-FR" sz="1800" dirty="0"/>
              <a:t>A* est une </a:t>
            </a:r>
            <a:r>
              <a:rPr lang="fr-FR" sz="1800" dirty="0" err="1"/>
              <a:t>market</a:t>
            </a:r>
            <a:r>
              <a:rPr lang="fr-FR" sz="1800" dirty="0"/>
              <a:t> place anglaise (Pro à particuliers)</a:t>
            </a:r>
          </a:p>
          <a:p>
            <a:r>
              <a:rPr lang="fr-FR" sz="1800" dirty="0"/>
              <a:t>Les vendeurs ajoutent un produit avec une </a:t>
            </a:r>
            <a:r>
              <a:rPr lang="fr-FR" sz="1800" dirty="0" err="1"/>
              <a:t>photo+une</a:t>
            </a:r>
            <a:r>
              <a:rPr lang="fr-FR" sz="1800" dirty="0"/>
              <a:t> description</a:t>
            </a:r>
          </a:p>
          <a:p>
            <a:r>
              <a:rPr lang="fr-FR" sz="1800" dirty="0"/>
              <a:t>Automatiser l’attribution de la catégorie d’un nouveau produit</a:t>
            </a:r>
          </a:p>
          <a:p>
            <a:r>
              <a:rPr lang="fr-FR" sz="1800" dirty="0"/>
              <a:t>OBJ1 : Faire une étude de faisabilité d’un moteur de classification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Prétraitement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Extraction de </a:t>
            </a:r>
            <a:r>
              <a:rPr lang="fr-FR" sz="1800" dirty="0" err="1"/>
              <a:t>features</a:t>
            </a:r>
            <a:endParaRPr lang="fr-FR" sz="1800" dirty="0"/>
          </a:p>
          <a:p>
            <a:pPr marL="342900" indent="-342900">
              <a:buFontTx/>
              <a:buChar char="-"/>
            </a:pPr>
            <a:r>
              <a:rPr lang="fr-FR" sz="1800" dirty="0"/>
              <a:t>2D réduction, </a:t>
            </a:r>
            <a:r>
              <a:rPr lang="fr-FR" sz="1800" dirty="0" err="1"/>
              <a:t>viz</a:t>
            </a:r>
            <a:r>
              <a:rPr lang="fr-FR" sz="1800" dirty="0"/>
              <a:t> catégories vs cluster + ARI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Image (SIFT/CNN TL 4 modèles)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Texte (CV, TFIDF / GLOVE ou FT / BERT / USE)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RGPD : Linda a vérifié les contraintes de propriété intellect.</a:t>
            </a:r>
          </a:p>
          <a:p>
            <a:r>
              <a:rPr lang="fr-FR" sz="1800" dirty="0"/>
              <a:t>OBJ2 : CLASSIFICATION SUPERVISEE IMAGES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Classification CNN avec fine tuning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Tester le fine tuning avec ou sans data augmentation</a:t>
            </a:r>
          </a:p>
          <a:p>
            <a:r>
              <a:rPr lang="fr-FR" sz="1800" dirty="0"/>
              <a:t>OBJ3 : ELARGISSEMENT DE LA GAMME</a:t>
            </a:r>
          </a:p>
          <a:p>
            <a:r>
              <a:rPr lang="fr-FR" sz="1800" dirty="0"/>
              <a:t>- Tester la collecte de produits à base de champagne avec l’API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59B8F80-64DF-0219-E1A4-23F184E5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88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fr-FR" dirty="0"/>
              <a:t>Notes (à supprimer)</a:t>
            </a:r>
          </a:p>
        </p:txBody>
      </p:sp>
    </p:spTree>
    <p:extLst>
      <p:ext uri="{BB962C8B-B14F-4D97-AF65-F5344CB8AC3E}">
        <p14:creationId xmlns:p14="http://schemas.microsoft.com/office/powerpoint/2010/main" val="2500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6909"/>
            <a:ext cx="9144000" cy="5308270"/>
          </a:xfrm>
        </p:spPr>
        <p:txBody>
          <a:bodyPr>
            <a:normAutofit/>
          </a:bodyPr>
          <a:lstStyle/>
          <a:p>
            <a:r>
              <a:rPr lang="fr-FR" sz="1800" dirty="0"/>
              <a:t>Durée de la présentation 20 min (+/-5)</a:t>
            </a:r>
          </a:p>
          <a:p>
            <a:r>
              <a:rPr lang="fr-FR" sz="1800" dirty="0"/>
              <a:t>A/ Rappel de la problématique </a:t>
            </a:r>
          </a:p>
          <a:p>
            <a:r>
              <a:rPr lang="fr-FR" sz="1800" dirty="0"/>
              <a:t>- Intro (2 min)</a:t>
            </a:r>
          </a:p>
          <a:p>
            <a:r>
              <a:rPr lang="fr-FR" sz="1800" dirty="0"/>
              <a:t>B/ Explication des prétraitements, extractions de feature et résultats de l’ARI pour l’étude de faisabilité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B.1 Partie texte (5 min)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B.2 Partie image (5 min)</a:t>
            </a:r>
          </a:p>
          <a:p>
            <a:r>
              <a:rPr lang="fr-FR" sz="1800" dirty="0"/>
              <a:t>C / Classification supervisée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Résultats avec la partie SIFT ?( 3 min)</a:t>
            </a:r>
          </a:p>
          <a:p>
            <a:r>
              <a:rPr lang="fr-FR" sz="1800" dirty="0"/>
              <a:t>D / API (1 min)</a:t>
            </a:r>
          </a:p>
          <a:p>
            <a:r>
              <a:rPr lang="fr-FR" sz="1800" dirty="0"/>
              <a:t>E / Travail de veille technique récente (4 min?)</a:t>
            </a:r>
          </a:p>
          <a:p>
            <a:r>
              <a:rPr lang="fr-FR" sz="1800" dirty="0"/>
              <a:t>- Transfer </a:t>
            </a:r>
            <a:r>
              <a:rPr lang="fr-FR" sz="1800" dirty="0" err="1"/>
              <a:t>learning</a:t>
            </a:r>
            <a:r>
              <a:rPr lang="fr-FR" sz="1800" dirty="0"/>
              <a:t> ?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59B8F80-64DF-0219-E1A4-23F184E5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88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fr-FR" dirty="0"/>
              <a:t>Plan (à supprimer)</a:t>
            </a:r>
          </a:p>
        </p:txBody>
      </p:sp>
    </p:spTree>
    <p:extLst>
      <p:ext uri="{BB962C8B-B14F-4D97-AF65-F5344CB8AC3E}">
        <p14:creationId xmlns:p14="http://schemas.microsoft.com/office/powerpoint/2010/main" val="41044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Automatiser l’attribution des catégories de tous les produits mis en ligne par les vendeurs</a:t>
            </a:r>
          </a:p>
          <a:p>
            <a:r>
              <a:rPr lang="fr-FR" dirty="0"/>
              <a:t>7 catégories de produits disponibles</a:t>
            </a:r>
          </a:p>
          <a:p>
            <a:r>
              <a:rPr lang="fr-FR" dirty="0"/>
              <a:t>Montrer la liste</a:t>
            </a:r>
          </a:p>
        </p:txBody>
      </p:sp>
    </p:spTree>
    <p:extLst>
      <p:ext uri="{BB962C8B-B14F-4D97-AF65-F5344CB8AC3E}">
        <p14:creationId xmlns:p14="http://schemas.microsoft.com/office/powerpoint/2010/main" val="390106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 partir des données que le vendeur saisit (image/photo), on veut que l’algorithme attribue la catégorie correspondante: description du produit (texte) et une photo (image) </a:t>
            </a:r>
          </a:p>
          <a:p>
            <a:endParaRPr lang="fr-FR" dirty="0"/>
          </a:p>
          <a:p>
            <a:r>
              <a:rPr lang="fr-FR" dirty="0"/>
              <a:t>1ere ligne pour image montre et image description d’un produit</a:t>
            </a:r>
          </a:p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ligne grand rectangle </a:t>
            </a:r>
            <a:r>
              <a:rPr lang="fr-FR" dirty="0" err="1"/>
              <a:t>alorithme</a:t>
            </a:r>
            <a:r>
              <a:rPr lang="fr-FR" dirty="0"/>
              <a:t> traversé par deux flèches vert.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ligne catégorie </a:t>
            </a:r>
          </a:p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ligne : évaluation par l’</a:t>
            </a:r>
            <a:r>
              <a:rPr lang="fr-FR" dirty="0" err="1"/>
              <a:t>accuracy</a:t>
            </a:r>
            <a:r>
              <a:rPr lang="fr-FR" dirty="0"/>
              <a:t> du taux de fiabilité</a:t>
            </a:r>
          </a:p>
        </p:txBody>
      </p:sp>
    </p:spTree>
    <p:extLst>
      <p:ext uri="{BB962C8B-B14F-4D97-AF65-F5344CB8AC3E}">
        <p14:creationId xmlns:p14="http://schemas.microsoft.com/office/powerpoint/2010/main" val="31127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faisabilité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Dispose d’un jeu de données de 1050 images et descriptions avec la réalité terrain (catégorie du produit)</a:t>
            </a:r>
          </a:p>
          <a:p>
            <a:r>
              <a:rPr lang="fr-FR" dirty="0"/>
              <a:t>Séparation du travail image et texte</a:t>
            </a:r>
          </a:p>
          <a:p>
            <a:r>
              <a:rPr lang="fr-FR" dirty="0"/>
              <a:t>Méthodologie : </a:t>
            </a:r>
          </a:p>
          <a:p>
            <a:pPr lvl="1"/>
            <a:r>
              <a:rPr lang="fr-FR" dirty="0" err="1"/>
              <a:t>Preprocessings</a:t>
            </a:r>
            <a:endParaRPr lang="fr-FR" dirty="0"/>
          </a:p>
          <a:p>
            <a:pPr lvl="1"/>
            <a:r>
              <a:rPr lang="fr-FR" dirty="0"/>
              <a:t>Extraction de </a:t>
            </a:r>
            <a:r>
              <a:rPr lang="fr-FR" dirty="0" err="1"/>
              <a:t>features</a:t>
            </a:r>
            <a:r>
              <a:rPr lang="fr-FR" dirty="0"/>
              <a:t> numériques</a:t>
            </a:r>
          </a:p>
          <a:p>
            <a:pPr lvl="1"/>
            <a:r>
              <a:rPr lang="fr-FR" dirty="0"/>
              <a:t>Comparaison terrain vs clustering non supervisé  + ARI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941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415976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100941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216442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135c4ba-2280-41f8-be7d-6f21d368baa3}" enabled="1" method="Standard" siteId="{24139d14-c62c-4c47-8bdd-ce71ea1d50c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Grand écran</PresentationFormat>
  <Paragraphs>96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Thème Office</vt:lpstr>
      <vt:lpstr>Page de garde</vt:lpstr>
      <vt:lpstr>Notes (à supprimer)</vt:lpstr>
      <vt:lpstr>Plan (à supprimer)</vt:lpstr>
      <vt:lpstr>Introduction</vt:lpstr>
      <vt:lpstr>Introduction</vt:lpstr>
      <vt:lpstr>Etude de faisabilité</vt:lpstr>
      <vt:lpstr>Prétraitement texte</vt:lpstr>
      <vt:lpstr>Features texte</vt:lpstr>
      <vt:lpstr>ARI texte</vt:lpstr>
      <vt:lpstr>Prétraitement image</vt:lpstr>
      <vt:lpstr>Features image</vt:lpstr>
      <vt:lpstr>ARI image</vt:lpstr>
      <vt:lpstr>Conclusion sur la faisaibilité</vt:lpstr>
      <vt:lpstr>Classification supervisée</vt:lpstr>
      <vt:lpstr>Classification supervisée</vt:lpstr>
      <vt:lpstr>Travail de veille avec technique récente</vt:lpstr>
      <vt:lpstr>Travail de veille avec technique récente</vt:lpstr>
      <vt:lpstr>Travail de veille avec technique récente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AVANZINI Julien (ENGIE Solutions)</dc:creator>
  <cp:lastModifiedBy>AVANZINI Julien (ENGIE Solutions)</cp:lastModifiedBy>
  <cp:revision>4</cp:revision>
  <dcterms:created xsi:type="dcterms:W3CDTF">2024-07-12T15:19:29Z</dcterms:created>
  <dcterms:modified xsi:type="dcterms:W3CDTF">2024-09-21T22:18:26Z</dcterms:modified>
</cp:coreProperties>
</file>