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F38C-06F4-4BA0-8B1C-D56F884F4062}" type="datetimeFigureOut">
              <a:rPr lang="en-ID" smtClean="0"/>
              <a:t>31/07/2022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1B2A168C-C88D-4112-A0C6-53E29947C705}" type="slidenum">
              <a:rPr lang="en-ID" smtClean="0"/>
              <a:t>‹#›</a:t>
            </a:fld>
            <a:endParaRPr lang="en-ID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98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F38C-06F4-4BA0-8B1C-D56F884F4062}" type="datetimeFigureOut">
              <a:rPr lang="en-ID" smtClean="0"/>
              <a:t>31/07/2022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68C-C88D-4112-A0C6-53E29947C705}" type="slidenum">
              <a:rPr lang="en-ID" smtClean="0"/>
              <a:t>‹#›</a:t>
            </a:fld>
            <a:endParaRPr lang="en-ID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48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F38C-06F4-4BA0-8B1C-D56F884F4062}" type="datetimeFigureOut">
              <a:rPr lang="en-ID" smtClean="0"/>
              <a:t>31/07/2022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68C-C88D-4112-A0C6-53E29947C705}" type="slidenum">
              <a:rPr lang="en-ID" smtClean="0"/>
              <a:t>‹#›</a:t>
            </a:fld>
            <a:endParaRPr lang="en-ID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28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7ACF38C-06F4-4BA0-8B1C-D56F884F4062}" type="datetimeFigureOut">
              <a:rPr lang="en-ID" smtClean="0"/>
              <a:t>31/07/2022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68C-C88D-4112-A0C6-53E29947C705}" type="slidenum">
              <a:rPr lang="en-ID" smtClean="0"/>
              <a:t>‹#›</a:t>
            </a:fld>
            <a:endParaRPr lang="en-ID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0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F38C-06F4-4BA0-8B1C-D56F884F4062}" type="datetimeFigureOut">
              <a:rPr lang="en-ID" smtClean="0"/>
              <a:t>31/07/2022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68C-C88D-4112-A0C6-53E29947C705}" type="slidenum">
              <a:rPr lang="en-ID" smtClean="0"/>
              <a:t>‹#›</a:t>
            </a:fld>
            <a:endParaRPr lang="en-ID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46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F38C-06F4-4BA0-8B1C-D56F884F4062}" type="datetimeFigureOut">
              <a:rPr lang="en-ID" smtClean="0"/>
              <a:t>31/07/2022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68C-C88D-4112-A0C6-53E29947C705}" type="slidenum">
              <a:rPr lang="en-ID" smtClean="0"/>
              <a:t>‹#›</a:t>
            </a:fld>
            <a:endParaRPr lang="en-ID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17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F38C-06F4-4BA0-8B1C-D56F884F4062}" type="datetimeFigureOut">
              <a:rPr lang="en-ID" smtClean="0"/>
              <a:t>31/07/2022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68C-C88D-4112-A0C6-53E29947C705}" type="slidenum">
              <a:rPr lang="en-ID" smtClean="0"/>
              <a:t>‹#›</a:t>
            </a:fld>
            <a:endParaRPr lang="en-ID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1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F38C-06F4-4BA0-8B1C-D56F884F4062}" type="datetimeFigureOut">
              <a:rPr lang="en-ID" smtClean="0"/>
              <a:t>31/07/2022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68C-C88D-4112-A0C6-53E29947C705}" type="slidenum">
              <a:rPr lang="en-ID" smtClean="0"/>
              <a:t>‹#›</a:t>
            </a:fld>
            <a:endParaRPr lang="en-ID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54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F38C-06F4-4BA0-8B1C-D56F884F4062}" type="datetimeFigureOut">
              <a:rPr lang="en-ID" smtClean="0"/>
              <a:t>31/07/2022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68C-C88D-4112-A0C6-53E29947C7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465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F38C-06F4-4BA0-8B1C-D56F884F4062}" type="datetimeFigureOut">
              <a:rPr lang="en-ID" smtClean="0"/>
              <a:t>31/07/2022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68C-C88D-4112-A0C6-53E29947C705}" type="slidenum">
              <a:rPr lang="en-ID" smtClean="0"/>
              <a:t>‹#›</a:t>
            </a:fld>
            <a:endParaRPr lang="en-ID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48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E7ACF38C-06F4-4BA0-8B1C-D56F884F4062}" type="datetimeFigureOut">
              <a:rPr lang="en-ID" smtClean="0"/>
              <a:t>31/07/2022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1B2A168C-C88D-4112-A0C6-53E29947C705}" type="slidenum">
              <a:rPr lang="en-ID" smtClean="0"/>
              <a:t>‹#›</a:t>
            </a:fld>
            <a:endParaRPr lang="en-ID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96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F38C-06F4-4BA0-8B1C-D56F884F4062}" type="datetimeFigureOut">
              <a:rPr lang="en-ID" smtClean="0"/>
              <a:t>31/07/2022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2A168C-C88D-4112-A0C6-53E29947C7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141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1B37-766C-F0BD-2AAE-8E07E8B10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402" y="818147"/>
            <a:ext cx="8774074" cy="1155032"/>
          </a:xfrm>
        </p:spPr>
        <p:txBody>
          <a:bodyPr>
            <a:normAutofit fontScale="90000"/>
          </a:bodyPr>
          <a:lstStyle/>
          <a:p>
            <a:r>
              <a:rPr lang="en-ID" sz="4400" dirty="0"/>
              <a:t>Data Scientist Virtual Internship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6D81-3280-42AF-5445-21D79E23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973179"/>
            <a:ext cx="8637072" cy="266238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diharpakan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algn="l">
              <a:buFont typeface="+mj-lt"/>
              <a:buAutoNum type="arabicPeriod"/>
            </a:pPr>
            <a:r>
              <a:rPr lang="en-US" i="0" u="none" strike="noStrike" dirty="0">
                <a:effectLst/>
                <a:latin typeface="+mj-lt"/>
              </a:rPr>
              <a:t>EDA</a:t>
            </a:r>
          </a:p>
          <a:p>
            <a:pPr algn="l">
              <a:buFont typeface="+mj-lt"/>
              <a:buAutoNum type="arabicPeriod"/>
            </a:pPr>
            <a:r>
              <a:rPr lang="en-US" i="0" u="none" strike="noStrike" dirty="0">
                <a:effectLst/>
                <a:latin typeface="+mj-lt"/>
              </a:rPr>
              <a:t>Data Visualization</a:t>
            </a:r>
          </a:p>
          <a:p>
            <a:pPr algn="l">
              <a:buFont typeface="+mj-lt"/>
              <a:buAutoNum type="arabicPeriod"/>
            </a:pPr>
            <a:r>
              <a:rPr lang="en-US" i="0" u="none" strike="noStrike" dirty="0">
                <a:effectLst/>
                <a:latin typeface="+mj-lt"/>
              </a:rPr>
              <a:t>Data Storytelling</a:t>
            </a:r>
          </a:p>
          <a:p>
            <a:pPr algn="l">
              <a:buFont typeface="+mj-lt"/>
              <a:buAutoNum type="arabicPeriod"/>
            </a:pPr>
            <a:r>
              <a:rPr lang="en-US" i="0" u="none" strike="noStrike" dirty="0">
                <a:effectLst/>
                <a:latin typeface="+mj-lt"/>
              </a:rPr>
              <a:t>Feature Engineering</a:t>
            </a:r>
          </a:p>
          <a:p>
            <a:pPr algn="l">
              <a:buFont typeface="+mj-lt"/>
              <a:buAutoNum type="arabicPeriod"/>
            </a:pPr>
            <a:r>
              <a:rPr lang="en-US" i="0" u="none" strike="noStrike" dirty="0">
                <a:effectLst/>
                <a:latin typeface="+mj-lt"/>
              </a:rPr>
              <a:t>Feature Selection</a:t>
            </a:r>
          </a:p>
          <a:p>
            <a:pPr algn="l">
              <a:buFont typeface="+mj-lt"/>
              <a:buAutoNum type="arabicPeriod"/>
            </a:pPr>
            <a:r>
              <a:rPr lang="en-US" i="0" u="none" strike="noStrike" dirty="0">
                <a:effectLst/>
                <a:latin typeface="+mj-lt"/>
              </a:rPr>
              <a:t>Machine Learning Modelling</a:t>
            </a:r>
          </a:p>
          <a:p>
            <a:pPr algn="l">
              <a:buFont typeface="+mj-lt"/>
              <a:buAutoNum type="arabicPeriod"/>
            </a:pPr>
            <a:r>
              <a:rPr lang="en-US" i="0" u="none" strike="noStrike" dirty="0">
                <a:effectLst/>
                <a:latin typeface="+mj-lt"/>
              </a:rPr>
              <a:t>Business Acumen</a:t>
            </a:r>
          </a:p>
          <a:p>
            <a:pPr algn="l"/>
            <a:endParaRPr lang="en-US" b="1" i="0" u="none" strike="noStrike" dirty="0">
              <a:solidFill>
                <a:srgbClr val="808080"/>
              </a:solidFill>
              <a:effectLst/>
              <a:latin typeface="Nunito-Sans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676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1B37-766C-F0BD-2AAE-8E07E8B10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4"/>
            <a:ext cx="8637073" cy="764354"/>
          </a:xfrm>
        </p:spPr>
        <p:txBody>
          <a:bodyPr>
            <a:normAutofit/>
          </a:bodyPr>
          <a:lstStyle/>
          <a:p>
            <a:r>
              <a:rPr lang="en-ID" sz="4000" dirty="0">
                <a:solidFill>
                  <a:srgbClr val="4C4C4C"/>
                </a:solidFill>
                <a:latin typeface="Nunito-Sans"/>
              </a:rPr>
              <a:t>G</a:t>
            </a:r>
            <a:r>
              <a:rPr lang="en-ID" sz="4000" b="0" i="0" dirty="0">
                <a:solidFill>
                  <a:srgbClr val="4C4C4C"/>
                </a:solidFill>
                <a:effectLst/>
                <a:latin typeface="Nunito-Sans"/>
              </a:rPr>
              <a:t>oal, Objective, dan </a:t>
            </a:r>
            <a:r>
              <a:rPr lang="en-ID" sz="4000" dirty="0">
                <a:solidFill>
                  <a:srgbClr val="4C4C4C"/>
                </a:solidFill>
                <a:latin typeface="Nunito-Sans"/>
              </a:rPr>
              <a:t>M</a:t>
            </a:r>
            <a:r>
              <a:rPr lang="en-ID" sz="4000" b="0" i="0" dirty="0">
                <a:solidFill>
                  <a:srgbClr val="4C4C4C"/>
                </a:solidFill>
                <a:effectLst/>
                <a:latin typeface="Nunito-Sans"/>
              </a:rPr>
              <a:t>etrics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6D81-3280-42AF-5445-21D79E23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906621"/>
            <a:ext cx="8637072" cy="2728942"/>
          </a:xfrm>
        </p:spPr>
        <p:txBody>
          <a:bodyPr/>
          <a:lstStyle/>
          <a:p>
            <a:r>
              <a:rPr lang="en-US" dirty="0"/>
              <a:t>Goal : </a:t>
            </a:r>
          </a:p>
          <a:p>
            <a:r>
              <a:rPr lang="en-US" dirty="0"/>
              <a:t>Objective : </a:t>
            </a:r>
          </a:p>
          <a:p>
            <a:r>
              <a:rPr lang="en-US" dirty="0"/>
              <a:t>Metrics :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019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1B37-766C-F0BD-2AAE-8E07E8B10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4"/>
            <a:ext cx="8637073" cy="767384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4C4C4C"/>
                </a:solidFill>
                <a:effectLst/>
                <a:latin typeface="Nunito-Sans"/>
              </a:rPr>
              <a:t>Data Cleaning dan Data Processing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6D81-3280-42AF-5445-21D79E23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713299"/>
            <a:ext cx="8637072" cy="2922264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cleaning dan data processing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output yang </a:t>
            </a:r>
            <a:r>
              <a:rPr lang="en-US" dirty="0" err="1"/>
              <a:t>diharapkan</a:t>
            </a:r>
            <a:r>
              <a:rPr lang="en-US" dirty="0"/>
              <a:t>.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data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genre/sex yang </a:t>
            </a:r>
            <a:r>
              <a:rPr lang="en-US" dirty="0" err="1"/>
              <a:t>harusnya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data F = female </a:t>
            </a:r>
            <a:r>
              <a:rPr lang="en-US" dirty="0" err="1"/>
              <a:t>atau</a:t>
            </a:r>
            <a:r>
              <a:rPr lang="en-US" dirty="0"/>
              <a:t> M = male </a:t>
            </a:r>
            <a:r>
              <a:rPr lang="en-US" dirty="0" err="1"/>
              <a:t>menjadi</a:t>
            </a:r>
            <a:r>
              <a:rPr lang="en-US" dirty="0"/>
              <a:t> M = 0 dan F = 1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pemgolahan</a:t>
            </a:r>
            <a:r>
              <a:rPr lang="en-US" dirty="0"/>
              <a:t> data.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9680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1B37-766C-F0BD-2AAE-8E07E8B10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4"/>
            <a:ext cx="9315008" cy="1091434"/>
          </a:xfrm>
        </p:spPr>
        <p:txBody>
          <a:bodyPr>
            <a:normAutofit fontScale="90000"/>
          </a:bodyPr>
          <a:lstStyle/>
          <a:p>
            <a:r>
              <a:rPr lang="en-ID" sz="4000" dirty="0" err="1">
                <a:solidFill>
                  <a:srgbClr val="4C4C4C"/>
                </a:solidFill>
                <a:latin typeface="Nunito-Sans"/>
              </a:rPr>
              <a:t>P</a:t>
            </a:r>
            <a:r>
              <a:rPr lang="en-ID" sz="4000" b="0" i="0" dirty="0" err="1">
                <a:solidFill>
                  <a:srgbClr val="4C4C4C"/>
                </a:solidFill>
                <a:effectLst/>
                <a:latin typeface="Nunito-Sans"/>
              </a:rPr>
              <a:t>emodelan</a:t>
            </a:r>
            <a:r>
              <a:rPr lang="en-ID" sz="40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ID" sz="4000" b="0" i="0" dirty="0" err="1">
                <a:solidFill>
                  <a:srgbClr val="4C4C4C"/>
                </a:solidFill>
                <a:effectLst/>
                <a:latin typeface="Nunito-Sans"/>
              </a:rPr>
              <a:t>dengan</a:t>
            </a:r>
            <a:r>
              <a:rPr lang="en-ID" sz="40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ID" sz="4000" b="0" i="0" dirty="0" err="1">
                <a:solidFill>
                  <a:srgbClr val="4C4C4C"/>
                </a:solidFill>
                <a:effectLst/>
                <a:latin typeface="Nunito-Sans"/>
              </a:rPr>
              <a:t>berbagai</a:t>
            </a:r>
            <a:r>
              <a:rPr lang="en-ID" sz="40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ID" sz="4000" b="0" i="0" dirty="0" err="1">
                <a:solidFill>
                  <a:srgbClr val="4C4C4C"/>
                </a:solidFill>
                <a:effectLst/>
                <a:latin typeface="Nunito-Sans"/>
              </a:rPr>
              <a:t>metode</a:t>
            </a:r>
            <a:r>
              <a:rPr lang="en-ID" sz="4000" b="0" i="0" dirty="0">
                <a:solidFill>
                  <a:srgbClr val="4C4C4C"/>
                </a:solidFill>
                <a:effectLst/>
                <a:latin typeface="Nunito-Sans"/>
              </a:rPr>
              <a:t> (Logistic Regression)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6D81-3280-42AF-5445-21D79E23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2037348"/>
            <a:ext cx="8637072" cy="3254499"/>
          </a:xfrm>
        </p:spPr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diagram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Logistic Regression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156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1B37-766C-F0BD-2AAE-8E07E8B10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4"/>
            <a:ext cx="8637073" cy="764354"/>
          </a:xfrm>
        </p:spPr>
        <p:txBody>
          <a:bodyPr>
            <a:normAutofit/>
          </a:bodyPr>
          <a:lstStyle/>
          <a:p>
            <a:r>
              <a:rPr lang="en-ID" sz="4000" b="0" i="0" dirty="0" err="1">
                <a:solidFill>
                  <a:srgbClr val="4C4C4C"/>
                </a:solidFill>
                <a:effectLst/>
                <a:latin typeface="Nunito-Sans"/>
              </a:rPr>
              <a:t>Evaluasi</a:t>
            </a:r>
            <a:r>
              <a:rPr lang="en-ID" sz="40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ID" sz="4000" b="0" i="0" dirty="0" err="1">
                <a:solidFill>
                  <a:srgbClr val="4C4C4C"/>
                </a:solidFill>
                <a:effectLst/>
                <a:latin typeface="Nunito-Sans"/>
              </a:rPr>
              <a:t>hasil</a:t>
            </a:r>
            <a:r>
              <a:rPr lang="en-ID" sz="40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ID" sz="4000" b="0" i="0" dirty="0" err="1">
                <a:solidFill>
                  <a:srgbClr val="4C4C4C"/>
                </a:solidFill>
                <a:effectLst/>
                <a:latin typeface="Nunito-Sans"/>
              </a:rPr>
              <a:t>pemodelan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6D81-3280-42AF-5445-21D79E23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848255"/>
            <a:ext cx="8637072" cy="2787308"/>
          </a:xfrm>
        </p:spPr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permodelan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 </a:t>
            </a:r>
          </a:p>
          <a:p>
            <a:pPr marL="342900" indent="-342900">
              <a:buAutoNum type="arabicPeriod"/>
            </a:pPr>
            <a:r>
              <a:rPr lang="en-US" dirty="0"/>
              <a:t>LALA</a:t>
            </a:r>
          </a:p>
          <a:p>
            <a:pPr marL="342900" indent="-342900">
              <a:buAutoNum type="arabicPeriod"/>
            </a:pPr>
            <a:r>
              <a:rPr lang="en-ID"/>
              <a:t>ws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549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1B37-766C-F0BD-2AAE-8E07E8B10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1233083"/>
          </a:xfrm>
        </p:spPr>
        <p:txBody>
          <a:bodyPr>
            <a:normAutofit/>
          </a:bodyPr>
          <a:lstStyle/>
          <a:p>
            <a:r>
              <a:rPr lang="nl-NL" sz="4000" dirty="0">
                <a:solidFill>
                  <a:srgbClr val="4C4C4C"/>
                </a:solidFill>
                <a:latin typeface="Nunito-Sans"/>
              </a:rPr>
              <a:t>D</a:t>
            </a:r>
            <a:r>
              <a:rPr lang="nl-NL" sz="4000" b="0" i="0" dirty="0">
                <a:solidFill>
                  <a:srgbClr val="4C4C4C"/>
                </a:solidFill>
                <a:effectLst/>
                <a:latin typeface="Nunito-Sans"/>
              </a:rPr>
              <a:t>ampak pemodelan dan Rekomendasi bisnis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6D81-3280-42AF-5445-21D79E23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2315183"/>
            <a:ext cx="8637072" cy="2320379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468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1B37-766C-F0BD-2AAE-8E07E8B10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277" y="965164"/>
            <a:ext cx="8637073" cy="1152394"/>
          </a:xfrm>
        </p:spPr>
        <p:txBody>
          <a:bodyPr>
            <a:normAutofit/>
          </a:bodyPr>
          <a:lstStyle/>
          <a:p>
            <a:r>
              <a:rPr lang="en-US" sz="4000" dirty="0" err="1"/>
              <a:t>Penutup</a:t>
            </a:r>
            <a:r>
              <a:rPr lang="en-US" sz="4000" dirty="0"/>
              <a:t> &amp;</a:t>
            </a:r>
            <a:br>
              <a:rPr lang="en-US" sz="4000" dirty="0"/>
            </a:br>
            <a:r>
              <a:rPr lang="en-US" sz="4000" dirty="0" err="1"/>
              <a:t>Rangkuman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6D81-3280-42AF-5445-21D79E23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031" y="2117558"/>
            <a:ext cx="8658570" cy="567891"/>
          </a:xfrm>
        </p:spPr>
        <p:txBody>
          <a:bodyPr/>
          <a:lstStyle/>
          <a:p>
            <a:r>
              <a:rPr lang="en-US" dirty="0"/>
              <a:t>Link repo : </a:t>
            </a:r>
            <a:r>
              <a:rPr lang="en-ID" dirty="0"/>
              <a:t>https://github.com/Hedrinsitorus25/Virtual-Internship.git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E1A1F-549A-8C01-D197-10E2E01B7D05}"/>
              </a:ext>
            </a:extLst>
          </p:cNvPr>
          <p:cNvSpPr txBox="1"/>
          <p:nvPr/>
        </p:nvSpPr>
        <p:spPr>
          <a:xfrm>
            <a:off x="1155030" y="2800952"/>
            <a:ext cx="9952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Detailnya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di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link </a:t>
            </a:r>
            <a:r>
              <a:rPr lang="en-US" dirty="0" err="1"/>
              <a:t>diatas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6A1CB-B690-02DD-0BA1-316C94BBCC3A}"/>
              </a:ext>
            </a:extLst>
          </p:cNvPr>
          <p:cNvSpPr txBox="1"/>
          <p:nvPr/>
        </p:nvSpPr>
        <p:spPr>
          <a:xfrm>
            <a:off x="3080083" y="4409826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37210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194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Nunito-Sans</vt:lpstr>
      <vt:lpstr>Gallery</vt:lpstr>
      <vt:lpstr>Data Scientist Virtual Internship Program</vt:lpstr>
      <vt:lpstr>Goal, Objective, dan Metrics</vt:lpstr>
      <vt:lpstr>Data Cleaning dan Data Processing</vt:lpstr>
      <vt:lpstr>Pemodelan dengan berbagai metode (Logistic Regression)</vt:lpstr>
      <vt:lpstr>Evaluasi hasil pemodelan</vt:lpstr>
      <vt:lpstr>Dampak pemodelan dan Rekomendasi bisnis</vt:lpstr>
      <vt:lpstr>Penutup &amp; Rangkuman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Hedrin s sitorus</dc:creator>
  <cp:lastModifiedBy>Hedrin s sitorus</cp:lastModifiedBy>
  <cp:revision>6</cp:revision>
  <dcterms:created xsi:type="dcterms:W3CDTF">2022-07-31T16:53:03Z</dcterms:created>
  <dcterms:modified xsi:type="dcterms:W3CDTF">2022-07-31T18:08:47Z</dcterms:modified>
</cp:coreProperties>
</file>