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4" r:id="rId5"/>
    <p:sldId id="262" r:id="rId6"/>
    <p:sldId id="288" r:id="rId7"/>
    <p:sldId id="279" r:id="rId8"/>
    <p:sldId id="282" r:id="rId9"/>
    <p:sldId id="287" r:id="rId10"/>
    <p:sldId id="292" r:id="rId11"/>
    <p:sldId id="295" r:id="rId12"/>
    <p:sldId id="30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B4BC-6D95-3FB0-03AA-E829663D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D4807-0551-79FD-1F0D-A6A8EC2E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8DDE6-7328-EC8E-3398-068B8E82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9440-F84D-C3D7-E718-DDD8E652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6F0AE-E462-8255-6F89-D9FBB2D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B94D-48B7-4A76-A22A-2B46825F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F1B26-967D-9ED7-C154-8FF6B2FC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AF5EF-792B-4AD9-8083-BB9469B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1FF42-CC0B-AE84-FFA1-E3BB2E5B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CEEB3-041D-94EB-C7D3-91F1981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4D5F25-2CBC-D6E8-BBAA-F6882DD6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1DA4C-1A86-99B8-3F46-88AE3117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AD81B-06EC-44B2-2584-FB7A7A9A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834A9-509F-DE82-97B9-D41780B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C15D4-CCB4-0DA3-C7B6-EBEE683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701A-A413-BA21-7F4B-29148B1D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C6B9A-1CB8-329A-1558-D2B2686B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35BE6-94B2-B570-6C95-91D2CB4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EEBE0-7F4A-6E34-7BFC-C0F5E99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19EE8-9FC3-3540-AF69-8F1276A6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8173-9A39-382C-BB30-4B49BE3D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8726B-D074-ABD7-385A-F29C4B43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45DEE-C9E9-4723-48B3-9083709C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3A7-95A6-E382-5503-663B9DCB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713E6-DBF7-E9CD-C280-F484579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A987-81F0-E511-B50E-D7C0699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4E491-AD17-A0F7-3CAE-D8E8EBB9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34179-783F-149F-2405-E751AF38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E5091-6D91-76D7-7CE8-977378C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6FF3D-BE8C-E659-CBFF-BF8DD9AA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B8690-37E6-EE48-40B6-4C7095A2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B2D4-1F3A-F829-A0E3-E73FDD29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F7D92-FE2B-497F-2519-626D17AB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01ECF-A619-27F0-ECFF-9ABCE63B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F8476A-73F5-A012-2ABD-949026F6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5E981B-64B1-4E0A-6665-BC7CDE1F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E8444F-05B3-D987-968F-012C9945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0A23E-CE3E-48CC-276A-CF22032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03E3C2-2B22-62E2-73BC-1F911C5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6203-1D35-8BD1-D8FA-CD91F2A0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656A9-CE24-3BCE-D235-DF9B9F19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998430-E4E5-9E53-4CBA-B1E35BD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50FCB5-58DE-6A7E-F07B-7E9FDB0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8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58861D-03C0-BC5C-5550-38C96F07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65BA0D-C34F-F2A7-484E-984EA80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98241-DB93-F919-9ED7-91DECDC2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3D08A-81B1-2DB9-8CB9-C5495512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07A06-FCB6-361D-FAA2-824AD7EE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BAB9A-9FA9-3428-3B18-99911E43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3BD520-F892-4847-2207-B75103F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E5C56-D615-CEAB-568A-7440204F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766CE-43C1-9521-D7F8-038C97D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CA8FA-F41D-5F92-2AAE-84FD5DE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6C0063-ABCB-2581-9308-7768F14C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0629-F53B-A499-D4F6-1452EB23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D8FA9-E335-5476-F62D-12D845C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332F8-E6B4-1F35-1197-B51E059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F9208-4A5F-19A5-94FA-36617D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FFE14-51D8-E07D-B4C9-1D429C48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56763-B600-4146-84FA-FE0ADEBB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FB4F8-1230-C14C-346C-4D4E2818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C19-A2B5-45E9-89A1-7F815423A50E}" type="datetimeFigureOut">
              <a:rPr lang="pt-BR" smtClean="0"/>
              <a:t>30/11/2022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5718B-117C-7DAC-213C-834EC53A2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7CE65-D7A7-AAD6-5446-3D4BC7FFD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">
            <a:extLst>
              <a:ext uri="{FF2B5EF4-FFF2-40B4-BE49-F238E27FC236}">
                <a16:creationId xmlns:a16="http://schemas.microsoft.com/office/drawing/2014/main" id="{94B9A279-B315-497E-C1FB-2D3BDEDC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388" y="4112172"/>
            <a:ext cx="5657222" cy="190667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Pedro Henrique de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Rafael de Oliveira Malosti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João Pedro Camargo Gomes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Leonardo Pietro Oliveira dos Santos</a:t>
            </a:r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8CB421E-F01D-0C75-88CB-7B0F1B45AE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8" y="-140881"/>
            <a:ext cx="9980862" cy="359311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 txBox="1">
            <a:spLocks/>
          </p:cNvSpPr>
          <p:nvPr/>
        </p:nvSpPr>
        <p:spPr>
          <a:xfrm>
            <a:off x="3267388" y="2792285"/>
            <a:ext cx="5657222" cy="19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Century Gothic" panose="020B0502020202020204" pitchFamily="34" charset="0"/>
              </a:rPr>
              <a:t>Trabalho de Conclusão de Curso</a:t>
            </a:r>
            <a:endParaRPr lang="pt-B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agenda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63B3218-E647-0E0B-B0AA-7AAEA979B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23" y="2167434"/>
            <a:ext cx="7597349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cadastra novo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84CECE12-EAF4-C4B8-4D88-0B6B5106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23" y="2167434"/>
            <a:ext cx="7597349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latin typeface="Century Gothic" panose="020B0502020202020204" pitchFamily="34" charset="0"/>
              </a:rPr>
              <a:t>Demonstração Prática</a:t>
            </a:r>
            <a:endParaRPr lang="pt-BR" sz="48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212BA600-84E8-F3C9-B8F3-8FF7F156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1005344"/>
            <a:ext cx="8437266" cy="610987"/>
          </a:xfrm>
        </p:spPr>
        <p:txBody>
          <a:bodyPr>
            <a:no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Considerações Finais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A07847EA-0123-6001-7B0B-3CF96771B8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E48E1BD-C916-B65D-5F04-0DCA4AF6549A}"/>
              </a:ext>
            </a:extLst>
          </p:cNvPr>
          <p:cNvSpPr txBox="1">
            <a:spLocks/>
          </p:cNvSpPr>
          <p:nvPr/>
        </p:nvSpPr>
        <p:spPr>
          <a:xfrm>
            <a:off x="1523999" y="2621675"/>
            <a:ext cx="9144000" cy="270788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Ideia Inicial;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Bot de conversa via Telegram.</a:t>
            </a:r>
          </a:p>
          <a:p>
            <a:pPr>
              <a:lnSpc>
                <a:spcPct val="115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Expansão das Funcionalidades;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Sistema de Busca;</a:t>
            </a: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Sistema de Pagamento.</a:t>
            </a:r>
          </a:p>
          <a:p>
            <a:pPr>
              <a:lnSpc>
                <a:spcPct val="115000"/>
              </a:lnSpc>
            </a:pPr>
            <a:endParaRPr lang="pt-BR" sz="2000" b="1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Polimento.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Otimização de código;</a:t>
            </a: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Aprofundamento na interface gráfica;</a:t>
            </a:r>
          </a:p>
          <a:p>
            <a:pPr>
              <a:lnSpc>
                <a:spcPct val="115000"/>
              </a:lnSpc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- Melhora na manutenção do código.</a:t>
            </a:r>
          </a:p>
        </p:txBody>
      </p:sp>
    </p:spTree>
    <p:extLst>
      <p:ext uri="{BB962C8B-B14F-4D97-AF65-F5344CB8AC3E}">
        <p14:creationId xmlns:p14="http://schemas.microsoft.com/office/powerpoint/2010/main" val="27253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, Retângulo">
            <a:extLst>
              <a:ext uri="{FF2B5EF4-FFF2-40B4-BE49-F238E27FC236}">
                <a16:creationId xmlns:a16="http://schemas.microsoft.com/office/drawing/2014/main" id="{F3517D61-155C-E0B9-C236-28D116734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449" y="927155"/>
            <a:ext cx="5251101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Agradecimentos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3B4A41-134E-973A-0EE0-73CD716B450B}"/>
              </a:ext>
            </a:extLst>
          </p:cNvPr>
          <p:cNvSpPr txBox="1">
            <a:spLocks/>
          </p:cNvSpPr>
          <p:nvPr/>
        </p:nvSpPr>
        <p:spPr>
          <a:xfrm>
            <a:off x="3552363" y="3370029"/>
            <a:ext cx="5087272" cy="1710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Professores Marcus, Carina  e outros da base técnica.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Familiares que apoiaram.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Escola</a:t>
            </a:r>
          </a:p>
        </p:txBody>
      </p:sp>
      <p:pic>
        <p:nvPicPr>
          <p:cNvPr id="5" name="Imagem 4" descr="Desenho de bandeira">
            <a:extLst>
              <a:ext uri="{FF2B5EF4-FFF2-40B4-BE49-F238E27FC236}">
                <a16:creationId xmlns:a16="http://schemas.microsoft.com/office/drawing/2014/main" id="{23F3F3EF-0CF9-2E50-D574-BF35C11321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Century Gothic" panose="020B0502020202020204" pitchFamily="34" charset="0"/>
              </a:rPr>
              <a:t>Obrigado pela atenção!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88210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anose="020B0502020202020204" pitchFamily="34" charset="0"/>
              </a:rPr>
              <a:t>Proposta Inicial</a:t>
            </a:r>
            <a:endParaRPr lang="pt-BR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65564"/>
            <a:ext cx="9144000" cy="34666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gerenciamento clínico por meio de </a:t>
            </a:r>
            <a:r>
              <a:rPr lang="pt-BR" dirty="0" err="1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</a:t>
            </a:r>
            <a:r>
              <a:rPr lang="pt-BR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hospedado na plataforma de comunicação </a:t>
            </a:r>
            <a:r>
              <a:rPr lang="pt-BR" i="1" dirty="0" err="1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pt-BR" i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escrito em Java, destinado á empresa </a:t>
            </a:r>
            <a:r>
              <a:rPr lang="pt-BR" b="1" i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Health++.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cliente, por meio de uma conversa dinâmica, poderia se conectar com a clínica realizando cadastro, realizando agendamentos, etc. de forma remota.</a:t>
            </a:r>
            <a:endParaRPr lang="pt-BR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anose="020B0502020202020204" pitchFamily="34" charset="0"/>
              </a:rPr>
              <a:t>Proposta Definitiva</a:t>
            </a:r>
            <a:endParaRPr lang="pt-BR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as complicações com a ideia inicial, o </a:t>
            </a:r>
            <a:r>
              <a:rPr lang="pt-BR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projeto </a:t>
            </a:r>
            <a:r>
              <a:rPr lang="pt-BR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remodelado para </a:t>
            </a:r>
            <a:r>
              <a:rPr lang="pt-BR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</a:t>
            </a:r>
            <a:r>
              <a:rPr lang="pt-BR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para computadores e notebooks, a qual realizaria as mesmas funções de forma fixa e com a adição de uma área administrativa.</a:t>
            </a:r>
            <a:endParaRPr lang="pt-BR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anose="020B0502020202020204" pitchFamily="34" charset="0"/>
              </a:rPr>
              <a:t>Ferramentas Usadas</a:t>
            </a:r>
            <a:endParaRPr lang="pt-BR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r>
              <a:rPr lang="pt-BR" sz="2800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BR" sz="28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800" dirty="0" err="1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8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Docs.</a:t>
            </a:r>
            <a:endParaRPr lang="pt-BR" sz="2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6EA5F45E-F8E9-EABF-2B5F-BD3D1636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7" y="904890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Controle de Segurança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F77D15D6-650F-CC6E-5C90-B0A9DD0789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9381"/>
            <a:ext cx="1848637" cy="66550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2E89073-5A7B-75C2-FCBC-0B4EC8425E09}"/>
              </a:ext>
            </a:extLst>
          </p:cNvPr>
          <p:cNvSpPr txBox="1">
            <a:spLocks/>
          </p:cNvSpPr>
          <p:nvPr/>
        </p:nvSpPr>
        <p:spPr>
          <a:xfrm>
            <a:off x="2164554" y="2235908"/>
            <a:ext cx="7862890" cy="3557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A Política de Segurança é baseada em dois níveis de acesso: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Funcionário: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Tem acesso as funcionalidades básicas do sistema </a:t>
            </a: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(Clientes e Consultas)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Administrador: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Tem acesso as funcionalidades básicas e as avançadas </a:t>
            </a: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(Tipos de </a:t>
            </a:r>
            <a:r>
              <a:rPr lang="pt-BR" sz="2000" b="1" dirty="0">
                <a:latin typeface="Century Gothic" panose="020B0502020202020204" pitchFamily="34" charset="0"/>
                <a:ea typeface="Arial" panose="020B0604020202020204" pitchFamily="34" charset="0"/>
              </a:rPr>
              <a:t>consulta, Funcionários, Clientes e Consultas)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36" y="3031776"/>
            <a:ext cx="9283726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edita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99931B-1237-5974-7951-7BE16507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56" y="2043873"/>
            <a:ext cx="6123085" cy="426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cadastra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B6575E6-D1A3-5654-BDF7-1021BC53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4" y="2319670"/>
            <a:ext cx="7064347" cy="379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84" y="3031776"/>
            <a:ext cx="8653830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296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Proposta Inicial</vt:lpstr>
      <vt:lpstr>Proposta Definitiva</vt:lpstr>
      <vt:lpstr>Ferramentas Usadas</vt:lpstr>
      <vt:lpstr>Controle de Segurança</vt:lpstr>
      <vt:lpstr>Diagramas de Caso de Uso</vt:lpstr>
      <vt:lpstr>Diagramas de Caso de Uso</vt:lpstr>
      <vt:lpstr>Diagramas de Caso de Uso</vt:lpstr>
      <vt:lpstr>Diagramas de Sequência</vt:lpstr>
      <vt:lpstr>Diagramas de Sequência</vt:lpstr>
      <vt:lpstr>Diagramas de Sequência</vt:lpstr>
      <vt:lpstr>Demonstração Prática</vt:lpstr>
      <vt:lpstr>Considerações Finais</vt:lpstr>
      <vt:lpstr>Agradecimentos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Health++</dc:title>
  <dc:creator>VICTOR HUGO OLIVEIRA DOS SANTOS</dc:creator>
  <cp:lastModifiedBy>Etec</cp:lastModifiedBy>
  <cp:revision>25</cp:revision>
  <dcterms:created xsi:type="dcterms:W3CDTF">2022-11-08T15:34:16Z</dcterms:created>
  <dcterms:modified xsi:type="dcterms:W3CDTF">2022-11-30T14:37:27Z</dcterms:modified>
</cp:coreProperties>
</file>