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546-A214-46D8-9962-C10B3D593BD9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D4AF-137E-409F-AF7D-4A3CCAB969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86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546-A214-46D8-9962-C10B3D593BD9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D4AF-137E-409F-AF7D-4A3CCAB969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91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546-A214-46D8-9962-C10B3D593BD9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D4AF-137E-409F-AF7D-4A3CCAB969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14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546-A214-46D8-9962-C10B3D593BD9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D4AF-137E-409F-AF7D-4A3CCAB969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51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546-A214-46D8-9962-C10B3D593BD9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D4AF-137E-409F-AF7D-4A3CCAB969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16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546-A214-46D8-9962-C10B3D593BD9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D4AF-137E-409F-AF7D-4A3CCAB969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49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546-A214-46D8-9962-C10B3D593BD9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D4AF-137E-409F-AF7D-4A3CCAB969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8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546-A214-46D8-9962-C10B3D593BD9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D4AF-137E-409F-AF7D-4A3CCAB969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29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546-A214-46D8-9962-C10B3D593BD9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D4AF-137E-409F-AF7D-4A3CCAB969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78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546-A214-46D8-9962-C10B3D593BD9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D4AF-137E-409F-AF7D-4A3CCAB969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546-A214-46D8-9962-C10B3D593BD9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D4AF-137E-409F-AF7D-4A3CCAB969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3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9546-A214-46D8-9962-C10B3D593BD9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0D4AF-137E-409F-AF7D-4A3CCAB969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67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Hedtrot</a:t>
            </a:r>
            <a:r>
              <a:rPr lang="pt-BR" dirty="0" smtClean="0"/>
              <a:t> Perspective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Preliminar slides –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final </a:t>
            </a:r>
            <a:r>
              <a:rPr lang="pt-BR" dirty="0" err="1" smtClean="0"/>
              <a:t>version</a:t>
            </a:r>
            <a:endParaRPr lang="pt-BR" dirty="0" smtClean="0"/>
          </a:p>
          <a:p>
            <a:r>
              <a:rPr lang="pt-BR" dirty="0" err="1" smtClean="0"/>
              <a:t>Portuguese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95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Realidade Virtual e Realidade Aumentada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tecnologias muito utilizadas para o entretenimento, capacitação de profissionais, psicologia, medicina e arquitetura.</a:t>
            </a:r>
          </a:p>
          <a:p>
            <a:r>
              <a:rPr lang="pt-BR" dirty="0" smtClean="0"/>
              <a:t>Segundo Menezes, as tecnologias são utilizadas no tratamento de fobias, em que são utilizados sistemas de feedback biológico para registrar o nível de ansiedade.</a:t>
            </a:r>
          </a:p>
          <a:p>
            <a:r>
              <a:rPr lang="pt-BR" dirty="0" smtClean="0"/>
              <a:t>Para fins de entretenimento, foi patenteado por </a:t>
            </a:r>
            <a:r>
              <a:rPr lang="pt-BR" dirty="0" err="1" smtClean="0"/>
              <a:t>Morton</a:t>
            </a:r>
            <a:r>
              <a:rPr lang="pt-BR" dirty="0" smtClean="0"/>
              <a:t> L. </a:t>
            </a:r>
            <a:r>
              <a:rPr lang="pt-BR" dirty="0" err="1" smtClean="0"/>
              <a:t>Heilig</a:t>
            </a:r>
            <a:r>
              <a:rPr lang="pt-BR" dirty="0" smtClean="0"/>
              <a:t> o </a:t>
            </a:r>
            <a:r>
              <a:rPr lang="pt-BR" dirty="0" err="1" smtClean="0"/>
              <a:t>Sensorama</a:t>
            </a:r>
            <a:r>
              <a:rPr lang="pt-BR" dirty="0" smtClean="0"/>
              <a:t> Simulator.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01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Sensorama</a:t>
            </a:r>
            <a:r>
              <a:rPr lang="pt-BR" dirty="0" smtClean="0"/>
              <a:t> Simulator</a:t>
            </a:r>
            <a:endParaRPr lang="pt-BR" dirty="0"/>
          </a:p>
        </p:txBody>
      </p:sp>
      <p:pic>
        <p:nvPicPr>
          <p:cNvPr id="1026" name="Picture 2" descr="http://www.telepresenceoptions.com/images/sensoram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25" y="1690688"/>
            <a:ext cx="32145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4450" y="6127234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Scott Fisher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80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Sensorama</a:t>
            </a:r>
            <a:r>
              <a:rPr lang="pt-BR" dirty="0" smtClean="0"/>
              <a:t> Simulator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Sensorama</a:t>
            </a:r>
            <a:r>
              <a:rPr lang="pt-BR" dirty="0" smtClean="0"/>
              <a:t> Simulator apresentava filmes estereoscópicos em primeira pessoa com sons, cheiros, vibrações. </a:t>
            </a:r>
          </a:p>
          <a:p>
            <a:r>
              <a:rPr lang="pt-BR" dirty="0" smtClean="0"/>
              <a:t>O intuito do </a:t>
            </a:r>
            <a:r>
              <a:rPr lang="pt-BR" dirty="0" err="1" smtClean="0"/>
              <a:t>Sensorama</a:t>
            </a:r>
            <a:r>
              <a:rPr lang="pt-BR" dirty="0" smtClean="0"/>
              <a:t> Simulator era criar imersão em filmes. </a:t>
            </a:r>
          </a:p>
          <a:p>
            <a:r>
              <a:rPr lang="pt-BR" dirty="0" err="1" smtClean="0"/>
              <a:t>Heilig</a:t>
            </a:r>
            <a:r>
              <a:rPr lang="pt-BR" dirty="0" smtClean="0"/>
              <a:t> acreditava que o simulador possibilitaria treinamentos realistas e sem riscos.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26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Problematização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Realidade Virtual não é uma tecnologia nova – é estudada desde a década de 1960. </a:t>
            </a:r>
          </a:p>
          <a:p>
            <a:r>
              <a:rPr lang="pt-BR" dirty="0" smtClean="0"/>
              <a:t>Porém, a tecnologia começou a se popularizar atualmente, com o surgimento de diversos hardwares de Realidade Virtual.</a:t>
            </a:r>
          </a:p>
          <a:p>
            <a:r>
              <a:rPr lang="pt-BR" dirty="0" smtClean="0"/>
              <a:t>Deve-se enfatizar que pessoas têm dificuldade de se imaginar dentro de jogos e narrativas, mesmo com a qualidade da mídia atual.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881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empresa Google criou o </a:t>
            </a:r>
            <a:r>
              <a:rPr lang="pt-BR" dirty="0" err="1" smtClean="0"/>
              <a:t>Cardboard</a:t>
            </a:r>
            <a:r>
              <a:rPr lang="pt-BR" dirty="0" smtClean="0"/>
              <a:t>, um </a:t>
            </a:r>
            <a:r>
              <a:rPr lang="pt-BR" dirty="0" err="1" smtClean="0"/>
              <a:t>head</a:t>
            </a:r>
            <a:r>
              <a:rPr lang="pt-BR" dirty="0" smtClean="0"/>
              <a:t> </a:t>
            </a:r>
            <a:r>
              <a:rPr lang="pt-BR" dirty="0" err="1" smtClean="0"/>
              <a:t>mounted</a:t>
            </a:r>
            <a:r>
              <a:rPr lang="pt-BR" dirty="0" smtClean="0"/>
              <a:t> display (também conhecido como HMD, é uma tela montada no rosto do usuário) feito de papelão e duas lentes biconvexas em que é utilizado um smartphone.</a:t>
            </a:r>
          </a:p>
          <a:p>
            <a:r>
              <a:rPr lang="pt-BR" dirty="0" smtClean="0"/>
              <a:t>Porém, poucos jogos populares existem para a plataforma.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68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Hipótese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Introduzir o usuário à tecnologia de Realidade Virtual e Realidade Aumentada utilizando smartphones </a:t>
            </a:r>
            <a:r>
              <a:rPr lang="pt-BR" dirty="0" err="1" smtClean="0"/>
              <a:t>Android</a:t>
            </a:r>
            <a:r>
              <a:rPr lang="pt-BR" dirty="0" smtClean="0"/>
              <a:t>. </a:t>
            </a:r>
          </a:p>
          <a:p>
            <a:r>
              <a:rPr lang="pt-BR" dirty="0" smtClean="0"/>
              <a:t>Há o intuito de popularizar a tecnologia, mantendo o usuário curioso e o fazendo baixar outros jogos e aplicativos para aproveitar o potencial do </a:t>
            </a:r>
            <a:r>
              <a:rPr lang="pt-BR" dirty="0" err="1" smtClean="0"/>
              <a:t>Cardboard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8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aplicativo simples e intuitivo de Realidade Aumentada com fins de entretenimento.</a:t>
            </a:r>
          </a:p>
          <a:p>
            <a:r>
              <a:rPr lang="pt-BR" dirty="0" smtClean="0"/>
              <a:t>Este aplicativo não será um simples jogo, mas uma plataforma de jogos em Realidade Aumentada.</a:t>
            </a:r>
          </a:p>
          <a:p>
            <a:r>
              <a:rPr lang="pt-BR" dirty="0" smtClean="0"/>
              <a:t>Terá o intuito de estimular o pensamento lógico e a criatividade do usuário, além de promover a atividade física.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72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utilizados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Hedtrot Perspective</vt:lpstr>
      <vt:lpstr>Realidade Virtual e Realidade Aumentada</vt:lpstr>
      <vt:lpstr>Sensorama Simulator</vt:lpstr>
      <vt:lpstr>Sensorama Simulator</vt:lpstr>
      <vt:lpstr>Problematização </vt:lpstr>
      <vt:lpstr>Problematização</vt:lpstr>
      <vt:lpstr>Hipótese</vt:lpstr>
      <vt:lpstr>Objetivos</vt:lpstr>
      <vt:lpstr>Metodologia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Hedtrot Perspective</dc:title>
  <dc:creator>Vini M.</dc:creator>
  <cp:lastModifiedBy>Vini M.</cp:lastModifiedBy>
  <cp:revision>4</cp:revision>
  <dcterms:created xsi:type="dcterms:W3CDTF">2015-06-14T12:59:35Z</dcterms:created>
  <dcterms:modified xsi:type="dcterms:W3CDTF">2015-06-14T13:14:44Z</dcterms:modified>
</cp:coreProperties>
</file>