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370272"/>
        <c:axId val="354378976"/>
      </c:barChart>
      <c:catAx>
        <c:axId val="35437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4378976"/>
        <c:crosses val="autoZero"/>
        <c:auto val="1"/>
        <c:lblAlgn val="ctr"/>
        <c:lblOffset val="100"/>
        <c:noMultiLvlLbl val="0"/>
      </c:catAx>
      <c:valAx>
        <c:axId val="3543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437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BC6FFA61-6A5E-4A07-B0CD-657A6016A538}">
      <dgm:prSet phldrT="[Text]"/>
      <dgm:spPr/>
      <dgm:t>
        <a:bodyPr/>
        <a:lstStyle/>
        <a:p>
          <a:r>
            <a:rPr lang="pt-BR" noProof="0" dirty="0" smtClean="0"/>
            <a:t>Grupo A</a:t>
          </a:r>
          <a:endParaRPr lang="pt-BR" noProof="0" dirty="0"/>
        </a:p>
      </dgm: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/>
      <dgm:spPr/>
      <dgm:t>
        <a:bodyPr/>
        <a:lstStyle/>
        <a:p>
          <a:r>
            <a:rPr lang="pt-BR" noProof="0" dirty="0" smtClean="0"/>
            <a:t>Grupo B</a:t>
          </a:r>
          <a:endParaRPr lang="pt-BR" noProof="0" dirty="0"/>
        </a:p>
      </dgm: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/>
      <dgm:spPr/>
      <dgm:t>
        <a:bodyPr/>
        <a:lstStyle/>
        <a:p>
          <a:r>
            <a:rPr lang="pt-BR" noProof="0" dirty="0" smtClean="0"/>
            <a:t>Grupo C</a:t>
          </a:r>
          <a:endParaRPr lang="pt-BR" noProof="0" dirty="0"/>
        </a:p>
      </dgm: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/>
      <dgm:spPr/>
      <dgm:t>
        <a:bodyPr/>
        <a:lstStyle/>
        <a:p>
          <a:r>
            <a:rPr lang="pt-BR" noProof="0" dirty="0" smtClean="0"/>
            <a:t>Grupo D</a:t>
          </a:r>
          <a:endParaRPr lang="pt-BR" noProof="0" dirty="0"/>
        </a:p>
      </dgm: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pt-BR" smtClean="0"/>
              <a:pPr/>
              <a:t>11/06/2015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pt-BR" smtClean="0"/>
              <a:pPr/>
              <a:t>11/06/2015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Perspective</a:t>
            </a:r>
            <a:endParaRPr lang="pt-B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BY </a:t>
            </a:r>
            <a:r>
              <a:rPr lang="pt-BR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hedtrot</a:t>
            </a:r>
            <a:endParaRPr lang="pt-B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seu primeiro marcador aqui</a:t>
            </a:r>
          </a:p>
          <a:p>
            <a:r>
              <a:rPr lang="pt-BR" dirty="0" smtClean="0"/>
              <a:t>Adicione seu segundo marcador aqui</a:t>
            </a:r>
          </a:p>
          <a:p>
            <a:r>
              <a:rPr lang="pt-BR" dirty="0" smtClean="0"/>
              <a:t>Adicione seu 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710592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427065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74800"/>
                <a:gridCol w="1574800"/>
                <a:gridCol w="1574800"/>
              </a:tblGrid>
              <a:tr h="536965">
                <a:tc>
                  <a:txBody>
                    <a:bodyPr/>
                    <a:lstStyle/>
                    <a:p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Grupo 1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Grupo 2</a:t>
                      </a:r>
                      <a:endParaRPr lang="pt-BR" noProof="0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Classe 1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82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95</a:t>
                      </a:r>
                      <a:endParaRPr lang="pt-BR" noProof="0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Classe 2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76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88</a:t>
                      </a:r>
                      <a:endParaRPr lang="pt-BR" noProof="0" dirty="0"/>
                    </a:p>
                  </a:txBody>
                  <a:tcPr anchor="ctr"/>
                </a:tc>
              </a:tr>
              <a:tr h="536965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Classe 3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84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 smtClean="0"/>
                        <a:t>90</a:t>
                      </a:r>
                      <a:endParaRPr lang="pt-BR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SmartArt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Pirâmide Segmentad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695862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LineBusiness_16x9_TP103031021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negócios com linha vermelha (widescreen)</Template>
  <TotalTime>0</TotalTime>
  <Words>90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Adobe Fan Heiti Std B</vt:lpstr>
      <vt:lpstr>Arial</vt:lpstr>
      <vt:lpstr>Cambria</vt:lpstr>
      <vt:lpstr>RedLineBusiness_16x9_TP103031021</vt:lpstr>
      <vt:lpstr>Perspective</vt:lpstr>
      <vt:lpstr>Layout do título e conteúdo com lista</vt:lpstr>
      <vt:lpstr>Layout do título e conteúdo com gráfico</vt:lpstr>
      <vt:lpstr>Layout de conteúdo de duas partes com tabela</vt:lpstr>
      <vt:lpstr>Layout de conteúdo de duas partes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2015-06-11T15:51:08Z</dcterms:created>
  <dcterms:modified xsi:type="dcterms:W3CDTF">2015-06-11T15:55:59Z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