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643389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Vinicyus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08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Vinicyus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28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Jordan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88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Erick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698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Erick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81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Jordan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497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01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5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Jordan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929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Vinicyus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534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Vinicyus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Vinicyus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82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Erick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72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Erick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86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62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9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Guilherme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54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Erick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48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Vinicyus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26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Clique para editar o estilo do título mestre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Clique para editar o estilo do subtítulo mestre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3508985" y="3249929"/>
            <a:ext cx="1465124" cy="739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 algn="ctr">
              <a:defRPr sz="4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Clique para editar os estilos do texto mestre</a:t>
            </a:r>
          </a:p>
          <a:p>
            <a:pPr lvl="1">
              <a:defRPr sz="1800"/>
            </a:pPr>
            <a:r>
              <a:rPr sz="3200"/>
              <a:t>Segundo nível</a:t>
            </a:r>
          </a:p>
          <a:p>
            <a:pPr lvl="2">
              <a:defRPr sz="1800"/>
            </a:pPr>
            <a:r>
              <a:rPr sz="3200"/>
              <a:t>Terceiro nível</a:t>
            </a:r>
          </a:p>
          <a:p>
            <a:pPr lvl="3">
              <a:defRPr sz="1800"/>
            </a:pPr>
            <a:r>
              <a:rPr sz="3200"/>
              <a:t>Quarto nível</a:t>
            </a:r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Clique para editar os estilos do texto mestre</a:t>
            </a:r>
          </a:p>
          <a:p>
            <a:pPr lvl="1">
              <a:defRPr sz="1800"/>
            </a:pPr>
            <a:r>
              <a:rPr sz="3200"/>
              <a:t>Segundo nível</a:t>
            </a:r>
          </a:p>
          <a:p>
            <a:pPr lvl="2">
              <a:defRPr sz="1800"/>
            </a:pPr>
            <a:r>
              <a:rPr sz="3200"/>
              <a:t>Terceiro nível</a:t>
            </a:r>
          </a:p>
          <a:p>
            <a:pPr lvl="3">
              <a:defRPr sz="1800"/>
            </a:pPr>
            <a:r>
              <a:rPr sz="3200"/>
              <a:t>Quarto nível</a:t>
            </a:r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Clique para editar o estilo do título mestre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Clique para editar os estilos do texto mestre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Segundo nível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Terceiro nível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Quarto nível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Quinto nível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Clique para editar o estilo do título mestre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Clique para editar os estilos do texto mestre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Clique para editar os estilos do texto mestre</a:t>
            </a:r>
          </a:p>
          <a:p>
            <a:pPr lvl="1">
              <a:defRPr sz="1800"/>
            </a:pPr>
            <a:r>
              <a:rPr sz="2800"/>
              <a:t>Segundo nível</a:t>
            </a:r>
          </a:p>
          <a:p>
            <a:pPr lvl="2">
              <a:defRPr sz="1800"/>
            </a:pPr>
            <a:r>
              <a:rPr sz="2800"/>
              <a:t>Terceiro nível</a:t>
            </a:r>
          </a:p>
          <a:p>
            <a:pPr lvl="3">
              <a:defRPr sz="1800"/>
            </a:pPr>
            <a:r>
              <a:rPr sz="2800"/>
              <a:t>Quarto nível</a:t>
            </a:r>
          </a:p>
          <a:p>
            <a:pPr lvl="4">
              <a:defRPr sz="1800"/>
            </a:pPr>
            <a:r>
              <a:rPr sz="2800"/>
              <a:t>Quinto nível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2400" b="1"/>
              <a:t>Clique para editar os estilos do texto mestre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2000" b="1"/>
              <a:t>Clique para editar o estilo do título mestre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Clique para editar os estilos do texto mestre</a:t>
            </a:r>
          </a:p>
          <a:p>
            <a:pPr lvl="1">
              <a:defRPr sz="1800"/>
            </a:pPr>
            <a:r>
              <a:rPr sz="3200"/>
              <a:t>Segundo nível</a:t>
            </a:r>
          </a:p>
          <a:p>
            <a:pPr lvl="2">
              <a:defRPr sz="1800"/>
            </a:pPr>
            <a:r>
              <a:rPr sz="3200"/>
              <a:t>Terceiro nível</a:t>
            </a:r>
          </a:p>
          <a:p>
            <a:pPr lvl="3">
              <a:defRPr sz="1800"/>
            </a:pPr>
            <a:r>
              <a:rPr sz="3200"/>
              <a:t>Quarto nível</a:t>
            </a:r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2000" b="1"/>
              <a:t>Clique para editar o estilo do título mestre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Clique para editar os estilos do texto mestre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Clique para editar o estilo do título mestre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Clique para editar os estilos do texto mestre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Segundo nível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Terceiro nível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Quarto nível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Quinto nível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algn="ctr">
        <a:defRPr sz="44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300037" indent="-300037">
        <a:spcBef>
          <a:spcPts val="600"/>
        </a:spcBef>
        <a:buSzPct val="100000"/>
        <a:buFont typeface="Arial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1pPr>
      <a:lvl2pPr marL="742950" indent="-285750">
        <a:spcBef>
          <a:spcPts val="600"/>
        </a:spcBef>
        <a:buSzPct val="100000"/>
        <a:buFont typeface="Arial"/>
        <a:buChar char="–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2pPr>
      <a:lvl3pPr marL="1181100" indent="-266700">
        <a:spcBef>
          <a:spcPts val="600"/>
        </a:spcBef>
        <a:buSzPct val="100000"/>
        <a:buFont typeface="Arial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3pPr>
      <a:lvl4pPr marL="1691639" indent="-320039">
        <a:spcBef>
          <a:spcPts val="600"/>
        </a:spcBef>
        <a:buSzPct val="100000"/>
        <a:buFont typeface="Arial"/>
        <a:buChar char="–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4pPr>
      <a:lvl5pPr marL="2148839" indent="-320039">
        <a:spcBef>
          <a:spcPts val="600"/>
        </a:spcBef>
        <a:buSzPct val="100000"/>
        <a:buFont typeface="Arial"/>
        <a:buChar char="»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5pPr>
      <a:lvl6pPr marL="2606039" indent="-320039">
        <a:spcBef>
          <a:spcPts val="600"/>
        </a:spcBef>
        <a:buSzPct val="100000"/>
        <a:buFont typeface="Arial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6pPr>
      <a:lvl7pPr marL="3063239" indent="-320039">
        <a:spcBef>
          <a:spcPts val="600"/>
        </a:spcBef>
        <a:buSzPct val="100000"/>
        <a:buFont typeface="Arial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7pPr>
      <a:lvl8pPr marL="3520440" indent="-320040">
        <a:spcBef>
          <a:spcPts val="600"/>
        </a:spcBef>
        <a:buSzPct val="100000"/>
        <a:buFont typeface="Arial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8pPr>
      <a:lvl9pPr marL="3977640" indent="-320040">
        <a:spcBef>
          <a:spcPts val="600"/>
        </a:spcBef>
        <a:buSzPct val="100000"/>
        <a:buFont typeface="Arial"/>
        <a:buChar char="•"/>
        <a:defRPr sz="2800">
          <a:solidFill>
            <a:srgbClr val="FFFFFF"/>
          </a:solidFill>
          <a:latin typeface="+mn-lt"/>
          <a:ea typeface="+mn-ea"/>
          <a:cs typeface="+mn-cs"/>
          <a:sym typeface="Helvetic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FFFFFF"/>
                </a:solidFill>
              </a:rPr>
              <a:t>Hedtrot</a:t>
            </a:r>
            <a:r>
              <a:rPr sz="4400" dirty="0">
                <a:solidFill>
                  <a:srgbClr val="FFFFFF"/>
                </a:solidFill>
              </a:rPr>
              <a:t> Perspective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is Perspective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Perspective is a platform for Augmented Reality-based games.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 purpose of Perspective is to keep the user in movement while having fun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It also has the purpose of stimulating logical thinking and creativity with virtual environments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Perspective uses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It is being developed for Google Android smartphones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It uses the Google Cardboard technology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It uses the </a:t>
            </a:r>
            <a:r>
              <a:rPr sz="2800" dirty="0" err="1">
                <a:solidFill>
                  <a:srgbClr val="FFFFFF"/>
                </a:solidFill>
              </a:rPr>
              <a:t>OpenCV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dirty="0" smtClean="0">
                <a:solidFill>
                  <a:srgbClr val="FFFFFF"/>
                </a:solidFill>
              </a:rPr>
              <a:t>technology</a:t>
            </a:r>
            <a:endParaRPr lang="pt-BR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BR" sz="2800" dirty="0" smtClean="0">
                <a:solidFill>
                  <a:schemeClr val="bg1"/>
                </a:solidFill>
              </a:rPr>
              <a:t>It uses </a:t>
            </a:r>
            <a:r>
              <a:rPr lang="pt-BR" sz="2800" dirty="0" err="1" smtClean="0">
                <a:solidFill>
                  <a:schemeClr val="bg1"/>
                </a:solidFill>
              </a:rPr>
              <a:t>the</a:t>
            </a:r>
            <a:r>
              <a:rPr lang="pt-BR" sz="2800" dirty="0" smtClean="0">
                <a:solidFill>
                  <a:schemeClr val="bg1"/>
                </a:solidFill>
              </a:rPr>
              <a:t> smartphone </a:t>
            </a:r>
            <a:r>
              <a:rPr lang="pt-BR" sz="2800" dirty="0" err="1" smtClean="0">
                <a:solidFill>
                  <a:schemeClr val="bg1"/>
                </a:solidFill>
              </a:rPr>
              <a:t>camera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to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track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</a:rPr>
              <a:t>movements</a:t>
            </a:r>
            <a:endParaRPr lang="pt-BR" sz="2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is OpenCV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It’s an “open source computer vision and machine learning software library” (OpenCV about webpage)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It has lots of algorithms that can be used to detect and recognize movements, objects, faces and other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Perspective has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It has simple Augmented Reality-based games like Chess and experimental games like Perspective Lab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The user can interact with these games with the smartphone camera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is Perspective Lab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Our first demo, where you can play with cubes (move them, break them, throw them, just using your </a:t>
            </a:r>
            <a:r>
              <a:rPr sz="2800" dirty="0" smtClean="0">
                <a:solidFill>
                  <a:srgbClr val="FFFFFF"/>
                </a:solidFill>
              </a:rPr>
              <a:t>hands)</a:t>
            </a:r>
            <a:endParaRPr lang="pt-BR" sz="28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BR" sz="2800" dirty="0" err="1" smtClean="0">
                <a:solidFill>
                  <a:srgbClr val="FFFFFF"/>
                </a:solidFill>
              </a:rPr>
              <a:t>Other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than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this</a:t>
            </a:r>
            <a:r>
              <a:rPr lang="pt-BR" sz="2800" dirty="0" smtClean="0">
                <a:solidFill>
                  <a:srgbClr val="FFFFFF"/>
                </a:solidFill>
              </a:rPr>
              <a:t> demo, Perspective </a:t>
            </a:r>
            <a:r>
              <a:rPr lang="pt-BR" sz="2800" dirty="0" err="1" smtClean="0">
                <a:solidFill>
                  <a:srgbClr val="FFFFFF"/>
                </a:solidFill>
              </a:rPr>
              <a:t>will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also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have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other</a:t>
            </a:r>
            <a:r>
              <a:rPr lang="pt-BR" sz="2800" dirty="0" smtClean="0">
                <a:solidFill>
                  <a:srgbClr val="FFFFFF"/>
                </a:solidFill>
              </a:rPr>
              <a:t> experimental </a:t>
            </a:r>
            <a:r>
              <a:rPr lang="pt-BR" sz="2800" dirty="0" err="1" smtClean="0">
                <a:solidFill>
                  <a:srgbClr val="FFFFFF"/>
                </a:solidFill>
              </a:rPr>
              <a:t>apps</a:t>
            </a:r>
            <a:endParaRPr lang="pt-BR" sz="2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Problematization 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Virtual Reality and Augmented Reality are technologies that have been around for many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</a:rPr>
              <a:t>They are becoming popular just nowadays.</a:t>
            </a:r>
            <a:endParaRPr lang="pt-BR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pt-BR" sz="2800" dirty="0" smtClean="0">
                <a:solidFill>
                  <a:srgbClr val="FFFFFF"/>
                </a:solidFill>
              </a:rPr>
              <a:t>Some </a:t>
            </a:r>
            <a:r>
              <a:rPr lang="pt-BR" sz="2800" dirty="0" err="1" smtClean="0">
                <a:solidFill>
                  <a:srgbClr val="FFFFFF"/>
                </a:solidFill>
              </a:rPr>
              <a:t>people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find</a:t>
            </a:r>
            <a:r>
              <a:rPr lang="pt-BR" sz="2800" dirty="0" smtClean="0">
                <a:solidFill>
                  <a:srgbClr val="FFFFFF"/>
                </a:solidFill>
              </a:rPr>
              <a:t> it </a:t>
            </a:r>
            <a:r>
              <a:rPr lang="pt-BR" sz="2800" dirty="0" err="1" smtClean="0">
                <a:solidFill>
                  <a:srgbClr val="FFFFFF"/>
                </a:solidFill>
              </a:rPr>
              <a:t>difficult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to</a:t>
            </a:r>
            <a:r>
              <a:rPr lang="pt-BR" sz="2800" dirty="0" smtClean="0">
                <a:solidFill>
                  <a:srgbClr val="FFFFFF"/>
                </a:solidFill>
              </a:rPr>
              <a:t> imagine </a:t>
            </a:r>
            <a:r>
              <a:rPr lang="pt-BR" sz="2800" dirty="0" err="1" smtClean="0">
                <a:solidFill>
                  <a:srgbClr val="FFFFFF"/>
                </a:solidFill>
              </a:rPr>
              <a:t>themselves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lang="pt-BR" sz="2800" dirty="0" err="1" smtClean="0">
                <a:solidFill>
                  <a:srgbClr val="FFFFFF"/>
                </a:solidFill>
              </a:rPr>
              <a:t>inside</a:t>
            </a:r>
            <a:r>
              <a:rPr lang="pt-BR" sz="2800" dirty="0" smtClean="0">
                <a:solidFill>
                  <a:srgbClr val="FFFFFF"/>
                </a:solidFill>
              </a:rPr>
              <a:t> videogames</a:t>
            </a:r>
            <a:r>
              <a:rPr sz="2800" dirty="0" smtClean="0">
                <a:solidFill>
                  <a:srgbClr val="FFFFFF"/>
                </a:solidFill>
              </a:rPr>
              <a:t> </a:t>
            </a:r>
            <a:r>
              <a:rPr lang="en-US" dirty="0" smtClean="0"/>
              <a:t>Some people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Companies are already making VR and AR platforms.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One of them is Google Cardboard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</a:rPr>
              <a:t>But</a:t>
            </a:r>
            <a:r>
              <a:rPr lang="pt-BR" sz="2800" dirty="0" smtClean="0">
                <a:solidFill>
                  <a:srgbClr val="FFFFFF"/>
                </a:solidFill>
              </a:rPr>
              <a:t> </a:t>
            </a:r>
            <a:r>
              <a:rPr sz="2800" dirty="0" smtClean="0">
                <a:solidFill>
                  <a:srgbClr val="FFFFFF"/>
                </a:solidFill>
              </a:rPr>
              <a:t>Cardboard doesn’t </a:t>
            </a:r>
            <a:r>
              <a:rPr sz="2800" dirty="0">
                <a:solidFill>
                  <a:srgbClr val="FFFFFF"/>
                </a:solidFill>
              </a:rPr>
              <a:t>have so many popular games</a:t>
            </a:r>
            <a:r>
              <a:rPr sz="2800" dirty="0" smtClean="0">
                <a:solidFill>
                  <a:srgbClr val="FFFFFF"/>
                </a:solidFill>
              </a:rPr>
              <a:t>. 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Perspective – Purpose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Make something that: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Introduce these technologies to users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Make the user merge into virtual worlds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Stimulate logical thinking, curiosity and creativity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Keep the user in </a:t>
            </a:r>
            <a:r>
              <a:rPr sz="2800" dirty="0" smtClean="0">
                <a:solidFill>
                  <a:srgbClr val="FFFFFF"/>
                </a:solidFill>
              </a:rPr>
              <a:t>movement</a:t>
            </a:r>
            <a:endParaRPr lang="pt-BR" sz="2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FFFFFF"/>
                </a:solidFill>
              </a:rPr>
              <a:t>How are we doing it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We are using Google Cardboard to make Perspective immersive and cheap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We are using </a:t>
            </a:r>
            <a:r>
              <a:rPr sz="2800" dirty="0" err="1">
                <a:solidFill>
                  <a:srgbClr val="FFFFFF"/>
                </a:solidFill>
              </a:rPr>
              <a:t>OpenCV</a:t>
            </a:r>
            <a:r>
              <a:rPr sz="2800" dirty="0">
                <a:solidFill>
                  <a:srgbClr val="FFFFFF"/>
                </a:solidFill>
              </a:rPr>
              <a:t> to make the user interaction more natural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We are using Android because it is a popular platform and provides the Google Cardboard technology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We</a:t>
            </a:r>
            <a:r>
              <a:rPr lang="pt-BR" dirty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something</a:t>
            </a:r>
            <a:r>
              <a:rPr lang="pt-BR" dirty="0" smtClean="0"/>
              <a:t>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cheap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open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technologies</a:t>
            </a:r>
            <a:endParaRPr lang="pt-BR" dirty="0" smtClean="0"/>
          </a:p>
          <a:p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moving</a:t>
            </a:r>
            <a:r>
              <a:rPr lang="pt-BR" dirty="0" smtClean="0"/>
              <a:t> </a:t>
            </a:r>
            <a:r>
              <a:rPr lang="pt-BR" dirty="0" err="1" smtClean="0"/>
              <a:t>forward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improve </a:t>
            </a:r>
            <a:r>
              <a:rPr lang="pt-BR" dirty="0" err="1" smtClean="0"/>
              <a:t>the</a:t>
            </a:r>
            <a:r>
              <a:rPr lang="pt-BR" dirty="0" smtClean="0"/>
              <a:t> real world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Augmented</a:t>
            </a:r>
            <a:r>
              <a:rPr lang="pt-BR" dirty="0" smtClean="0"/>
              <a:t> Reality </a:t>
            </a:r>
            <a:r>
              <a:rPr lang="pt-BR" dirty="0" err="1" smtClean="0"/>
              <a:t>technologies</a:t>
            </a:r>
            <a:endParaRPr lang="pt-BR" dirty="0" smtClean="0"/>
          </a:p>
          <a:p>
            <a:r>
              <a:rPr lang="pt-BR" dirty="0" err="1" smtClean="0"/>
              <a:t>We</a:t>
            </a:r>
            <a:r>
              <a:rPr lang="pt-BR" dirty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Google Play </a:t>
            </a:r>
            <a:r>
              <a:rPr lang="pt-BR" dirty="0" err="1" smtClean="0"/>
              <a:t>Store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technologies</a:t>
            </a:r>
            <a:r>
              <a:rPr lang="pt-BR" dirty="0" smtClean="0"/>
              <a:t> more popular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6842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this project involves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Human interaction with technology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Virtual Reality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Augmented Reality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Videogames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3D environments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is Virtual Reality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Advanced computer interface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Break the screen barrier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Real time interaction with virtual 3D environments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Virtual Reality uses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 senses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Sight – with head-mounted displays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Sound – with 3D stereo headphones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Virtual Reality uses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Head-mounted displays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Example: Google Cardboard</a:t>
            </a:r>
          </a:p>
        </p:txBody>
      </p:sp>
      <p:pic>
        <p:nvPicPr>
          <p:cNvPr id="61" name="fold.jpg" descr="Source: Slashgear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6521" y="2780481"/>
            <a:ext cx="5450958" cy="300228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3554240" y="5891529"/>
            <a:ext cx="20355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Source: SlashGear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is Google Cardboard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 low budget head-mounted display made with Cardboard and 2 biconvex lenses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It is powered by Google Android and the Google Cardboard app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It separates the screen in two parts to create 3D images with depth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-cardboard-app-ui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3198336" y="6158229"/>
            <a:ext cx="27473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Source: Josh Pabst Photo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What is Augmented Reality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Virtual extension of real environments (the physical world)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Augmented Reality expands the real world with computer-generated graphics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Our software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Our software is called Perspective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We want to give the user a new perspective of the world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523</Words>
  <Application>Microsoft Office PowerPoint</Application>
  <PresentationFormat>Apresentação na tela (4:3)</PresentationFormat>
  <Paragraphs>88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Default</vt:lpstr>
      <vt:lpstr>Hedtrot Perspective</vt:lpstr>
      <vt:lpstr>What this project involves</vt:lpstr>
      <vt:lpstr>What is Virtual Reality</vt:lpstr>
      <vt:lpstr>What Virtual Reality uses</vt:lpstr>
      <vt:lpstr>What Virtual Reality uses</vt:lpstr>
      <vt:lpstr>What is Google Cardboard</vt:lpstr>
      <vt:lpstr>Apresentação do PowerPoint</vt:lpstr>
      <vt:lpstr>What is Augmented Reality</vt:lpstr>
      <vt:lpstr>Our software</vt:lpstr>
      <vt:lpstr>What is Perspective</vt:lpstr>
      <vt:lpstr>What Perspective uses</vt:lpstr>
      <vt:lpstr>What is OpenCV</vt:lpstr>
      <vt:lpstr>What Perspective has</vt:lpstr>
      <vt:lpstr>What is Perspective Lab</vt:lpstr>
      <vt:lpstr>Problematization </vt:lpstr>
      <vt:lpstr>Apresentação do PowerPoint</vt:lpstr>
      <vt:lpstr>Perspective – Purpose</vt:lpstr>
      <vt:lpstr>How are we doing it</vt:lpstr>
      <vt:lpstr>Final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Hedtrot Perspective</dc:title>
  <cp:lastModifiedBy>Aluno</cp:lastModifiedBy>
  <cp:revision>7</cp:revision>
  <dcterms:modified xsi:type="dcterms:W3CDTF">2015-06-01T19:16:32Z</dcterms:modified>
</cp:coreProperties>
</file>