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9"/>
  </p:notesMasterIdLst>
  <p:sldIdLst>
    <p:sldId id="278" r:id="rId2"/>
    <p:sldId id="279" r:id="rId3"/>
    <p:sldId id="280" r:id="rId4"/>
    <p:sldId id="292" r:id="rId5"/>
    <p:sldId id="293" r:id="rId6"/>
    <p:sldId id="290" r:id="rId7"/>
    <p:sldId id="294"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1" d="100"/>
          <a:sy n="71" d="100"/>
        </p:scale>
        <p:origin x="696"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DATABASES CHECKPOINT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Hedyene Mili ​</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MongoDB</a:t>
            </a:r>
          </a:p>
          <a:p>
            <a:r>
              <a:rPr lang="en-US" dirty="0"/>
              <a:t>​SQL</a:t>
            </a:r>
          </a:p>
          <a:p>
            <a:r>
              <a:rPr lang="en-US" dirty="0"/>
              <a:t>​Comparison of MongoDB and SQL </a:t>
            </a:r>
          </a:p>
          <a:p>
            <a:r>
              <a:rPr lang="en-US" dirty="0"/>
              <a:t>Use Cases </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7708392" cy="2700528"/>
          </a:xfrm>
        </p:spPr>
        <p:txBody>
          <a:bodyPr/>
          <a:lstStyle/>
          <a:p>
            <a:pPr marL="285750" indent="-285750">
              <a:buFont typeface="Arial" panose="020B0604020202020204" pitchFamily="34" charset="0"/>
              <a:buChar char="•"/>
            </a:pPr>
            <a:r>
              <a:rPr lang="en-US" sz="2000" dirty="0"/>
              <a:t>NoSQL databases like MongoDB and relational databases like SQL are two main types of databases used in modern software development.</a:t>
            </a:r>
          </a:p>
          <a:p>
            <a:pPr marL="285750" indent="-285750">
              <a:buFont typeface="Arial" panose="020B0604020202020204" pitchFamily="34" charset="0"/>
              <a:buChar char="•"/>
            </a:pPr>
            <a:r>
              <a:rPr lang="en-US" sz="2000" dirty="0"/>
              <a:t>MongoDB uses a document-based data model, while SQL uses a relational data model.</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b="0" dirty="0"/>
              <a:t>MONGODB</a:t>
            </a:r>
            <a:r>
              <a:rPr lang="en-US" dirty="0"/>
              <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409252" y="2837688"/>
            <a:ext cx="7315200" cy="2700528"/>
          </a:xfrm>
        </p:spPr>
        <p:txBody>
          <a:bodyPr/>
          <a:lstStyle/>
          <a:p>
            <a:pPr marL="285750" indent="-285750">
              <a:buFont typeface="Arial" panose="020B0604020202020204" pitchFamily="34" charset="0"/>
              <a:buChar char="•"/>
            </a:pPr>
            <a:r>
              <a:rPr lang="en-US" dirty="0"/>
              <a:t>MongoDB is a popular NoSQL database that uses a document-based data model.</a:t>
            </a:r>
          </a:p>
          <a:p>
            <a:r>
              <a:rPr lang="en-US" dirty="0"/>
              <a:t>It's known for its scalability and ability to handle large amounts of unstructured data.</a:t>
            </a:r>
          </a:p>
          <a:p>
            <a:pPr marL="285750" indent="-285750">
              <a:buFont typeface="Arial" panose="020B0604020202020204" pitchFamily="34" charset="0"/>
              <a:buChar char="•"/>
            </a:pPr>
            <a:r>
              <a:rPr lang="en-US" dirty="0"/>
              <a:t>MongoDB uses a flexible JSON-like document format that can store complex data structures and nested arrays.</a:t>
            </a:r>
          </a:p>
          <a:p>
            <a:pPr marL="285750" indent="-285750">
              <a:buFont typeface="Arial" panose="020B0604020202020204" pitchFamily="34" charset="0"/>
              <a:buChar char="•"/>
            </a:pPr>
            <a:r>
              <a:rPr lang="en-US" dirty="0"/>
              <a:t>Queries in MongoDB are made using a simple query language and can return results in a variety of formats.</a:t>
            </a:r>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92347" y="1335562"/>
            <a:ext cx="4169664" cy="667512"/>
          </a:xfrm>
        </p:spPr>
        <p:txBody>
          <a:bodyPr/>
          <a:lstStyle/>
          <a:p>
            <a:r>
              <a:rPr lang="fr-FR" dirty="0"/>
              <a:t>SQL</a:t>
            </a:r>
            <a:endParaRPr lang="en-US" dirty="0"/>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559398" y="2238756"/>
            <a:ext cx="8132781" cy="2380488"/>
          </a:xfrm>
        </p:spPr>
        <p:txBody>
          <a:bodyPr/>
          <a:lstStyle/>
          <a:p>
            <a:pPr algn="l">
              <a:buFont typeface="Arial" panose="020B0604020202020204" pitchFamily="34" charset="0"/>
              <a:buChar char="•"/>
            </a:pPr>
            <a:r>
              <a:rPr lang="en-US" b="0" i="0" dirty="0">
                <a:solidFill>
                  <a:srgbClr val="374151"/>
                </a:solidFill>
                <a:effectLst/>
                <a:latin typeface="Söhne"/>
              </a:rPr>
              <a:t>SQL is a popular relational database that uses a tabular data model.</a:t>
            </a:r>
          </a:p>
          <a:p>
            <a:pPr algn="l">
              <a:buFont typeface="Arial" panose="020B0604020202020204" pitchFamily="34" charset="0"/>
              <a:buChar char="•"/>
            </a:pPr>
            <a:r>
              <a:rPr lang="en-US" b="0" i="0" dirty="0">
                <a:solidFill>
                  <a:srgbClr val="374151"/>
                </a:solidFill>
                <a:effectLst/>
                <a:latin typeface="Söhne"/>
              </a:rPr>
              <a:t>It's known for its stability and strong support for data consistency and integrity.</a:t>
            </a:r>
          </a:p>
          <a:p>
            <a:pPr algn="l">
              <a:buFont typeface="Arial" panose="020B0604020202020204" pitchFamily="34" charset="0"/>
              <a:buChar char="•"/>
            </a:pPr>
            <a:r>
              <a:rPr lang="en-US" b="0" i="0" dirty="0">
                <a:solidFill>
                  <a:srgbClr val="374151"/>
                </a:solidFill>
                <a:effectLst/>
                <a:latin typeface="Söhne"/>
              </a:rPr>
              <a:t>SQL stores data in a set of tables that are related to each other using foreign keys.</a:t>
            </a:r>
          </a:p>
          <a:p>
            <a:pPr algn="l">
              <a:buFont typeface="Arial" panose="020B0604020202020204" pitchFamily="34" charset="0"/>
              <a:buChar char="•"/>
            </a:pPr>
            <a:r>
              <a:rPr lang="en-US" b="0" i="0" dirty="0">
                <a:solidFill>
                  <a:srgbClr val="374151"/>
                </a:solidFill>
                <a:effectLst/>
                <a:latin typeface="Söhne"/>
              </a:rPr>
              <a:t>Queries in SQL are made using a structured query language that can perform complex operations like joins and aggregations.</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087445" y="1243584"/>
            <a:ext cx="9064931" cy="768096"/>
          </a:xfrm>
        </p:spPr>
        <p:txBody>
          <a:bodyPr/>
          <a:lstStyle/>
          <a:p>
            <a:r>
              <a:rPr lang="en-US" b="0" i="0" dirty="0">
                <a:solidFill>
                  <a:srgbClr val="374151"/>
                </a:solidFill>
                <a:effectLst/>
                <a:latin typeface="Söhne"/>
              </a:rPr>
              <a:t>Comparison of MongoDB and SQL</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523668" y="2221096"/>
            <a:ext cx="8288228" cy="4179704"/>
          </a:xfrm>
        </p:spPr>
        <p:txBody>
          <a:bodyPr/>
          <a:lstStyle/>
          <a:p>
            <a:r>
              <a:rPr lang="en-US" b="0" i="0" dirty="0">
                <a:solidFill>
                  <a:srgbClr val="374151"/>
                </a:solidFill>
                <a:effectLst/>
                <a:latin typeface="Söhne"/>
              </a:rPr>
              <a:t>Data models: MongoDB's document-based data model is more flexible than SQL's tabular data model, making it a better choice for unstructured data.</a:t>
            </a:r>
          </a:p>
          <a:p>
            <a:pPr algn="l">
              <a:buFont typeface="Arial" panose="020B0604020202020204" pitchFamily="34" charset="0"/>
              <a:buChar char="•"/>
            </a:pPr>
            <a:r>
              <a:rPr lang="en-US" b="0" i="0" dirty="0">
                <a:solidFill>
                  <a:srgbClr val="374151"/>
                </a:solidFill>
                <a:effectLst/>
                <a:latin typeface="Söhne"/>
              </a:rPr>
              <a:t>Performance and scalability: MongoDB's scalability and performance are better suited for applications with large amounts of unstructured data that require horizontal scaling. SQL's strong data consistency and integrity features make it better for applications that require high transactional integrity and ACID compliance.</a:t>
            </a:r>
          </a:p>
          <a:p>
            <a:pPr algn="l">
              <a:buFont typeface="Arial" panose="020B0604020202020204" pitchFamily="34" charset="0"/>
              <a:buChar char="•"/>
            </a:pPr>
            <a:r>
              <a:rPr lang="en-US" b="0" i="0" dirty="0">
                <a:solidFill>
                  <a:srgbClr val="374151"/>
                </a:solidFill>
                <a:effectLst/>
                <a:latin typeface="Söhne"/>
              </a:rPr>
              <a:t>Ease of use and flexibility: MongoDB's flexible document model and simple query language make it easier to work with for developers and more flexible for schema changes. SQL's complex queries and schema management can make it more difficult to work with, but also provides more control over data consistency and structure.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FD7A4A-8FAA-4E50-90D1-2F3D11137B99}"/>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9" name="Content Placeholder 8">
            <a:extLst>
              <a:ext uri="{FF2B5EF4-FFF2-40B4-BE49-F238E27FC236}">
                <a16:creationId xmlns:a16="http://schemas.microsoft.com/office/drawing/2014/main" id="{56BC2B96-DF1D-426B-8499-AF557BB1090F}"/>
              </a:ext>
            </a:extLst>
          </p:cNvPr>
          <p:cNvSpPr>
            <a:spLocks noGrp="1"/>
          </p:cNvSpPr>
          <p:nvPr>
            <p:ph sz="half" idx="2"/>
          </p:nvPr>
        </p:nvSpPr>
        <p:spPr>
          <a:xfrm>
            <a:off x="3685032" y="2011680"/>
            <a:ext cx="7810282" cy="4550220"/>
          </a:xfrm>
        </p:spPr>
        <p:txBody>
          <a:bodyPr/>
          <a:lstStyle/>
          <a:p>
            <a:pPr marL="0" indent="0">
              <a:buNone/>
            </a:pPr>
            <a:r>
              <a:rPr lang="en-US" sz="2400" dirty="0"/>
              <a:t> Use Cases</a:t>
            </a:r>
          </a:p>
          <a:p>
            <a:endParaRPr lang="en-US" sz="2400" dirty="0"/>
          </a:p>
          <a:p>
            <a:r>
              <a:rPr lang="en-US" sz="2400" dirty="0"/>
              <a:t>MongoDB is a better fit for applications that handle large amounts of unstructured data, such as social media platforms, content management systems, and IoT applications.</a:t>
            </a:r>
          </a:p>
          <a:p>
            <a:r>
              <a:rPr lang="en-US" sz="2400" dirty="0"/>
              <a:t>SQL is a better fit for applications that require strong data consistency and integrity, such as financial applications, inventory management systems, and e-commerce platforms.</a:t>
            </a:r>
          </a:p>
        </p:txBody>
      </p:sp>
    </p:spTree>
    <p:extLst>
      <p:ext uri="{BB962C8B-B14F-4D97-AF65-F5344CB8AC3E}">
        <p14:creationId xmlns:p14="http://schemas.microsoft.com/office/powerpoint/2010/main" val="354178004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{B1BB4BE3-F99C-438C-82D1-228408232D60}tf78438558_win32</Template>
  <TotalTime>95</TotalTime>
  <Words>387</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Sabon Next LT</vt:lpstr>
      <vt:lpstr>Söhne</vt:lpstr>
      <vt:lpstr>Office Theme</vt:lpstr>
      <vt:lpstr>DATABASES CHECKPOINT </vt:lpstr>
      <vt:lpstr>PowerPoint Presentation</vt:lpstr>
      <vt:lpstr>Introduction</vt:lpstr>
      <vt:lpstr>MONGODB </vt:lpstr>
      <vt:lpstr>SQL</vt:lpstr>
      <vt:lpstr>Comparison of MongoDB and SQL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CHECKPOINT</dc:title>
  <dc:subject/>
  <dc:creator>Hedyene Mili</dc:creator>
  <cp:lastModifiedBy>Hedyene Mili</cp:lastModifiedBy>
  <cp:revision>5</cp:revision>
  <dcterms:created xsi:type="dcterms:W3CDTF">2023-02-27T19:53:31Z</dcterms:created>
  <dcterms:modified xsi:type="dcterms:W3CDTF">2023-02-28T08:18:47Z</dcterms:modified>
</cp:coreProperties>
</file>