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3" r:id="rId3"/>
    <p:sldId id="328" r:id="rId4"/>
    <p:sldId id="329" r:id="rId5"/>
    <p:sldId id="330" r:id="rId6"/>
    <p:sldId id="290" r:id="rId7"/>
    <p:sldId id="310" r:id="rId8"/>
    <p:sldId id="331" r:id="rId9"/>
    <p:sldId id="318" r:id="rId10"/>
    <p:sldId id="325" r:id="rId11"/>
    <p:sldId id="326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B5875F"/>
    <a:srgbClr val="EABB40"/>
    <a:srgbClr val="F9EDD7"/>
    <a:srgbClr val="EFEFEF"/>
    <a:srgbClr val="353638"/>
    <a:srgbClr val="636852"/>
    <a:srgbClr val="76838B"/>
    <a:srgbClr val="656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3B5F6C-7147-4370-8AA3-64F41DDFD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0640-1F0F-4FD2-8E0F-D61F3EB9C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76A23-F64E-410E-9933-5CF80C92A90C}" type="datetimeFigureOut">
              <a:rPr lang="en-ID" smtClean="0"/>
              <a:t>06/09/2021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3D6D-9183-40AA-8D07-E195A3312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699-E673-4492-8D3D-8CF2AFF95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17EE-0622-4866-8D18-25CE03D275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8886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E8909-E5A9-4597-8B2B-4FE5570D75EB}" type="datetimeFigureOut">
              <a:rPr lang="en-ID" smtClean="0"/>
              <a:t>06/09/2021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C75A8-F08B-4865-8B51-4C323A3291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47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C75A8-F08B-4865-8B51-4C323A3291A9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5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pattFill prst="wdUpDiag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7CCC1-3CBB-41F2-B9C4-813BA92C2800}"/>
              </a:ext>
            </a:extLst>
          </p:cNvPr>
          <p:cNvSpPr/>
          <p:nvPr userDrawn="1"/>
        </p:nvSpPr>
        <p:spPr>
          <a:xfrm>
            <a:off x="0" y="595086"/>
            <a:ext cx="11654972" cy="6277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A5C42-8660-4144-90F8-83E42246A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694889"/>
            <a:ext cx="8705850" cy="3004741"/>
          </a:xfrm>
          <a:noFill/>
          <a:ln w="76200">
            <a:noFill/>
          </a:ln>
        </p:spPr>
        <p:txBody>
          <a:bodyPr anchor="ctr">
            <a:noAutofit/>
          </a:bodyPr>
          <a:lstStyle>
            <a:lvl1pPr algn="l">
              <a:defRPr sz="72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4757-0A31-42A4-8AF4-E9682F7256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5039305"/>
            <a:ext cx="8705850" cy="453495"/>
          </a:xfrm>
        </p:spPr>
        <p:txBody>
          <a:bodyPr/>
          <a:lstStyle>
            <a:lvl1pPr marL="0" indent="0" algn="l">
              <a:buNone/>
              <a:defRPr sz="2400" i="0" spc="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E704-8736-43EB-B790-0237AE0C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D268-297F-4761-8EF4-DC6A0F98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endParaRPr lang="en-ID" dirty="0">
              <a:solidFill>
                <a:srgbClr val="EFEFE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80F5-C3D6-4504-BDF3-1BCE2F5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82B4D2-F1EA-496B-877A-D319593CE6C3}"/>
              </a:ext>
            </a:extLst>
          </p:cNvPr>
          <p:cNvSpPr/>
          <p:nvPr userDrawn="1"/>
        </p:nvSpPr>
        <p:spPr>
          <a:xfrm rot="5400000">
            <a:off x="-1" y="1"/>
            <a:ext cx="595089" cy="595086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B2FCA17-ABEE-4A0F-B904-C6A4997C1B9F}"/>
              </a:ext>
            </a:extLst>
          </p:cNvPr>
          <p:cNvSpPr/>
          <p:nvPr userDrawn="1"/>
        </p:nvSpPr>
        <p:spPr>
          <a:xfrm rot="16200000">
            <a:off x="11625943" y="6306453"/>
            <a:ext cx="595089" cy="537029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618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FE64FAC-5479-4CDF-B93C-E8CE0D555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5727" y="0"/>
            <a:ext cx="4915811" cy="68580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50614-111B-481D-B661-7F1BC0215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2784486" y="3158331"/>
            <a:ext cx="5394193" cy="1185916"/>
          </a:xfrm>
        </p:spPr>
        <p:txBody>
          <a:bodyPr anchor="b"/>
          <a:lstStyle>
            <a:lvl1pPr>
              <a:defRPr sz="6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F703-B627-4B6B-8663-620A5CC6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9" y="2008981"/>
            <a:ext cx="4114801" cy="284003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262B-23B8-4AB8-A52A-A96F9FF6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139A-A351-4040-A6D4-8C0AC653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endParaRPr lang="en-ID" dirty="0">
              <a:solidFill>
                <a:srgbClr val="353638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1873-32A3-4CC1-8939-73F0B43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4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3036" y="1355179"/>
            <a:ext cx="5105927" cy="3444874"/>
          </a:xfrm>
        </p:spPr>
        <p:txBody>
          <a:bodyPr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quote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endParaRPr lang="en-ID">
              <a:solidFill>
                <a:srgbClr val="EFEFE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9" y="5337358"/>
            <a:ext cx="2609850" cy="463367"/>
          </a:xfrm>
        </p:spPr>
        <p:txBody>
          <a:bodyPr anchor="t">
            <a:normAutofit/>
          </a:bodyPr>
          <a:lstStyle>
            <a:lvl1pPr algn="r">
              <a:buNone/>
              <a:defRPr sz="2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- author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5F29E-4C36-40B4-A4AE-4B16EEA6E266}"/>
              </a:ext>
            </a:extLst>
          </p:cNvPr>
          <p:cNvSpPr txBox="1"/>
          <p:nvPr userDrawn="1"/>
        </p:nvSpPr>
        <p:spPr>
          <a:xfrm>
            <a:off x="3047547" y="967645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ID" sz="1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68F2E-85D4-46F6-9DAC-5164D0D5E5E4}"/>
              </a:ext>
            </a:extLst>
          </p:cNvPr>
          <p:cNvSpPr txBox="1"/>
          <p:nvPr userDrawn="1"/>
        </p:nvSpPr>
        <p:spPr>
          <a:xfrm rot="10800000">
            <a:off x="8158312" y="2945764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ID" sz="1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60642-8BEC-4D49-A094-A82A4827961B}"/>
              </a:ext>
            </a:extLst>
          </p:cNvPr>
          <p:cNvSpPr/>
          <p:nvPr userDrawn="1"/>
        </p:nvSpPr>
        <p:spPr>
          <a:xfrm>
            <a:off x="0" y="1691577"/>
            <a:ext cx="537484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5C1A8-0E04-4184-A859-68E95BF15524}"/>
              </a:ext>
            </a:extLst>
          </p:cNvPr>
          <p:cNvSpPr/>
          <p:nvPr userDrawn="1"/>
        </p:nvSpPr>
        <p:spPr>
          <a:xfrm>
            <a:off x="11654515" y="1559725"/>
            <a:ext cx="537484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18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4DFA4-C94C-47E7-8439-E4615143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9DB5-A1F6-4624-970D-0BADA959D4A3}" type="datetimeFigureOut">
              <a:rPr lang="en-ID" smtClean="0"/>
              <a:pPr/>
              <a:t>06/09/2021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F571-12F5-451E-9FCE-CFE76E24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6FFB-A4F1-413C-BF9A-4F8CA727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able Placeholder 12">
            <a:extLst>
              <a:ext uri="{FF2B5EF4-FFF2-40B4-BE49-F238E27FC236}">
                <a16:creationId xmlns:a16="http://schemas.microsoft.com/office/drawing/2014/main" id="{D9395DDA-F6BE-4441-8D98-234EFA53DC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2800615"/>
            <a:ext cx="5334000" cy="258233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표를 추가하려면 아이콘을 클릭하십시오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BB087-3DBD-4763-B5CC-A3313FA04B99}"/>
              </a:ext>
            </a:extLst>
          </p:cNvPr>
          <p:cNvSpPr/>
          <p:nvPr userDrawn="1"/>
        </p:nvSpPr>
        <p:spPr>
          <a:xfrm>
            <a:off x="8153400" y="1868147"/>
            <a:ext cx="4038600" cy="3121706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987BDA-8CB1-49D7-BFCD-1CBF33D12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475052"/>
            <a:ext cx="5334000" cy="1325563"/>
          </a:xfrm>
        </p:spPr>
        <p:txBody>
          <a:bodyPr anchor="b"/>
          <a:lstStyle>
            <a:lvl1pPr algn="l">
              <a:defRPr sz="8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1CD0A0-85C1-4938-A2E7-D143AD921C54}"/>
              </a:ext>
            </a:extLst>
          </p:cNvPr>
          <p:cNvSpPr/>
          <p:nvPr userDrawn="1"/>
        </p:nvSpPr>
        <p:spPr>
          <a:xfrm>
            <a:off x="7522028" y="3424237"/>
            <a:ext cx="189131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459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3F4D9-F45E-4139-83D5-0A380321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FFC3C-1755-45B8-9A15-FA947DE4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>
              <a:solidFill>
                <a:srgbClr val="63685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CD62-6ACA-41C3-A1AF-76FB3AAE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3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2065"/>
            <a:ext cx="5105927" cy="1325563"/>
          </a:xfrm>
        </p:spPr>
        <p:txBody>
          <a:bodyPr>
            <a:noAutofit/>
          </a:bodyPr>
          <a:lstStyle>
            <a:lvl1pPr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6F1EC-F7C2-4665-9DDF-2E52290BFA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1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B455469-8D17-467F-A532-836304E7BC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075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F294ABF-07A9-44CD-AC9B-A0922AEA5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33550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ID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4E66934-F5D3-4FDA-BA1C-45655FDDAE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1075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ID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3C5B7C1C-3DBB-4926-AA3C-772DCC1A13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3072162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450845-50DD-4567-9EB1-FBC3975D84CC}"/>
              </a:ext>
            </a:extLst>
          </p:cNvPr>
          <p:cNvSpPr/>
          <p:nvPr userDrawn="1"/>
        </p:nvSpPr>
        <p:spPr>
          <a:xfrm>
            <a:off x="11851353" y="2132210"/>
            <a:ext cx="34064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46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E7B102-C412-457C-A611-3EBF36BD5BFD}"/>
              </a:ext>
            </a:extLst>
          </p:cNvPr>
          <p:cNvSpPr/>
          <p:nvPr userDrawn="1"/>
        </p:nvSpPr>
        <p:spPr>
          <a:xfrm>
            <a:off x="4710325" y="3108145"/>
            <a:ext cx="2035629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C83EC-1848-4009-8D63-6CE85A27A5F3}"/>
              </a:ext>
            </a:extLst>
          </p:cNvPr>
          <p:cNvSpPr/>
          <p:nvPr userDrawn="1"/>
        </p:nvSpPr>
        <p:spPr>
          <a:xfrm>
            <a:off x="3934883" y="460110"/>
            <a:ext cx="1793257" cy="4980024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057" y="2594975"/>
            <a:ext cx="4829083" cy="1026341"/>
          </a:xfrm>
          <a:ln>
            <a:noFill/>
          </a:ln>
        </p:spPr>
        <p:txBody>
          <a:bodyPr>
            <a:noAutofit/>
          </a:bodyPr>
          <a:lstStyle>
            <a:lvl1pPr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about</a:t>
            </a:r>
            <a:br>
              <a:rPr lang="en-US" dirty="0"/>
            </a:br>
            <a:r>
              <a:rPr lang="en-US" dirty="0"/>
              <a:t>us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11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06/09/2021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7596" y="6356350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206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B9D8F12-25F7-426A-B193-60FF98B29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87596" y="1037383"/>
            <a:ext cx="3812875" cy="3825479"/>
          </a:xfrm>
          <a:prstGeom prst="rect">
            <a:avLst/>
          </a:prstGeom>
          <a:ln w="7620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79000F2-C3BD-4EE0-A686-60147953B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4333" y="2103750"/>
            <a:ext cx="3876143" cy="3716867"/>
          </a:xfrm>
        </p:spPr>
        <p:txBody>
          <a:bodyPr/>
          <a:lstStyle>
            <a:lvl1pPr marL="0" indent="0" algn="just">
              <a:buNone/>
              <a:defRPr sz="16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7922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488F14-0336-4CEB-B7E2-A0890AA0CF56}"/>
              </a:ext>
            </a:extLst>
          </p:cNvPr>
          <p:cNvSpPr/>
          <p:nvPr userDrawn="1"/>
        </p:nvSpPr>
        <p:spPr>
          <a:xfrm>
            <a:off x="2353011" y="1"/>
            <a:ext cx="3371514" cy="438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4C43F-DBE5-4AEA-9C3F-8E3539CAF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11997" y="3842616"/>
            <a:ext cx="4705205" cy="1325563"/>
          </a:xfrm>
          <a:noFill/>
        </p:spPr>
        <p:txBody>
          <a:bodyPr/>
          <a:lstStyle>
            <a:lvl1pPr algn="l">
              <a:defRPr sz="66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7D6B8C-279B-491D-A3BC-1A714971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590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06/09/2021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55452E-2FAF-4D88-880B-0CDDE3FD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9B176-3BD8-48FB-A73F-E819CB2E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6AC282-F079-475F-BD8B-2496927CC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6200" y="528110"/>
            <a:ext cx="2510558" cy="332528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AC95-6CBE-4235-A692-1840BBD3E6B0}"/>
              </a:ext>
            </a:extLst>
          </p:cNvPr>
          <p:cNvSpPr/>
          <p:nvPr userDrawn="1"/>
        </p:nvSpPr>
        <p:spPr>
          <a:xfrm>
            <a:off x="7067164" y="1428751"/>
            <a:ext cx="3371514" cy="438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EFE4270-4E02-42BA-84A0-06536195F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8187" y="2066998"/>
            <a:ext cx="2594889" cy="322890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511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9AFA-F1A4-4219-979B-6CECB1B29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1004" y="3848803"/>
            <a:ext cx="3346446" cy="1225386"/>
          </a:xfrm>
        </p:spPr>
        <p:txBody>
          <a:bodyPr anchor="b"/>
          <a:lstStyle>
            <a:lvl1pPr>
              <a:defRPr sz="6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one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0B6C0-F851-4755-8DFC-C25496DDE4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001004" y="5074189"/>
            <a:ext cx="3194050" cy="54814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E03B-7B5E-468E-A317-7B5F0B33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C55C-16DA-450F-AED0-FF4EEBF3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4842-8D05-4CC8-A307-EDD41A3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891652-7A20-4E89-A6F3-F4466C0F1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2402" y="2888186"/>
            <a:ext cx="2117142" cy="1081627"/>
          </a:xfrm>
        </p:spPr>
        <p:txBody>
          <a:bodyPr/>
          <a:lstStyle>
            <a:lvl1pPr>
              <a:buNone/>
              <a:defRPr sz="88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A9008-1BC1-45C0-B5FF-4890C75522CB}"/>
              </a:ext>
            </a:extLst>
          </p:cNvPr>
          <p:cNvCxnSpPr>
            <a:cxnSpLocks/>
          </p:cNvCxnSpPr>
          <p:nvPr userDrawn="1"/>
        </p:nvCxnSpPr>
        <p:spPr>
          <a:xfrm flipV="1">
            <a:off x="7171267" y="2462746"/>
            <a:ext cx="0" cy="4396856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F882E-ECD5-4E51-8E53-3195178F6F18}"/>
              </a:ext>
            </a:extLst>
          </p:cNvPr>
          <p:cNvSpPr/>
          <p:nvPr userDrawn="1"/>
        </p:nvSpPr>
        <p:spPr>
          <a:xfrm>
            <a:off x="7522028" y="3424237"/>
            <a:ext cx="189131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88BD1-D6A0-4316-9738-B1FFE46FE744}"/>
              </a:ext>
            </a:extLst>
          </p:cNvPr>
          <p:cNvSpPr/>
          <p:nvPr userDrawn="1"/>
        </p:nvSpPr>
        <p:spPr>
          <a:xfrm>
            <a:off x="8220075" y="981075"/>
            <a:ext cx="2838450" cy="48863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D448-C2E1-4A6B-A6C4-73B446CAC7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00982" y="1463276"/>
            <a:ext cx="4899818" cy="3927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Pointers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416728" y="2803765"/>
            <a:ext cx="6509855" cy="1325563"/>
          </a:xfrm>
        </p:spPr>
        <p:txBody>
          <a:bodyPr/>
          <a:lstStyle>
            <a:lvl1pPr algn="ctr">
              <a:defRPr sz="66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headlines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EDFA36-9819-4E32-95CE-A28E91E32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6377" y="1559718"/>
            <a:ext cx="5125624" cy="3734593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34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 dirty="0">
              <a:solidFill>
                <a:srgbClr val="63685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078" y="604440"/>
            <a:ext cx="2856321" cy="2077242"/>
          </a:xfrm>
        </p:spPr>
        <p:txBody>
          <a:bodyPr/>
          <a:lstStyle>
            <a:lvl1pPr>
              <a:defRPr sz="66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87838" y="2438400"/>
            <a:ext cx="6578600" cy="3505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39273-90DC-40DF-BA2C-5560A13FA307}"/>
              </a:ext>
            </a:extLst>
          </p:cNvPr>
          <p:cNvSpPr/>
          <p:nvPr userDrawn="1"/>
        </p:nvSpPr>
        <p:spPr>
          <a:xfrm>
            <a:off x="11572876" y="985837"/>
            <a:ext cx="619123" cy="48863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038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D" dirty="0">
              <a:solidFill>
                <a:schemeClr val="accent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3551" y="909636"/>
            <a:ext cx="4505326" cy="1325563"/>
          </a:xfrm>
        </p:spPr>
        <p:txBody>
          <a:bodyPr anchor="b">
            <a:normAutofit/>
          </a:bodyPr>
          <a:lstStyle>
            <a:lvl1pPr algn="r">
              <a:defRPr sz="54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43455" y="1395256"/>
            <a:ext cx="5513583" cy="406748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605E1E-A41F-4026-B324-E493E86298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2371725"/>
            <a:ext cx="4505326" cy="3571875"/>
          </a:xfrm>
        </p:spPr>
        <p:txBody>
          <a:bodyPr anchor="t">
            <a:normAutofit/>
          </a:bodyPr>
          <a:lstStyle>
            <a:lvl1pPr algn="r">
              <a:defRPr sz="2400">
                <a:solidFill>
                  <a:schemeClr val="bg2"/>
                </a:solidFill>
              </a:defRPr>
            </a:lvl1pPr>
            <a:lvl2pPr algn="r">
              <a:defRPr sz="2000">
                <a:solidFill>
                  <a:schemeClr val="bg2"/>
                </a:solidFill>
              </a:defRPr>
            </a:lvl2pPr>
            <a:lvl3pPr algn="r">
              <a:defRPr sz="1800">
                <a:solidFill>
                  <a:schemeClr val="bg2"/>
                </a:solidFill>
              </a:defRPr>
            </a:lvl3pPr>
            <a:lvl4pPr algn="r">
              <a:defRPr sz="1600">
                <a:solidFill>
                  <a:schemeClr val="bg2"/>
                </a:solidFill>
              </a:defRPr>
            </a:lvl4pPr>
            <a:lvl5pPr algn="r"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A0FD89-3F50-44FF-A430-9C146291E813}"/>
              </a:ext>
            </a:extLst>
          </p:cNvPr>
          <p:cNvSpPr/>
          <p:nvPr userDrawn="1"/>
        </p:nvSpPr>
        <p:spPr>
          <a:xfrm>
            <a:off x="0" y="1057275"/>
            <a:ext cx="682171" cy="488632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09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9CB8BE-62A7-4F36-85D3-F6763CAA2FEF}"/>
              </a:ext>
            </a:extLst>
          </p:cNvPr>
          <p:cNvSpPr/>
          <p:nvPr userDrawn="1"/>
        </p:nvSpPr>
        <p:spPr>
          <a:xfrm>
            <a:off x="1620161" y="0"/>
            <a:ext cx="10571839" cy="3465770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6AEF4-A670-4040-AD77-1BF78326B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188125" y="2619247"/>
            <a:ext cx="6291007" cy="1325563"/>
          </a:xfrm>
        </p:spPr>
        <p:txBody>
          <a:bodyPr/>
          <a:lstStyle>
            <a:lvl1pPr algn="r">
              <a:defRPr sz="8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7A9F-8CB0-4885-8C10-0CB02F09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DB91E-FBAD-41E2-AC1E-9F19277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518E-B930-4327-B3E2-8C79DCA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142B423-F3AE-4A85-A9BE-565D6B8C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691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A9C1DE1-2FF6-4288-8149-DDF8C3DF7CA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14375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45C699-CAA2-4C7E-A4AF-E8F1D6C1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911" y="5530547"/>
            <a:ext cx="4094840" cy="410999"/>
          </a:xfrm>
        </p:spPr>
        <p:txBody>
          <a:bodyPr anchor="ctr"/>
          <a:lstStyle>
            <a:lvl1pPr marL="0" indent="0" algn="ctr">
              <a:buNone/>
              <a:defRPr sz="1600" i="0" spc="3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E4D1C67-CB57-4382-9EBF-31DC4EC29E05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158208" y="5525715"/>
            <a:ext cx="4080382" cy="410999"/>
          </a:xfrm>
        </p:spPr>
        <p:txBody>
          <a:bodyPr anchor="ctr"/>
          <a:lstStyle>
            <a:lvl1pPr marL="0" indent="0" algn="ctr">
              <a:buNone/>
              <a:defRPr sz="1600" i="0" spc="3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252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83DA2-AB58-40A9-9F27-C89AC861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80" y="365125"/>
            <a:ext cx="81199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B1CE-4A8A-481A-9353-A480D263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7080" y="1825625"/>
            <a:ext cx="81199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2708-E52D-4103-9A98-C480CDECD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06/09/2021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8837-B0F6-4426-8862-F133D501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2B1A-B0B9-4218-96CA-0C74E029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61" r:id="rId4"/>
    <p:sldLayoutId id="2147483651" r:id="rId5"/>
    <p:sldLayoutId id="2147483650" r:id="rId6"/>
    <p:sldLayoutId id="2147483658" r:id="rId7"/>
    <p:sldLayoutId id="2147483659" r:id="rId8"/>
    <p:sldLayoutId id="2147483652" r:id="rId9"/>
    <p:sldLayoutId id="2147483656" r:id="rId10"/>
    <p:sldLayoutId id="2147483662" r:id="rId11"/>
    <p:sldLayoutId id="2147483663" r:id="rId12"/>
    <p:sldLayoutId id="214748365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>
          <a:tab pos="1885950" algn="l"/>
        </a:tabLst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7B86-1DC0-4EB0-9346-75704A8FE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9AE90-F149-4C4C-8D0F-8AD5BA7D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242" y="5039305"/>
            <a:ext cx="3632608" cy="4534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20173277   </a:t>
            </a:r>
            <a:r>
              <a:rPr lang="ko-KR" altLang="en-US" b="1" dirty="0" err="1">
                <a:solidFill>
                  <a:srgbClr val="FFFFFF"/>
                </a:solidFill>
              </a:rPr>
              <a:t>이희창</a:t>
            </a:r>
            <a:endParaRPr lang="en-ID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4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23737" y="86933"/>
            <a:ext cx="807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</a:rPr>
              <a:t>Scalogram</a:t>
            </a:r>
            <a:r>
              <a:rPr lang="en-US" altLang="ko-KR" sz="4800" dirty="0">
                <a:solidFill>
                  <a:srgbClr val="FFFFFF"/>
                </a:solidFill>
              </a:rPr>
              <a:t> </a:t>
            </a:r>
            <a:r>
              <a:rPr lang="ko-KR" altLang="en-US" sz="4800" dirty="0">
                <a:solidFill>
                  <a:srgbClr val="FFFFFF"/>
                </a:solidFill>
              </a:rPr>
              <a:t>적용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412DD-319E-4E57-9646-D9C945FF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032"/>
            <a:ext cx="5755340" cy="37060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388247-D4E6-4546-9A16-DF8B47D5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31" y="1743074"/>
            <a:ext cx="5645665" cy="37010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159FF8-F226-44B1-98E3-B16C3BC7D7FC}"/>
              </a:ext>
            </a:extLst>
          </p:cNvPr>
          <p:cNvSpPr txBox="1"/>
          <p:nvPr/>
        </p:nvSpPr>
        <p:spPr>
          <a:xfrm>
            <a:off x="6976291" y="621268"/>
            <a:ext cx="408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AF/MUSE_20180111_155542_84000.csv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4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ko-KR" altLang="en-US" sz="4800" dirty="0">
                <a:solidFill>
                  <a:srgbClr val="92D050"/>
                </a:solidFill>
              </a:rPr>
              <a:t>의문점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03.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202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508274"/>
            <a:ext cx="807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FFFFFF"/>
                </a:solidFill>
              </a:rPr>
              <a:t>의문점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252C6-63AD-43E9-8460-CAB9B797C6FA}"/>
              </a:ext>
            </a:extLst>
          </p:cNvPr>
          <p:cNvSpPr txBox="1"/>
          <p:nvPr/>
        </p:nvSpPr>
        <p:spPr>
          <a:xfrm>
            <a:off x="528918" y="3039332"/>
            <a:ext cx="10425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Spectrogram </a:t>
            </a:r>
            <a:r>
              <a:rPr lang="ko-KR" altLang="en-US" sz="3600" b="1" dirty="0">
                <a:solidFill>
                  <a:srgbClr val="FF0000"/>
                </a:solidFill>
              </a:rPr>
              <a:t>에서 </a:t>
            </a:r>
            <a:r>
              <a:rPr lang="en-US" altLang="ko-KR" sz="3600" b="1" dirty="0">
                <a:solidFill>
                  <a:srgbClr val="FF0000"/>
                </a:solidFill>
              </a:rPr>
              <a:t>FFT </a:t>
            </a:r>
            <a:r>
              <a:rPr lang="ko-KR" altLang="en-US" sz="3600" b="1" dirty="0">
                <a:solidFill>
                  <a:srgbClr val="FF0000"/>
                </a:solidFill>
              </a:rPr>
              <a:t>를 따로 할 필요는 없는 건가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3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3600" dirty="0">
              <a:solidFill>
                <a:srgbClr val="FF0000"/>
              </a:solidFill>
            </a:endParaRPr>
          </a:p>
          <a:p>
            <a:endParaRPr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그래픽 5" descr="혼란스런 얼굴(윤곽선) 단색으로 채워진">
            <a:extLst>
              <a:ext uri="{FF2B5EF4-FFF2-40B4-BE49-F238E27FC236}">
                <a16:creationId xmlns:a16="http://schemas.microsoft.com/office/drawing/2014/main" id="{87BB3608-79FD-4C7C-A10C-C0FC3021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918" y="17501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B56F-FA0B-4174-A89E-4EB6A51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B5198-7A17-4928-830C-74475067FF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3884071"/>
            <a:ext cx="2609850" cy="1737048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ID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b="1" dirty="0"/>
              <a:t>Spectrogram</a:t>
            </a:r>
            <a:endParaRPr lang="en-ID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7255-BB1C-4343-8457-7D31A3D2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000" dirty="0"/>
              <a:t>          </a:t>
            </a:r>
            <a:r>
              <a:rPr lang="en-ID" altLang="ko-KR" sz="2000" b="1" dirty="0"/>
              <a:t>Scalogram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D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61CAB-1481-4C3A-B9C0-C50140668A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940175"/>
            <a:ext cx="2609850" cy="1680960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/>
              <a:t>              </a:t>
            </a:r>
            <a:r>
              <a:rPr lang="ko-KR" altLang="en-US" sz="2000" b="1" dirty="0"/>
              <a:t>  </a:t>
            </a:r>
            <a:r>
              <a:rPr lang="ko-KR" altLang="en-US" sz="2000" dirty="0"/>
              <a:t> </a:t>
            </a:r>
            <a:r>
              <a:rPr lang="ko-KR" altLang="en-US" sz="2000" b="1" dirty="0"/>
              <a:t>의문점</a:t>
            </a:r>
            <a:endParaRPr lang="en-ID" sz="2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9489D3-F080-4457-B047-84FA08A376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55C2DE-9B33-432B-96D3-80B21D5D7A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20D5BA-D124-498D-AC11-E896E4868F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196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23737" y="344269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Ex) AF/MUSE_20180111_155542_84000.csv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7E6E3-A1F6-413F-8914-39EA5569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06" y="1562143"/>
            <a:ext cx="6813958" cy="45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23737" y="344269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Ex) AF/MUSE_20180111_155542_84000.csv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407B94-870F-4122-95CC-390C6BE5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61" y="1600462"/>
            <a:ext cx="5057775" cy="3371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604C0C-10E0-465A-B298-6DA6331DE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0" y="1600462"/>
            <a:ext cx="5238750" cy="3371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09CD26-2D00-4557-B35C-3448A6D1FA7C}"/>
              </a:ext>
            </a:extLst>
          </p:cNvPr>
          <p:cNvSpPr txBox="1"/>
          <p:nvPr/>
        </p:nvSpPr>
        <p:spPr>
          <a:xfrm>
            <a:off x="729841" y="5561901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FFFF"/>
                </a:solidFill>
              </a:rPr>
              <a:t>Np.fft.fft</a:t>
            </a:r>
            <a:r>
              <a:rPr lang="en-US" altLang="ko-KR" dirty="0">
                <a:solidFill>
                  <a:srgbClr val="FFFFFF"/>
                </a:solidFill>
              </a:rPr>
              <a:t>(x)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D6B37-5E4E-4982-AC47-64E2A16F067E}"/>
              </a:ext>
            </a:extLst>
          </p:cNvPr>
          <p:cNvSpPr txBox="1"/>
          <p:nvPr/>
        </p:nvSpPr>
        <p:spPr>
          <a:xfrm>
            <a:off x="6436661" y="5568526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FFFF"/>
                </a:solidFill>
              </a:rPr>
              <a:t>Np.fft.fft</a:t>
            </a:r>
            <a:r>
              <a:rPr lang="en-US" altLang="ko-KR" dirty="0">
                <a:solidFill>
                  <a:srgbClr val="FFFFFF"/>
                </a:solidFill>
              </a:rPr>
              <a:t>(x)/</a:t>
            </a:r>
            <a:r>
              <a:rPr lang="en-US" altLang="ko-KR" dirty="0" err="1">
                <a:solidFill>
                  <a:srgbClr val="FFFFFF"/>
                </a:solidFill>
              </a:rPr>
              <a:t>len</a:t>
            </a:r>
            <a:r>
              <a:rPr lang="en-US" altLang="ko-KR" dirty="0">
                <a:solidFill>
                  <a:srgbClr val="FFFFFF"/>
                </a:solidFill>
              </a:rPr>
              <a:t>(x)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9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23737" y="344269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Ex) AF/MUSE_20180111_155542_84000.csv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EFB0FF-8866-4FFC-AF75-C94C3A85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6" y="1413195"/>
            <a:ext cx="6339587" cy="4234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46CD5-47F0-48CC-BAF2-0FC9109F305F}"/>
              </a:ext>
            </a:extLst>
          </p:cNvPr>
          <p:cNvSpPr txBox="1"/>
          <p:nvPr/>
        </p:nvSpPr>
        <p:spPr>
          <a:xfrm>
            <a:off x="3397541" y="5914239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FFFF"/>
                </a:solidFill>
              </a:rPr>
              <a:t>Np.fft.fftshift</a:t>
            </a:r>
            <a:r>
              <a:rPr lang="en-US" altLang="ko-KR" dirty="0">
                <a:solidFill>
                  <a:srgbClr val="FFFFFF"/>
                </a:solidFill>
              </a:rPr>
              <a:t>(x)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en-ID" sz="4800" dirty="0">
                <a:solidFill>
                  <a:srgbClr val="92D050"/>
                </a:solidFill>
              </a:rPr>
              <a:t>Spectrogram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01.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657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23737" y="86933"/>
            <a:ext cx="807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</a:rPr>
              <a:t>Spectrogram</a:t>
            </a:r>
            <a:r>
              <a:rPr lang="en-US" altLang="ko-KR" sz="4800" dirty="0">
                <a:solidFill>
                  <a:srgbClr val="FFFFFF"/>
                </a:solidFill>
              </a:rPr>
              <a:t> </a:t>
            </a:r>
            <a:r>
              <a:rPr lang="ko-KR" altLang="en-US" sz="4800" dirty="0">
                <a:solidFill>
                  <a:srgbClr val="FFFFFF"/>
                </a:solidFill>
              </a:rPr>
              <a:t>적용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428A5-6B21-476A-9E0D-11589E4E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5755341" cy="586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380FDC-F508-417A-B367-FBD8796E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856" y="1335740"/>
            <a:ext cx="4762500" cy="4204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2518DD-D369-42A1-AE01-0C614E448739}"/>
              </a:ext>
            </a:extLst>
          </p:cNvPr>
          <p:cNvSpPr txBox="1"/>
          <p:nvPr/>
        </p:nvSpPr>
        <p:spPr>
          <a:xfrm>
            <a:off x="7007599" y="502431"/>
            <a:ext cx="408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Ex) AF/MUSE_20180111_155542_84000.csv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6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D2007-6A13-40BA-8A2C-F4E9D534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29150" cy="3028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8F990D-79A4-4ECC-9C57-F935C12C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629150" cy="2990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40FCC4-30D2-4AB2-95CE-9A653FD60BC8}"/>
              </a:ext>
            </a:extLst>
          </p:cNvPr>
          <p:cNvSpPr txBox="1"/>
          <p:nvPr/>
        </p:nvSpPr>
        <p:spPr>
          <a:xfrm>
            <a:off x="3297589" y="1089915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FFFF"/>
                </a:solidFill>
              </a:rPr>
              <a:t>Np.fft.fftshift</a:t>
            </a:r>
            <a:r>
              <a:rPr lang="en-US" altLang="ko-KR" dirty="0">
                <a:solidFill>
                  <a:srgbClr val="FFFFFF"/>
                </a:solidFill>
              </a:rPr>
              <a:t>(x)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C660F-E9A6-455F-96DD-5809E42E671B}"/>
              </a:ext>
            </a:extLst>
          </p:cNvPr>
          <p:cNvSpPr txBox="1"/>
          <p:nvPr/>
        </p:nvSpPr>
        <p:spPr>
          <a:xfrm>
            <a:off x="3993875" y="4739759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FFFF"/>
                </a:solidFill>
              </a:rPr>
              <a:t>Np.fft.fft</a:t>
            </a:r>
            <a:r>
              <a:rPr lang="en-US" altLang="ko-KR" dirty="0">
                <a:solidFill>
                  <a:srgbClr val="FFFFFF"/>
                </a:solidFill>
              </a:rPr>
              <a:t>(x) , </a:t>
            </a:r>
            <a:r>
              <a:rPr lang="en-US" altLang="ko-KR" dirty="0" err="1">
                <a:solidFill>
                  <a:srgbClr val="FFFFFF"/>
                </a:solidFill>
              </a:rPr>
              <a:t>Np.fft.fft</a:t>
            </a:r>
            <a:r>
              <a:rPr lang="en-US" altLang="ko-KR" dirty="0">
                <a:solidFill>
                  <a:srgbClr val="FFFFFF"/>
                </a:solidFill>
              </a:rPr>
              <a:t>(x)/</a:t>
            </a:r>
            <a:r>
              <a:rPr lang="en-US" altLang="ko-KR" dirty="0" err="1">
                <a:solidFill>
                  <a:srgbClr val="FFFFFF"/>
                </a:solidFill>
              </a:rPr>
              <a:t>len</a:t>
            </a:r>
            <a:r>
              <a:rPr lang="en-US" altLang="ko-KR" dirty="0">
                <a:solidFill>
                  <a:srgbClr val="FFFFFF"/>
                </a:solidFill>
              </a:rPr>
              <a:t>(x)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14" name="그래픽 13" descr="물음표 단색으로 채워진">
            <a:extLst>
              <a:ext uri="{FF2B5EF4-FFF2-40B4-BE49-F238E27FC236}">
                <a16:creationId xmlns:a16="http://schemas.microsoft.com/office/drawing/2014/main" id="{781309B7-B4B4-4EE9-A2C8-56020AA7B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78" y="1044069"/>
            <a:ext cx="3010249" cy="30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4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en-ID" sz="4800" dirty="0">
                <a:solidFill>
                  <a:srgbClr val="92D050"/>
                </a:solidFill>
              </a:rPr>
              <a:t>Scalogram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02.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840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midnight">
      <a:dk1>
        <a:srgbClr val="000000"/>
      </a:dk1>
      <a:lt1>
        <a:srgbClr val="EEE3DA"/>
      </a:lt1>
      <a:dk2>
        <a:srgbClr val="000000"/>
      </a:dk2>
      <a:lt2>
        <a:srgbClr val="EEE3DA"/>
      </a:lt2>
      <a:accent1>
        <a:srgbClr val="585251"/>
      </a:accent1>
      <a:accent2>
        <a:srgbClr val="D2B69E"/>
      </a:accent2>
      <a:accent3>
        <a:srgbClr val="766E6C"/>
      </a:accent3>
      <a:accent4>
        <a:srgbClr val="B3B3B3"/>
      </a:accent4>
      <a:accent5>
        <a:srgbClr val="323B36"/>
      </a:accent5>
      <a:accent6>
        <a:srgbClr val="D2B69E"/>
      </a:accent6>
      <a:hlink>
        <a:srgbClr val="EEE3DA"/>
      </a:hlink>
      <a:folHlink>
        <a:srgbClr val="323B36"/>
      </a:folHlink>
    </a:clrScheme>
    <a:fontScheme name="Custom 1">
      <a:majorFont>
        <a:latin typeface="Archivo Black"/>
        <a:ea typeface=""/>
        <a:cs typeface=""/>
      </a:majorFont>
      <a:minorFont>
        <a:latin typeface="Libre 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Midnight Template.pptx" id="{AA2FD798-F13D-4A55-AAEC-09020F6D3A30}" vid="{61A2B015-476E-4596-9506-E114E5E94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Midnight Template</Template>
  <TotalTime>336</TotalTime>
  <Words>192</Words>
  <Application>Microsoft Office PowerPoint</Application>
  <PresentationFormat>와이드스크린</PresentationFormat>
  <Paragraphs>42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Archivo Black</vt:lpstr>
      <vt:lpstr>Libre Baskerville</vt:lpstr>
      <vt:lpstr>Playfair Display</vt:lpstr>
      <vt:lpstr>Arial</vt:lpstr>
      <vt:lpstr>Calibri</vt:lpstr>
      <vt:lpstr>Office 테마</vt:lpstr>
      <vt:lpstr>Deep Learning - 2</vt:lpstr>
      <vt:lpstr>contents</vt:lpstr>
      <vt:lpstr>PowerPoint 프레젠테이션</vt:lpstr>
      <vt:lpstr>PowerPoint 프레젠테이션</vt:lpstr>
      <vt:lpstr>PowerPoint 프레젠테이션</vt:lpstr>
      <vt:lpstr>      Spectrogram           </vt:lpstr>
      <vt:lpstr>PowerPoint 프레젠테이션</vt:lpstr>
      <vt:lpstr>PowerPoint 프레젠테이션</vt:lpstr>
      <vt:lpstr>      Scalogram           </vt:lpstr>
      <vt:lpstr>PowerPoint 프레젠테이션</vt:lpstr>
      <vt:lpstr>      의문점        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- 1</dc:title>
  <dc:creator>H ee</dc:creator>
  <cp:lastModifiedBy>이희창</cp:lastModifiedBy>
  <cp:revision>23</cp:revision>
  <dcterms:created xsi:type="dcterms:W3CDTF">2021-07-25T13:42:34Z</dcterms:created>
  <dcterms:modified xsi:type="dcterms:W3CDTF">2021-09-06T09:35:29Z</dcterms:modified>
</cp:coreProperties>
</file>