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5" r:id="rId2"/>
    <p:sldId id="283" r:id="rId3"/>
    <p:sldId id="332" r:id="rId4"/>
    <p:sldId id="328" r:id="rId5"/>
    <p:sldId id="318" r:id="rId6"/>
    <p:sldId id="336" r:id="rId7"/>
    <p:sldId id="337" r:id="rId8"/>
    <p:sldId id="310" r:id="rId9"/>
    <p:sldId id="326" r:id="rId10"/>
    <p:sldId id="334" r:id="rId11"/>
    <p:sldId id="327" r:id="rId12"/>
    <p:sldId id="338" r:id="rId13"/>
    <p:sldId id="33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6E6E6"/>
    <a:srgbClr val="B5875F"/>
    <a:srgbClr val="EABB40"/>
    <a:srgbClr val="F9EDD7"/>
    <a:srgbClr val="EFEFEF"/>
    <a:srgbClr val="353638"/>
    <a:srgbClr val="636852"/>
    <a:srgbClr val="76838B"/>
    <a:srgbClr val="656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16" autoAdjust="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9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3B5F6C-7147-4370-8AA3-64F41DDFD9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30640-1F0F-4FD2-8E0F-D61F3EB9CF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76A23-F64E-410E-9933-5CF80C92A90C}" type="datetimeFigureOut">
              <a:rPr lang="en-ID" smtClean="0"/>
              <a:t>16/09/2021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83D6D-9183-40AA-8D07-E195A3312C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B6699-E673-4492-8D3D-8CF2AFF95C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317EE-0622-4866-8D18-25CE03D275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8886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E8909-E5A9-4597-8B2B-4FE5570D75EB}" type="datetimeFigureOut">
              <a:rPr lang="en-ID" smtClean="0"/>
              <a:t>16/09/2021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C75A8-F08B-4865-8B51-4C323A3291A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4476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C75A8-F08B-4865-8B51-4C323A3291A9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957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pattFill prst="wdUpDiag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F7CCC1-3CBB-41F2-B9C4-813BA92C2800}"/>
              </a:ext>
            </a:extLst>
          </p:cNvPr>
          <p:cNvSpPr/>
          <p:nvPr userDrawn="1"/>
        </p:nvSpPr>
        <p:spPr>
          <a:xfrm>
            <a:off x="0" y="595086"/>
            <a:ext cx="11654972" cy="6277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A5C42-8660-4144-90F8-83E42246A6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694889"/>
            <a:ext cx="8705850" cy="3004741"/>
          </a:xfrm>
          <a:noFill/>
          <a:ln w="76200">
            <a:noFill/>
          </a:ln>
        </p:spPr>
        <p:txBody>
          <a:bodyPr anchor="ctr">
            <a:noAutofit/>
          </a:bodyPr>
          <a:lstStyle>
            <a:lvl1pPr algn="l">
              <a:defRPr sz="72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84757-0A31-42A4-8AF4-E9682F7256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5039305"/>
            <a:ext cx="8705850" cy="453495"/>
          </a:xfrm>
        </p:spPr>
        <p:txBody>
          <a:bodyPr/>
          <a:lstStyle>
            <a:lvl1pPr marL="0" indent="0" algn="l">
              <a:buNone/>
              <a:defRPr sz="2400" i="0" spc="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AE704-8736-43EB-B790-0237AE0C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FEFEF"/>
                </a:solidFill>
                <a:latin typeface="Playfair Display" panose="00000500000000000000" pitchFamily="2" charset="0"/>
              </a:defRPr>
            </a:lvl1pPr>
          </a:lstStyle>
          <a:p>
            <a:fld id="{79AA9DB5-A1F6-4624-970D-0BADA959D4A3}" type="datetimeFigureOut">
              <a:rPr lang="en-ID" smtClean="0"/>
              <a:pPr/>
              <a:t>16/09/2021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2D268-297F-4761-8EF4-DC6A0F98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FEFEF"/>
                </a:solidFill>
                <a:latin typeface="Playfair Display" panose="00000500000000000000" pitchFamily="2" charset="0"/>
              </a:defRPr>
            </a:lvl1pPr>
          </a:lstStyle>
          <a:p>
            <a:endParaRPr lang="en-ID" dirty="0">
              <a:solidFill>
                <a:srgbClr val="EFEFE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180F5-C3D6-4504-BDF3-1BCE2F53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FEFEF"/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382B4D2-F1EA-496B-877A-D319593CE6C3}"/>
              </a:ext>
            </a:extLst>
          </p:cNvPr>
          <p:cNvSpPr/>
          <p:nvPr userDrawn="1"/>
        </p:nvSpPr>
        <p:spPr>
          <a:xfrm rot="5400000">
            <a:off x="-1" y="1"/>
            <a:ext cx="595089" cy="595086"/>
          </a:xfrm>
          <a:prstGeom prst="triangle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CB2FCA17-ABEE-4A0F-B904-C6A4997C1B9F}"/>
              </a:ext>
            </a:extLst>
          </p:cNvPr>
          <p:cNvSpPr/>
          <p:nvPr userDrawn="1"/>
        </p:nvSpPr>
        <p:spPr>
          <a:xfrm rot="16200000">
            <a:off x="11625943" y="6306453"/>
            <a:ext cx="595089" cy="537029"/>
          </a:xfrm>
          <a:prstGeom prst="triangle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4618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FE64FAC-5479-4CDF-B93C-E8CE0D555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5727" y="0"/>
            <a:ext cx="4915811" cy="685800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50614-111B-481D-B661-7F1BC02152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5400000">
            <a:off x="2784486" y="3158331"/>
            <a:ext cx="5394193" cy="1185916"/>
          </a:xfrm>
        </p:spPr>
        <p:txBody>
          <a:bodyPr anchor="b"/>
          <a:lstStyle>
            <a:lvl1pPr>
              <a:defRPr sz="6000">
                <a:ln w="19050">
                  <a:noFill/>
                </a:ln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heading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6F703-B627-4B6B-8663-620A5CC61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8999" y="2008981"/>
            <a:ext cx="4114801" cy="2840038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6262B-23B8-4AB8-A52A-A96F9FF6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353638"/>
                </a:solidFill>
              </a:defRPr>
            </a:lvl1pPr>
          </a:lstStyle>
          <a:p>
            <a:fld id="{79AA9DB5-A1F6-4624-970D-0BADA959D4A3}" type="datetimeFigureOut">
              <a:rPr lang="en-ID" smtClean="0"/>
              <a:pPr/>
              <a:t>16/09/2021</a:t>
            </a:fld>
            <a:endParaRPr lang="en-ID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B139A-A351-4040-A6D4-8C0AC653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353638"/>
                </a:solidFill>
              </a:defRPr>
            </a:lvl1pPr>
          </a:lstStyle>
          <a:p>
            <a:endParaRPr lang="en-ID" dirty="0">
              <a:solidFill>
                <a:srgbClr val="353638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01873-32A3-4CC1-8939-73F0B43D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353638"/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343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FD46-59E1-4F55-AC46-F453E1B06B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43036" y="1355179"/>
            <a:ext cx="5105927" cy="3444874"/>
          </a:xfrm>
        </p:spPr>
        <p:txBody>
          <a:bodyPr>
            <a:no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quote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66221-AADF-4726-9FA1-2CB4F0C2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86110"/>
            <a:ext cx="2743200" cy="365125"/>
          </a:xfrm>
        </p:spPr>
        <p:txBody>
          <a:bodyPr/>
          <a:lstStyle>
            <a:lvl1pPr>
              <a:defRPr>
                <a:solidFill>
                  <a:srgbClr val="EFEFEF"/>
                </a:solidFill>
              </a:defRPr>
            </a:lvl1pPr>
          </a:lstStyle>
          <a:p>
            <a:fld id="{79AA9DB5-A1F6-4624-970D-0BADA959D4A3}" type="datetimeFigureOut">
              <a:rPr lang="en-ID" smtClean="0"/>
              <a:pPr/>
              <a:t>16/09/2021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143C5-1D4B-46C8-A783-9D7353BC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86110"/>
            <a:ext cx="4114800" cy="365125"/>
          </a:xfrm>
        </p:spPr>
        <p:txBody>
          <a:bodyPr/>
          <a:lstStyle>
            <a:lvl1pPr>
              <a:defRPr>
                <a:solidFill>
                  <a:srgbClr val="EFEFEF"/>
                </a:solidFill>
              </a:defRPr>
            </a:lvl1pPr>
          </a:lstStyle>
          <a:p>
            <a:endParaRPr lang="en-ID">
              <a:solidFill>
                <a:srgbClr val="EFEFE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B84BE-8FE3-4C31-9AE1-41C645AC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86110"/>
            <a:ext cx="2743200" cy="365125"/>
          </a:xfrm>
        </p:spPr>
        <p:txBody>
          <a:bodyPr/>
          <a:lstStyle>
            <a:lvl1pPr>
              <a:defRPr>
                <a:solidFill>
                  <a:srgbClr val="EFEFEF"/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A8ED02-4B65-47C9-A125-EB2355B93AE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5999" y="5337358"/>
            <a:ext cx="2609850" cy="463367"/>
          </a:xfrm>
        </p:spPr>
        <p:txBody>
          <a:bodyPr anchor="t">
            <a:normAutofit/>
          </a:bodyPr>
          <a:lstStyle>
            <a:lvl1pPr algn="r">
              <a:buNone/>
              <a:defRPr sz="280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- author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75F29E-4C36-40B4-A4AE-4B16EEA6E266}"/>
              </a:ext>
            </a:extLst>
          </p:cNvPr>
          <p:cNvSpPr txBox="1"/>
          <p:nvPr userDrawn="1"/>
        </p:nvSpPr>
        <p:spPr>
          <a:xfrm>
            <a:off x="3047547" y="967645"/>
            <a:ext cx="99097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“</a:t>
            </a:r>
            <a:endParaRPr lang="en-ID" sz="14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68F2E-85D4-46F6-9DAC-5164D0D5E5E4}"/>
              </a:ext>
            </a:extLst>
          </p:cNvPr>
          <p:cNvSpPr txBox="1"/>
          <p:nvPr userDrawn="1"/>
        </p:nvSpPr>
        <p:spPr>
          <a:xfrm rot="10800000">
            <a:off x="8158312" y="2945764"/>
            <a:ext cx="99097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“</a:t>
            </a:r>
            <a:endParaRPr lang="en-ID" sz="14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C60642-8BEC-4D49-A094-A82A4827961B}"/>
              </a:ext>
            </a:extLst>
          </p:cNvPr>
          <p:cNvSpPr/>
          <p:nvPr userDrawn="1"/>
        </p:nvSpPr>
        <p:spPr>
          <a:xfrm>
            <a:off x="0" y="1691577"/>
            <a:ext cx="537484" cy="2772078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tx1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C5C1A8-0E04-4184-A859-68E95BF15524}"/>
              </a:ext>
            </a:extLst>
          </p:cNvPr>
          <p:cNvSpPr/>
          <p:nvPr userDrawn="1"/>
        </p:nvSpPr>
        <p:spPr>
          <a:xfrm>
            <a:off x="11654515" y="1559725"/>
            <a:ext cx="537484" cy="2772078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tx1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0186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4DFA4-C94C-47E7-8439-E4615143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9DB5-A1F6-4624-970D-0BADA959D4A3}" type="datetimeFigureOut">
              <a:rPr lang="en-ID" smtClean="0"/>
              <a:pPr/>
              <a:t>16/09/2021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1F571-12F5-451E-9FCE-CFE76E24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16FFB-A4F1-413C-BF9A-4F8CA727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7" name="Table Placeholder 12">
            <a:extLst>
              <a:ext uri="{FF2B5EF4-FFF2-40B4-BE49-F238E27FC236}">
                <a16:creationId xmlns:a16="http://schemas.microsoft.com/office/drawing/2014/main" id="{D9395DDA-F6BE-4441-8D98-234EFA53DC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2800615"/>
            <a:ext cx="5334000" cy="258233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표를 추가하려면 아이콘을 클릭하십시오</a:t>
            </a:r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5BB087-3DBD-4763-B5CC-A3313FA04B99}"/>
              </a:ext>
            </a:extLst>
          </p:cNvPr>
          <p:cNvSpPr/>
          <p:nvPr userDrawn="1"/>
        </p:nvSpPr>
        <p:spPr>
          <a:xfrm>
            <a:off x="8153400" y="1868147"/>
            <a:ext cx="4038600" cy="3121706"/>
          </a:xfrm>
          <a:prstGeom prst="rect">
            <a:avLst/>
          </a:prstGeom>
          <a:solidFill>
            <a:srgbClr val="FFFF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8987BDA-8CB1-49D7-BFCD-1CBF33D125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1475052"/>
            <a:ext cx="5334000" cy="1325563"/>
          </a:xfrm>
        </p:spPr>
        <p:txBody>
          <a:bodyPr anchor="b"/>
          <a:lstStyle>
            <a:lvl1pPr algn="l">
              <a:defRPr sz="8000">
                <a:ln w="19050">
                  <a:noFill/>
                </a:ln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title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1CD0A0-85C1-4938-A2E7-D143AD921C54}"/>
              </a:ext>
            </a:extLst>
          </p:cNvPr>
          <p:cNvSpPr/>
          <p:nvPr userDrawn="1"/>
        </p:nvSpPr>
        <p:spPr>
          <a:xfrm>
            <a:off x="7522028" y="3424237"/>
            <a:ext cx="1891317" cy="2772078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tx1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4594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3F4D9-F45E-4139-83D5-0A3803216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</a:defRPr>
            </a:lvl1pPr>
          </a:lstStyle>
          <a:p>
            <a:fld id="{79AA9DB5-A1F6-4624-970D-0BADA959D4A3}" type="datetimeFigureOut">
              <a:rPr lang="en-ID" smtClean="0"/>
              <a:pPr/>
              <a:t>16/09/2021</a:t>
            </a:fld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FFC3C-1755-45B8-9A15-FA947DE4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</a:defRPr>
            </a:lvl1pPr>
          </a:lstStyle>
          <a:p>
            <a:endParaRPr lang="en-ID">
              <a:solidFill>
                <a:srgbClr val="63685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7CD62-6ACA-41C3-A1AF-76FB3AAE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237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FD46-59E1-4F55-AC46-F453E1B06B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02065"/>
            <a:ext cx="5105927" cy="1325563"/>
          </a:xfrm>
        </p:spPr>
        <p:txBody>
          <a:bodyPr>
            <a:noAutofit/>
          </a:bodyPr>
          <a:lstStyle>
            <a:lvl1pPr>
              <a:defRPr sz="7200">
                <a:ln w="19050">
                  <a:noFill/>
                </a:ln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title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66221-AADF-4726-9FA1-2CB4F0C2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8611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79AA9DB5-A1F6-4624-970D-0BADA959D4A3}" type="datetimeFigureOut">
              <a:rPr lang="en-ID" smtClean="0"/>
              <a:pPr/>
              <a:t>16/09/2021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143C5-1D4B-46C8-A783-9D7353BC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86110"/>
            <a:ext cx="41148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D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B84BE-8FE3-4C31-9AE1-41C645AC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8611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A6F1EC-F7C2-4665-9DDF-2E52290BFA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3551" y="3884087"/>
            <a:ext cx="2609850" cy="1737048"/>
          </a:xfrm>
        </p:spPr>
        <p:txBody>
          <a:bodyPr anchor="ctr">
            <a:noAutofit/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  <a:lvl2pPr algn="r">
              <a:defRPr sz="1200">
                <a:solidFill>
                  <a:srgbClr val="FFFFFF"/>
                </a:solidFill>
              </a:defRPr>
            </a:lvl2pPr>
            <a:lvl3pPr algn="r">
              <a:defRPr sz="1100">
                <a:solidFill>
                  <a:srgbClr val="FFFFFF"/>
                </a:solidFill>
              </a:defRPr>
            </a:lvl3pPr>
            <a:lvl4pPr algn="r">
              <a:defRPr sz="1050">
                <a:solidFill>
                  <a:srgbClr val="FFFFFF"/>
                </a:solidFill>
              </a:defRPr>
            </a:lvl4pPr>
            <a:lvl5pPr algn="r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D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B455469-8D17-467F-A532-836304E7BC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1075" y="3884087"/>
            <a:ext cx="2609850" cy="1737048"/>
          </a:xfrm>
        </p:spPr>
        <p:txBody>
          <a:bodyPr anchor="ctr">
            <a:noAutofit/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  <a:lvl2pPr algn="r">
              <a:defRPr sz="1200">
                <a:solidFill>
                  <a:srgbClr val="FFFFFF"/>
                </a:solidFill>
              </a:defRPr>
            </a:lvl2pPr>
            <a:lvl3pPr algn="r">
              <a:defRPr sz="1100">
                <a:solidFill>
                  <a:srgbClr val="FFFFFF"/>
                </a:solidFill>
              </a:defRPr>
            </a:lvl3pPr>
            <a:lvl4pPr algn="r">
              <a:defRPr sz="1050">
                <a:solidFill>
                  <a:srgbClr val="FFFFFF"/>
                </a:solidFill>
              </a:defRPr>
            </a:lvl4pPr>
            <a:lvl5pPr algn="r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D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F294ABF-07A9-44CD-AC9B-A0922AEA59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48599" y="3884087"/>
            <a:ext cx="2609850" cy="1737048"/>
          </a:xfrm>
        </p:spPr>
        <p:txBody>
          <a:bodyPr anchor="ctr">
            <a:noAutofit/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  <a:lvl2pPr algn="r">
              <a:defRPr sz="1200">
                <a:solidFill>
                  <a:srgbClr val="FFFFFF"/>
                </a:solidFill>
              </a:defRPr>
            </a:lvl2pPr>
            <a:lvl3pPr algn="r">
              <a:defRPr sz="1100">
                <a:solidFill>
                  <a:srgbClr val="FFFFFF"/>
                </a:solidFill>
              </a:defRPr>
            </a:lvl3pPr>
            <a:lvl4pPr algn="r">
              <a:defRPr sz="1050">
                <a:solidFill>
                  <a:srgbClr val="FFFFFF"/>
                </a:solidFill>
              </a:defRPr>
            </a:lvl4pPr>
            <a:lvl5pPr algn="r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D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A8ED02-4B65-47C9-A125-EB2355B93AE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33550" y="3048000"/>
            <a:ext cx="2609850" cy="892175"/>
          </a:xfrm>
        </p:spPr>
        <p:txBody>
          <a:bodyPr anchor="b">
            <a:normAutofit/>
          </a:bodyPr>
          <a:lstStyle>
            <a:lvl1pPr algn="r">
              <a:buNone/>
              <a:defRPr sz="480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  <a:endParaRPr lang="en-ID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34E66934-F5D3-4FDA-BA1C-45655FDDAE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1075" y="3048000"/>
            <a:ext cx="2609850" cy="892175"/>
          </a:xfrm>
        </p:spPr>
        <p:txBody>
          <a:bodyPr anchor="b">
            <a:normAutofit/>
          </a:bodyPr>
          <a:lstStyle>
            <a:lvl1pPr algn="r">
              <a:buNone/>
              <a:defRPr sz="480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02</a:t>
            </a:r>
            <a:endParaRPr lang="en-ID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3C5B7C1C-3DBB-4926-AA3C-772DCC1A13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48599" y="3072162"/>
            <a:ext cx="2609850" cy="892175"/>
          </a:xfrm>
        </p:spPr>
        <p:txBody>
          <a:bodyPr anchor="b">
            <a:normAutofit/>
          </a:bodyPr>
          <a:lstStyle>
            <a:lvl1pPr algn="r">
              <a:buNone/>
              <a:defRPr sz="480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03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450845-50DD-4567-9EB1-FBC3975D84CC}"/>
              </a:ext>
            </a:extLst>
          </p:cNvPr>
          <p:cNvSpPr/>
          <p:nvPr userDrawn="1"/>
        </p:nvSpPr>
        <p:spPr>
          <a:xfrm>
            <a:off x="11851353" y="2132210"/>
            <a:ext cx="340647" cy="2772078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tx1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463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4E7B102-C412-457C-A611-3EBF36BD5BFD}"/>
              </a:ext>
            </a:extLst>
          </p:cNvPr>
          <p:cNvSpPr/>
          <p:nvPr userDrawn="1"/>
        </p:nvSpPr>
        <p:spPr>
          <a:xfrm>
            <a:off x="4710325" y="3108145"/>
            <a:ext cx="2035629" cy="2772078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tx1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CC83EC-1848-4009-8D63-6CE85A27A5F3}"/>
              </a:ext>
            </a:extLst>
          </p:cNvPr>
          <p:cNvSpPr/>
          <p:nvPr userDrawn="1"/>
        </p:nvSpPr>
        <p:spPr>
          <a:xfrm>
            <a:off x="3934883" y="460110"/>
            <a:ext cx="1793257" cy="4980024"/>
          </a:xfrm>
          <a:prstGeom prst="rect">
            <a:avLst/>
          </a:prstGeom>
          <a:solidFill>
            <a:srgbClr val="FFFF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BFD46-59E1-4F55-AC46-F453E1B06B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057" y="2594975"/>
            <a:ext cx="4829083" cy="1026341"/>
          </a:xfrm>
          <a:ln>
            <a:noFill/>
          </a:ln>
        </p:spPr>
        <p:txBody>
          <a:bodyPr>
            <a:noAutofit/>
          </a:bodyPr>
          <a:lstStyle>
            <a:lvl1pPr>
              <a:defRPr sz="7200">
                <a:ln w="19050">
                  <a:noFill/>
                </a:ln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about</a:t>
            </a:r>
            <a:br>
              <a:rPr lang="en-US" dirty="0"/>
            </a:br>
            <a:r>
              <a:rPr lang="en-US" dirty="0"/>
              <a:t>us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66221-AADF-4726-9FA1-2CB4F0C2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110" y="6356350"/>
            <a:ext cx="2743200" cy="365125"/>
          </a:xfrm>
        </p:spPr>
        <p:txBody>
          <a:bodyPr/>
          <a:lstStyle/>
          <a:p>
            <a:fld id="{79AA9DB5-A1F6-4624-970D-0BADA959D4A3}" type="datetimeFigureOut">
              <a:rPr lang="en-ID" smtClean="0"/>
              <a:t>16/09/2021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143C5-1D4B-46C8-A783-9D7353BC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87596" y="6356350"/>
            <a:ext cx="4114800" cy="36512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B84BE-8FE3-4C31-9AE1-41C645AC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4206" y="6356350"/>
            <a:ext cx="2743200" cy="365125"/>
          </a:xfrm>
        </p:spPr>
        <p:txBody>
          <a:bodyPr/>
          <a:lstStyle/>
          <a:p>
            <a:fld id="{356B735F-8457-406A-A744-FC5DA5F22371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B9D8F12-25F7-426A-B193-60FF98B29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87596" y="1037383"/>
            <a:ext cx="3812875" cy="3825479"/>
          </a:xfrm>
          <a:prstGeom prst="rect">
            <a:avLst/>
          </a:prstGeom>
          <a:ln w="76200"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79000F2-C3BD-4EE0-A686-60147953B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54333" y="2103750"/>
            <a:ext cx="3876143" cy="3716867"/>
          </a:xfrm>
        </p:spPr>
        <p:txBody>
          <a:bodyPr/>
          <a:lstStyle>
            <a:lvl1pPr marL="0" indent="0" algn="just">
              <a:buNone/>
              <a:defRPr sz="16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77922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488F14-0336-4CEB-B7E2-A0890AA0CF56}"/>
              </a:ext>
            </a:extLst>
          </p:cNvPr>
          <p:cNvSpPr/>
          <p:nvPr userDrawn="1"/>
        </p:nvSpPr>
        <p:spPr>
          <a:xfrm>
            <a:off x="2353011" y="1"/>
            <a:ext cx="3371514" cy="43815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4C43F-DBE5-4AEA-9C3F-8E3539CAF2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311997" y="3842616"/>
            <a:ext cx="4705205" cy="1325563"/>
          </a:xfrm>
          <a:noFill/>
        </p:spPr>
        <p:txBody>
          <a:bodyPr/>
          <a:lstStyle>
            <a:lvl1pPr algn="l">
              <a:defRPr sz="6600">
                <a:ln w="19050">
                  <a:noFill/>
                </a:ln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heading</a:t>
            </a:r>
            <a:endParaRPr lang="en-ID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57D6B8C-279B-491D-A3BC-1A714971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85900" y="6356350"/>
            <a:ext cx="2743200" cy="365125"/>
          </a:xfrm>
        </p:spPr>
        <p:txBody>
          <a:bodyPr/>
          <a:lstStyle/>
          <a:p>
            <a:fld id="{79AA9DB5-A1F6-4624-970D-0BADA959D4A3}" type="datetimeFigureOut">
              <a:rPr lang="en-ID" smtClean="0"/>
              <a:t>16/09/2021</a:t>
            </a:fld>
            <a:endParaRPr lang="en-ID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55452E-2FAF-4D88-880B-0CDDE3FD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6300" y="6356350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29B176-3BD8-48FB-A73F-E819CB2E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356350"/>
            <a:ext cx="2743200" cy="365125"/>
          </a:xfrm>
        </p:spPr>
        <p:txBody>
          <a:bodyPr/>
          <a:lstStyle/>
          <a:p>
            <a:fld id="{356B735F-8457-406A-A744-FC5DA5F22371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6AC282-F079-475F-BD8B-2496927CC0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6200" y="528110"/>
            <a:ext cx="2510558" cy="332528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  <a:lvl2pPr>
              <a:defRPr sz="18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400">
                <a:solidFill>
                  <a:srgbClr val="FFFFFF"/>
                </a:solidFill>
              </a:defRPr>
            </a:lvl4pPr>
            <a:lvl5pPr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2AC95-6CBE-4235-A692-1840BBD3E6B0}"/>
              </a:ext>
            </a:extLst>
          </p:cNvPr>
          <p:cNvSpPr/>
          <p:nvPr userDrawn="1"/>
        </p:nvSpPr>
        <p:spPr>
          <a:xfrm>
            <a:off x="7067164" y="1428751"/>
            <a:ext cx="3371514" cy="43815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EFE4270-4E02-42BA-84A0-06536195F3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58187" y="2066998"/>
            <a:ext cx="2594889" cy="322890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  <a:lvl2pPr>
              <a:defRPr sz="18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400">
                <a:solidFill>
                  <a:srgbClr val="FFFFFF"/>
                </a:solidFill>
              </a:defRPr>
            </a:lvl4pPr>
            <a:lvl5pPr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1511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9AFA-F1A4-4219-979B-6CECB1B293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01004" y="3848803"/>
            <a:ext cx="3346446" cy="1225386"/>
          </a:xfrm>
        </p:spPr>
        <p:txBody>
          <a:bodyPr anchor="b"/>
          <a:lstStyle>
            <a:lvl1pPr>
              <a:defRPr sz="6000">
                <a:ln w="19050">
                  <a:noFill/>
                </a:ln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one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0B6C0-F851-4755-8DFC-C25496DDE40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001004" y="5074189"/>
            <a:ext cx="3194050" cy="548145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DE03B-7B5E-468E-A317-7B5F0B33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79AA9DB5-A1F6-4624-970D-0BADA959D4A3}" type="datetimeFigureOut">
              <a:rPr lang="en-ID" smtClean="0"/>
              <a:pPr/>
              <a:t>16/09/2021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3C55C-16DA-450F-AED0-FF4EEBF3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D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D4842-8D05-4CC8-A307-EDD41A31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891652-7A20-4E89-A6F3-F4466C0F12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2402" y="2888186"/>
            <a:ext cx="2117142" cy="1081627"/>
          </a:xfrm>
        </p:spPr>
        <p:txBody>
          <a:bodyPr/>
          <a:lstStyle>
            <a:lvl1pPr>
              <a:buNone/>
              <a:defRPr sz="8800">
                <a:ln w="19050">
                  <a:noFill/>
                </a:ln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01.</a:t>
            </a:r>
            <a:endParaRPr lang="en-ID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7A9008-1BC1-45C0-B5FF-4890C75522CB}"/>
              </a:ext>
            </a:extLst>
          </p:cNvPr>
          <p:cNvCxnSpPr>
            <a:cxnSpLocks/>
          </p:cNvCxnSpPr>
          <p:nvPr userDrawn="1"/>
        </p:nvCxnSpPr>
        <p:spPr>
          <a:xfrm flipV="1">
            <a:off x="7171267" y="2462746"/>
            <a:ext cx="0" cy="4396856"/>
          </a:xfrm>
          <a:prstGeom prst="line">
            <a:avLst/>
          </a:prstGeom>
          <a:ln w="762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50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4F882E-ECD5-4E51-8E53-3195178F6F18}"/>
              </a:ext>
            </a:extLst>
          </p:cNvPr>
          <p:cNvSpPr/>
          <p:nvPr userDrawn="1"/>
        </p:nvSpPr>
        <p:spPr>
          <a:xfrm>
            <a:off x="7522028" y="3424237"/>
            <a:ext cx="1891317" cy="2772078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tx1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788BD1-D6A0-4316-9738-B1FFE46FE744}"/>
              </a:ext>
            </a:extLst>
          </p:cNvPr>
          <p:cNvSpPr/>
          <p:nvPr userDrawn="1"/>
        </p:nvSpPr>
        <p:spPr>
          <a:xfrm>
            <a:off x="8220075" y="981075"/>
            <a:ext cx="2838450" cy="4886325"/>
          </a:xfrm>
          <a:prstGeom prst="rect">
            <a:avLst/>
          </a:prstGeom>
          <a:solidFill>
            <a:srgbClr val="FFFF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2D448-C2E1-4A6B-A6C4-73B446CAC7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00982" y="1463276"/>
            <a:ext cx="4899818" cy="392747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Pointers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1C679-03E4-4643-B26D-F3D99C78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  <a:latin typeface="Playfair Display" panose="00000500000000000000" pitchFamily="2" charset="0"/>
              </a:defRPr>
            </a:lvl1pPr>
          </a:lstStyle>
          <a:p>
            <a:fld id="{79AA9DB5-A1F6-4624-970D-0BADA959D4A3}" type="datetimeFigureOut">
              <a:rPr lang="en-ID" smtClean="0"/>
              <a:pPr/>
              <a:t>16/09/2021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C614-E49F-441E-974F-44884003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D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91D14-5274-4886-B3C8-4071E75F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971A7-BCA4-40C3-A04E-80F58FC23A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2416728" y="2803765"/>
            <a:ext cx="6509855" cy="1325563"/>
          </a:xfrm>
        </p:spPr>
        <p:txBody>
          <a:bodyPr/>
          <a:lstStyle>
            <a:lvl1pPr algn="ctr">
              <a:defRPr sz="6600">
                <a:ln w="19050">
                  <a:noFill/>
                </a:ln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headlines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7EDFA36-9819-4E32-95CE-A28E91E324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6377" y="1559718"/>
            <a:ext cx="5125624" cy="3734593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343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1C679-03E4-4643-B26D-F3D99C78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  <a:latin typeface="Playfair Display" panose="00000500000000000000" pitchFamily="2" charset="0"/>
              </a:defRPr>
            </a:lvl1pPr>
          </a:lstStyle>
          <a:p>
            <a:fld id="{79AA9DB5-A1F6-4624-970D-0BADA959D4A3}" type="datetimeFigureOut">
              <a:rPr lang="en-ID" smtClean="0"/>
              <a:pPr/>
              <a:t>16/09/2021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C614-E49F-441E-974F-44884003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</a:defRPr>
            </a:lvl1pPr>
          </a:lstStyle>
          <a:p>
            <a:endParaRPr lang="en-ID" dirty="0">
              <a:solidFill>
                <a:srgbClr val="63685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91D14-5274-4886-B3C8-4071E75F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971A7-BCA4-40C3-A04E-80F58FC23A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5078" y="604440"/>
            <a:ext cx="2856321" cy="2077242"/>
          </a:xfrm>
        </p:spPr>
        <p:txBody>
          <a:bodyPr/>
          <a:lstStyle>
            <a:lvl1pPr>
              <a:defRPr sz="6600">
                <a:ln w="19050">
                  <a:noFill/>
                </a:ln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chart title</a:t>
            </a:r>
            <a:endParaRPr lang="en-ID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37145E78-FB70-422B-B31C-26E80089255D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287838" y="2438400"/>
            <a:ext cx="6578600" cy="3505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차트를 추가하려면 아이콘을 클릭하십시오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939273-90DC-40DF-BA2C-5560A13FA307}"/>
              </a:ext>
            </a:extLst>
          </p:cNvPr>
          <p:cNvSpPr/>
          <p:nvPr userDrawn="1"/>
        </p:nvSpPr>
        <p:spPr>
          <a:xfrm>
            <a:off x="11572876" y="985837"/>
            <a:ext cx="619123" cy="4886325"/>
          </a:xfrm>
          <a:prstGeom prst="rect">
            <a:avLst/>
          </a:prstGeom>
          <a:solidFill>
            <a:srgbClr val="FFFF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038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1C679-03E4-4643-B26D-F3D99C78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  <a:latin typeface="Playfair Display" panose="00000500000000000000" pitchFamily="2" charset="0"/>
              </a:defRPr>
            </a:lvl1pPr>
          </a:lstStyle>
          <a:p>
            <a:fld id="{79AA9DB5-A1F6-4624-970D-0BADA959D4A3}" type="datetimeFigureOut">
              <a:rPr lang="en-ID" smtClean="0"/>
              <a:pPr/>
              <a:t>16/09/2021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C614-E49F-441E-974F-44884003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D" dirty="0">
              <a:solidFill>
                <a:schemeClr val="accent3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91D14-5274-4886-B3C8-4071E75F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971A7-BCA4-40C3-A04E-80F58FC23A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33551" y="909636"/>
            <a:ext cx="4505326" cy="1325563"/>
          </a:xfrm>
        </p:spPr>
        <p:txBody>
          <a:bodyPr anchor="b">
            <a:normAutofit/>
          </a:bodyPr>
          <a:lstStyle>
            <a:lvl1pPr algn="r">
              <a:defRPr sz="5400">
                <a:ln w="19050">
                  <a:noFill/>
                </a:ln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chart title</a:t>
            </a:r>
            <a:endParaRPr lang="en-ID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37145E78-FB70-422B-B31C-26E80089255D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343455" y="1395256"/>
            <a:ext cx="5513583" cy="406748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차트를 추가하려면 아이콘을 클릭하십시오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605E1E-A41F-4026-B324-E493E86298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3550" y="2371725"/>
            <a:ext cx="4505326" cy="3571875"/>
          </a:xfrm>
        </p:spPr>
        <p:txBody>
          <a:bodyPr anchor="t">
            <a:normAutofit/>
          </a:bodyPr>
          <a:lstStyle>
            <a:lvl1pPr algn="r">
              <a:defRPr sz="2400">
                <a:solidFill>
                  <a:schemeClr val="bg2"/>
                </a:solidFill>
              </a:defRPr>
            </a:lvl1pPr>
            <a:lvl2pPr algn="r">
              <a:defRPr sz="2000">
                <a:solidFill>
                  <a:schemeClr val="bg2"/>
                </a:solidFill>
              </a:defRPr>
            </a:lvl2pPr>
            <a:lvl3pPr algn="r">
              <a:defRPr sz="1800">
                <a:solidFill>
                  <a:schemeClr val="bg2"/>
                </a:solidFill>
              </a:defRPr>
            </a:lvl3pPr>
            <a:lvl4pPr algn="r">
              <a:defRPr sz="1600">
                <a:solidFill>
                  <a:schemeClr val="bg2"/>
                </a:solidFill>
              </a:defRPr>
            </a:lvl4pPr>
            <a:lvl5pPr algn="r"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A0FD89-3F50-44FF-A430-9C146291E813}"/>
              </a:ext>
            </a:extLst>
          </p:cNvPr>
          <p:cNvSpPr/>
          <p:nvPr userDrawn="1"/>
        </p:nvSpPr>
        <p:spPr>
          <a:xfrm>
            <a:off x="0" y="1057275"/>
            <a:ext cx="682171" cy="488632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tx1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909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9CB8BE-62A7-4F36-85D3-F6763CAA2FEF}"/>
              </a:ext>
            </a:extLst>
          </p:cNvPr>
          <p:cNvSpPr/>
          <p:nvPr userDrawn="1"/>
        </p:nvSpPr>
        <p:spPr>
          <a:xfrm>
            <a:off x="1620161" y="0"/>
            <a:ext cx="10571839" cy="3465770"/>
          </a:xfrm>
          <a:prstGeom prst="rect">
            <a:avLst/>
          </a:prstGeom>
          <a:solidFill>
            <a:srgbClr val="FFFF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6AEF4-A670-4040-AD77-1BF78326B9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2188125" y="2619247"/>
            <a:ext cx="6291007" cy="1325563"/>
          </a:xfrm>
        </p:spPr>
        <p:txBody>
          <a:bodyPr/>
          <a:lstStyle>
            <a:lvl1pPr algn="r">
              <a:defRPr sz="8000">
                <a:ln w="19050">
                  <a:noFill/>
                </a:ln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title</a:t>
            </a:r>
            <a:endParaRPr lang="en-ID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A7A9F-8CB0-4885-8C10-0CB02F09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79AA9DB5-A1F6-4624-970D-0BADA959D4A3}" type="datetimeFigureOut">
              <a:rPr lang="en-ID" smtClean="0"/>
              <a:pPr/>
              <a:t>16/09/2021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DB91E-FBAD-41E2-AC1E-9F19277B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D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4518E-B930-4327-B3E2-8C79DCA6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2142B423-F3AE-4A85-A9BE-565D6B8C9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286910" y="1390650"/>
            <a:ext cx="4094840" cy="4002181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0A9C1DE1-2FF6-4288-8149-DDF8C3DF7CA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7143750" y="1390650"/>
            <a:ext cx="4094840" cy="4002181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E45C699-CAA2-4C7E-A4AF-E8F1D6C16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911" y="5530547"/>
            <a:ext cx="4094840" cy="410999"/>
          </a:xfrm>
        </p:spPr>
        <p:txBody>
          <a:bodyPr anchor="ctr"/>
          <a:lstStyle>
            <a:lvl1pPr marL="0" indent="0" algn="ctr">
              <a:buNone/>
              <a:defRPr sz="1600" i="0" spc="3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E4D1C67-CB57-4382-9EBF-31DC4EC29E05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7158208" y="5525715"/>
            <a:ext cx="4080382" cy="410999"/>
          </a:xfrm>
        </p:spPr>
        <p:txBody>
          <a:bodyPr anchor="ctr"/>
          <a:lstStyle>
            <a:lvl1pPr marL="0" indent="0" algn="ctr">
              <a:buNone/>
              <a:defRPr sz="1600" i="0" spc="3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12525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83DA2-AB58-40A9-9F27-C89AC8614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080" y="365125"/>
            <a:ext cx="81199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AB1CE-4A8A-481A-9353-A480D2634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7080" y="1825625"/>
            <a:ext cx="81199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92708-E52D-4103-9A98-C480CDECD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79AA9DB5-A1F6-4624-970D-0BADA959D4A3}" type="datetimeFigureOut">
              <a:rPr lang="en-ID" smtClean="0"/>
              <a:pPr/>
              <a:t>16/09/2021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B8837-B0F6-4426-8862-F133D501E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D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32B1A-B0B9-4218-96CA-0C74E0290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176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7" r:id="rId3"/>
    <p:sldLayoutId id="2147483661" r:id="rId4"/>
    <p:sldLayoutId id="2147483651" r:id="rId5"/>
    <p:sldLayoutId id="2147483650" r:id="rId6"/>
    <p:sldLayoutId id="2147483658" r:id="rId7"/>
    <p:sldLayoutId id="2147483659" r:id="rId8"/>
    <p:sldLayoutId id="2147483652" r:id="rId9"/>
    <p:sldLayoutId id="2147483656" r:id="rId10"/>
    <p:sldLayoutId id="2147483662" r:id="rId11"/>
    <p:sldLayoutId id="2147483663" r:id="rId12"/>
    <p:sldLayoutId id="2147483655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tabLst>
          <a:tab pos="1885950" algn="l"/>
        </a:tabLst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>
          <a:tab pos="1885950" algn="l"/>
        </a:tabLst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>
          <a:tab pos="1885950" algn="l"/>
        </a:tabLst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>
          <a:tab pos="1885950" algn="l"/>
        </a:tabLst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>
          <a:tab pos="1885950" algn="l"/>
        </a:tabLst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7B86-1DC0-4EB0-9346-75704A8FE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Deep Learning</a:t>
            </a:r>
            <a:r>
              <a:rPr lang="ko-KR" altLang="en-US" dirty="0"/>
              <a:t> </a:t>
            </a:r>
            <a:r>
              <a:rPr lang="en-US" altLang="ko-KR" dirty="0"/>
              <a:t>- 4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9AE90-F149-4C4C-8D0F-8AD5BA7DC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6242" y="5039305"/>
            <a:ext cx="3632608" cy="45349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20173277   </a:t>
            </a:r>
            <a:r>
              <a:rPr lang="ko-KR" altLang="en-US" b="1" dirty="0" err="1">
                <a:solidFill>
                  <a:srgbClr val="FFFFFF"/>
                </a:solidFill>
              </a:rPr>
              <a:t>이희창</a:t>
            </a:r>
            <a:endParaRPr lang="en-ID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447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7EDD08-3DCC-4080-A857-278AB9AB6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52" y="86933"/>
            <a:ext cx="10153650" cy="29678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AE0068-E057-46F1-9F6C-4ED522BFC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52" y="3200400"/>
            <a:ext cx="10153650" cy="3425034"/>
          </a:xfrm>
          <a:prstGeom prst="rect">
            <a:avLst/>
          </a:prstGeom>
        </p:spPr>
      </p:pic>
      <p:pic>
        <p:nvPicPr>
          <p:cNvPr id="9" name="그래픽 8" descr="위쪽 화살표 단색으로 채워진">
            <a:extLst>
              <a:ext uri="{FF2B5EF4-FFF2-40B4-BE49-F238E27FC236}">
                <a16:creationId xmlns:a16="http://schemas.microsoft.com/office/drawing/2014/main" id="{44EA4D3B-DC00-436B-A156-F95F294C2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0" y="2468678"/>
            <a:ext cx="1317812" cy="13178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E7D884-CB92-4461-AB38-334389B272D4}"/>
              </a:ext>
            </a:extLst>
          </p:cNvPr>
          <p:cNvSpPr txBox="1"/>
          <p:nvPr/>
        </p:nvSpPr>
        <p:spPr>
          <a:xfrm>
            <a:off x="156319" y="990600"/>
            <a:ext cx="672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FFFF"/>
                </a:solidFill>
              </a:rPr>
              <a:t>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755C88-3AA3-46F0-973B-04670EE351DD}"/>
              </a:ext>
            </a:extLst>
          </p:cNvPr>
          <p:cNvSpPr txBox="1"/>
          <p:nvPr/>
        </p:nvSpPr>
        <p:spPr>
          <a:xfrm>
            <a:off x="156319" y="4612341"/>
            <a:ext cx="672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FFFF"/>
                </a:solidFill>
              </a:rPr>
              <a:t>후</a:t>
            </a:r>
          </a:p>
        </p:txBody>
      </p:sp>
    </p:spTree>
    <p:extLst>
      <p:ext uri="{BB962C8B-B14F-4D97-AF65-F5344CB8AC3E}">
        <p14:creationId xmlns:p14="http://schemas.microsoft.com/office/powerpoint/2010/main" val="637037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9DE2BD-7975-41F0-B694-C2C324FA8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528" y="1718508"/>
            <a:ext cx="4565837" cy="45534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24B2F6C-4BD7-4F71-B836-0FF62C582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71" y="1718508"/>
            <a:ext cx="3750739" cy="31506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A2DA63-5188-432D-89FA-21F25F02C5F8}"/>
              </a:ext>
            </a:extLst>
          </p:cNvPr>
          <p:cNvSpPr txBox="1"/>
          <p:nvPr/>
        </p:nvSpPr>
        <p:spPr>
          <a:xfrm>
            <a:off x="735106" y="286871"/>
            <a:ext cx="7781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rgbClr val="FFFFFF"/>
                </a:solidFill>
              </a:rPr>
              <a:t>저장된 이미지 </a:t>
            </a:r>
          </a:p>
        </p:txBody>
      </p:sp>
    </p:spTree>
    <p:extLst>
      <p:ext uri="{BB962C8B-B14F-4D97-AF65-F5344CB8AC3E}">
        <p14:creationId xmlns:p14="http://schemas.microsoft.com/office/powerpoint/2010/main" val="528699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8452-456D-40C1-B722-7A9912DC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159" y="5278495"/>
            <a:ext cx="3650510" cy="2305152"/>
          </a:xfrm>
        </p:spPr>
        <p:txBody>
          <a:bodyPr>
            <a:noAutofit/>
          </a:bodyPr>
          <a:lstStyle/>
          <a:p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4800" dirty="0">
                <a:solidFill>
                  <a:srgbClr val="92D050"/>
                </a:solidFill>
              </a:rPr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altLang="ko-KR" sz="2800" b="1" dirty="0"/>
            </a:br>
            <a:br>
              <a:rPr lang="en-ID" altLang="ko-KR" sz="2800" b="1" dirty="0"/>
            </a:br>
            <a:br>
              <a:rPr lang="en-ID" altLang="ko-KR" sz="2800" b="1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endParaRPr lang="en-ID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1F41F-AD8A-424D-A9F8-F479627AF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34236" y="2726046"/>
            <a:ext cx="3739756" cy="1405907"/>
          </a:xfrm>
        </p:spPr>
        <p:txBody>
          <a:bodyPr>
            <a:noAutofit/>
          </a:bodyPr>
          <a:lstStyle/>
          <a:p>
            <a:r>
              <a:rPr lang="ko-KR" altLang="en-US"/>
              <a:t>문제점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79732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28163B-01E2-46CB-A9EC-EACE0191AF72}"/>
              </a:ext>
            </a:extLst>
          </p:cNvPr>
          <p:cNvSpPr txBox="1"/>
          <p:nvPr/>
        </p:nvSpPr>
        <p:spPr>
          <a:xfrm>
            <a:off x="1084728" y="851647"/>
            <a:ext cx="930536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FFFF"/>
                </a:solidFill>
              </a:rPr>
              <a:t>현재 </a:t>
            </a:r>
            <a:r>
              <a:rPr lang="en-US" altLang="ko-KR" sz="2800" dirty="0">
                <a:solidFill>
                  <a:srgbClr val="FFFFFF"/>
                </a:solidFill>
              </a:rPr>
              <a:t>Scalogram </a:t>
            </a:r>
            <a:r>
              <a:rPr lang="ko-KR" altLang="en-US" sz="2800" dirty="0">
                <a:solidFill>
                  <a:srgbClr val="FFFFFF"/>
                </a:solidFill>
              </a:rPr>
              <a:t>을</a:t>
            </a:r>
            <a:r>
              <a:rPr lang="en-US" altLang="ko-KR" sz="2800" dirty="0">
                <a:solidFill>
                  <a:srgbClr val="FFFFFF"/>
                </a:solidFill>
              </a:rPr>
              <a:t> </a:t>
            </a:r>
            <a:r>
              <a:rPr lang="ko-KR" altLang="en-US" sz="2800" dirty="0">
                <a:solidFill>
                  <a:srgbClr val="FFFFFF"/>
                </a:solidFill>
              </a:rPr>
              <a:t>돌리고 있는 중</a:t>
            </a:r>
            <a:endParaRPr lang="en-US" altLang="ko-KR" sz="2800" dirty="0">
              <a:solidFill>
                <a:srgbClr val="FFFFFF"/>
              </a:solidFill>
            </a:endParaRPr>
          </a:p>
          <a:p>
            <a:r>
              <a:rPr lang="ko-KR" altLang="en-US" sz="2800" dirty="0">
                <a:solidFill>
                  <a:srgbClr val="FFFFFF"/>
                </a:solidFill>
              </a:rPr>
              <a:t>코드를 작동시키면 메모리사용량이 급격하게 증가하면서 </a:t>
            </a:r>
            <a:endParaRPr lang="en-US" altLang="ko-KR" sz="2800" dirty="0">
              <a:solidFill>
                <a:srgbClr val="FFFFFF"/>
              </a:solidFill>
            </a:endParaRPr>
          </a:p>
          <a:p>
            <a:r>
              <a:rPr lang="en-US" altLang="ko-KR" sz="2800" dirty="0">
                <a:solidFill>
                  <a:srgbClr val="FFFFFF"/>
                </a:solidFill>
              </a:rPr>
              <a:t>96~97%</a:t>
            </a:r>
            <a:r>
              <a:rPr lang="ko-KR" altLang="en-US" sz="2800" dirty="0">
                <a:solidFill>
                  <a:srgbClr val="FFFFFF"/>
                </a:solidFill>
              </a:rPr>
              <a:t>에 도달하면 </a:t>
            </a:r>
            <a:r>
              <a:rPr lang="en-US" altLang="ko-KR" sz="2800" dirty="0">
                <a:solidFill>
                  <a:srgbClr val="FFFFFF"/>
                </a:solidFill>
              </a:rPr>
              <a:t>memory error</a:t>
            </a:r>
            <a:r>
              <a:rPr lang="ko-KR" altLang="en-US" sz="2800" dirty="0">
                <a:solidFill>
                  <a:srgbClr val="FFFFFF"/>
                </a:solidFill>
              </a:rPr>
              <a:t>가 뜨면서 중지됨</a:t>
            </a:r>
            <a:r>
              <a:rPr lang="en-US" altLang="ko-KR" sz="2800" dirty="0">
                <a:solidFill>
                  <a:srgbClr val="FFFFFF"/>
                </a:solidFill>
              </a:rPr>
              <a:t>.</a:t>
            </a:r>
          </a:p>
          <a:p>
            <a:r>
              <a:rPr lang="ko-KR" altLang="en-US" sz="2800" dirty="0">
                <a:solidFill>
                  <a:srgbClr val="FFFFFF"/>
                </a:solidFill>
              </a:rPr>
              <a:t>해결방법은 찾지 못하고 </a:t>
            </a:r>
            <a:endParaRPr lang="en-US" altLang="ko-KR" sz="2800" dirty="0">
              <a:solidFill>
                <a:srgbClr val="FFFFFF"/>
              </a:solidFill>
            </a:endParaRPr>
          </a:p>
          <a:p>
            <a:endParaRPr lang="en-US" altLang="ko-KR" sz="2800" dirty="0">
              <a:solidFill>
                <a:srgbClr val="FFFFFF"/>
              </a:solidFill>
            </a:endParaRPr>
          </a:p>
          <a:p>
            <a:r>
              <a:rPr lang="ko-KR" altLang="en-US" sz="2800" dirty="0">
                <a:solidFill>
                  <a:srgbClr val="FFFFFF"/>
                </a:solidFill>
              </a:rPr>
              <a:t>두번째 </a:t>
            </a:r>
            <a:r>
              <a:rPr lang="en-US" altLang="ko-KR" sz="2800" dirty="0">
                <a:solidFill>
                  <a:srgbClr val="FFFFFF"/>
                </a:solidFill>
              </a:rPr>
              <a:t>for</a:t>
            </a:r>
            <a:r>
              <a:rPr lang="ko-KR" altLang="en-US" sz="2800" dirty="0">
                <a:solidFill>
                  <a:srgbClr val="FFFFFF"/>
                </a:solidFill>
              </a:rPr>
              <a:t>문에서 시작되는 파일을 바꿔가며 계속 돌리는 방법을 </a:t>
            </a:r>
            <a:r>
              <a:rPr lang="ko-KR" altLang="en-US" sz="2800" dirty="0" err="1">
                <a:solidFill>
                  <a:srgbClr val="FFFFFF"/>
                </a:solidFill>
              </a:rPr>
              <a:t>사용중</a:t>
            </a:r>
            <a:r>
              <a:rPr lang="ko-KR" altLang="en-US" sz="2800" dirty="0">
                <a:solidFill>
                  <a:srgbClr val="FFFFFF"/>
                </a:solidFill>
              </a:rPr>
              <a:t> 이지만</a:t>
            </a:r>
            <a:endParaRPr lang="en-US" altLang="ko-KR" sz="2800" dirty="0">
              <a:solidFill>
                <a:srgbClr val="FFFFFF"/>
              </a:solidFill>
            </a:endParaRPr>
          </a:p>
          <a:p>
            <a:r>
              <a:rPr lang="ko-KR" altLang="en-US" sz="2800" dirty="0">
                <a:solidFill>
                  <a:srgbClr val="FFFFFF"/>
                </a:solidFill>
              </a:rPr>
              <a:t>시간적인 측면에서 매우 어려움</a:t>
            </a:r>
            <a:endParaRPr lang="en-US" altLang="ko-KR" sz="2800" dirty="0">
              <a:solidFill>
                <a:srgbClr val="FFFFFF"/>
              </a:solidFill>
            </a:endParaRPr>
          </a:p>
          <a:p>
            <a:endParaRPr lang="en-US" altLang="ko-KR" sz="2800" dirty="0">
              <a:solidFill>
                <a:srgbClr val="FFFFFF"/>
              </a:solidFill>
            </a:endParaRPr>
          </a:p>
          <a:p>
            <a:r>
              <a:rPr lang="ko-KR" altLang="en-US" sz="2800" dirty="0">
                <a:solidFill>
                  <a:srgbClr val="FFFFFF"/>
                </a:solidFill>
              </a:rPr>
              <a:t>사양이 좋은 학교 컴퓨터를 사용해도 비슷한 현상으로 작동 중 중지하는 상황이 생김 </a:t>
            </a:r>
          </a:p>
        </p:txBody>
      </p:sp>
    </p:spTree>
    <p:extLst>
      <p:ext uri="{BB962C8B-B14F-4D97-AF65-F5344CB8AC3E}">
        <p14:creationId xmlns:p14="http://schemas.microsoft.com/office/powerpoint/2010/main" val="217611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B56F-FA0B-4174-A89E-4EB6A510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B5198-7A17-4928-830C-74475067FF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3550" y="3884071"/>
            <a:ext cx="2609850" cy="1737048"/>
          </a:xfrm>
        </p:spPr>
        <p:txBody>
          <a:bodyPr anchor="t"/>
          <a:lstStyle/>
          <a:p>
            <a:pPr marL="0" indent="0" algn="just">
              <a:lnSpc>
                <a:spcPct val="100000"/>
              </a:lnSpc>
              <a:buNone/>
            </a:pPr>
            <a:endParaRPr lang="en-ID" sz="20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ID" sz="2000" b="1" dirty="0" err="1"/>
              <a:t>Img</a:t>
            </a:r>
            <a:r>
              <a:rPr lang="en-ID" sz="2000" b="1" dirty="0"/>
              <a:t> </a:t>
            </a:r>
            <a:r>
              <a:rPr lang="ko-KR" altLang="en-US" sz="2000" b="1" dirty="0"/>
              <a:t>저장 </a:t>
            </a:r>
            <a:endParaRPr lang="en-ID" sz="20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C7255-BB1C-4343-8457-7D31A3D2F9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anchor="t"/>
          <a:lstStyle/>
          <a:p>
            <a:pPr marL="0" indent="0" algn="just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sz="2000" b="1" dirty="0"/>
              <a:t>Code </a:t>
            </a:r>
            <a:r>
              <a:rPr lang="ko-KR" altLang="en-US" sz="2000" b="1" dirty="0"/>
              <a:t>및           </a:t>
            </a:r>
            <a:endParaRPr lang="en-US" altLang="ko-KR" sz="2000" b="1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ko-KR" altLang="en-US" sz="2000" b="1" dirty="0"/>
              <a:t>수정한 부분</a:t>
            </a:r>
            <a:endParaRPr lang="en-ID" sz="20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61CAB-1481-4C3A-B9C0-C50140668A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48599" y="3940175"/>
            <a:ext cx="2609850" cy="1680960"/>
          </a:xfrm>
        </p:spPr>
        <p:txBody>
          <a:bodyPr anchor="t"/>
          <a:lstStyle/>
          <a:p>
            <a:pPr marL="0" indent="0" algn="just">
              <a:lnSpc>
                <a:spcPct val="100000"/>
              </a:lnSpc>
              <a:buNone/>
            </a:pPr>
            <a:endParaRPr lang="en-US" altLang="ko-KR" sz="12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2000" dirty="0"/>
              <a:t>              </a:t>
            </a:r>
            <a:r>
              <a:rPr lang="ko-KR" altLang="en-US" sz="2000" b="1" dirty="0"/>
              <a:t>  </a:t>
            </a:r>
            <a:r>
              <a:rPr lang="ko-KR" altLang="en-US" sz="2000" dirty="0"/>
              <a:t> </a:t>
            </a:r>
            <a:r>
              <a:rPr lang="ko-KR" altLang="en-US" sz="2000" b="1" dirty="0"/>
              <a:t>진행상황</a:t>
            </a:r>
            <a:endParaRPr lang="en-ID" sz="20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9489D3-F080-4457-B047-84FA08A376A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55C2DE-9B33-432B-96D3-80B21D5D7A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20D5BA-D124-498D-AC11-E896E4868F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03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1196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8452-456D-40C1-B722-7A9912DC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159" y="5278495"/>
            <a:ext cx="3650510" cy="2305152"/>
          </a:xfrm>
        </p:spPr>
        <p:txBody>
          <a:bodyPr>
            <a:noAutofit/>
          </a:bodyPr>
          <a:lstStyle/>
          <a:p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r>
              <a:rPr lang="en-ID" sz="4800" dirty="0">
                <a:solidFill>
                  <a:srgbClr val="92D050"/>
                </a:solidFill>
              </a:rPr>
              <a:t>IMG </a:t>
            </a:r>
            <a:r>
              <a:rPr lang="ko-KR" altLang="en-US" sz="4800" dirty="0">
                <a:solidFill>
                  <a:srgbClr val="92D050"/>
                </a:solidFill>
              </a:rPr>
              <a:t>저장</a:t>
            </a:r>
            <a:br>
              <a:rPr lang="en-ID" sz="4800" dirty="0">
                <a:solidFill>
                  <a:srgbClr val="92D050"/>
                </a:solidFill>
              </a:rPr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altLang="ko-KR" sz="2800" b="1" dirty="0"/>
            </a:br>
            <a:br>
              <a:rPr lang="en-ID" altLang="ko-KR" sz="2800" b="1" dirty="0"/>
            </a:br>
            <a:br>
              <a:rPr lang="en-ID" altLang="ko-KR" sz="2800" b="1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endParaRPr lang="en-ID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1F41F-AD8A-424D-A9F8-F479627AF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01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9658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528918" y="366681"/>
            <a:ext cx="925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FF"/>
                </a:solidFill>
              </a:rPr>
              <a:t>IMG </a:t>
            </a:r>
            <a:r>
              <a:rPr lang="ko-KR" altLang="en-US" sz="3600" b="1" dirty="0">
                <a:solidFill>
                  <a:srgbClr val="FFFFFF"/>
                </a:solidFill>
              </a:rPr>
              <a:t>저장 조건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5479C8-D149-465E-93C4-93B0D2183712}"/>
              </a:ext>
            </a:extLst>
          </p:cNvPr>
          <p:cNvSpPr txBox="1"/>
          <p:nvPr/>
        </p:nvSpPr>
        <p:spPr>
          <a:xfrm>
            <a:off x="528918" y="1636931"/>
            <a:ext cx="1118795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dirty="0">
                <a:solidFill>
                  <a:srgbClr val="FFFFFF"/>
                </a:solidFill>
              </a:rPr>
              <a:t>사진의 크기 </a:t>
            </a:r>
            <a:r>
              <a:rPr lang="en-US" altLang="ko-KR" sz="3200" dirty="0">
                <a:solidFill>
                  <a:srgbClr val="FFFFFF"/>
                </a:solidFill>
              </a:rPr>
              <a:t>: </a:t>
            </a:r>
            <a:r>
              <a:rPr lang="ko-KR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ko-KR" sz="3200" b="1" dirty="0">
                <a:solidFill>
                  <a:srgbClr val="FF0000"/>
                </a:solidFill>
              </a:rPr>
              <a:t>299x299 </a:t>
            </a:r>
            <a:r>
              <a:rPr lang="ko-KR" altLang="en-US" sz="3200" dirty="0">
                <a:solidFill>
                  <a:srgbClr val="FFFFFF"/>
                </a:solidFill>
              </a:rPr>
              <a:t>픽셀 사이즈 </a:t>
            </a:r>
            <a:endParaRPr lang="en-US" altLang="ko-KR" sz="3200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3200" dirty="0">
                <a:solidFill>
                  <a:srgbClr val="FFFFFF"/>
                </a:solidFill>
              </a:rPr>
              <a:t>사진의 형식 </a:t>
            </a:r>
            <a:r>
              <a:rPr lang="en-US" altLang="ko-KR" sz="3200" dirty="0">
                <a:solidFill>
                  <a:srgbClr val="FFFFFF"/>
                </a:solidFill>
              </a:rPr>
              <a:t>: </a:t>
            </a:r>
            <a:r>
              <a:rPr lang="en-US" altLang="ko-KR" sz="3200" b="1" dirty="0" err="1">
                <a:solidFill>
                  <a:srgbClr val="FF0000"/>
                </a:solidFill>
              </a:rPr>
              <a:t>png</a:t>
            </a:r>
            <a:endParaRPr lang="en-US" altLang="ko-KR" sz="3200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3200" dirty="0">
                <a:solidFill>
                  <a:srgbClr val="FFFFFF"/>
                </a:solidFill>
              </a:rPr>
              <a:t>저장되는 이미지의 크기는 </a:t>
            </a:r>
            <a:r>
              <a:rPr lang="en-US" altLang="ko-KR" sz="3200" dirty="0">
                <a:solidFill>
                  <a:srgbClr val="FFFFFF"/>
                </a:solidFill>
              </a:rPr>
              <a:t>299x299 </a:t>
            </a:r>
            <a:r>
              <a:rPr lang="ko-KR" altLang="en-US" sz="3200" dirty="0">
                <a:solidFill>
                  <a:srgbClr val="FFFFFF"/>
                </a:solidFill>
              </a:rPr>
              <a:t>로</a:t>
            </a:r>
            <a:r>
              <a:rPr lang="en-US" altLang="ko-KR" sz="3200" dirty="0">
                <a:solidFill>
                  <a:srgbClr val="FFFFFF"/>
                </a:solidFill>
              </a:rPr>
              <a:t> </a:t>
            </a:r>
            <a:r>
              <a:rPr lang="ko-KR" altLang="en-US" sz="3200" dirty="0">
                <a:solidFill>
                  <a:srgbClr val="FFFFFF"/>
                </a:solidFill>
              </a:rPr>
              <a:t>하되</a:t>
            </a:r>
            <a:r>
              <a:rPr lang="en-US" altLang="ko-KR" sz="3200" dirty="0">
                <a:solidFill>
                  <a:srgbClr val="FFFFFF"/>
                </a:solidFill>
              </a:rPr>
              <a:t>, 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r>
              <a:rPr lang="en-US" altLang="ko-KR" sz="3200" dirty="0">
                <a:solidFill>
                  <a:srgbClr val="FFFFFF"/>
                </a:solidFill>
              </a:rPr>
              <a:t>x</a:t>
            </a:r>
            <a:r>
              <a:rPr lang="ko-KR" altLang="en-US" sz="3200" dirty="0">
                <a:solidFill>
                  <a:srgbClr val="FFFFFF"/>
                </a:solidFill>
              </a:rPr>
              <a:t>축과 </a:t>
            </a:r>
            <a:r>
              <a:rPr lang="en-US" altLang="ko-KR" sz="3200" dirty="0">
                <a:solidFill>
                  <a:srgbClr val="FFFFFF"/>
                </a:solidFill>
              </a:rPr>
              <a:t>y</a:t>
            </a:r>
            <a:r>
              <a:rPr lang="ko-KR" altLang="en-US" sz="3200" dirty="0">
                <a:solidFill>
                  <a:srgbClr val="FFFFFF"/>
                </a:solidFill>
              </a:rPr>
              <a:t>축의 </a:t>
            </a:r>
            <a:r>
              <a:rPr lang="ko-KR" altLang="en-US" sz="3200" dirty="0">
                <a:solidFill>
                  <a:srgbClr val="FF0000"/>
                </a:solidFill>
              </a:rPr>
              <a:t>눈금 라벨이 없어</a:t>
            </a:r>
            <a:r>
              <a:rPr lang="ko-KR" altLang="en-US" sz="3200" dirty="0">
                <a:solidFill>
                  <a:srgbClr val="FFFFFF"/>
                </a:solidFill>
              </a:rPr>
              <a:t>야 하며 </a:t>
            </a:r>
            <a:r>
              <a:rPr lang="ko-KR" altLang="en-US" sz="3200" b="1" dirty="0">
                <a:solidFill>
                  <a:srgbClr val="FF0000"/>
                </a:solidFill>
              </a:rPr>
              <a:t>여백의 공간 없이 꽉 찬 사진</a:t>
            </a:r>
            <a:r>
              <a:rPr lang="ko-KR" altLang="en-US" sz="3200" dirty="0">
                <a:solidFill>
                  <a:srgbClr val="FFFFFF"/>
                </a:solidFill>
              </a:rPr>
              <a:t>으로 저장 해야함 </a:t>
            </a:r>
            <a:r>
              <a:rPr lang="en-US" altLang="ko-KR" sz="3200" dirty="0">
                <a:solidFill>
                  <a:srgbClr val="FFFFFF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3200" dirty="0">
                <a:solidFill>
                  <a:srgbClr val="FFFFFF"/>
                </a:solidFill>
              </a:rPr>
              <a:t>파일의 이름은 환자 번호 이용  </a:t>
            </a:r>
            <a:endParaRPr lang="en-US" altLang="ko-KR" sz="3200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3200" dirty="0">
                <a:solidFill>
                  <a:srgbClr val="FFFFFF"/>
                </a:solidFill>
              </a:rPr>
              <a:t>저장 순서는 </a:t>
            </a:r>
            <a:r>
              <a:rPr lang="en-US" altLang="ko-KR" sz="3200" dirty="0">
                <a:solidFill>
                  <a:srgbClr val="FFFFFF"/>
                </a:solidFill>
              </a:rPr>
              <a:t> Spectrogram (or </a:t>
            </a:r>
            <a:r>
              <a:rPr lang="en-US" altLang="ko-KR" sz="3200" dirty="0" err="1">
                <a:solidFill>
                  <a:srgbClr val="FFFFFF"/>
                </a:solidFill>
              </a:rPr>
              <a:t>Scalrogram</a:t>
            </a:r>
            <a:r>
              <a:rPr lang="en-US" altLang="ko-KR" sz="3200" dirty="0">
                <a:solidFill>
                  <a:srgbClr val="FFFFFF"/>
                </a:solidFill>
              </a:rPr>
              <a:t>) / </a:t>
            </a:r>
            <a:r>
              <a:rPr lang="ko-KR" altLang="en-US" sz="3200" dirty="0">
                <a:solidFill>
                  <a:srgbClr val="FFFFFF"/>
                </a:solidFill>
              </a:rPr>
              <a:t>질병 파일</a:t>
            </a:r>
            <a:r>
              <a:rPr lang="en-US" altLang="ko-KR" sz="3200" dirty="0">
                <a:solidFill>
                  <a:srgbClr val="FFFFFF"/>
                </a:solidFill>
              </a:rPr>
              <a:t>(AF, AFIB…) / </a:t>
            </a:r>
            <a:r>
              <a:rPr lang="ko-KR" altLang="en-US" sz="3200" dirty="0">
                <a:solidFill>
                  <a:srgbClr val="FFFFFF"/>
                </a:solidFill>
              </a:rPr>
              <a:t>환자번호 </a:t>
            </a:r>
            <a:r>
              <a:rPr lang="en-US" altLang="ko-KR" sz="3200" dirty="0">
                <a:solidFill>
                  <a:srgbClr val="FFFFFF"/>
                </a:solidFill>
              </a:rPr>
              <a:t>(MUSE~~) / lead1 ~ 12 </a:t>
            </a:r>
            <a:r>
              <a:rPr lang="ko-KR" altLang="en-US" sz="3200" dirty="0">
                <a:solidFill>
                  <a:srgbClr val="FFFFFF"/>
                </a:solidFill>
              </a:rPr>
              <a:t>까지의 이미지 사진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8452-456D-40C1-B722-7A9912DC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018" y="5825342"/>
            <a:ext cx="3650510" cy="2305152"/>
          </a:xfrm>
        </p:spPr>
        <p:txBody>
          <a:bodyPr>
            <a:noAutofit/>
          </a:bodyPr>
          <a:lstStyle/>
          <a:p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r>
              <a:rPr lang="en-US" sz="4800" dirty="0">
                <a:solidFill>
                  <a:srgbClr val="92D050"/>
                </a:solidFill>
              </a:rPr>
              <a:t>code</a:t>
            </a:r>
            <a:r>
              <a:rPr lang="ko-KR" altLang="en-US" sz="4800" dirty="0">
                <a:solidFill>
                  <a:srgbClr val="92D050"/>
                </a:solidFill>
              </a:rPr>
              <a:t> 및</a:t>
            </a:r>
            <a:br>
              <a:rPr lang="en-US" altLang="ko-KR" sz="4800" dirty="0">
                <a:solidFill>
                  <a:srgbClr val="92D050"/>
                </a:solidFill>
              </a:rPr>
            </a:br>
            <a:r>
              <a:rPr lang="ko-KR" altLang="en-US" sz="4800" dirty="0">
                <a:solidFill>
                  <a:srgbClr val="92D050"/>
                </a:solidFill>
              </a:rPr>
              <a:t>수정한 부분</a:t>
            </a:r>
            <a:br>
              <a:rPr lang="en-ID" sz="4800" dirty="0">
                <a:solidFill>
                  <a:srgbClr val="92D050"/>
                </a:solidFill>
              </a:rPr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altLang="ko-KR" sz="2800" b="1" dirty="0"/>
            </a:br>
            <a:br>
              <a:rPr lang="en-ID" altLang="ko-KR" sz="2800" b="1" dirty="0"/>
            </a:br>
            <a:br>
              <a:rPr lang="en-ID" altLang="ko-KR" sz="2800" b="1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endParaRPr lang="en-ID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1F41F-AD8A-424D-A9F8-F479627AF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02.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8840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123737" y="344269"/>
            <a:ext cx="925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FF"/>
                </a:solidFill>
              </a:rPr>
              <a:t>CODE - 1</a:t>
            </a:r>
            <a:endParaRPr lang="ko-KR" alt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822655-5D13-4FB6-86D4-62741B470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39" y="1570503"/>
            <a:ext cx="5631602" cy="44986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0E22181-EDF2-413A-82CE-9D009341A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249" y="1569617"/>
            <a:ext cx="5882612" cy="449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1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123737" y="344269"/>
            <a:ext cx="925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FF"/>
                </a:solidFill>
              </a:rPr>
              <a:t>CODE - 2</a:t>
            </a:r>
            <a:endParaRPr lang="ko-KR" alt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A60CF5-14FD-4B81-A6D5-4C4A413B7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48" y="2337438"/>
            <a:ext cx="5988424" cy="19982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963CD7-7137-4CA9-86CA-06E87923B8BE}"/>
              </a:ext>
            </a:extLst>
          </p:cNvPr>
          <p:cNvSpPr txBox="1"/>
          <p:nvPr/>
        </p:nvSpPr>
        <p:spPr>
          <a:xfrm>
            <a:off x="6687671" y="555812"/>
            <a:ext cx="53805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FFFF"/>
                </a:solidFill>
              </a:rPr>
              <a:t>수정 사항</a:t>
            </a:r>
            <a:endParaRPr lang="en-US" altLang="ko-KR" sz="2400" dirty="0">
              <a:solidFill>
                <a:srgbClr val="FFFFFF"/>
              </a:solidFill>
            </a:endParaRPr>
          </a:p>
          <a:p>
            <a:endParaRPr lang="en-US" altLang="ko-KR" sz="2400" dirty="0">
              <a:solidFill>
                <a:srgbClr val="FFFFFF"/>
              </a:solidFill>
            </a:endParaRPr>
          </a:p>
          <a:p>
            <a:r>
              <a:rPr lang="ko-KR" altLang="en-US" sz="2400" dirty="0">
                <a:solidFill>
                  <a:srgbClr val="FFFFFF"/>
                </a:solidFill>
              </a:rPr>
              <a:t>원래대로 라면 </a:t>
            </a:r>
            <a:r>
              <a:rPr lang="en-US" altLang="ko-KR" sz="2400" b="1" dirty="0">
                <a:solidFill>
                  <a:srgbClr val="00B0F0"/>
                </a:solidFill>
              </a:rPr>
              <a:t>fig</a:t>
            </a:r>
            <a:r>
              <a:rPr lang="ko-KR" altLang="en-US" sz="2400" b="1" dirty="0">
                <a:solidFill>
                  <a:srgbClr val="00B0F0"/>
                </a:solidFill>
              </a:rPr>
              <a:t> </a:t>
            </a:r>
            <a:r>
              <a:rPr lang="en-US" altLang="ko-KR" sz="2400" b="1" dirty="0">
                <a:solidFill>
                  <a:srgbClr val="00B0F0"/>
                </a:solidFill>
              </a:rPr>
              <a:t>=</a:t>
            </a:r>
            <a:r>
              <a:rPr lang="en-US" altLang="ko-KR" sz="2400" b="1" dirty="0" err="1">
                <a:solidFill>
                  <a:srgbClr val="00B0F0"/>
                </a:solidFill>
              </a:rPr>
              <a:t>plt.figure</a:t>
            </a:r>
            <a:r>
              <a:rPr lang="en-US" altLang="ko-KR" sz="2400" b="1" dirty="0">
                <a:solidFill>
                  <a:srgbClr val="00B0F0"/>
                </a:solidFill>
              </a:rPr>
              <a:t>(</a:t>
            </a:r>
            <a:r>
              <a:rPr lang="en-US" altLang="ko-KR" sz="2400" b="1" dirty="0" err="1">
                <a:solidFill>
                  <a:srgbClr val="00B0F0"/>
                </a:solidFill>
              </a:rPr>
              <a:t>figsize</a:t>
            </a:r>
            <a:r>
              <a:rPr lang="en-US" altLang="ko-KR" sz="2400" b="1" dirty="0">
                <a:solidFill>
                  <a:srgbClr val="00B0F0"/>
                </a:solidFill>
              </a:rPr>
              <a:t>=(),</a:t>
            </a:r>
            <a:r>
              <a:rPr lang="ko-KR" altLang="en-US" sz="2400" b="1" dirty="0">
                <a:solidFill>
                  <a:srgbClr val="00B0F0"/>
                </a:solidFill>
              </a:rPr>
              <a:t> </a:t>
            </a:r>
            <a:r>
              <a:rPr lang="en-US" altLang="ko-KR" sz="2400" b="1" dirty="0">
                <a:solidFill>
                  <a:srgbClr val="00B0F0"/>
                </a:solidFill>
              </a:rPr>
              <a:t>dpi=</a:t>
            </a:r>
            <a:r>
              <a:rPr lang="en-US" altLang="ko-KR" sz="2400" b="1" dirty="0" err="1">
                <a:solidFill>
                  <a:srgbClr val="00B0F0"/>
                </a:solidFill>
              </a:rPr>
              <a:t>my_dpi</a:t>
            </a:r>
            <a:r>
              <a:rPr lang="ko-KR" altLang="en-US" sz="2400" b="1" dirty="0">
                <a:solidFill>
                  <a:srgbClr val="00B0F0"/>
                </a:solidFill>
              </a:rPr>
              <a:t> </a:t>
            </a:r>
            <a:r>
              <a:rPr lang="en-US" altLang="ko-KR" sz="2400" b="1" dirty="0">
                <a:solidFill>
                  <a:srgbClr val="00B0F0"/>
                </a:solidFill>
              </a:rPr>
              <a:t> </a:t>
            </a:r>
            <a:r>
              <a:rPr lang="ko-KR" altLang="en-US" sz="2400" dirty="0">
                <a:solidFill>
                  <a:srgbClr val="FFFFFF"/>
                </a:solidFill>
              </a:rPr>
              <a:t>부분에서 </a:t>
            </a:r>
            <a:r>
              <a:rPr lang="en-US" altLang="ko-KR" sz="2400" dirty="0" err="1">
                <a:solidFill>
                  <a:srgbClr val="FFFFFF"/>
                </a:solidFill>
              </a:rPr>
              <a:t>figsize</a:t>
            </a:r>
            <a:r>
              <a:rPr lang="ko-KR" altLang="en-US" sz="2400" dirty="0">
                <a:solidFill>
                  <a:srgbClr val="FFFFFF"/>
                </a:solidFill>
              </a:rPr>
              <a:t>에 만들고자 하는 사이즈 값이 </a:t>
            </a:r>
            <a:r>
              <a:rPr lang="en-US" altLang="ko-KR" sz="2400" dirty="0">
                <a:solidFill>
                  <a:srgbClr val="FFFFFF"/>
                </a:solidFill>
              </a:rPr>
              <a:t>299, 299</a:t>
            </a:r>
            <a:r>
              <a:rPr lang="ko-KR" altLang="en-US" sz="2400" dirty="0">
                <a:solidFill>
                  <a:srgbClr val="FFFFFF"/>
                </a:solidFill>
              </a:rPr>
              <a:t>가 들어가야함</a:t>
            </a:r>
            <a:r>
              <a:rPr lang="en-US" altLang="ko-KR" sz="2400" dirty="0">
                <a:solidFill>
                  <a:srgbClr val="FFFFFF"/>
                </a:solidFill>
              </a:rPr>
              <a:t>.</a:t>
            </a:r>
          </a:p>
          <a:p>
            <a:endParaRPr lang="en-US" altLang="ko-KR" sz="2400" dirty="0">
              <a:solidFill>
                <a:srgbClr val="FFFFFF"/>
              </a:solidFill>
            </a:endParaRPr>
          </a:p>
          <a:p>
            <a:r>
              <a:rPr lang="ko-KR" altLang="en-US" sz="2400" dirty="0">
                <a:solidFill>
                  <a:srgbClr val="FFFFFF"/>
                </a:solidFill>
              </a:rPr>
              <a:t>그런데 </a:t>
            </a:r>
            <a:r>
              <a:rPr lang="en-US" altLang="ko-KR" sz="2400" dirty="0">
                <a:solidFill>
                  <a:srgbClr val="FFFFFF"/>
                </a:solidFill>
              </a:rPr>
              <a:t>299 </a:t>
            </a:r>
            <a:r>
              <a:rPr lang="ko-KR" altLang="en-US" sz="2400" dirty="0">
                <a:solidFill>
                  <a:srgbClr val="FFFFFF"/>
                </a:solidFill>
              </a:rPr>
              <a:t>를 넣고 코드 끝부분에 나오는 </a:t>
            </a:r>
            <a:r>
              <a:rPr lang="en-US" altLang="ko-KR" sz="2400" dirty="0" err="1">
                <a:solidFill>
                  <a:srgbClr val="FFFFFF"/>
                </a:solidFill>
              </a:rPr>
              <a:t>plt.savefig</a:t>
            </a:r>
            <a:r>
              <a:rPr lang="en-US" altLang="ko-KR" sz="2400" dirty="0">
                <a:solidFill>
                  <a:srgbClr val="FFFFFF"/>
                </a:solidFill>
              </a:rPr>
              <a:t> </a:t>
            </a:r>
            <a:r>
              <a:rPr lang="ko-KR" altLang="en-US" sz="2400" dirty="0">
                <a:solidFill>
                  <a:srgbClr val="FFFFFF"/>
                </a:solidFill>
              </a:rPr>
              <a:t>에서 여백을 없애는 </a:t>
            </a:r>
            <a:r>
              <a:rPr lang="en-US" altLang="ko-KR" sz="2400" dirty="0" err="1">
                <a:solidFill>
                  <a:srgbClr val="00B0F0"/>
                </a:solidFill>
              </a:rPr>
              <a:t>bbox_inches</a:t>
            </a:r>
            <a:r>
              <a:rPr lang="en-US" altLang="ko-KR" sz="2400" dirty="0">
                <a:solidFill>
                  <a:srgbClr val="00B0F0"/>
                </a:solidFill>
              </a:rPr>
              <a:t>=“tight”</a:t>
            </a:r>
            <a:r>
              <a:rPr lang="ko-KR" altLang="en-US" sz="2400" dirty="0">
                <a:solidFill>
                  <a:srgbClr val="FFFFFF"/>
                </a:solidFill>
              </a:rPr>
              <a:t>을 </a:t>
            </a:r>
            <a:r>
              <a:rPr lang="ko-KR" altLang="en-US" sz="2400" dirty="0" err="1">
                <a:solidFill>
                  <a:srgbClr val="FFFFFF"/>
                </a:solidFill>
              </a:rPr>
              <a:t>넣게되면</a:t>
            </a:r>
            <a:r>
              <a:rPr lang="ko-KR" altLang="en-US" sz="2400" dirty="0">
                <a:solidFill>
                  <a:srgbClr val="FFFFFF"/>
                </a:solidFill>
              </a:rPr>
              <a:t> 지정했던 픽셀 사이즈가 달라짐 </a:t>
            </a:r>
            <a:r>
              <a:rPr lang="en-US" altLang="ko-KR" sz="2400" dirty="0">
                <a:solidFill>
                  <a:srgbClr val="FFFFFF"/>
                </a:solidFill>
              </a:rPr>
              <a:t>. </a:t>
            </a:r>
          </a:p>
          <a:p>
            <a:endParaRPr lang="en-US" altLang="ko-KR" sz="2400" dirty="0">
              <a:solidFill>
                <a:srgbClr val="FFFFFF"/>
              </a:solidFill>
            </a:endParaRPr>
          </a:p>
          <a:p>
            <a:r>
              <a:rPr lang="ko-KR" altLang="en-US" sz="2400" dirty="0">
                <a:solidFill>
                  <a:srgbClr val="FFFFFF"/>
                </a:solidFill>
              </a:rPr>
              <a:t>그래서 하나하나 값을 바꿔서 넣다가 </a:t>
            </a:r>
            <a:endParaRPr lang="en-US" altLang="ko-KR" sz="2400" dirty="0">
              <a:solidFill>
                <a:srgbClr val="FFFFFF"/>
              </a:solidFill>
            </a:endParaRPr>
          </a:p>
          <a:p>
            <a:r>
              <a:rPr lang="en-US" altLang="ko-KR" sz="2400" dirty="0">
                <a:solidFill>
                  <a:srgbClr val="FFFFFF"/>
                </a:solidFill>
              </a:rPr>
              <a:t>387,</a:t>
            </a:r>
            <a:r>
              <a:rPr lang="ko-KR" altLang="en-US" sz="2400" dirty="0">
                <a:solidFill>
                  <a:srgbClr val="FFFFFF"/>
                </a:solidFill>
              </a:rPr>
              <a:t> </a:t>
            </a:r>
            <a:r>
              <a:rPr lang="en-US" altLang="ko-KR" sz="2400" dirty="0">
                <a:solidFill>
                  <a:srgbClr val="FFFFFF"/>
                </a:solidFill>
              </a:rPr>
              <a:t>397</a:t>
            </a:r>
            <a:r>
              <a:rPr lang="ko-KR" altLang="en-US" sz="2400" dirty="0">
                <a:solidFill>
                  <a:srgbClr val="FFFFFF"/>
                </a:solidFill>
              </a:rPr>
              <a:t> 이라는 값을 얻음 </a:t>
            </a:r>
            <a:endParaRPr lang="en-US" altLang="ko-KR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04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266210" y="254077"/>
            <a:ext cx="8079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FFFFFF"/>
                </a:solidFill>
              </a:rPr>
              <a:t>Extent </a:t>
            </a:r>
            <a:r>
              <a:rPr lang="ko-KR" altLang="en-US" sz="4800" b="1" dirty="0">
                <a:solidFill>
                  <a:srgbClr val="FFFFFF"/>
                </a:solidFill>
              </a:rPr>
              <a:t>와</a:t>
            </a:r>
            <a:r>
              <a:rPr lang="en-US" altLang="ko-KR" sz="4800" b="1" dirty="0">
                <a:solidFill>
                  <a:srgbClr val="FFFFFF"/>
                </a:solidFill>
              </a:rPr>
              <a:t> </a:t>
            </a:r>
            <a:r>
              <a:rPr lang="en-US" altLang="ko-KR" sz="4800" b="1" dirty="0" err="1">
                <a:solidFill>
                  <a:srgbClr val="FFFFFF"/>
                </a:solidFill>
              </a:rPr>
              <a:t>xlim</a:t>
            </a:r>
            <a:r>
              <a:rPr lang="en-US" altLang="ko-KR" sz="4800" b="1" dirty="0">
                <a:solidFill>
                  <a:srgbClr val="FFFFFF"/>
                </a:solidFill>
              </a:rPr>
              <a:t>, </a:t>
            </a:r>
            <a:r>
              <a:rPr lang="en-US" altLang="ko-KR" sz="4800" b="1" dirty="0" err="1">
                <a:solidFill>
                  <a:srgbClr val="FFFFFF"/>
                </a:solidFill>
              </a:rPr>
              <a:t>ylim</a:t>
            </a:r>
            <a:endParaRPr lang="ko-KR" altLang="en-US" sz="4800" dirty="0">
              <a:solidFill>
                <a:srgbClr val="FFFFFF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518DD-D369-42A1-AE01-0C614E448739}"/>
              </a:ext>
            </a:extLst>
          </p:cNvPr>
          <p:cNvSpPr txBox="1"/>
          <p:nvPr/>
        </p:nvSpPr>
        <p:spPr>
          <a:xfrm>
            <a:off x="7886141" y="254077"/>
            <a:ext cx="4084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</a:rPr>
              <a:t>Ex) AF/MUSE_20180111_155542_84000.csv</a:t>
            </a:r>
            <a:endParaRPr lang="ko-KR" altLang="en-US" dirty="0">
              <a:solidFill>
                <a:srgbClr val="92D05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6B737F-6177-4461-8274-D1AFB7CC1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58" y="1757283"/>
            <a:ext cx="5226420" cy="32806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70C701-372D-45A7-9089-65EAF8D4C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011" y="1757283"/>
            <a:ext cx="4876190" cy="32806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1497AB-3B12-4F46-B2E2-F78588369DF4}"/>
              </a:ext>
            </a:extLst>
          </p:cNvPr>
          <p:cNvSpPr txBox="1"/>
          <p:nvPr/>
        </p:nvSpPr>
        <p:spPr>
          <a:xfrm>
            <a:off x="1255059" y="5665694"/>
            <a:ext cx="3110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Extent=[-1,1,1,31]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F17A0-7783-4484-A737-1D31024EBB5C}"/>
              </a:ext>
            </a:extLst>
          </p:cNvPr>
          <p:cNvSpPr txBox="1"/>
          <p:nvPr/>
        </p:nvSpPr>
        <p:spPr>
          <a:xfrm>
            <a:off x="7664823" y="5419472"/>
            <a:ext cx="37293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rgbClr val="FF0000"/>
                </a:solidFill>
              </a:rPr>
              <a:t>Plt.xlim</a:t>
            </a:r>
            <a:r>
              <a:rPr lang="en-US" altLang="ko-KR" sz="3200" dirty="0">
                <a:solidFill>
                  <a:srgbClr val="FF0000"/>
                </a:solidFill>
              </a:rPr>
              <a:t>(0, 1000)</a:t>
            </a:r>
          </a:p>
          <a:p>
            <a:r>
              <a:rPr lang="en-US" altLang="ko-KR" sz="3200" dirty="0" err="1">
                <a:solidFill>
                  <a:srgbClr val="FF0000"/>
                </a:solidFill>
              </a:rPr>
              <a:t>Plt.ylim</a:t>
            </a:r>
            <a:r>
              <a:rPr lang="en-US" altLang="ko-KR" sz="3200" dirty="0">
                <a:solidFill>
                  <a:srgbClr val="FF0000"/>
                </a:solidFill>
              </a:rPr>
              <a:t>(0, 50)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46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8452-456D-40C1-B722-7A9912DC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159" y="5278495"/>
            <a:ext cx="3650510" cy="2305152"/>
          </a:xfrm>
        </p:spPr>
        <p:txBody>
          <a:bodyPr>
            <a:noAutofit/>
          </a:bodyPr>
          <a:lstStyle/>
          <a:p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r>
              <a:rPr lang="ko-KR" altLang="en-US" sz="4000" b="1" dirty="0">
                <a:solidFill>
                  <a:srgbClr val="92D050"/>
                </a:solidFill>
              </a:rPr>
              <a:t>진행상황</a:t>
            </a:r>
            <a:br>
              <a:rPr lang="en-ID" sz="4800" dirty="0">
                <a:solidFill>
                  <a:srgbClr val="92D050"/>
                </a:solidFill>
              </a:rPr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altLang="ko-KR" sz="2800" b="1" dirty="0"/>
            </a:br>
            <a:br>
              <a:rPr lang="en-ID" altLang="ko-KR" sz="2800" b="1" dirty="0"/>
            </a:br>
            <a:br>
              <a:rPr lang="en-ID" altLang="ko-KR" sz="2800" b="1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endParaRPr lang="en-ID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1F41F-AD8A-424D-A9F8-F479627AF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03.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62023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midnight">
      <a:dk1>
        <a:srgbClr val="000000"/>
      </a:dk1>
      <a:lt1>
        <a:srgbClr val="EEE3DA"/>
      </a:lt1>
      <a:dk2>
        <a:srgbClr val="000000"/>
      </a:dk2>
      <a:lt2>
        <a:srgbClr val="EEE3DA"/>
      </a:lt2>
      <a:accent1>
        <a:srgbClr val="585251"/>
      </a:accent1>
      <a:accent2>
        <a:srgbClr val="D2B69E"/>
      </a:accent2>
      <a:accent3>
        <a:srgbClr val="766E6C"/>
      </a:accent3>
      <a:accent4>
        <a:srgbClr val="B3B3B3"/>
      </a:accent4>
      <a:accent5>
        <a:srgbClr val="323B36"/>
      </a:accent5>
      <a:accent6>
        <a:srgbClr val="D2B69E"/>
      </a:accent6>
      <a:hlink>
        <a:srgbClr val="EEE3DA"/>
      </a:hlink>
      <a:folHlink>
        <a:srgbClr val="323B36"/>
      </a:folHlink>
    </a:clrScheme>
    <a:fontScheme name="Custom 1">
      <a:majorFont>
        <a:latin typeface="Archivo Black"/>
        <a:ea typeface=""/>
        <a:cs typeface=""/>
      </a:majorFont>
      <a:minorFont>
        <a:latin typeface="Libre Baskervil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 Midnight Template.pptx" id="{AA2FD798-F13D-4A55-AAEC-09020F6D3A30}" vid="{61A2B015-476E-4596-9506-E114E5E946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 Midnight Template</Template>
  <TotalTime>524</TotalTime>
  <Words>331</Words>
  <Application>Microsoft Office PowerPoint</Application>
  <PresentationFormat>와이드스크린</PresentationFormat>
  <Paragraphs>62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Archivo Black</vt:lpstr>
      <vt:lpstr>Libre Baskerville</vt:lpstr>
      <vt:lpstr>Arial</vt:lpstr>
      <vt:lpstr>Calibri</vt:lpstr>
      <vt:lpstr>Playfair Display</vt:lpstr>
      <vt:lpstr>Office 테마</vt:lpstr>
      <vt:lpstr>Deep Learning - 4</vt:lpstr>
      <vt:lpstr>contents</vt:lpstr>
      <vt:lpstr>      IMG 저장           </vt:lpstr>
      <vt:lpstr>PowerPoint 프레젠테이션</vt:lpstr>
      <vt:lpstr>      code 및 수정한 부분           </vt:lpstr>
      <vt:lpstr>PowerPoint 프레젠테이션</vt:lpstr>
      <vt:lpstr>PowerPoint 프레젠테이션</vt:lpstr>
      <vt:lpstr>PowerPoint 프레젠테이션</vt:lpstr>
      <vt:lpstr>     진행상황           </vt:lpstr>
      <vt:lpstr>PowerPoint 프레젠테이션</vt:lpstr>
      <vt:lpstr>PowerPoint 프레젠테이션</vt:lpstr>
      <vt:lpstr>               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기계학습 - 1</dc:title>
  <dc:creator>H ee</dc:creator>
  <cp:lastModifiedBy>이희창</cp:lastModifiedBy>
  <cp:revision>34</cp:revision>
  <dcterms:created xsi:type="dcterms:W3CDTF">2021-07-25T13:42:34Z</dcterms:created>
  <dcterms:modified xsi:type="dcterms:W3CDTF">2021-09-16T06:14:47Z</dcterms:modified>
</cp:coreProperties>
</file>