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95" r:id="rId2"/>
    <p:sldId id="283" r:id="rId3"/>
    <p:sldId id="366" r:id="rId4"/>
    <p:sldId id="332" r:id="rId5"/>
    <p:sldId id="328" r:id="rId6"/>
    <p:sldId id="341" r:id="rId7"/>
    <p:sldId id="318" r:id="rId8"/>
    <p:sldId id="340" r:id="rId9"/>
    <p:sldId id="326" r:id="rId10"/>
    <p:sldId id="343" r:id="rId11"/>
    <p:sldId id="353" r:id="rId12"/>
    <p:sldId id="342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4" r:id="rId23"/>
    <p:sldId id="355" r:id="rId24"/>
    <p:sldId id="356" r:id="rId25"/>
    <p:sldId id="357" r:id="rId26"/>
    <p:sldId id="358" r:id="rId27"/>
    <p:sldId id="359" r:id="rId28"/>
    <p:sldId id="360" r:id="rId29"/>
    <p:sldId id="361" r:id="rId30"/>
    <p:sldId id="362" r:id="rId31"/>
    <p:sldId id="363" r:id="rId32"/>
    <p:sldId id="364" r:id="rId33"/>
    <p:sldId id="365" r:id="rId34"/>
    <p:sldId id="338" r:id="rId35"/>
    <p:sldId id="33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6E6E6"/>
    <a:srgbClr val="B5875F"/>
    <a:srgbClr val="EABB40"/>
    <a:srgbClr val="F9EDD7"/>
    <a:srgbClr val="EFEFEF"/>
    <a:srgbClr val="353638"/>
    <a:srgbClr val="636852"/>
    <a:srgbClr val="76838B"/>
    <a:srgbClr val="656A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16" autoAdjust="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95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13B5F6C-7147-4370-8AA3-64F41DDFD9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330640-1F0F-4FD2-8E0F-D61F3EB9CF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76A23-F64E-410E-9933-5CF80C92A90C}" type="datetimeFigureOut">
              <a:rPr lang="en-ID" smtClean="0"/>
              <a:t>07/10/2021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F83D6D-9183-40AA-8D07-E195A3312C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FB6699-E673-4492-8D3D-8CF2AFF95C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317EE-0622-4866-8D18-25CE03D2752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388866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E8909-E5A9-4597-8B2B-4FE5570D75EB}" type="datetimeFigureOut">
              <a:rPr lang="en-ID" smtClean="0"/>
              <a:t>07/10/2021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CC75A8-F08B-4865-8B51-4C323A3291A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44476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CC75A8-F08B-4865-8B51-4C323A3291A9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49577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pattFill prst="wdUpDiag">
          <a:fgClr>
            <a:srgbClr val="FFFF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F7CCC1-3CBB-41F2-B9C4-813BA92C2800}"/>
              </a:ext>
            </a:extLst>
          </p:cNvPr>
          <p:cNvSpPr/>
          <p:nvPr userDrawn="1"/>
        </p:nvSpPr>
        <p:spPr>
          <a:xfrm>
            <a:off x="0" y="595086"/>
            <a:ext cx="11654972" cy="6277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CA5C42-8660-4144-90F8-83E42246A6E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1694889"/>
            <a:ext cx="8705850" cy="3004741"/>
          </a:xfrm>
          <a:noFill/>
          <a:ln w="76200">
            <a:noFill/>
          </a:ln>
        </p:spPr>
        <p:txBody>
          <a:bodyPr anchor="ctr">
            <a:noAutofit/>
          </a:bodyPr>
          <a:lstStyle>
            <a:lvl1pPr algn="l">
              <a:defRPr sz="72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A84757-0A31-42A4-8AF4-E9682F72562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5039305"/>
            <a:ext cx="8705850" cy="453495"/>
          </a:xfrm>
        </p:spPr>
        <p:txBody>
          <a:bodyPr/>
          <a:lstStyle>
            <a:lvl1pPr marL="0" indent="0" algn="l">
              <a:buNone/>
              <a:defRPr sz="2400" i="0" spc="6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AE704-8736-43EB-B790-0237AE0C5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EFEFEF"/>
                </a:solidFill>
                <a:latin typeface="Playfair Display" panose="00000500000000000000" pitchFamily="2" charset="0"/>
              </a:defRPr>
            </a:lvl1pPr>
          </a:lstStyle>
          <a:p>
            <a:fld id="{79AA9DB5-A1F6-4624-970D-0BADA959D4A3}" type="datetimeFigureOut">
              <a:rPr lang="en-ID" smtClean="0"/>
              <a:pPr/>
              <a:t>07/10/2021</a:t>
            </a:fld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2D268-297F-4761-8EF4-DC6A0F988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EFEFEF"/>
                </a:solidFill>
                <a:latin typeface="Playfair Display" panose="00000500000000000000" pitchFamily="2" charset="0"/>
              </a:defRPr>
            </a:lvl1pPr>
          </a:lstStyle>
          <a:p>
            <a:endParaRPr lang="en-ID" dirty="0">
              <a:solidFill>
                <a:srgbClr val="EFEFE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180F5-C3D6-4504-BDF3-1BCE2F53A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EFEFEF"/>
                </a:solidFill>
              </a:defRPr>
            </a:lvl1pPr>
          </a:lstStyle>
          <a:p>
            <a:fld id="{356B735F-8457-406A-A744-FC5DA5F22371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9382B4D2-F1EA-496B-877A-D319593CE6C3}"/>
              </a:ext>
            </a:extLst>
          </p:cNvPr>
          <p:cNvSpPr/>
          <p:nvPr userDrawn="1"/>
        </p:nvSpPr>
        <p:spPr>
          <a:xfrm rot="5400000">
            <a:off x="-1" y="1"/>
            <a:ext cx="595089" cy="595086"/>
          </a:xfrm>
          <a:prstGeom prst="triangle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CB2FCA17-ABEE-4A0F-B904-C6A4997C1B9F}"/>
              </a:ext>
            </a:extLst>
          </p:cNvPr>
          <p:cNvSpPr/>
          <p:nvPr userDrawn="1"/>
        </p:nvSpPr>
        <p:spPr>
          <a:xfrm rot="16200000">
            <a:off x="11625943" y="6306453"/>
            <a:ext cx="595089" cy="537029"/>
          </a:xfrm>
          <a:prstGeom prst="triangle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94618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FE64FAC-5479-4CDF-B93C-E8CE0D5559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-5727" y="0"/>
            <a:ext cx="4915811" cy="6858000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450614-111B-481D-B661-7F1BC02152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5400000">
            <a:off x="2784486" y="3158331"/>
            <a:ext cx="5394193" cy="1185916"/>
          </a:xfrm>
        </p:spPr>
        <p:txBody>
          <a:bodyPr anchor="b"/>
          <a:lstStyle>
            <a:lvl1pPr>
              <a:defRPr sz="6000">
                <a:ln w="19050">
                  <a:noFill/>
                </a:ln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heading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6F703-B627-4B6B-8663-620A5CC61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8999" y="2008981"/>
            <a:ext cx="4114801" cy="2840038"/>
          </a:xfrm>
        </p:spPr>
        <p:txBody>
          <a:bodyPr/>
          <a:lstStyle>
            <a:lvl1pPr marL="0" indent="0">
              <a:buNone/>
              <a:defRPr sz="16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6262B-23B8-4AB8-A52A-A96F9FF6F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353638"/>
                </a:solidFill>
              </a:defRPr>
            </a:lvl1pPr>
          </a:lstStyle>
          <a:p>
            <a:fld id="{79AA9DB5-A1F6-4624-970D-0BADA959D4A3}" type="datetimeFigureOut">
              <a:rPr lang="en-ID" smtClean="0"/>
              <a:pPr/>
              <a:t>07/10/2021</a:t>
            </a:fld>
            <a:endParaRPr lang="en-ID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B139A-A351-4040-A6D4-8C0AC653C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353638"/>
                </a:solidFill>
              </a:defRPr>
            </a:lvl1pPr>
          </a:lstStyle>
          <a:p>
            <a:endParaRPr lang="en-ID" dirty="0">
              <a:solidFill>
                <a:srgbClr val="353638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01873-32A3-4CC1-8939-73F0B43D5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353638"/>
                </a:solidFill>
              </a:defRPr>
            </a:lvl1pPr>
          </a:lstStyle>
          <a:p>
            <a:fld id="{356B735F-8457-406A-A744-FC5DA5F22371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7343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BFD46-59E1-4F55-AC46-F453E1B06B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43036" y="1355179"/>
            <a:ext cx="5105927" cy="3444874"/>
          </a:xfrm>
        </p:spPr>
        <p:txBody>
          <a:bodyPr>
            <a:noAutofit/>
          </a:bodyPr>
          <a:lstStyle>
            <a:lvl1pPr algn="ctr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quote</a:t>
            </a:r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C66221-AADF-4726-9FA1-2CB4F0C22E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086110"/>
            <a:ext cx="2743200" cy="365125"/>
          </a:xfrm>
        </p:spPr>
        <p:txBody>
          <a:bodyPr/>
          <a:lstStyle>
            <a:lvl1pPr>
              <a:defRPr>
                <a:solidFill>
                  <a:srgbClr val="EFEFEF"/>
                </a:solidFill>
              </a:defRPr>
            </a:lvl1pPr>
          </a:lstStyle>
          <a:p>
            <a:fld id="{79AA9DB5-A1F6-4624-970D-0BADA959D4A3}" type="datetimeFigureOut">
              <a:rPr lang="en-ID" smtClean="0"/>
              <a:pPr/>
              <a:t>07/10/2021</a:t>
            </a:fld>
            <a:endParaRPr lang="en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143C5-1D4B-46C8-A783-9D7353BCC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086110"/>
            <a:ext cx="4114800" cy="365125"/>
          </a:xfrm>
        </p:spPr>
        <p:txBody>
          <a:bodyPr/>
          <a:lstStyle>
            <a:lvl1pPr>
              <a:defRPr>
                <a:solidFill>
                  <a:srgbClr val="EFEFEF"/>
                </a:solidFill>
              </a:defRPr>
            </a:lvl1pPr>
          </a:lstStyle>
          <a:p>
            <a:endParaRPr lang="en-ID">
              <a:solidFill>
                <a:srgbClr val="EFEFE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DB84BE-8FE3-4C31-9AE1-41C645ACE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86110"/>
            <a:ext cx="2743200" cy="365125"/>
          </a:xfrm>
        </p:spPr>
        <p:txBody>
          <a:bodyPr/>
          <a:lstStyle>
            <a:lvl1pPr>
              <a:defRPr>
                <a:solidFill>
                  <a:srgbClr val="EFEFEF"/>
                </a:solidFill>
              </a:defRPr>
            </a:lvl1pPr>
          </a:lstStyle>
          <a:p>
            <a:fld id="{356B735F-8457-406A-A744-FC5DA5F22371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9A8ED02-4B65-47C9-A125-EB2355B93AE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5999" y="5337358"/>
            <a:ext cx="2609850" cy="463367"/>
          </a:xfrm>
        </p:spPr>
        <p:txBody>
          <a:bodyPr anchor="t">
            <a:normAutofit/>
          </a:bodyPr>
          <a:lstStyle>
            <a:lvl1pPr algn="r">
              <a:buNone/>
              <a:defRPr sz="280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- author</a:t>
            </a:r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75F29E-4C36-40B4-A4AE-4B16EEA6E266}"/>
              </a:ext>
            </a:extLst>
          </p:cNvPr>
          <p:cNvSpPr txBox="1"/>
          <p:nvPr userDrawn="1"/>
        </p:nvSpPr>
        <p:spPr>
          <a:xfrm>
            <a:off x="3047547" y="967645"/>
            <a:ext cx="99097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“</a:t>
            </a:r>
            <a:endParaRPr lang="en-ID" sz="14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668F2E-85D4-46F6-9DAC-5164D0D5E5E4}"/>
              </a:ext>
            </a:extLst>
          </p:cNvPr>
          <p:cNvSpPr txBox="1"/>
          <p:nvPr userDrawn="1"/>
        </p:nvSpPr>
        <p:spPr>
          <a:xfrm rot="10800000">
            <a:off x="8158312" y="2945764"/>
            <a:ext cx="99097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“</a:t>
            </a:r>
            <a:endParaRPr lang="en-ID" sz="14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C60642-8BEC-4D49-A094-A82A4827961B}"/>
              </a:ext>
            </a:extLst>
          </p:cNvPr>
          <p:cNvSpPr/>
          <p:nvPr userDrawn="1"/>
        </p:nvSpPr>
        <p:spPr>
          <a:xfrm>
            <a:off x="0" y="1691577"/>
            <a:ext cx="537484" cy="2772078"/>
          </a:xfrm>
          <a:prstGeom prst="rect">
            <a:avLst/>
          </a:prstGeom>
          <a:pattFill prst="wdUpDiag">
            <a:fgClr>
              <a:srgbClr val="FFFFFF"/>
            </a:fgClr>
            <a:bgClr>
              <a:schemeClr val="tx1"/>
            </a:bgClr>
          </a:patt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C5C1A8-0E04-4184-A859-68E95BF15524}"/>
              </a:ext>
            </a:extLst>
          </p:cNvPr>
          <p:cNvSpPr/>
          <p:nvPr userDrawn="1"/>
        </p:nvSpPr>
        <p:spPr>
          <a:xfrm>
            <a:off x="11654515" y="1559725"/>
            <a:ext cx="537484" cy="2772078"/>
          </a:xfrm>
          <a:prstGeom prst="rect">
            <a:avLst/>
          </a:prstGeom>
          <a:pattFill prst="wdUpDiag">
            <a:fgClr>
              <a:srgbClr val="FFFFFF"/>
            </a:fgClr>
            <a:bgClr>
              <a:schemeClr val="tx1"/>
            </a:bgClr>
          </a:patt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50186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D4DFA4-C94C-47E7-8439-E4615143A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A9DB5-A1F6-4624-970D-0BADA959D4A3}" type="datetimeFigureOut">
              <a:rPr lang="en-ID" smtClean="0"/>
              <a:pPr/>
              <a:t>07/10/2021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81F571-12F5-451E-9FCE-CFE76E245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B16FFB-A4F1-413C-BF9A-4F8CA7270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B735F-8457-406A-A744-FC5DA5F22371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7" name="Table Placeholder 12">
            <a:extLst>
              <a:ext uri="{FF2B5EF4-FFF2-40B4-BE49-F238E27FC236}">
                <a16:creationId xmlns:a16="http://schemas.microsoft.com/office/drawing/2014/main" id="{D9395DDA-F6BE-4441-8D98-234EFA53DC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62000" y="2800615"/>
            <a:ext cx="5334000" cy="258233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ko-KR" altLang="en-US"/>
              <a:t>표를 추가하려면 아이콘을 클릭하십시오</a:t>
            </a:r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5BB087-3DBD-4763-B5CC-A3313FA04B99}"/>
              </a:ext>
            </a:extLst>
          </p:cNvPr>
          <p:cNvSpPr/>
          <p:nvPr userDrawn="1"/>
        </p:nvSpPr>
        <p:spPr>
          <a:xfrm>
            <a:off x="8153400" y="1868147"/>
            <a:ext cx="4038600" cy="3121706"/>
          </a:xfrm>
          <a:prstGeom prst="rect">
            <a:avLst/>
          </a:prstGeom>
          <a:solidFill>
            <a:srgbClr val="FFFFF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8987BDA-8CB1-49D7-BFCD-1CBF33D125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1475052"/>
            <a:ext cx="5334000" cy="1325563"/>
          </a:xfrm>
        </p:spPr>
        <p:txBody>
          <a:bodyPr anchor="b"/>
          <a:lstStyle>
            <a:lvl1pPr algn="l">
              <a:defRPr sz="8000">
                <a:ln w="19050">
                  <a:noFill/>
                </a:ln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title</a:t>
            </a:r>
            <a:endParaRPr lang="en-ID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1CD0A0-85C1-4938-A2E7-D143AD921C54}"/>
              </a:ext>
            </a:extLst>
          </p:cNvPr>
          <p:cNvSpPr/>
          <p:nvPr userDrawn="1"/>
        </p:nvSpPr>
        <p:spPr>
          <a:xfrm>
            <a:off x="7522028" y="3424237"/>
            <a:ext cx="1891317" cy="2772078"/>
          </a:xfrm>
          <a:prstGeom prst="rect">
            <a:avLst/>
          </a:prstGeom>
          <a:pattFill prst="wdUpDiag">
            <a:fgClr>
              <a:srgbClr val="FFFFFF"/>
            </a:fgClr>
            <a:bgClr>
              <a:schemeClr val="tx1"/>
            </a:bgClr>
          </a:patt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14594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03F4D9-F45E-4139-83D5-0A3803216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36852"/>
                </a:solidFill>
              </a:defRPr>
            </a:lvl1pPr>
          </a:lstStyle>
          <a:p>
            <a:fld id="{79AA9DB5-A1F6-4624-970D-0BADA959D4A3}" type="datetimeFigureOut">
              <a:rPr lang="en-ID" smtClean="0"/>
              <a:pPr/>
              <a:t>07/10/2021</a:t>
            </a:fld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6FFC3C-1755-45B8-9A15-FA947DE49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36852"/>
                </a:solidFill>
              </a:defRPr>
            </a:lvl1pPr>
          </a:lstStyle>
          <a:p>
            <a:endParaRPr lang="en-ID">
              <a:solidFill>
                <a:srgbClr val="63685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7CD62-6ACA-41C3-A1AF-76FB3AAEF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36852"/>
                </a:solidFill>
              </a:defRPr>
            </a:lvl1pPr>
          </a:lstStyle>
          <a:p>
            <a:fld id="{356B735F-8457-406A-A744-FC5DA5F22371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5237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BFD46-59E1-4F55-AC46-F453E1B06B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902065"/>
            <a:ext cx="5105927" cy="1325563"/>
          </a:xfrm>
        </p:spPr>
        <p:txBody>
          <a:bodyPr>
            <a:noAutofit/>
          </a:bodyPr>
          <a:lstStyle>
            <a:lvl1pPr>
              <a:defRPr sz="7200">
                <a:ln w="19050">
                  <a:noFill/>
                </a:ln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title</a:t>
            </a:r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C66221-AADF-4726-9FA1-2CB4F0C22E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086110"/>
            <a:ext cx="2743200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79AA9DB5-A1F6-4624-970D-0BADA959D4A3}" type="datetimeFigureOut">
              <a:rPr lang="en-ID" smtClean="0"/>
              <a:pPr/>
              <a:t>07/10/2021</a:t>
            </a:fld>
            <a:endParaRPr lang="en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143C5-1D4B-46C8-A783-9D7353BCC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086110"/>
            <a:ext cx="4114800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ID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DB84BE-8FE3-4C31-9AE1-41C645ACE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86110"/>
            <a:ext cx="2743200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356B735F-8457-406A-A744-FC5DA5F22371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FA6F1EC-F7C2-4665-9DDF-2E52290BFA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33551" y="3884087"/>
            <a:ext cx="2609850" cy="1737048"/>
          </a:xfrm>
        </p:spPr>
        <p:txBody>
          <a:bodyPr anchor="ctr">
            <a:noAutofit/>
          </a:bodyPr>
          <a:lstStyle>
            <a:lvl1pPr algn="r">
              <a:defRPr sz="1400">
                <a:solidFill>
                  <a:srgbClr val="FFFFFF"/>
                </a:solidFill>
              </a:defRPr>
            </a:lvl1pPr>
            <a:lvl2pPr algn="r">
              <a:defRPr sz="1200">
                <a:solidFill>
                  <a:srgbClr val="FFFFFF"/>
                </a:solidFill>
              </a:defRPr>
            </a:lvl2pPr>
            <a:lvl3pPr algn="r">
              <a:defRPr sz="1100">
                <a:solidFill>
                  <a:srgbClr val="FFFFFF"/>
                </a:solidFill>
              </a:defRPr>
            </a:lvl3pPr>
            <a:lvl4pPr algn="r">
              <a:defRPr sz="1050">
                <a:solidFill>
                  <a:srgbClr val="FFFFFF"/>
                </a:solidFill>
              </a:defRPr>
            </a:lvl4pPr>
            <a:lvl5pPr algn="r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ID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B455469-8D17-467F-A532-836304E7BC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91075" y="3884087"/>
            <a:ext cx="2609850" cy="1737048"/>
          </a:xfrm>
        </p:spPr>
        <p:txBody>
          <a:bodyPr anchor="ctr">
            <a:noAutofit/>
          </a:bodyPr>
          <a:lstStyle>
            <a:lvl1pPr algn="r">
              <a:defRPr sz="1400">
                <a:solidFill>
                  <a:srgbClr val="FFFFFF"/>
                </a:solidFill>
              </a:defRPr>
            </a:lvl1pPr>
            <a:lvl2pPr algn="r">
              <a:defRPr sz="1200">
                <a:solidFill>
                  <a:srgbClr val="FFFFFF"/>
                </a:solidFill>
              </a:defRPr>
            </a:lvl2pPr>
            <a:lvl3pPr algn="r">
              <a:defRPr sz="1100">
                <a:solidFill>
                  <a:srgbClr val="FFFFFF"/>
                </a:solidFill>
              </a:defRPr>
            </a:lvl3pPr>
            <a:lvl4pPr algn="r">
              <a:defRPr sz="1050">
                <a:solidFill>
                  <a:srgbClr val="FFFFFF"/>
                </a:solidFill>
              </a:defRPr>
            </a:lvl4pPr>
            <a:lvl5pPr algn="r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ID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F294ABF-07A9-44CD-AC9B-A0922AEA59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48599" y="3884087"/>
            <a:ext cx="2609850" cy="1737048"/>
          </a:xfrm>
        </p:spPr>
        <p:txBody>
          <a:bodyPr anchor="ctr">
            <a:noAutofit/>
          </a:bodyPr>
          <a:lstStyle>
            <a:lvl1pPr algn="r">
              <a:defRPr sz="1400">
                <a:solidFill>
                  <a:srgbClr val="FFFFFF"/>
                </a:solidFill>
              </a:defRPr>
            </a:lvl1pPr>
            <a:lvl2pPr algn="r">
              <a:defRPr sz="1200">
                <a:solidFill>
                  <a:srgbClr val="FFFFFF"/>
                </a:solidFill>
              </a:defRPr>
            </a:lvl2pPr>
            <a:lvl3pPr algn="r">
              <a:defRPr sz="1100">
                <a:solidFill>
                  <a:srgbClr val="FFFFFF"/>
                </a:solidFill>
              </a:defRPr>
            </a:lvl3pPr>
            <a:lvl4pPr algn="r">
              <a:defRPr sz="1050">
                <a:solidFill>
                  <a:srgbClr val="FFFFFF"/>
                </a:solidFill>
              </a:defRPr>
            </a:lvl4pPr>
            <a:lvl5pPr algn="r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ID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9A8ED02-4B65-47C9-A125-EB2355B93AE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33550" y="3048000"/>
            <a:ext cx="2609850" cy="892175"/>
          </a:xfrm>
        </p:spPr>
        <p:txBody>
          <a:bodyPr anchor="b">
            <a:normAutofit/>
          </a:bodyPr>
          <a:lstStyle>
            <a:lvl1pPr algn="r">
              <a:buNone/>
              <a:defRPr sz="480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</a:t>
            </a:r>
            <a:endParaRPr lang="en-ID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34E66934-F5D3-4FDA-BA1C-45655FDDAE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91075" y="3048000"/>
            <a:ext cx="2609850" cy="892175"/>
          </a:xfrm>
        </p:spPr>
        <p:txBody>
          <a:bodyPr anchor="b">
            <a:normAutofit/>
          </a:bodyPr>
          <a:lstStyle>
            <a:lvl1pPr algn="r">
              <a:buNone/>
              <a:defRPr sz="480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02</a:t>
            </a:r>
            <a:endParaRPr lang="en-ID" dirty="0"/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3C5B7C1C-3DBB-4926-AA3C-772DCC1A13A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48599" y="3072162"/>
            <a:ext cx="2609850" cy="892175"/>
          </a:xfrm>
        </p:spPr>
        <p:txBody>
          <a:bodyPr anchor="b">
            <a:normAutofit/>
          </a:bodyPr>
          <a:lstStyle>
            <a:lvl1pPr algn="r">
              <a:buNone/>
              <a:defRPr sz="480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03</a:t>
            </a:r>
            <a:endParaRPr lang="en-ID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450845-50DD-4567-9EB1-FBC3975D84CC}"/>
              </a:ext>
            </a:extLst>
          </p:cNvPr>
          <p:cNvSpPr/>
          <p:nvPr userDrawn="1"/>
        </p:nvSpPr>
        <p:spPr>
          <a:xfrm>
            <a:off x="11851353" y="2132210"/>
            <a:ext cx="340647" cy="2772078"/>
          </a:xfrm>
          <a:prstGeom prst="rect">
            <a:avLst/>
          </a:prstGeom>
          <a:pattFill prst="wdUpDiag">
            <a:fgClr>
              <a:srgbClr val="FFFFFF"/>
            </a:fgClr>
            <a:bgClr>
              <a:schemeClr val="tx1"/>
            </a:bgClr>
          </a:patt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4639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4E7B102-C412-457C-A611-3EBF36BD5BFD}"/>
              </a:ext>
            </a:extLst>
          </p:cNvPr>
          <p:cNvSpPr/>
          <p:nvPr userDrawn="1"/>
        </p:nvSpPr>
        <p:spPr>
          <a:xfrm>
            <a:off x="4710325" y="3108145"/>
            <a:ext cx="2035629" cy="2772078"/>
          </a:xfrm>
          <a:prstGeom prst="rect">
            <a:avLst/>
          </a:prstGeom>
          <a:pattFill prst="wdUpDiag">
            <a:fgClr>
              <a:srgbClr val="FFFFFF"/>
            </a:fgClr>
            <a:bgClr>
              <a:schemeClr val="tx1"/>
            </a:bgClr>
          </a:patt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CC83EC-1848-4009-8D63-6CE85A27A5F3}"/>
              </a:ext>
            </a:extLst>
          </p:cNvPr>
          <p:cNvSpPr/>
          <p:nvPr userDrawn="1"/>
        </p:nvSpPr>
        <p:spPr>
          <a:xfrm>
            <a:off x="3934883" y="460110"/>
            <a:ext cx="1793257" cy="4980024"/>
          </a:xfrm>
          <a:prstGeom prst="rect">
            <a:avLst/>
          </a:prstGeom>
          <a:solidFill>
            <a:srgbClr val="FFFFF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7BFD46-59E1-4F55-AC46-F453E1B06B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057" y="2594975"/>
            <a:ext cx="4829083" cy="1026341"/>
          </a:xfrm>
          <a:ln>
            <a:noFill/>
          </a:ln>
        </p:spPr>
        <p:txBody>
          <a:bodyPr>
            <a:noAutofit/>
          </a:bodyPr>
          <a:lstStyle>
            <a:lvl1pPr>
              <a:defRPr sz="7200">
                <a:ln w="19050">
                  <a:noFill/>
                </a:ln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about</a:t>
            </a:r>
            <a:br>
              <a:rPr lang="en-US" dirty="0"/>
            </a:br>
            <a:r>
              <a:rPr lang="en-US" dirty="0"/>
              <a:t>us</a:t>
            </a:r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C66221-AADF-4726-9FA1-2CB4F0C22E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110" y="6356350"/>
            <a:ext cx="2743200" cy="365125"/>
          </a:xfrm>
        </p:spPr>
        <p:txBody>
          <a:bodyPr/>
          <a:lstStyle/>
          <a:p>
            <a:fld id="{79AA9DB5-A1F6-4624-970D-0BADA959D4A3}" type="datetimeFigureOut">
              <a:rPr lang="en-ID" smtClean="0"/>
              <a:t>07/10/2021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143C5-1D4B-46C8-A783-9D7353BCC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87596" y="6356350"/>
            <a:ext cx="4114800" cy="365125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DB84BE-8FE3-4C31-9AE1-41C645ACE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4206" y="6356350"/>
            <a:ext cx="2743200" cy="365125"/>
          </a:xfrm>
        </p:spPr>
        <p:txBody>
          <a:bodyPr/>
          <a:lstStyle/>
          <a:p>
            <a:fld id="{356B735F-8457-406A-A744-FC5DA5F22371}" type="slidenum">
              <a:rPr lang="en-ID" smtClean="0"/>
              <a:t>‹#›</a:t>
            </a:fld>
            <a:endParaRPr lang="en-ID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DB9D8F12-25F7-426A-B193-60FF98B295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87596" y="1037383"/>
            <a:ext cx="3812875" cy="3825479"/>
          </a:xfrm>
          <a:prstGeom prst="rect">
            <a:avLst/>
          </a:prstGeom>
          <a:ln w="76200"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2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ID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79000F2-C3BD-4EE0-A686-60147953B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54333" y="2103750"/>
            <a:ext cx="3876143" cy="3716867"/>
          </a:xfrm>
        </p:spPr>
        <p:txBody>
          <a:bodyPr/>
          <a:lstStyle>
            <a:lvl1pPr marL="0" indent="0" algn="just">
              <a:buNone/>
              <a:defRPr sz="16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77922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3488F14-0336-4CEB-B7E2-A0890AA0CF56}"/>
              </a:ext>
            </a:extLst>
          </p:cNvPr>
          <p:cNvSpPr/>
          <p:nvPr userDrawn="1"/>
        </p:nvSpPr>
        <p:spPr>
          <a:xfrm>
            <a:off x="2353011" y="1"/>
            <a:ext cx="3371514" cy="43815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C4C43F-DBE5-4AEA-9C3F-8E3539CAF2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311997" y="3842616"/>
            <a:ext cx="4705205" cy="1325563"/>
          </a:xfrm>
          <a:noFill/>
        </p:spPr>
        <p:txBody>
          <a:bodyPr/>
          <a:lstStyle>
            <a:lvl1pPr algn="l">
              <a:defRPr sz="6600">
                <a:ln w="19050">
                  <a:noFill/>
                </a:ln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heading</a:t>
            </a:r>
            <a:endParaRPr lang="en-ID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57D6B8C-279B-491D-A3BC-1A71497183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85900" y="6356350"/>
            <a:ext cx="2743200" cy="365125"/>
          </a:xfrm>
        </p:spPr>
        <p:txBody>
          <a:bodyPr/>
          <a:lstStyle/>
          <a:p>
            <a:fld id="{79AA9DB5-A1F6-4624-970D-0BADA959D4A3}" type="datetimeFigureOut">
              <a:rPr lang="en-ID" smtClean="0"/>
              <a:t>07/10/2021</a:t>
            </a:fld>
            <a:endParaRPr lang="en-ID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955452E-2FAF-4D88-880B-0CDDE3FD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86300" y="6356350"/>
            <a:ext cx="4114800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129B176-3BD8-48FB-A73F-E819CB2EC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300" y="6356350"/>
            <a:ext cx="2743200" cy="365125"/>
          </a:xfrm>
        </p:spPr>
        <p:txBody>
          <a:bodyPr/>
          <a:lstStyle/>
          <a:p>
            <a:fld id="{356B735F-8457-406A-A744-FC5DA5F22371}" type="slidenum">
              <a:rPr lang="en-ID" smtClean="0"/>
              <a:t>‹#›</a:t>
            </a:fld>
            <a:endParaRPr lang="en-ID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C6AC282-F079-475F-BD8B-2496927CC0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86200" y="528110"/>
            <a:ext cx="2510558" cy="3325282"/>
          </a:xfrm>
        </p:spPr>
        <p:txBody>
          <a:bodyPr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  <a:lvl2pPr>
              <a:defRPr sz="1800">
                <a:solidFill>
                  <a:srgbClr val="FFFFFF"/>
                </a:solidFill>
              </a:defRPr>
            </a:lvl2pPr>
            <a:lvl3pPr>
              <a:defRPr sz="1600">
                <a:solidFill>
                  <a:srgbClr val="FFFFFF"/>
                </a:solidFill>
              </a:defRPr>
            </a:lvl3pPr>
            <a:lvl4pPr>
              <a:defRPr sz="1400">
                <a:solidFill>
                  <a:srgbClr val="FFFFFF"/>
                </a:solidFill>
              </a:defRPr>
            </a:lvl4pPr>
            <a:lvl5pPr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ID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72AC95-6CBE-4235-A692-1840BBD3E6B0}"/>
              </a:ext>
            </a:extLst>
          </p:cNvPr>
          <p:cNvSpPr/>
          <p:nvPr userDrawn="1"/>
        </p:nvSpPr>
        <p:spPr>
          <a:xfrm>
            <a:off x="7067164" y="1428751"/>
            <a:ext cx="3371514" cy="43815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4EFE4270-4E02-42BA-84A0-06536195F3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58187" y="2066998"/>
            <a:ext cx="2594889" cy="3228902"/>
          </a:xfrm>
        </p:spPr>
        <p:txBody>
          <a:bodyPr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  <a:lvl2pPr>
              <a:defRPr sz="1800">
                <a:solidFill>
                  <a:srgbClr val="FFFFFF"/>
                </a:solidFill>
              </a:defRPr>
            </a:lvl2pPr>
            <a:lvl3pPr>
              <a:defRPr sz="1600">
                <a:solidFill>
                  <a:srgbClr val="FFFFFF"/>
                </a:solidFill>
              </a:defRPr>
            </a:lvl3pPr>
            <a:lvl4pPr>
              <a:defRPr sz="1400">
                <a:solidFill>
                  <a:srgbClr val="FFFFFF"/>
                </a:solidFill>
              </a:defRPr>
            </a:lvl4pPr>
            <a:lvl5pPr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1511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F9AFA-F1A4-4219-979B-6CECB1B293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01004" y="3848803"/>
            <a:ext cx="3346446" cy="1225386"/>
          </a:xfrm>
        </p:spPr>
        <p:txBody>
          <a:bodyPr anchor="b"/>
          <a:lstStyle>
            <a:lvl1pPr>
              <a:defRPr sz="6000">
                <a:ln w="19050">
                  <a:noFill/>
                </a:ln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one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0B6C0-F851-4755-8DFC-C25496DDE40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001004" y="5074189"/>
            <a:ext cx="3194050" cy="548145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DE03B-7B5E-468E-A317-7B5F0B33C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79AA9DB5-A1F6-4624-970D-0BADA959D4A3}" type="datetimeFigureOut">
              <a:rPr lang="en-ID" smtClean="0"/>
              <a:pPr/>
              <a:t>07/10/2021</a:t>
            </a:fld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3C55C-16DA-450F-AED0-FF4EEBF3B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ID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D4842-8D05-4CC8-A307-EDD41A31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356B735F-8457-406A-A744-FC5DA5F22371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D891652-7A20-4E89-A6F3-F4466C0F12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62402" y="2888186"/>
            <a:ext cx="2117142" cy="1081627"/>
          </a:xfrm>
        </p:spPr>
        <p:txBody>
          <a:bodyPr/>
          <a:lstStyle>
            <a:lvl1pPr>
              <a:buNone/>
              <a:defRPr sz="8800">
                <a:ln w="19050">
                  <a:noFill/>
                </a:ln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01.</a:t>
            </a:r>
            <a:endParaRPr lang="en-ID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7A9008-1BC1-45C0-B5FF-4890C75522CB}"/>
              </a:ext>
            </a:extLst>
          </p:cNvPr>
          <p:cNvCxnSpPr>
            <a:cxnSpLocks/>
          </p:cNvCxnSpPr>
          <p:nvPr userDrawn="1"/>
        </p:nvCxnSpPr>
        <p:spPr>
          <a:xfrm flipV="1">
            <a:off x="7171267" y="2462746"/>
            <a:ext cx="0" cy="4396856"/>
          </a:xfrm>
          <a:prstGeom prst="line">
            <a:avLst/>
          </a:prstGeom>
          <a:ln w="762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50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4F882E-ECD5-4E51-8E53-3195178F6F18}"/>
              </a:ext>
            </a:extLst>
          </p:cNvPr>
          <p:cNvSpPr/>
          <p:nvPr userDrawn="1"/>
        </p:nvSpPr>
        <p:spPr>
          <a:xfrm>
            <a:off x="7522028" y="3424237"/>
            <a:ext cx="1891317" cy="2772078"/>
          </a:xfrm>
          <a:prstGeom prst="rect">
            <a:avLst/>
          </a:prstGeom>
          <a:pattFill prst="wdUpDiag">
            <a:fgClr>
              <a:srgbClr val="FFFFFF"/>
            </a:fgClr>
            <a:bgClr>
              <a:schemeClr val="tx1"/>
            </a:bgClr>
          </a:patt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788BD1-D6A0-4316-9738-B1FFE46FE744}"/>
              </a:ext>
            </a:extLst>
          </p:cNvPr>
          <p:cNvSpPr/>
          <p:nvPr userDrawn="1"/>
        </p:nvSpPr>
        <p:spPr>
          <a:xfrm>
            <a:off x="8220075" y="981075"/>
            <a:ext cx="2838450" cy="4886325"/>
          </a:xfrm>
          <a:prstGeom prst="rect">
            <a:avLst/>
          </a:prstGeom>
          <a:solidFill>
            <a:srgbClr val="FFFFF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2D448-C2E1-4A6B-A6C4-73B446CAC70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00982" y="1463276"/>
            <a:ext cx="4899818" cy="392747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tx1"/>
                </a:solidFill>
                <a:latin typeface="+mn-lt"/>
              </a:defRPr>
            </a:lvl3pPr>
            <a:lvl4pPr>
              <a:defRPr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Pointers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1C679-03E4-4643-B26D-F3D99C789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  <a:latin typeface="Playfair Display" panose="00000500000000000000" pitchFamily="2" charset="0"/>
              </a:defRPr>
            </a:lvl1pPr>
          </a:lstStyle>
          <a:p>
            <a:fld id="{79AA9DB5-A1F6-4624-970D-0BADA959D4A3}" type="datetimeFigureOut">
              <a:rPr lang="en-ID" smtClean="0"/>
              <a:pPr/>
              <a:t>07/10/2021</a:t>
            </a:fld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BC614-E49F-441E-974F-44884003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ID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91D14-5274-4886-B3C8-4071E75F8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356B735F-8457-406A-A744-FC5DA5F22371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971A7-BCA4-40C3-A04E-80F58FC23A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2416728" y="2803765"/>
            <a:ext cx="6509855" cy="1325563"/>
          </a:xfrm>
        </p:spPr>
        <p:txBody>
          <a:bodyPr/>
          <a:lstStyle>
            <a:lvl1pPr algn="ctr">
              <a:defRPr sz="6600">
                <a:ln w="19050">
                  <a:noFill/>
                </a:ln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headlines</a:t>
            </a:r>
            <a:endParaRPr lang="en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7EDFA36-9819-4E32-95CE-A28E91E3246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6377" y="1559718"/>
            <a:ext cx="5125624" cy="3734593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ko-KR" altLang="en-US"/>
              <a:t>그림을 추가하려면 아이콘을 클릭하십시오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53439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1C679-03E4-4643-B26D-F3D99C789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36852"/>
                </a:solidFill>
                <a:latin typeface="Playfair Display" panose="00000500000000000000" pitchFamily="2" charset="0"/>
              </a:defRPr>
            </a:lvl1pPr>
          </a:lstStyle>
          <a:p>
            <a:fld id="{79AA9DB5-A1F6-4624-970D-0BADA959D4A3}" type="datetimeFigureOut">
              <a:rPr lang="en-ID" smtClean="0"/>
              <a:pPr/>
              <a:t>07/10/2021</a:t>
            </a:fld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BC614-E49F-441E-974F-44884003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36852"/>
                </a:solidFill>
              </a:defRPr>
            </a:lvl1pPr>
          </a:lstStyle>
          <a:p>
            <a:endParaRPr lang="en-ID" dirty="0">
              <a:solidFill>
                <a:srgbClr val="636852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91D14-5274-4886-B3C8-4071E75F8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36852"/>
                </a:solidFill>
              </a:defRPr>
            </a:lvl1pPr>
          </a:lstStyle>
          <a:p>
            <a:fld id="{356B735F-8457-406A-A744-FC5DA5F22371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971A7-BCA4-40C3-A04E-80F58FC23A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5078" y="604440"/>
            <a:ext cx="2856321" cy="2077242"/>
          </a:xfrm>
        </p:spPr>
        <p:txBody>
          <a:bodyPr/>
          <a:lstStyle>
            <a:lvl1pPr>
              <a:defRPr sz="6600">
                <a:ln w="19050">
                  <a:noFill/>
                </a:ln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chart title</a:t>
            </a:r>
            <a:endParaRPr lang="en-ID" dirty="0"/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37145E78-FB70-422B-B31C-26E80089255D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287838" y="2438400"/>
            <a:ext cx="6578600" cy="3505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차트를 추가하려면 아이콘을 클릭하십시오</a:t>
            </a:r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939273-90DC-40DF-BA2C-5560A13FA307}"/>
              </a:ext>
            </a:extLst>
          </p:cNvPr>
          <p:cNvSpPr/>
          <p:nvPr userDrawn="1"/>
        </p:nvSpPr>
        <p:spPr>
          <a:xfrm>
            <a:off x="11572876" y="985837"/>
            <a:ext cx="619123" cy="4886325"/>
          </a:xfrm>
          <a:prstGeom prst="rect">
            <a:avLst/>
          </a:prstGeom>
          <a:solidFill>
            <a:srgbClr val="FFFFF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4038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1C679-03E4-4643-B26D-F3D99C789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  <a:latin typeface="Playfair Display" panose="00000500000000000000" pitchFamily="2" charset="0"/>
              </a:defRPr>
            </a:lvl1pPr>
          </a:lstStyle>
          <a:p>
            <a:fld id="{79AA9DB5-A1F6-4624-970D-0BADA959D4A3}" type="datetimeFigureOut">
              <a:rPr lang="en-ID" smtClean="0"/>
              <a:pPr/>
              <a:t>07/10/2021</a:t>
            </a:fld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BC614-E49F-441E-974F-44884003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D" dirty="0">
              <a:solidFill>
                <a:schemeClr val="accent3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91D14-5274-4886-B3C8-4071E75F8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356B735F-8457-406A-A744-FC5DA5F22371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971A7-BCA4-40C3-A04E-80F58FC23A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33551" y="909636"/>
            <a:ext cx="4505326" cy="1325563"/>
          </a:xfrm>
        </p:spPr>
        <p:txBody>
          <a:bodyPr anchor="b">
            <a:normAutofit/>
          </a:bodyPr>
          <a:lstStyle>
            <a:lvl1pPr algn="r">
              <a:defRPr sz="5400">
                <a:ln w="19050">
                  <a:noFill/>
                </a:ln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chart title</a:t>
            </a:r>
            <a:endParaRPr lang="en-ID" dirty="0"/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37145E78-FB70-422B-B31C-26E80089255D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343455" y="1395256"/>
            <a:ext cx="5513583" cy="4067487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ko-KR" altLang="en-US"/>
              <a:t>차트를 추가하려면 아이콘을 클릭하십시오</a:t>
            </a:r>
            <a:endParaRPr lang="en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F605E1E-A41F-4026-B324-E493E86298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33550" y="2371725"/>
            <a:ext cx="4505326" cy="3571875"/>
          </a:xfrm>
        </p:spPr>
        <p:txBody>
          <a:bodyPr anchor="t">
            <a:normAutofit/>
          </a:bodyPr>
          <a:lstStyle>
            <a:lvl1pPr algn="r">
              <a:defRPr sz="2400">
                <a:solidFill>
                  <a:schemeClr val="bg2"/>
                </a:solidFill>
              </a:defRPr>
            </a:lvl1pPr>
            <a:lvl2pPr algn="r">
              <a:defRPr sz="2000">
                <a:solidFill>
                  <a:schemeClr val="bg2"/>
                </a:solidFill>
              </a:defRPr>
            </a:lvl2pPr>
            <a:lvl3pPr algn="r">
              <a:defRPr sz="1800">
                <a:solidFill>
                  <a:schemeClr val="bg2"/>
                </a:solidFill>
              </a:defRPr>
            </a:lvl3pPr>
            <a:lvl4pPr algn="r">
              <a:defRPr sz="1600">
                <a:solidFill>
                  <a:schemeClr val="bg2"/>
                </a:solidFill>
              </a:defRPr>
            </a:lvl4pPr>
            <a:lvl5pPr algn="r"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A0FD89-3F50-44FF-A430-9C146291E813}"/>
              </a:ext>
            </a:extLst>
          </p:cNvPr>
          <p:cNvSpPr/>
          <p:nvPr userDrawn="1"/>
        </p:nvSpPr>
        <p:spPr>
          <a:xfrm>
            <a:off x="0" y="1057275"/>
            <a:ext cx="682171" cy="4886325"/>
          </a:xfrm>
          <a:prstGeom prst="rect">
            <a:avLst/>
          </a:prstGeom>
          <a:pattFill prst="wdUpDiag">
            <a:fgClr>
              <a:srgbClr val="FFFFFF"/>
            </a:fgClr>
            <a:bgClr>
              <a:schemeClr val="tx1"/>
            </a:bgClr>
          </a:patt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9098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09CB8BE-62A7-4F36-85D3-F6763CAA2FEF}"/>
              </a:ext>
            </a:extLst>
          </p:cNvPr>
          <p:cNvSpPr/>
          <p:nvPr userDrawn="1"/>
        </p:nvSpPr>
        <p:spPr>
          <a:xfrm>
            <a:off x="1620161" y="0"/>
            <a:ext cx="10571839" cy="3465770"/>
          </a:xfrm>
          <a:prstGeom prst="rect">
            <a:avLst/>
          </a:prstGeom>
          <a:solidFill>
            <a:srgbClr val="FFFFF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46AEF4-A670-4040-AD77-1BF78326B9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2188125" y="2619247"/>
            <a:ext cx="6291007" cy="1325563"/>
          </a:xfrm>
        </p:spPr>
        <p:txBody>
          <a:bodyPr/>
          <a:lstStyle>
            <a:lvl1pPr algn="r">
              <a:defRPr sz="8000">
                <a:ln w="19050">
                  <a:noFill/>
                </a:ln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title</a:t>
            </a:r>
            <a:endParaRPr lang="en-ID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A7A9F-8CB0-4885-8C10-0CB02F091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79AA9DB5-A1F6-4624-970D-0BADA959D4A3}" type="datetimeFigureOut">
              <a:rPr lang="en-ID" smtClean="0"/>
              <a:pPr/>
              <a:t>07/10/2021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DB91E-FBAD-41E2-AC1E-9F19277B3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ID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4518E-B930-4327-B3E2-8C79DCA6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356B735F-8457-406A-A744-FC5DA5F22371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2142B423-F3AE-4A85-A9BE-565D6B8C9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286910" y="1390650"/>
            <a:ext cx="4094840" cy="4002181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ID" dirty="0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0A9C1DE1-2FF6-4288-8149-DDF8C3DF7CA3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7143750" y="1390650"/>
            <a:ext cx="4094840" cy="4002181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ID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E45C699-CAA2-4C7E-A4AF-E8F1D6C16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86911" y="5530547"/>
            <a:ext cx="4094840" cy="410999"/>
          </a:xfrm>
        </p:spPr>
        <p:txBody>
          <a:bodyPr anchor="ctr"/>
          <a:lstStyle>
            <a:lvl1pPr marL="0" indent="0" algn="ctr">
              <a:buNone/>
              <a:defRPr sz="1600" i="0" spc="300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E4D1C67-CB57-4382-9EBF-31DC4EC29E05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7158208" y="5525715"/>
            <a:ext cx="4080382" cy="410999"/>
          </a:xfrm>
        </p:spPr>
        <p:txBody>
          <a:bodyPr anchor="ctr"/>
          <a:lstStyle>
            <a:lvl1pPr marL="0" indent="0" algn="ctr">
              <a:buNone/>
              <a:defRPr sz="1600" i="0" spc="300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125251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183DA2-AB58-40A9-9F27-C89AC8614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080" y="365125"/>
            <a:ext cx="81199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AB1CE-4A8A-481A-9353-A480D2634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7080" y="1825625"/>
            <a:ext cx="811991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92708-E52D-4103-9A98-C480CDECD3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79AA9DB5-A1F6-4624-970D-0BADA959D4A3}" type="datetimeFigureOut">
              <a:rPr lang="en-ID" smtClean="0"/>
              <a:pPr/>
              <a:t>07/10/2021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B8837-B0F6-4426-8862-F133D501E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ID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32B1A-B0B9-4218-96CA-0C74E0290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356B735F-8457-406A-A744-FC5DA5F22371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176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7" r:id="rId3"/>
    <p:sldLayoutId id="2147483661" r:id="rId4"/>
    <p:sldLayoutId id="2147483651" r:id="rId5"/>
    <p:sldLayoutId id="2147483650" r:id="rId6"/>
    <p:sldLayoutId id="2147483658" r:id="rId7"/>
    <p:sldLayoutId id="2147483659" r:id="rId8"/>
    <p:sldLayoutId id="2147483652" r:id="rId9"/>
    <p:sldLayoutId id="2147483656" r:id="rId10"/>
    <p:sldLayoutId id="2147483662" r:id="rId11"/>
    <p:sldLayoutId id="2147483663" r:id="rId12"/>
    <p:sldLayoutId id="2147483655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tabLst>
          <a:tab pos="1885950" algn="l"/>
        </a:tabLst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>
          <a:tab pos="1885950" algn="l"/>
        </a:tabLst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>
          <a:tab pos="1885950" algn="l"/>
        </a:tabLst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>
          <a:tab pos="1885950" algn="l"/>
        </a:tabLst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>
          <a:tab pos="1885950" algn="l"/>
        </a:tabLst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7B86-1DC0-4EB0-9346-75704A8FEF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Deep Learning</a:t>
            </a:r>
            <a:r>
              <a:rPr lang="ko-KR" altLang="en-US" dirty="0"/>
              <a:t> </a:t>
            </a:r>
            <a:r>
              <a:rPr lang="en-US" altLang="ko-KR" dirty="0"/>
              <a:t>- 5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9AE90-F149-4C4C-8D0F-8AD5BA7DC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16242" y="5039305"/>
            <a:ext cx="3632608" cy="45349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20173277   </a:t>
            </a:r>
            <a:r>
              <a:rPr lang="ko-KR" altLang="en-US" b="1" dirty="0" err="1">
                <a:solidFill>
                  <a:srgbClr val="FFFFFF"/>
                </a:solidFill>
              </a:rPr>
              <a:t>이희창</a:t>
            </a:r>
            <a:endParaRPr lang="en-ID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447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C4AB2DC-DBA5-4E50-8201-9D40FA59B8B5}"/>
              </a:ext>
            </a:extLst>
          </p:cNvPr>
          <p:cNvSpPr txBox="1"/>
          <p:nvPr/>
        </p:nvSpPr>
        <p:spPr>
          <a:xfrm>
            <a:off x="400762" y="137001"/>
            <a:ext cx="9255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FFFF"/>
                </a:solidFill>
              </a:rPr>
              <a:t>Spectrogram - 1</a:t>
            </a:r>
            <a:r>
              <a:rPr lang="ko-KR" altLang="en-US" sz="3600" b="1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4F8038-C8CE-4EDB-9610-475716AD5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6661" y="990600"/>
            <a:ext cx="5226421" cy="5780467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762CE8-44D1-4A09-B550-ACD1659F1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62" y="912100"/>
            <a:ext cx="11390476" cy="32888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AB3AAB-ED67-477F-B06B-FCEA8B2458B3}"/>
              </a:ext>
            </a:extLst>
          </p:cNvPr>
          <p:cNvSpPr txBox="1"/>
          <p:nvPr/>
        </p:nvSpPr>
        <p:spPr>
          <a:xfrm>
            <a:off x="7466202" y="4890782"/>
            <a:ext cx="3238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Accuracy : 0.82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122168C-0F9E-4AB4-BAA8-C1016879D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62" y="4468708"/>
            <a:ext cx="4866913" cy="20346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1D4551-421C-436B-84FC-ECAB15A9C3E8}"/>
              </a:ext>
            </a:extLst>
          </p:cNvPr>
          <p:cNvSpPr txBox="1"/>
          <p:nvPr/>
        </p:nvSpPr>
        <p:spPr>
          <a:xfrm>
            <a:off x="7466202" y="5605790"/>
            <a:ext cx="3590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Stop point : 175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179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C4AB2DC-DBA5-4E50-8201-9D40FA59B8B5}"/>
              </a:ext>
            </a:extLst>
          </p:cNvPr>
          <p:cNvSpPr txBox="1"/>
          <p:nvPr/>
        </p:nvSpPr>
        <p:spPr>
          <a:xfrm>
            <a:off x="528918" y="366681"/>
            <a:ext cx="9255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FFFF"/>
                </a:solidFill>
              </a:rPr>
              <a:t>Spectrogram - 2</a:t>
            </a:r>
            <a:r>
              <a:rPr lang="ko-KR" altLang="en-US" sz="3600" b="1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4F8038-C8CE-4EDB-9610-475716AD5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6661" y="990600"/>
            <a:ext cx="5226421" cy="5780467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8BB028-CDA4-4CEA-AEB9-F757DAD66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05" y="1784555"/>
            <a:ext cx="11276190" cy="32888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FD1A2A-1621-45A4-A549-38F57D2ED044}"/>
              </a:ext>
            </a:extLst>
          </p:cNvPr>
          <p:cNvSpPr txBox="1"/>
          <p:nvPr/>
        </p:nvSpPr>
        <p:spPr>
          <a:xfrm>
            <a:off x="7818540" y="428237"/>
            <a:ext cx="3238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Accuracy : 0.83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F20CF3-0688-4967-B876-6DBA969F854A}"/>
              </a:ext>
            </a:extLst>
          </p:cNvPr>
          <p:cNvSpPr txBox="1"/>
          <p:nvPr/>
        </p:nvSpPr>
        <p:spPr>
          <a:xfrm>
            <a:off x="7818540" y="1052155"/>
            <a:ext cx="3590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Stop point : 160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360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C4AB2DC-DBA5-4E50-8201-9D40FA59B8B5}"/>
              </a:ext>
            </a:extLst>
          </p:cNvPr>
          <p:cNvSpPr txBox="1"/>
          <p:nvPr/>
        </p:nvSpPr>
        <p:spPr>
          <a:xfrm>
            <a:off x="528918" y="366681"/>
            <a:ext cx="9255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FFFF"/>
                </a:solidFill>
              </a:rPr>
              <a:t>Spectrogram</a:t>
            </a:r>
            <a:r>
              <a:rPr lang="ko-KR" altLang="en-US" sz="3600" b="1" dirty="0">
                <a:solidFill>
                  <a:srgbClr val="FFFFFF"/>
                </a:solidFill>
              </a:rPr>
              <a:t> </a:t>
            </a:r>
            <a:r>
              <a:rPr lang="en-US" altLang="ko-KR" sz="3600" b="1" dirty="0">
                <a:solidFill>
                  <a:srgbClr val="FFFFFF"/>
                </a:solidFill>
              </a:rPr>
              <a:t>- 3</a:t>
            </a:r>
            <a:endParaRPr lang="ko-KR" altLang="en-US" sz="3600" b="1" dirty="0">
              <a:solidFill>
                <a:srgbClr val="FFFFFF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4F8038-C8CE-4EDB-9610-475716AD5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6661" y="990600"/>
            <a:ext cx="5226421" cy="5780467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DFD1002-AC0B-4BC7-AAD1-6B134A84C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05" y="1784555"/>
            <a:ext cx="11276190" cy="32888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2A0998-5E0E-4B26-9A7A-C1EA1A0BEE7E}"/>
              </a:ext>
            </a:extLst>
          </p:cNvPr>
          <p:cNvSpPr txBox="1"/>
          <p:nvPr/>
        </p:nvSpPr>
        <p:spPr>
          <a:xfrm>
            <a:off x="7818540" y="428237"/>
            <a:ext cx="3238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Accuracy : 0.83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65AB72-193A-42C3-8B84-5810EA82FE0B}"/>
              </a:ext>
            </a:extLst>
          </p:cNvPr>
          <p:cNvSpPr txBox="1"/>
          <p:nvPr/>
        </p:nvSpPr>
        <p:spPr>
          <a:xfrm>
            <a:off x="7818540" y="1052155"/>
            <a:ext cx="3590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Stop point : 175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897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C4AB2DC-DBA5-4E50-8201-9D40FA59B8B5}"/>
              </a:ext>
            </a:extLst>
          </p:cNvPr>
          <p:cNvSpPr txBox="1"/>
          <p:nvPr/>
        </p:nvSpPr>
        <p:spPr>
          <a:xfrm>
            <a:off x="528918" y="366681"/>
            <a:ext cx="9255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FFFF"/>
                </a:solidFill>
              </a:rPr>
              <a:t>Spectrogram</a:t>
            </a:r>
            <a:r>
              <a:rPr lang="ko-KR" altLang="en-US" sz="3600" b="1" dirty="0">
                <a:solidFill>
                  <a:srgbClr val="FFFFFF"/>
                </a:solidFill>
              </a:rPr>
              <a:t> </a:t>
            </a:r>
            <a:r>
              <a:rPr lang="en-US" altLang="ko-KR" sz="3600" b="1" dirty="0">
                <a:solidFill>
                  <a:srgbClr val="FFFFFF"/>
                </a:solidFill>
              </a:rPr>
              <a:t>- 4</a:t>
            </a:r>
            <a:endParaRPr lang="ko-KR" altLang="en-US" sz="3600" b="1" dirty="0">
              <a:solidFill>
                <a:srgbClr val="FFFFFF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4F8038-C8CE-4EDB-9610-475716AD5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6661" y="990600"/>
            <a:ext cx="5226421" cy="5780467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989351-2E43-4175-B0BB-B82BCEA4D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09" y="1784555"/>
            <a:ext cx="11352381" cy="32888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EA344B-DD7E-443C-A686-8AD649CC3657}"/>
              </a:ext>
            </a:extLst>
          </p:cNvPr>
          <p:cNvSpPr txBox="1"/>
          <p:nvPr/>
        </p:nvSpPr>
        <p:spPr>
          <a:xfrm>
            <a:off x="7818540" y="428237"/>
            <a:ext cx="3238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Accuracy : 0.81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C9D9B3-99FD-41BF-BF24-36184715E941}"/>
              </a:ext>
            </a:extLst>
          </p:cNvPr>
          <p:cNvSpPr txBox="1"/>
          <p:nvPr/>
        </p:nvSpPr>
        <p:spPr>
          <a:xfrm>
            <a:off x="7818540" y="1052155"/>
            <a:ext cx="3590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Stop point : 120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581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C4AB2DC-DBA5-4E50-8201-9D40FA59B8B5}"/>
              </a:ext>
            </a:extLst>
          </p:cNvPr>
          <p:cNvSpPr txBox="1"/>
          <p:nvPr/>
        </p:nvSpPr>
        <p:spPr>
          <a:xfrm>
            <a:off x="528918" y="366681"/>
            <a:ext cx="9255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FFFF"/>
                </a:solidFill>
              </a:rPr>
              <a:t>Spectrogram</a:t>
            </a:r>
            <a:r>
              <a:rPr lang="ko-KR" altLang="en-US" sz="3600" b="1" dirty="0">
                <a:solidFill>
                  <a:srgbClr val="FFFFFF"/>
                </a:solidFill>
              </a:rPr>
              <a:t> </a:t>
            </a:r>
            <a:r>
              <a:rPr lang="en-US" altLang="ko-KR" sz="3600" b="1" dirty="0">
                <a:solidFill>
                  <a:srgbClr val="FFFFFF"/>
                </a:solidFill>
              </a:rPr>
              <a:t>- 5</a:t>
            </a:r>
            <a:endParaRPr lang="ko-KR" altLang="en-US" sz="3600" b="1" dirty="0">
              <a:solidFill>
                <a:srgbClr val="FFFFFF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4F8038-C8CE-4EDB-9610-475716AD5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6661" y="990600"/>
            <a:ext cx="5226421" cy="5780467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0609E0-4CBD-4921-9309-C43B9E575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05" y="1784555"/>
            <a:ext cx="11276190" cy="32888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1560F9-C621-4C02-8D54-B3892F94006B}"/>
              </a:ext>
            </a:extLst>
          </p:cNvPr>
          <p:cNvSpPr txBox="1"/>
          <p:nvPr/>
        </p:nvSpPr>
        <p:spPr>
          <a:xfrm>
            <a:off x="7818540" y="428237"/>
            <a:ext cx="3238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Accuracy : 0.81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774BA-71FE-4708-91C7-E9F7F2B45618}"/>
              </a:ext>
            </a:extLst>
          </p:cNvPr>
          <p:cNvSpPr txBox="1"/>
          <p:nvPr/>
        </p:nvSpPr>
        <p:spPr>
          <a:xfrm>
            <a:off x="7818540" y="1052155"/>
            <a:ext cx="3590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Stop point : 80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087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C4AB2DC-DBA5-4E50-8201-9D40FA59B8B5}"/>
              </a:ext>
            </a:extLst>
          </p:cNvPr>
          <p:cNvSpPr txBox="1"/>
          <p:nvPr/>
        </p:nvSpPr>
        <p:spPr>
          <a:xfrm>
            <a:off x="528918" y="366681"/>
            <a:ext cx="9255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FFFF"/>
                </a:solidFill>
              </a:rPr>
              <a:t>Spectrogram</a:t>
            </a:r>
            <a:r>
              <a:rPr lang="ko-KR" altLang="en-US" sz="3600" b="1" dirty="0">
                <a:solidFill>
                  <a:srgbClr val="FFFFFF"/>
                </a:solidFill>
              </a:rPr>
              <a:t> </a:t>
            </a:r>
            <a:r>
              <a:rPr lang="en-US" altLang="ko-KR" sz="3600" b="1" dirty="0">
                <a:solidFill>
                  <a:srgbClr val="FFFFFF"/>
                </a:solidFill>
              </a:rPr>
              <a:t>- 6</a:t>
            </a:r>
            <a:endParaRPr lang="ko-KR" altLang="en-US" sz="3600" b="1" dirty="0">
              <a:solidFill>
                <a:srgbClr val="FFFFFF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4F8038-C8CE-4EDB-9610-475716AD5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6661" y="990600"/>
            <a:ext cx="5226421" cy="5780467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24BC45-38EE-4848-B77F-A89C264C3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57" y="1784555"/>
            <a:ext cx="11314285" cy="32888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05AF28-8F61-4C43-A5DC-3D2ECB6DEE52}"/>
              </a:ext>
            </a:extLst>
          </p:cNvPr>
          <p:cNvSpPr txBox="1"/>
          <p:nvPr/>
        </p:nvSpPr>
        <p:spPr>
          <a:xfrm>
            <a:off x="7818540" y="428237"/>
            <a:ext cx="3238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Accuracy : 0.82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C8CDA8-A334-419D-A8C1-518F7CBE23CD}"/>
              </a:ext>
            </a:extLst>
          </p:cNvPr>
          <p:cNvSpPr txBox="1"/>
          <p:nvPr/>
        </p:nvSpPr>
        <p:spPr>
          <a:xfrm>
            <a:off x="7818540" y="1052155"/>
            <a:ext cx="3590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Stop point : 160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057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C4AB2DC-DBA5-4E50-8201-9D40FA59B8B5}"/>
              </a:ext>
            </a:extLst>
          </p:cNvPr>
          <p:cNvSpPr txBox="1"/>
          <p:nvPr/>
        </p:nvSpPr>
        <p:spPr>
          <a:xfrm>
            <a:off x="528918" y="366681"/>
            <a:ext cx="9255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FFFF"/>
                </a:solidFill>
              </a:rPr>
              <a:t>Spectrogram</a:t>
            </a:r>
            <a:r>
              <a:rPr lang="ko-KR" altLang="en-US" sz="3600" b="1" dirty="0">
                <a:solidFill>
                  <a:srgbClr val="FFFFFF"/>
                </a:solidFill>
              </a:rPr>
              <a:t> </a:t>
            </a:r>
            <a:r>
              <a:rPr lang="en-US" altLang="ko-KR" sz="3600" b="1" dirty="0">
                <a:solidFill>
                  <a:srgbClr val="FFFFFF"/>
                </a:solidFill>
              </a:rPr>
              <a:t>- 7</a:t>
            </a:r>
            <a:endParaRPr lang="ko-KR" altLang="en-US" sz="3600" b="1" dirty="0">
              <a:solidFill>
                <a:srgbClr val="FFFFFF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4F8038-C8CE-4EDB-9610-475716AD5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6661" y="990600"/>
            <a:ext cx="5226421" cy="5780467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B186B2-083B-41D3-876B-70089AC2D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05" y="1784555"/>
            <a:ext cx="11276190" cy="32888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D86B0C-03C6-4A5C-8EE1-4C041A08FCB0}"/>
              </a:ext>
            </a:extLst>
          </p:cNvPr>
          <p:cNvSpPr txBox="1"/>
          <p:nvPr/>
        </p:nvSpPr>
        <p:spPr>
          <a:xfrm>
            <a:off x="7818540" y="428237"/>
            <a:ext cx="3238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Accuracy : 0.84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89CFAC-8278-4ED8-A4D1-B66AB148B86D}"/>
              </a:ext>
            </a:extLst>
          </p:cNvPr>
          <p:cNvSpPr txBox="1"/>
          <p:nvPr/>
        </p:nvSpPr>
        <p:spPr>
          <a:xfrm>
            <a:off x="7818540" y="1052155"/>
            <a:ext cx="3590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Stop point : 200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251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C4AB2DC-DBA5-4E50-8201-9D40FA59B8B5}"/>
              </a:ext>
            </a:extLst>
          </p:cNvPr>
          <p:cNvSpPr txBox="1"/>
          <p:nvPr/>
        </p:nvSpPr>
        <p:spPr>
          <a:xfrm>
            <a:off x="528918" y="366681"/>
            <a:ext cx="9255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FFFF"/>
                </a:solidFill>
              </a:rPr>
              <a:t>Spectrogram</a:t>
            </a:r>
            <a:r>
              <a:rPr lang="ko-KR" altLang="en-US" sz="3600" b="1" dirty="0">
                <a:solidFill>
                  <a:srgbClr val="FFFFFF"/>
                </a:solidFill>
              </a:rPr>
              <a:t> </a:t>
            </a:r>
            <a:r>
              <a:rPr lang="en-US" altLang="ko-KR" sz="3600" b="1" dirty="0">
                <a:solidFill>
                  <a:srgbClr val="FFFFFF"/>
                </a:solidFill>
              </a:rPr>
              <a:t>- 8</a:t>
            </a:r>
            <a:endParaRPr lang="ko-KR" altLang="en-US" sz="3600" b="1" dirty="0">
              <a:solidFill>
                <a:srgbClr val="FFFFFF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4F8038-C8CE-4EDB-9610-475716AD5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6661" y="990600"/>
            <a:ext cx="5226421" cy="5780467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AC8223-6B41-4A04-B17A-446DD6E76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09" y="1784555"/>
            <a:ext cx="11352381" cy="32888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079278-9F83-4E3A-8480-64EE769266AA}"/>
              </a:ext>
            </a:extLst>
          </p:cNvPr>
          <p:cNvSpPr txBox="1"/>
          <p:nvPr/>
        </p:nvSpPr>
        <p:spPr>
          <a:xfrm>
            <a:off x="7818540" y="428237"/>
            <a:ext cx="3238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Accuracy : 0.84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F08D20-A33F-4EAC-97B9-2F6BABF8C3B2}"/>
              </a:ext>
            </a:extLst>
          </p:cNvPr>
          <p:cNvSpPr txBox="1"/>
          <p:nvPr/>
        </p:nvSpPr>
        <p:spPr>
          <a:xfrm>
            <a:off x="7818540" y="1052155"/>
            <a:ext cx="3590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Stop point : 200 </a:t>
            </a:r>
            <a:r>
              <a:rPr lang="ko-KR" altLang="en-US" sz="2800" b="1" dirty="0">
                <a:solidFill>
                  <a:srgbClr val="FF0000"/>
                </a:solidFill>
              </a:rPr>
              <a:t>↑</a:t>
            </a:r>
          </a:p>
        </p:txBody>
      </p:sp>
    </p:spTree>
    <p:extLst>
      <p:ext uri="{BB962C8B-B14F-4D97-AF65-F5344CB8AC3E}">
        <p14:creationId xmlns:p14="http://schemas.microsoft.com/office/powerpoint/2010/main" val="7558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C4AB2DC-DBA5-4E50-8201-9D40FA59B8B5}"/>
              </a:ext>
            </a:extLst>
          </p:cNvPr>
          <p:cNvSpPr txBox="1"/>
          <p:nvPr/>
        </p:nvSpPr>
        <p:spPr>
          <a:xfrm>
            <a:off x="528918" y="366681"/>
            <a:ext cx="9255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FFFF"/>
                </a:solidFill>
              </a:rPr>
              <a:t>Spectrogram</a:t>
            </a:r>
            <a:r>
              <a:rPr lang="ko-KR" altLang="en-US" sz="3600" b="1" dirty="0">
                <a:solidFill>
                  <a:srgbClr val="FFFFFF"/>
                </a:solidFill>
              </a:rPr>
              <a:t> </a:t>
            </a:r>
            <a:r>
              <a:rPr lang="en-US" altLang="ko-KR" sz="3600" b="1" dirty="0">
                <a:solidFill>
                  <a:srgbClr val="FFFFFF"/>
                </a:solidFill>
              </a:rPr>
              <a:t>- 9</a:t>
            </a:r>
            <a:endParaRPr lang="ko-KR" altLang="en-US" sz="3600" b="1" dirty="0">
              <a:solidFill>
                <a:srgbClr val="FFFFFF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4F8038-C8CE-4EDB-9610-475716AD5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6661" y="990600"/>
            <a:ext cx="5226421" cy="5780467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1957B3-5EF2-4A99-886C-4D44F20A2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05" y="1784555"/>
            <a:ext cx="11276190" cy="32888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403DC5-F08C-45FD-BA1C-B692B212B1C6}"/>
              </a:ext>
            </a:extLst>
          </p:cNvPr>
          <p:cNvSpPr txBox="1"/>
          <p:nvPr/>
        </p:nvSpPr>
        <p:spPr>
          <a:xfrm>
            <a:off x="7818540" y="428237"/>
            <a:ext cx="3238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Accuracy : 0.81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FA8AFA-CADC-420D-B4DF-4E71D5B15319}"/>
              </a:ext>
            </a:extLst>
          </p:cNvPr>
          <p:cNvSpPr txBox="1"/>
          <p:nvPr/>
        </p:nvSpPr>
        <p:spPr>
          <a:xfrm>
            <a:off x="7818540" y="1052155"/>
            <a:ext cx="3590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Stop point : 120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011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C4AB2DC-DBA5-4E50-8201-9D40FA59B8B5}"/>
              </a:ext>
            </a:extLst>
          </p:cNvPr>
          <p:cNvSpPr txBox="1"/>
          <p:nvPr/>
        </p:nvSpPr>
        <p:spPr>
          <a:xfrm>
            <a:off x="528918" y="366681"/>
            <a:ext cx="9255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FFFF"/>
                </a:solidFill>
              </a:rPr>
              <a:t>Spectrogram</a:t>
            </a:r>
            <a:r>
              <a:rPr lang="ko-KR" altLang="en-US" sz="3600" b="1" dirty="0">
                <a:solidFill>
                  <a:srgbClr val="FFFFFF"/>
                </a:solidFill>
              </a:rPr>
              <a:t> </a:t>
            </a:r>
            <a:r>
              <a:rPr lang="en-US" altLang="ko-KR" sz="3600" b="1" dirty="0">
                <a:solidFill>
                  <a:srgbClr val="FFFFFF"/>
                </a:solidFill>
              </a:rPr>
              <a:t>- 10</a:t>
            </a:r>
            <a:endParaRPr lang="ko-KR" altLang="en-US" sz="3600" b="1" dirty="0">
              <a:solidFill>
                <a:srgbClr val="FFFFFF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4F8038-C8CE-4EDB-9610-475716AD5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6661" y="990600"/>
            <a:ext cx="5226421" cy="5780467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DDEAD2-63FD-4D6E-A3EF-C808A91F7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09" y="1784555"/>
            <a:ext cx="11352381" cy="32888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5BA655-47EE-48BC-8E18-D54982C174D4}"/>
              </a:ext>
            </a:extLst>
          </p:cNvPr>
          <p:cNvSpPr txBox="1"/>
          <p:nvPr/>
        </p:nvSpPr>
        <p:spPr>
          <a:xfrm>
            <a:off x="7818540" y="428237"/>
            <a:ext cx="3238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Accuracy : 0.83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DCEB46-6E8E-49AA-B328-EE43DA2F6688}"/>
              </a:ext>
            </a:extLst>
          </p:cNvPr>
          <p:cNvSpPr txBox="1"/>
          <p:nvPr/>
        </p:nvSpPr>
        <p:spPr>
          <a:xfrm>
            <a:off x="7818540" y="1052155"/>
            <a:ext cx="3590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Stop point : 80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788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0B56F-FA0B-4174-A89E-4EB6A5104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B5198-7A17-4928-830C-74475067FFB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33550" y="3884071"/>
            <a:ext cx="2609850" cy="1737048"/>
          </a:xfrm>
        </p:spPr>
        <p:txBody>
          <a:bodyPr anchor="t"/>
          <a:lstStyle/>
          <a:p>
            <a:pPr marL="0" indent="0" algn="just">
              <a:lnSpc>
                <a:spcPct val="100000"/>
              </a:lnSpc>
              <a:buNone/>
            </a:pPr>
            <a:endParaRPr lang="en-ID" sz="200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ko-KR" altLang="en-US" sz="2000" b="1" dirty="0"/>
              <a:t>데이터 분류 </a:t>
            </a:r>
            <a:endParaRPr lang="en-ID" sz="20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C7255-BB1C-4343-8457-7D31A3D2F9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anchor="t"/>
          <a:lstStyle/>
          <a:p>
            <a:pPr marL="0" indent="0" algn="just">
              <a:lnSpc>
                <a:spcPct val="100000"/>
              </a:lnSpc>
              <a:buNone/>
            </a:pPr>
            <a:endParaRPr lang="en-US" altLang="ko-KR" sz="2000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ko-KR" altLang="en-US" sz="2000" b="1" dirty="0"/>
              <a:t>학습</a:t>
            </a:r>
            <a:endParaRPr lang="en-ID" sz="2000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361CAB-1481-4C3A-B9C0-C50140668A7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48599" y="3940175"/>
            <a:ext cx="2609850" cy="1680960"/>
          </a:xfrm>
        </p:spPr>
        <p:txBody>
          <a:bodyPr anchor="t"/>
          <a:lstStyle/>
          <a:p>
            <a:pPr marL="0" indent="0" algn="just">
              <a:lnSpc>
                <a:spcPct val="100000"/>
              </a:lnSpc>
              <a:buNone/>
            </a:pPr>
            <a:endParaRPr lang="en-US" altLang="ko-KR" sz="120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ko-KR" sz="2000" dirty="0"/>
              <a:t>              </a:t>
            </a:r>
            <a:r>
              <a:rPr lang="ko-KR" altLang="en-US" sz="2000" b="1" dirty="0"/>
              <a:t>  </a:t>
            </a:r>
            <a:r>
              <a:rPr lang="ko-KR" altLang="en-US" sz="2000" dirty="0"/>
              <a:t> </a:t>
            </a:r>
            <a:r>
              <a:rPr lang="ko-KR" altLang="en-US" sz="2000" b="1" dirty="0"/>
              <a:t>결과</a:t>
            </a:r>
            <a:endParaRPr lang="en-ID" sz="2000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9489D3-F080-4457-B047-84FA08A376A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01</a:t>
            </a:r>
            <a:endParaRPr lang="en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555C2DE-9B33-432B-96D3-80B21D5D7A2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02</a:t>
            </a:r>
            <a:endParaRPr lang="en-ID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B20D5BA-D124-498D-AC11-E896E4868F5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03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11962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C4AB2DC-DBA5-4E50-8201-9D40FA59B8B5}"/>
              </a:ext>
            </a:extLst>
          </p:cNvPr>
          <p:cNvSpPr txBox="1"/>
          <p:nvPr/>
        </p:nvSpPr>
        <p:spPr>
          <a:xfrm>
            <a:off x="528918" y="366681"/>
            <a:ext cx="9255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FFFF"/>
                </a:solidFill>
              </a:rPr>
              <a:t>Spectrogram</a:t>
            </a:r>
            <a:r>
              <a:rPr lang="ko-KR" altLang="en-US" sz="3600" b="1" dirty="0">
                <a:solidFill>
                  <a:srgbClr val="FFFFFF"/>
                </a:solidFill>
              </a:rPr>
              <a:t> </a:t>
            </a:r>
            <a:r>
              <a:rPr lang="en-US" altLang="ko-KR" sz="3600" b="1" dirty="0">
                <a:solidFill>
                  <a:srgbClr val="FFFFFF"/>
                </a:solidFill>
              </a:rPr>
              <a:t>- 11</a:t>
            </a:r>
            <a:endParaRPr lang="ko-KR" altLang="en-US" sz="3600" b="1" dirty="0">
              <a:solidFill>
                <a:srgbClr val="FFFFFF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4F8038-C8CE-4EDB-9610-475716AD5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6661" y="990600"/>
            <a:ext cx="5226421" cy="5780467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3DF178-75E0-4AD7-9302-858FFE202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05" y="1784555"/>
            <a:ext cx="11276190" cy="32888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85AE17-76A6-4822-B0C0-DDF6D67D0B2C}"/>
              </a:ext>
            </a:extLst>
          </p:cNvPr>
          <p:cNvSpPr txBox="1"/>
          <p:nvPr/>
        </p:nvSpPr>
        <p:spPr>
          <a:xfrm>
            <a:off x="7818540" y="428237"/>
            <a:ext cx="3238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Accuracy : 0.81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8331D3-399E-44AB-A6C6-D32DF518A70B}"/>
              </a:ext>
            </a:extLst>
          </p:cNvPr>
          <p:cNvSpPr txBox="1"/>
          <p:nvPr/>
        </p:nvSpPr>
        <p:spPr>
          <a:xfrm>
            <a:off x="7818540" y="1052155"/>
            <a:ext cx="3590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Stop point : 140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877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C4AB2DC-DBA5-4E50-8201-9D40FA59B8B5}"/>
              </a:ext>
            </a:extLst>
          </p:cNvPr>
          <p:cNvSpPr txBox="1"/>
          <p:nvPr/>
        </p:nvSpPr>
        <p:spPr>
          <a:xfrm>
            <a:off x="528918" y="366681"/>
            <a:ext cx="9255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FFFF"/>
                </a:solidFill>
              </a:rPr>
              <a:t>Spectrogram</a:t>
            </a:r>
            <a:r>
              <a:rPr lang="ko-KR" altLang="en-US" sz="3600" b="1" dirty="0">
                <a:solidFill>
                  <a:srgbClr val="FFFFFF"/>
                </a:solidFill>
              </a:rPr>
              <a:t> </a:t>
            </a:r>
            <a:r>
              <a:rPr lang="en-US" altLang="ko-KR" sz="3600" b="1" dirty="0">
                <a:solidFill>
                  <a:srgbClr val="FFFFFF"/>
                </a:solidFill>
              </a:rPr>
              <a:t>- 12</a:t>
            </a:r>
            <a:endParaRPr lang="ko-KR" altLang="en-US" sz="3600" b="1" dirty="0">
              <a:solidFill>
                <a:srgbClr val="FFFFFF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4F8038-C8CE-4EDB-9610-475716AD5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6661" y="990600"/>
            <a:ext cx="5226421" cy="5780467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65FF14-562A-4531-8107-45E2F71BC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56" y="1784555"/>
            <a:ext cx="11288888" cy="32888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28C35A-32ED-481B-857F-BE9D7B26BB94}"/>
              </a:ext>
            </a:extLst>
          </p:cNvPr>
          <p:cNvSpPr txBox="1"/>
          <p:nvPr/>
        </p:nvSpPr>
        <p:spPr>
          <a:xfrm>
            <a:off x="7818540" y="428237"/>
            <a:ext cx="3238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Accuracy : 0.81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D8BB45-0B13-4C5C-B7AC-CE1A24EB8823}"/>
              </a:ext>
            </a:extLst>
          </p:cNvPr>
          <p:cNvSpPr txBox="1"/>
          <p:nvPr/>
        </p:nvSpPr>
        <p:spPr>
          <a:xfrm>
            <a:off x="7818540" y="1052155"/>
            <a:ext cx="3590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Stop point : 120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288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C4AB2DC-DBA5-4E50-8201-9D40FA59B8B5}"/>
              </a:ext>
            </a:extLst>
          </p:cNvPr>
          <p:cNvSpPr txBox="1"/>
          <p:nvPr/>
        </p:nvSpPr>
        <p:spPr>
          <a:xfrm>
            <a:off x="528918" y="366681"/>
            <a:ext cx="9255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FFFF"/>
                </a:solidFill>
              </a:rPr>
              <a:t>Scalogram</a:t>
            </a:r>
            <a:r>
              <a:rPr lang="ko-KR" altLang="en-US" sz="3600" b="1" dirty="0">
                <a:solidFill>
                  <a:srgbClr val="FFFFFF"/>
                </a:solidFill>
              </a:rPr>
              <a:t> </a:t>
            </a:r>
            <a:r>
              <a:rPr lang="en-US" altLang="ko-KR" sz="3600" b="1" dirty="0">
                <a:solidFill>
                  <a:srgbClr val="FFFFFF"/>
                </a:solidFill>
              </a:rPr>
              <a:t>- 1</a:t>
            </a:r>
            <a:endParaRPr lang="ko-KR" altLang="en-US" sz="3600" b="1" dirty="0">
              <a:solidFill>
                <a:srgbClr val="FFFFFF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4F8038-C8CE-4EDB-9610-475716AD5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6661" y="990600"/>
            <a:ext cx="5226421" cy="5780467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28C35A-32ED-481B-857F-BE9D7B26BB94}"/>
              </a:ext>
            </a:extLst>
          </p:cNvPr>
          <p:cNvSpPr txBox="1"/>
          <p:nvPr/>
        </p:nvSpPr>
        <p:spPr>
          <a:xfrm>
            <a:off x="7818540" y="428237"/>
            <a:ext cx="3238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Accuracy : 0.81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2EB98FB-E826-48A4-9084-139F2DE4A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05" y="1784555"/>
            <a:ext cx="11276190" cy="32888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5F9E38-C593-4B6A-B1C9-8D9E0637348C}"/>
              </a:ext>
            </a:extLst>
          </p:cNvPr>
          <p:cNvSpPr txBox="1"/>
          <p:nvPr/>
        </p:nvSpPr>
        <p:spPr>
          <a:xfrm>
            <a:off x="7818540" y="1052155"/>
            <a:ext cx="3590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Stop point : 175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620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C4AB2DC-DBA5-4E50-8201-9D40FA59B8B5}"/>
              </a:ext>
            </a:extLst>
          </p:cNvPr>
          <p:cNvSpPr txBox="1"/>
          <p:nvPr/>
        </p:nvSpPr>
        <p:spPr>
          <a:xfrm>
            <a:off x="528918" y="366681"/>
            <a:ext cx="9255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FFFF"/>
                </a:solidFill>
              </a:rPr>
              <a:t>Scalogram</a:t>
            </a:r>
            <a:r>
              <a:rPr lang="ko-KR" altLang="en-US" sz="3600" b="1" dirty="0">
                <a:solidFill>
                  <a:srgbClr val="FFFFFF"/>
                </a:solidFill>
              </a:rPr>
              <a:t> </a:t>
            </a:r>
            <a:r>
              <a:rPr lang="en-US" altLang="ko-KR" sz="3600" b="1" dirty="0">
                <a:solidFill>
                  <a:srgbClr val="FFFFFF"/>
                </a:solidFill>
              </a:rPr>
              <a:t>- 2</a:t>
            </a:r>
            <a:endParaRPr lang="ko-KR" altLang="en-US" sz="3600" b="1" dirty="0">
              <a:solidFill>
                <a:srgbClr val="FFFFFF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4F8038-C8CE-4EDB-9610-475716AD5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6661" y="990600"/>
            <a:ext cx="5226421" cy="5780467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28C35A-32ED-481B-857F-BE9D7B26BB94}"/>
              </a:ext>
            </a:extLst>
          </p:cNvPr>
          <p:cNvSpPr txBox="1"/>
          <p:nvPr/>
        </p:nvSpPr>
        <p:spPr>
          <a:xfrm>
            <a:off x="7818540" y="428237"/>
            <a:ext cx="3238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Accuracy : 0.83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20C609-51F9-443B-9DE3-5311BA010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05" y="1784555"/>
            <a:ext cx="11276190" cy="32888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BC7617-4152-4D6C-916B-2FC57283820B}"/>
              </a:ext>
            </a:extLst>
          </p:cNvPr>
          <p:cNvSpPr txBox="1"/>
          <p:nvPr/>
        </p:nvSpPr>
        <p:spPr>
          <a:xfrm>
            <a:off x="7818540" y="1052155"/>
            <a:ext cx="3590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Stop point : 200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363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C4AB2DC-DBA5-4E50-8201-9D40FA59B8B5}"/>
              </a:ext>
            </a:extLst>
          </p:cNvPr>
          <p:cNvSpPr txBox="1"/>
          <p:nvPr/>
        </p:nvSpPr>
        <p:spPr>
          <a:xfrm>
            <a:off x="528918" y="366681"/>
            <a:ext cx="9255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FFFF"/>
                </a:solidFill>
              </a:rPr>
              <a:t>Scalogram</a:t>
            </a:r>
            <a:r>
              <a:rPr lang="ko-KR" altLang="en-US" sz="3600" b="1" dirty="0">
                <a:solidFill>
                  <a:srgbClr val="FFFFFF"/>
                </a:solidFill>
              </a:rPr>
              <a:t> </a:t>
            </a:r>
            <a:r>
              <a:rPr lang="en-US" altLang="ko-KR" sz="3600" b="1" dirty="0">
                <a:solidFill>
                  <a:srgbClr val="FFFFFF"/>
                </a:solidFill>
              </a:rPr>
              <a:t>- 3</a:t>
            </a:r>
            <a:endParaRPr lang="ko-KR" altLang="en-US" sz="3600" b="1" dirty="0">
              <a:solidFill>
                <a:srgbClr val="FFFFFF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4F8038-C8CE-4EDB-9610-475716AD5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6661" y="990600"/>
            <a:ext cx="5226421" cy="5780467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28C35A-32ED-481B-857F-BE9D7B26BB94}"/>
              </a:ext>
            </a:extLst>
          </p:cNvPr>
          <p:cNvSpPr txBox="1"/>
          <p:nvPr/>
        </p:nvSpPr>
        <p:spPr>
          <a:xfrm>
            <a:off x="7818540" y="428237"/>
            <a:ext cx="3238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Accuracy : 0.80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E088BB-3A98-47E1-96F7-F9A2572D1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05" y="1784555"/>
            <a:ext cx="11276190" cy="32888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91B4F3-3D85-41A0-AAF7-02BE2EA860B2}"/>
              </a:ext>
            </a:extLst>
          </p:cNvPr>
          <p:cNvSpPr txBox="1"/>
          <p:nvPr/>
        </p:nvSpPr>
        <p:spPr>
          <a:xfrm>
            <a:off x="7818540" y="1052155"/>
            <a:ext cx="3590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Stop point : 250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054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C4AB2DC-DBA5-4E50-8201-9D40FA59B8B5}"/>
              </a:ext>
            </a:extLst>
          </p:cNvPr>
          <p:cNvSpPr txBox="1"/>
          <p:nvPr/>
        </p:nvSpPr>
        <p:spPr>
          <a:xfrm>
            <a:off x="528918" y="366681"/>
            <a:ext cx="9255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FFFF"/>
                </a:solidFill>
              </a:rPr>
              <a:t>Scalogram</a:t>
            </a:r>
            <a:r>
              <a:rPr lang="ko-KR" altLang="en-US" sz="3600" b="1" dirty="0">
                <a:solidFill>
                  <a:srgbClr val="FFFFFF"/>
                </a:solidFill>
              </a:rPr>
              <a:t> </a:t>
            </a:r>
            <a:r>
              <a:rPr lang="en-US" altLang="ko-KR" sz="3600" b="1" dirty="0">
                <a:solidFill>
                  <a:srgbClr val="FFFFFF"/>
                </a:solidFill>
              </a:rPr>
              <a:t>- 4</a:t>
            </a:r>
            <a:endParaRPr lang="ko-KR" altLang="en-US" sz="3600" b="1" dirty="0">
              <a:solidFill>
                <a:srgbClr val="FFFFFF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4F8038-C8CE-4EDB-9610-475716AD5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6661" y="990600"/>
            <a:ext cx="5226421" cy="5780467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28C35A-32ED-481B-857F-BE9D7B26BB94}"/>
              </a:ext>
            </a:extLst>
          </p:cNvPr>
          <p:cNvSpPr txBox="1"/>
          <p:nvPr/>
        </p:nvSpPr>
        <p:spPr>
          <a:xfrm>
            <a:off x="7818540" y="428237"/>
            <a:ext cx="3238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Accuracy : 0.82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ED816D-77BE-4676-9F8C-C6F297170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05" y="1784555"/>
            <a:ext cx="11276190" cy="32888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1939B7-D18B-4D53-A739-FECCD38C8AD7}"/>
              </a:ext>
            </a:extLst>
          </p:cNvPr>
          <p:cNvSpPr txBox="1"/>
          <p:nvPr/>
        </p:nvSpPr>
        <p:spPr>
          <a:xfrm>
            <a:off x="7818540" y="1052155"/>
            <a:ext cx="3590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Stop point : 175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3653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C4AB2DC-DBA5-4E50-8201-9D40FA59B8B5}"/>
              </a:ext>
            </a:extLst>
          </p:cNvPr>
          <p:cNvSpPr txBox="1"/>
          <p:nvPr/>
        </p:nvSpPr>
        <p:spPr>
          <a:xfrm>
            <a:off x="528918" y="366681"/>
            <a:ext cx="9255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FFFF"/>
                </a:solidFill>
              </a:rPr>
              <a:t>Scalogram</a:t>
            </a:r>
            <a:r>
              <a:rPr lang="ko-KR" altLang="en-US" sz="3600" b="1" dirty="0">
                <a:solidFill>
                  <a:srgbClr val="FFFFFF"/>
                </a:solidFill>
              </a:rPr>
              <a:t> </a:t>
            </a:r>
            <a:r>
              <a:rPr lang="en-US" altLang="ko-KR" sz="3600" b="1" dirty="0">
                <a:solidFill>
                  <a:srgbClr val="FFFFFF"/>
                </a:solidFill>
              </a:rPr>
              <a:t>- 5</a:t>
            </a:r>
            <a:endParaRPr lang="ko-KR" altLang="en-US" sz="3600" b="1" dirty="0">
              <a:solidFill>
                <a:srgbClr val="FFFFFF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4F8038-C8CE-4EDB-9610-475716AD5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6661" y="990600"/>
            <a:ext cx="5226421" cy="5780467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28C35A-32ED-481B-857F-BE9D7B26BB94}"/>
              </a:ext>
            </a:extLst>
          </p:cNvPr>
          <p:cNvSpPr txBox="1"/>
          <p:nvPr/>
        </p:nvSpPr>
        <p:spPr>
          <a:xfrm>
            <a:off x="7818540" y="428237"/>
            <a:ext cx="3238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Accuracy : 0.81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133CB5-3D7E-4F8B-A47D-A8BA471D0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05" y="1784555"/>
            <a:ext cx="11276190" cy="32888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F1464B-E7E8-489A-B91D-F73F794FC6BF}"/>
              </a:ext>
            </a:extLst>
          </p:cNvPr>
          <p:cNvSpPr txBox="1"/>
          <p:nvPr/>
        </p:nvSpPr>
        <p:spPr>
          <a:xfrm>
            <a:off x="7818540" y="1052155"/>
            <a:ext cx="3590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Stop point : 250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75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C4AB2DC-DBA5-4E50-8201-9D40FA59B8B5}"/>
              </a:ext>
            </a:extLst>
          </p:cNvPr>
          <p:cNvSpPr txBox="1"/>
          <p:nvPr/>
        </p:nvSpPr>
        <p:spPr>
          <a:xfrm>
            <a:off x="528918" y="366681"/>
            <a:ext cx="9255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FFFF"/>
                </a:solidFill>
              </a:rPr>
              <a:t>Scalogram</a:t>
            </a:r>
            <a:r>
              <a:rPr lang="ko-KR" altLang="en-US" sz="3600" b="1" dirty="0">
                <a:solidFill>
                  <a:srgbClr val="FFFFFF"/>
                </a:solidFill>
              </a:rPr>
              <a:t> </a:t>
            </a:r>
            <a:r>
              <a:rPr lang="en-US" altLang="ko-KR" sz="3600" b="1" dirty="0">
                <a:solidFill>
                  <a:srgbClr val="FFFFFF"/>
                </a:solidFill>
              </a:rPr>
              <a:t>- 6</a:t>
            </a:r>
            <a:endParaRPr lang="ko-KR" altLang="en-US" sz="3600" b="1" dirty="0">
              <a:solidFill>
                <a:srgbClr val="FFFFFF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4F8038-C8CE-4EDB-9610-475716AD5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6661" y="990600"/>
            <a:ext cx="5226421" cy="5780467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28C35A-32ED-481B-857F-BE9D7B26BB94}"/>
              </a:ext>
            </a:extLst>
          </p:cNvPr>
          <p:cNvSpPr txBox="1"/>
          <p:nvPr/>
        </p:nvSpPr>
        <p:spPr>
          <a:xfrm>
            <a:off x="7818540" y="428237"/>
            <a:ext cx="3238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Accuracy : 0.81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812DC7-DB46-4960-A1DB-7D37337F2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57" y="1784555"/>
            <a:ext cx="11314285" cy="32888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9F3E6C-7ADA-4CDA-9CDE-005688586F81}"/>
              </a:ext>
            </a:extLst>
          </p:cNvPr>
          <p:cNvSpPr txBox="1"/>
          <p:nvPr/>
        </p:nvSpPr>
        <p:spPr>
          <a:xfrm>
            <a:off x="7818540" y="1052155"/>
            <a:ext cx="3590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Stop point : 200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1712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C4AB2DC-DBA5-4E50-8201-9D40FA59B8B5}"/>
              </a:ext>
            </a:extLst>
          </p:cNvPr>
          <p:cNvSpPr txBox="1"/>
          <p:nvPr/>
        </p:nvSpPr>
        <p:spPr>
          <a:xfrm>
            <a:off x="528918" y="366681"/>
            <a:ext cx="9255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FFFF"/>
                </a:solidFill>
              </a:rPr>
              <a:t>Scalogram</a:t>
            </a:r>
            <a:r>
              <a:rPr lang="ko-KR" altLang="en-US" sz="3600" b="1" dirty="0">
                <a:solidFill>
                  <a:srgbClr val="FFFFFF"/>
                </a:solidFill>
              </a:rPr>
              <a:t> </a:t>
            </a:r>
            <a:r>
              <a:rPr lang="en-US" altLang="ko-KR" sz="3600" b="1" dirty="0">
                <a:solidFill>
                  <a:srgbClr val="FFFFFF"/>
                </a:solidFill>
              </a:rPr>
              <a:t>- 7</a:t>
            </a:r>
            <a:endParaRPr lang="ko-KR" altLang="en-US" sz="3600" b="1" dirty="0">
              <a:solidFill>
                <a:srgbClr val="FFFFFF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4F8038-C8CE-4EDB-9610-475716AD5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6661" y="990600"/>
            <a:ext cx="5226421" cy="5780467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28C35A-32ED-481B-857F-BE9D7B26BB94}"/>
              </a:ext>
            </a:extLst>
          </p:cNvPr>
          <p:cNvSpPr txBox="1"/>
          <p:nvPr/>
        </p:nvSpPr>
        <p:spPr>
          <a:xfrm>
            <a:off x="7818540" y="428237"/>
            <a:ext cx="3238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Accuracy : 0.82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E64746-44E8-4212-B2AB-D39B44CB2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59" y="1784555"/>
            <a:ext cx="11339682" cy="32888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401B51-08DF-4261-9359-564E21972957}"/>
              </a:ext>
            </a:extLst>
          </p:cNvPr>
          <p:cNvSpPr txBox="1"/>
          <p:nvPr/>
        </p:nvSpPr>
        <p:spPr>
          <a:xfrm>
            <a:off x="7818540" y="1052155"/>
            <a:ext cx="3590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Stop point : 140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8003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C4AB2DC-DBA5-4E50-8201-9D40FA59B8B5}"/>
              </a:ext>
            </a:extLst>
          </p:cNvPr>
          <p:cNvSpPr txBox="1"/>
          <p:nvPr/>
        </p:nvSpPr>
        <p:spPr>
          <a:xfrm>
            <a:off x="528918" y="366681"/>
            <a:ext cx="9255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FFFF"/>
                </a:solidFill>
              </a:rPr>
              <a:t>Scalogram</a:t>
            </a:r>
            <a:r>
              <a:rPr lang="ko-KR" altLang="en-US" sz="3600" b="1" dirty="0">
                <a:solidFill>
                  <a:srgbClr val="FFFFFF"/>
                </a:solidFill>
              </a:rPr>
              <a:t> </a:t>
            </a:r>
            <a:r>
              <a:rPr lang="en-US" altLang="ko-KR" sz="3600" b="1" dirty="0">
                <a:solidFill>
                  <a:srgbClr val="FFFFFF"/>
                </a:solidFill>
              </a:rPr>
              <a:t>- 8</a:t>
            </a:r>
            <a:endParaRPr lang="ko-KR" altLang="en-US" sz="3600" b="1" dirty="0">
              <a:solidFill>
                <a:srgbClr val="FFFFFF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4F8038-C8CE-4EDB-9610-475716AD5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6661" y="990600"/>
            <a:ext cx="5226421" cy="5780467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28C35A-32ED-481B-857F-BE9D7B26BB94}"/>
              </a:ext>
            </a:extLst>
          </p:cNvPr>
          <p:cNvSpPr txBox="1"/>
          <p:nvPr/>
        </p:nvSpPr>
        <p:spPr>
          <a:xfrm>
            <a:off x="7818540" y="428237"/>
            <a:ext cx="3238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Accuracy : 0.83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615F97-63DA-426B-A1B2-F2176241E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05" y="1784555"/>
            <a:ext cx="11276190" cy="32888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DF40CD-F329-42D4-8A11-702E96FF7183}"/>
              </a:ext>
            </a:extLst>
          </p:cNvPr>
          <p:cNvSpPr txBox="1"/>
          <p:nvPr/>
        </p:nvSpPr>
        <p:spPr>
          <a:xfrm>
            <a:off x="7818540" y="1052155"/>
            <a:ext cx="3590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Stop point : 200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57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C4AB2DC-DBA5-4E50-8201-9D40FA59B8B5}"/>
              </a:ext>
            </a:extLst>
          </p:cNvPr>
          <p:cNvSpPr txBox="1"/>
          <p:nvPr/>
        </p:nvSpPr>
        <p:spPr>
          <a:xfrm>
            <a:off x="528918" y="366681"/>
            <a:ext cx="9255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FFFFFF"/>
                </a:solidFill>
              </a:rPr>
              <a:t> </a:t>
            </a:r>
            <a:r>
              <a:rPr lang="en-US" altLang="ko-KR" sz="3600" b="1" dirty="0">
                <a:solidFill>
                  <a:srgbClr val="FFFFFF"/>
                </a:solidFill>
              </a:rPr>
              <a:t>Scalogram, Spectrogram </a:t>
            </a:r>
            <a:endParaRPr lang="ko-KR" altLang="en-US" sz="3600" b="1" dirty="0">
              <a:solidFill>
                <a:srgbClr val="FFFFFF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4F8038-C8CE-4EDB-9610-475716AD5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6661" y="990600"/>
            <a:ext cx="5226421" cy="5780467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192B526-0132-46A0-B280-8C38B61A5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18" y="1362636"/>
            <a:ext cx="6646400" cy="21358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376266-DCCF-4A29-9BC5-4D07252F6C2D}"/>
              </a:ext>
            </a:extLst>
          </p:cNvPr>
          <p:cNvSpPr txBox="1"/>
          <p:nvPr/>
        </p:nvSpPr>
        <p:spPr>
          <a:xfrm>
            <a:off x="8184776" y="1968891"/>
            <a:ext cx="2958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widths = (1,50)</a:t>
            </a:r>
          </a:p>
          <a:p>
            <a:r>
              <a:rPr lang="en-US" altLang="ko-KR" dirty="0" err="1">
                <a:solidFill>
                  <a:srgbClr val="FFFFFF"/>
                </a:solidFill>
              </a:rPr>
              <a:t>vmax</a:t>
            </a:r>
            <a:r>
              <a:rPr lang="en-US" altLang="ko-KR" dirty="0">
                <a:solidFill>
                  <a:srgbClr val="FFFFFF"/>
                </a:solidFill>
              </a:rPr>
              <a:t>=1000, </a:t>
            </a:r>
            <a:r>
              <a:rPr lang="en-US" altLang="ko-KR" dirty="0" err="1">
                <a:solidFill>
                  <a:srgbClr val="FFFFFF"/>
                </a:solidFill>
              </a:rPr>
              <a:t>vmin</a:t>
            </a:r>
            <a:r>
              <a:rPr lang="en-US" altLang="ko-KR" dirty="0">
                <a:solidFill>
                  <a:srgbClr val="FFFFFF"/>
                </a:solidFill>
              </a:rPr>
              <a:t>=-1000</a:t>
            </a:r>
          </a:p>
          <a:p>
            <a:endParaRPr lang="ko-KR" altLang="en-US" dirty="0">
              <a:solidFill>
                <a:srgbClr val="FFFFFF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6EC10C3-801C-4370-A43A-B7DE1CAAE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18" y="3685054"/>
            <a:ext cx="6646400" cy="26105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6FC8A8-9CC3-4B90-8F0A-A6B4084DED79}"/>
              </a:ext>
            </a:extLst>
          </p:cNvPr>
          <p:cNvSpPr txBox="1"/>
          <p:nvPr/>
        </p:nvSpPr>
        <p:spPr>
          <a:xfrm>
            <a:off x="8184775" y="4369979"/>
            <a:ext cx="2958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Log </a:t>
            </a:r>
            <a:r>
              <a:rPr lang="ko-KR" altLang="en-US" dirty="0">
                <a:solidFill>
                  <a:srgbClr val="FFFFFF"/>
                </a:solidFill>
              </a:rPr>
              <a:t>추가 </a:t>
            </a:r>
            <a:endParaRPr lang="en-US" altLang="ko-KR" dirty="0">
              <a:solidFill>
                <a:srgbClr val="FFFFFF"/>
              </a:solidFill>
            </a:endParaRPr>
          </a:p>
          <a:p>
            <a:endParaRPr lang="en-US" altLang="ko-KR" dirty="0">
              <a:solidFill>
                <a:srgbClr val="FFFFFF"/>
              </a:solidFill>
            </a:endParaRPr>
          </a:p>
          <a:p>
            <a:r>
              <a:rPr lang="en-US" altLang="ko-KR" dirty="0" err="1">
                <a:solidFill>
                  <a:srgbClr val="FFFFFF"/>
                </a:solidFill>
              </a:rPr>
              <a:t>Clim</a:t>
            </a:r>
            <a:r>
              <a:rPr lang="en-US" altLang="ko-KR" dirty="0">
                <a:solidFill>
                  <a:srgbClr val="FFFFFF"/>
                </a:solidFill>
              </a:rPr>
              <a:t> = (-5,10)</a:t>
            </a:r>
            <a:endParaRPr lang="ko-KR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3070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C4AB2DC-DBA5-4E50-8201-9D40FA59B8B5}"/>
              </a:ext>
            </a:extLst>
          </p:cNvPr>
          <p:cNvSpPr txBox="1"/>
          <p:nvPr/>
        </p:nvSpPr>
        <p:spPr>
          <a:xfrm>
            <a:off x="528918" y="366681"/>
            <a:ext cx="9255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FFFF"/>
                </a:solidFill>
              </a:rPr>
              <a:t>Scalogram</a:t>
            </a:r>
            <a:r>
              <a:rPr lang="ko-KR" altLang="en-US" sz="3600" b="1" dirty="0">
                <a:solidFill>
                  <a:srgbClr val="FFFFFF"/>
                </a:solidFill>
              </a:rPr>
              <a:t> </a:t>
            </a:r>
            <a:r>
              <a:rPr lang="en-US" altLang="ko-KR" sz="3600" b="1" dirty="0">
                <a:solidFill>
                  <a:srgbClr val="FFFFFF"/>
                </a:solidFill>
              </a:rPr>
              <a:t>- 9</a:t>
            </a:r>
            <a:endParaRPr lang="ko-KR" altLang="en-US" sz="3600" b="1" dirty="0">
              <a:solidFill>
                <a:srgbClr val="FFFFFF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4F8038-C8CE-4EDB-9610-475716AD5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6661" y="990600"/>
            <a:ext cx="5226421" cy="5780467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28C35A-32ED-481B-857F-BE9D7B26BB94}"/>
              </a:ext>
            </a:extLst>
          </p:cNvPr>
          <p:cNvSpPr txBox="1"/>
          <p:nvPr/>
        </p:nvSpPr>
        <p:spPr>
          <a:xfrm>
            <a:off x="7818540" y="428237"/>
            <a:ext cx="3238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Accuracy : 0.80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9C35B1-735E-4157-93AD-B3ED44E59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05" y="1784555"/>
            <a:ext cx="11276190" cy="32888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5D4C3F-C511-48EB-A0EF-B9C873D204A6}"/>
              </a:ext>
            </a:extLst>
          </p:cNvPr>
          <p:cNvSpPr txBox="1"/>
          <p:nvPr/>
        </p:nvSpPr>
        <p:spPr>
          <a:xfrm>
            <a:off x="7818540" y="1052155"/>
            <a:ext cx="3590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Stop point : 200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4810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C4AB2DC-DBA5-4E50-8201-9D40FA59B8B5}"/>
              </a:ext>
            </a:extLst>
          </p:cNvPr>
          <p:cNvSpPr txBox="1"/>
          <p:nvPr/>
        </p:nvSpPr>
        <p:spPr>
          <a:xfrm>
            <a:off x="528918" y="366681"/>
            <a:ext cx="9255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FFFF"/>
                </a:solidFill>
              </a:rPr>
              <a:t>Scalogram</a:t>
            </a:r>
            <a:r>
              <a:rPr lang="ko-KR" altLang="en-US" sz="3600" b="1" dirty="0">
                <a:solidFill>
                  <a:srgbClr val="FFFFFF"/>
                </a:solidFill>
              </a:rPr>
              <a:t> </a:t>
            </a:r>
            <a:r>
              <a:rPr lang="en-US" altLang="ko-KR" sz="3600" b="1" dirty="0">
                <a:solidFill>
                  <a:srgbClr val="FFFFFF"/>
                </a:solidFill>
              </a:rPr>
              <a:t>- 10</a:t>
            </a:r>
            <a:endParaRPr lang="ko-KR" altLang="en-US" sz="3600" b="1" dirty="0">
              <a:solidFill>
                <a:srgbClr val="FFFFFF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4F8038-C8CE-4EDB-9610-475716AD5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6661" y="990600"/>
            <a:ext cx="5226421" cy="5780467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28C35A-32ED-481B-857F-BE9D7B26BB94}"/>
              </a:ext>
            </a:extLst>
          </p:cNvPr>
          <p:cNvSpPr txBox="1"/>
          <p:nvPr/>
        </p:nvSpPr>
        <p:spPr>
          <a:xfrm>
            <a:off x="7818540" y="428237"/>
            <a:ext cx="3238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Accuracy : 0.80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E506F4-9BA8-4DAC-BC81-A2E54FFF7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05" y="1784555"/>
            <a:ext cx="11276190" cy="32888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2B8AC5-880F-4B9B-B676-C1E40D2C8AA9}"/>
              </a:ext>
            </a:extLst>
          </p:cNvPr>
          <p:cNvSpPr txBox="1"/>
          <p:nvPr/>
        </p:nvSpPr>
        <p:spPr>
          <a:xfrm>
            <a:off x="7818540" y="1052155"/>
            <a:ext cx="3590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Stop point : 140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511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C4AB2DC-DBA5-4E50-8201-9D40FA59B8B5}"/>
              </a:ext>
            </a:extLst>
          </p:cNvPr>
          <p:cNvSpPr txBox="1"/>
          <p:nvPr/>
        </p:nvSpPr>
        <p:spPr>
          <a:xfrm>
            <a:off x="528918" y="366681"/>
            <a:ext cx="9255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FFFF"/>
                </a:solidFill>
              </a:rPr>
              <a:t>Scalogram</a:t>
            </a:r>
            <a:r>
              <a:rPr lang="ko-KR" altLang="en-US" sz="3600" b="1" dirty="0">
                <a:solidFill>
                  <a:srgbClr val="FFFFFF"/>
                </a:solidFill>
              </a:rPr>
              <a:t> </a:t>
            </a:r>
            <a:r>
              <a:rPr lang="en-US" altLang="ko-KR" sz="3600" b="1" dirty="0">
                <a:solidFill>
                  <a:srgbClr val="FFFFFF"/>
                </a:solidFill>
              </a:rPr>
              <a:t>- 11</a:t>
            </a:r>
            <a:endParaRPr lang="ko-KR" altLang="en-US" sz="3600" b="1" dirty="0">
              <a:solidFill>
                <a:srgbClr val="FFFFFF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4F8038-C8CE-4EDB-9610-475716AD5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6661" y="990600"/>
            <a:ext cx="5226421" cy="5780467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28C35A-32ED-481B-857F-BE9D7B26BB94}"/>
              </a:ext>
            </a:extLst>
          </p:cNvPr>
          <p:cNvSpPr txBox="1"/>
          <p:nvPr/>
        </p:nvSpPr>
        <p:spPr>
          <a:xfrm>
            <a:off x="7818540" y="428237"/>
            <a:ext cx="3238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Accuracy : 0.80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274B00-2F58-4371-ABE6-47F8A4309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05" y="1784555"/>
            <a:ext cx="11276190" cy="32888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3ECB09-B6BC-42A9-B537-28DF3C790480}"/>
              </a:ext>
            </a:extLst>
          </p:cNvPr>
          <p:cNvSpPr txBox="1"/>
          <p:nvPr/>
        </p:nvSpPr>
        <p:spPr>
          <a:xfrm>
            <a:off x="7818540" y="1052155"/>
            <a:ext cx="3590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Stop point : 250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7744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C4AB2DC-DBA5-4E50-8201-9D40FA59B8B5}"/>
              </a:ext>
            </a:extLst>
          </p:cNvPr>
          <p:cNvSpPr txBox="1"/>
          <p:nvPr/>
        </p:nvSpPr>
        <p:spPr>
          <a:xfrm>
            <a:off x="528918" y="366681"/>
            <a:ext cx="9255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FFFF"/>
                </a:solidFill>
              </a:rPr>
              <a:t>Scalogram</a:t>
            </a:r>
            <a:r>
              <a:rPr lang="ko-KR" altLang="en-US" sz="3600" b="1" dirty="0">
                <a:solidFill>
                  <a:srgbClr val="FFFFFF"/>
                </a:solidFill>
              </a:rPr>
              <a:t> </a:t>
            </a:r>
            <a:r>
              <a:rPr lang="en-US" altLang="ko-KR" sz="3600" b="1" dirty="0">
                <a:solidFill>
                  <a:srgbClr val="FFFFFF"/>
                </a:solidFill>
              </a:rPr>
              <a:t>- 12</a:t>
            </a:r>
            <a:endParaRPr lang="ko-KR" altLang="en-US" sz="3600" b="1" dirty="0">
              <a:solidFill>
                <a:srgbClr val="FFFFFF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4F8038-C8CE-4EDB-9610-475716AD5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6661" y="990600"/>
            <a:ext cx="5226421" cy="5780467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28C35A-32ED-481B-857F-BE9D7B26BB94}"/>
              </a:ext>
            </a:extLst>
          </p:cNvPr>
          <p:cNvSpPr txBox="1"/>
          <p:nvPr/>
        </p:nvSpPr>
        <p:spPr>
          <a:xfrm>
            <a:off x="7818540" y="428237"/>
            <a:ext cx="3238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Accuracy : 0.80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D991D4-1764-4AD3-B569-02F33D88A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11" y="1784555"/>
            <a:ext cx="11377777" cy="32888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90D547-CC58-471F-B925-051D3820E8F3}"/>
              </a:ext>
            </a:extLst>
          </p:cNvPr>
          <p:cNvSpPr txBox="1"/>
          <p:nvPr/>
        </p:nvSpPr>
        <p:spPr>
          <a:xfrm>
            <a:off x="7818540" y="1052155"/>
            <a:ext cx="3590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Stop point : 160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2193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8452-456D-40C1-B722-7A9912DCC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8159" y="5278495"/>
            <a:ext cx="3650510" cy="2305152"/>
          </a:xfrm>
        </p:spPr>
        <p:txBody>
          <a:bodyPr>
            <a:noAutofit/>
          </a:bodyPr>
          <a:lstStyle/>
          <a:p>
            <a:br>
              <a:rPr lang="en-ID" sz="2800" dirty="0"/>
            </a:br>
            <a:br>
              <a:rPr lang="en-ID" sz="2800" dirty="0"/>
            </a:br>
            <a:br>
              <a:rPr lang="en-ID" sz="2800" dirty="0"/>
            </a:br>
            <a:br>
              <a:rPr lang="en-ID" sz="2800" dirty="0"/>
            </a:br>
            <a:br>
              <a:rPr lang="en-ID" sz="2800" dirty="0"/>
            </a:br>
            <a:br>
              <a:rPr lang="en-ID" sz="4800" dirty="0">
                <a:solidFill>
                  <a:srgbClr val="92D050"/>
                </a:solidFill>
              </a:rPr>
            </a:br>
            <a:br>
              <a:rPr lang="en-ID" sz="2800" dirty="0"/>
            </a:br>
            <a:br>
              <a:rPr lang="en-ID" sz="2800" dirty="0"/>
            </a:br>
            <a:br>
              <a:rPr lang="en-ID" sz="2800" dirty="0"/>
            </a:br>
            <a:br>
              <a:rPr lang="en-ID" altLang="ko-KR" sz="2800" b="1" dirty="0"/>
            </a:br>
            <a:br>
              <a:rPr lang="en-ID" altLang="ko-KR" sz="2800" b="1" dirty="0"/>
            </a:br>
            <a:br>
              <a:rPr lang="en-ID" altLang="ko-KR" sz="2800" b="1" dirty="0"/>
            </a:br>
            <a:br>
              <a:rPr lang="en-US" altLang="ko-KR" sz="2800" dirty="0"/>
            </a:br>
            <a:br>
              <a:rPr lang="en-US" altLang="ko-KR" sz="2800" dirty="0"/>
            </a:br>
            <a:br>
              <a:rPr lang="en-US" altLang="ko-KR" sz="2800" dirty="0"/>
            </a:br>
            <a:br>
              <a:rPr lang="en-US" altLang="ko-KR" sz="2800" dirty="0"/>
            </a:br>
            <a:endParaRPr lang="en-ID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1F41F-AD8A-424D-A9F8-F479627AF2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34236" y="2726046"/>
            <a:ext cx="3739756" cy="1405907"/>
          </a:xfrm>
        </p:spPr>
        <p:txBody>
          <a:bodyPr>
            <a:noAutofit/>
          </a:bodyPr>
          <a:lstStyle/>
          <a:p>
            <a:r>
              <a:rPr lang="ko-KR" altLang="en-US" dirty="0"/>
              <a:t>요약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797326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4F8038-C8CE-4EDB-9610-475716AD5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6661" y="990600"/>
            <a:ext cx="5226421" cy="5780467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EA7AD59-D680-429B-897D-905C522DF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596502"/>
              </p:ext>
            </p:extLst>
          </p:nvPr>
        </p:nvGraphicFramePr>
        <p:xfrm>
          <a:off x="223705" y="2053515"/>
          <a:ext cx="11744590" cy="203311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03430">
                  <a:extLst>
                    <a:ext uri="{9D8B030D-6E8A-4147-A177-3AD203B41FA5}">
                      <a16:colId xmlns:a16="http://schemas.microsoft.com/office/drawing/2014/main" val="2668803871"/>
                    </a:ext>
                  </a:extLst>
                </a:gridCol>
                <a:gridCol w="903430">
                  <a:extLst>
                    <a:ext uri="{9D8B030D-6E8A-4147-A177-3AD203B41FA5}">
                      <a16:colId xmlns:a16="http://schemas.microsoft.com/office/drawing/2014/main" val="2188597032"/>
                    </a:ext>
                  </a:extLst>
                </a:gridCol>
                <a:gridCol w="903430">
                  <a:extLst>
                    <a:ext uri="{9D8B030D-6E8A-4147-A177-3AD203B41FA5}">
                      <a16:colId xmlns:a16="http://schemas.microsoft.com/office/drawing/2014/main" val="721377430"/>
                    </a:ext>
                  </a:extLst>
                </a:gridCol>
                <a:gridCol w="903430">
                  <a:extLst>
                    <a:ext uri="{9D8B030D-6E8A-4147-A177-3AD203B41FA5}">
                      <a16:colId xmlns:a16="http://schemas.microsoft.com/office/drawing/2014/main" val="2832495890"/>
                    </a:ext>
                  </a:extLst>
                </a:gridCol>
                <a:gridCol w="903430">
                  <a:extLst>
                    <a:ext uri="{9D8B030D-6E8A-4147-A177-3AD203B41FA5}">
                      <a16:colId xmlns:a16="http://schemas.microsoft.com/office/drawing/2014/main" val="3465741072"/>
                    </a:ext>
                  </a:extLst>
                </a:gridCol>
                <a:gridCol w="903430">
                  <a:extLst>
                    <a:ext uri="{9D8B030D-6E8A-4147-A177-3AD203B41FA5}">
                      <a16:colId xmlns:a16="http://schemas.microsoft.com/office/drawing/2014/main" val="2658936655"/>
                    </a:ext>
                  </a:extLst>
                </a:gridCol>
                <a:gridCol w="903430">
                  <a:extLst>
                    <a:ext uri="{9D8B030D-6E8A-4147-A177-3AD203B41FA5}">
                      <a16:colId xmlns:a16="http://schemas.microsoft.com/office/drawing/2014/main" val="2830813533"/>
                    </a:ext>
                  </a:extLst>
                </a:gridCol>
                <a:gridCol w="903430">
                  <a:extLst>
                    <a:ext uri="{9D8B030D-6E8A-4147-A177-3AD203B41FA5}">
                      <a16:colId xmlns:a16="http://schemas.microsoft.com/office/drawing/2014/main" val="1606540124"/>
                    </a:ext>
                  </a:extLst>
                </a:gridCol>
                <a:gridCol w="903430">
                  <a:extLst>
                    <a:ext uri="{9D8B030D-6E8A-4147-A177-3AD203B41FA5}">
                      <a16:colId xmlns:a16="http://schemas.microsoft.com/office/drawing/2014/main" val="2803037044"/>
                    </a:ext>
                  </a:extLst>
                </a:gridCol>
                <a:gridCol w="903430">
                  <a:extLst>
                    <a:ext uri="{9D8B030D-6E8A-4147-A177-3AD203B41FA5}">
                      <a16:colId xmlns:a16="http://schemas.microsoft.com/office/drawing/2014/main" val="590575586"/>
                    </a:ext>
                  </a:extLst>
                </a:gridCol>
                <a:gridCol w="903430">
                  <a:extLst>
                    <a:ext uri="{9D8B030D-6E8A-4147-A177-3AD203B41FA5}">
                      <a16:colId xmlns:a16="http://schemas.microsoft.com/office/drawing/2014/main" val="4118853348"/>
                    </a:ext>
                  </a:extLst>
                </a:gridCol>
                <a:gridCol w="903430">
                  <a:extLst>
                    <a:ext uri="{9D8B030D-6E8A-4147-A177-3AD203B41FA5}">
                      <a16:colId xmlns:a16="http://schemas.microsoft.com/office/drawing/2014/main" val="886809115"/>
                    </a:ext>
                  </a:extLst>
                </a:gridCol>
                <a:gridCol w="903430">
                  <a:extLst>
                    <a:ext uri="{9D8B030D-6E8A-4147-A177-3AD203B41FA5}">
                      <a16:colId xmlns:a16="http://schemas.microsoft.com/office/drawing/2014/main" val="1151600953"/>
                    </a:ext>
                  </a:extLst>
                </a:gridCol>
              </a:tblGrid>
              <a:tr h="471572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Lead1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Lead2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Lead3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Lead4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Lead5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Lead6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Lead7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Lead8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Lead9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Lead10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Lead11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lead12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2522644"/>
                  </a:ext>
                </a:extLst>
              </a:tr>
              <a:tr h="7807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Spectro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0.82</a:t>
                      </a:r>
                    </a:p>
                    <a:p>
                      <a:pPr algn="ctr" latinLnBrk="1"/>
                      <a:r>
                        <a:rPr lang="en-US" altLang="ko-KR" dirty="0"/>
                        <a:t>175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0.83</a:t>
                      </a:r>
                    </a:p>
                    <a:p>
                      <a:pPr algn="ctr" latinLnBrk="1"/>
                      <a:r>
                        <a:rPr lang="en-US" altLang="ko-KR" dirty="0"/>
                        <a:t>160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0.83</a:t>
                      </a:r>
                    </a:p>
                    <a:p>
                      <a:pPr algn="ctr" latinLnBrk="1"/>
                      <a:r>
                        <a:rPr lang="en-US" altLang="ko-KR" dirty="0"/>
                        <a:t>175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0.81</a:t>
                      </a:r>
                    </a:p>
                    <a:p>
                      <a:pPr algn="ctr" latinLnBrk="1"/>
                      <a:r>
                        <a:rPr lang="en-US" altLang="ko-KR" dirty="0"/>
                        <a:t>120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0.81</a:t>
                      </a:r>
                    </a:p>
                    <a:p>
                      <a:pPr algn="ctr"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0.82</a:t>
                      </a:r>
                    </a:p>
                    <a:p>
                      <a:pPr algn="ctr" latinLnBrk="1"/>
                      <a:r>
                        <a:rPr lang="en-US" altLang="ko-KR" dirty="0"/>
                        <a:t>160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0.84</a:t>
                      </a:r>
                    </a:p>
                    <a:p>
                      <a:pPr algn="ctr" latinLnBrk="1"/>
                      <a:r>
                        <a:rPr lang="en-US" altLang="ko-KR" dirty="0"/>
                        <a:t>200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0.84</a:t>
                      </a:r>
                    </a:p>
                    <a:p>
                      <a:pPr algn="ctr" latinLnBrk="1"/>
                      <a:r>
                        <a:rPr lang="en-US" altLang="ko-KR" dirty="0"/>
                        <a:t>200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0.81</a:t>
                      </a:r>
                    </a:p>
                    <a:p>
                      <a:pPr algn="ctr" latinLnBrk="1"/>
                      <a:r>
                        <a:rPr lang="en-US" altLang="ko-KR" dirty="0"/>
                        <a:t>120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0.83</a:t>
                      </a:r>
                    </a:p>
                    <a:p>
                      <a:pPr algn="ctr"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0.81</a:t>
                      </a:r>
                    </a:p>
                    <a:p>
                      <a:pPr algn="ctr" latinLnBrk="1"/>
                      <a:r>
                        <a:rPr lang="en-US" altLang="ko-KR" dirty="0"/>
                        <a:t>140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0.81</a:t>
                      </a:r>
                    </a:p>
                    <a:p>
                      <a:pPr algn="ctr" latinLnBrk="1"/>
                      <a:r>
                        <a:rPr lang="en-US" altLang="ko-KR" dirty="0"/>
                        <a:t>120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9450305"/>
                  </a:ext>
                </a:extLst>
              </a:tr>
              <a:tr h="7807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Scalo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0.81</a:t>
                      </a:r>
                    </a:p>
                    <a:p>
                      <a:pPr algn="ctr" latinLnBrk="1"/>
                      <a:r>
                        <a:rPr lang="en-US" altLang="ko-KR" dirty="0"/>
                        <a:t>175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0.83</a:t>
                      </a:r>
                    </a:p>
                    <a:p>
                      <a:pPr algn="ctr" latinLnBrk="1"/>
                      <a:r>
                        <a:rPr lang="en-US" altLang="ko-KR" dirty="0"/>
                        <a:t>200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0.80</a:t>
                      </a:r>
                    </a:p>
                    <a:p>
                      <a:pPr algn="ctr" latinLnBrk="1"/>
                      <a:r>
                        <a:rPr lang="en-US" altLang="ko-KR" dirty="0"/>
                        <a:t>250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0.82</a:t>
                      </a:r>
                    </a:p>
                    <a:p>
                      <a:pPr algn="ctr" latinLnBrk="1"/>
                      <a:r>
                        <a:rPr lang="en-US" altLang="ko-KR" dirty="0"/>
                        <a:t>175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0.81</a:t>
                      </a:r>
                    </a:p>
                    <a:p>
                      <a:pPr algn="ctr" latinLnBrk="1"/>
                      <a:r>
                        <a:rPr lang="en-US" altLang="ko-KR" dirty="0"/>
                        <a:t>250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0.81</a:t>
                      </a:r>
                    </a:p>
                    <a:p>
                      <a:pPr algn="ctr" latinLnBrk="1"/>
                      <a:r>
                        <a:rPr lang="en-US" altLang="ko-KR" dirty="0"/>
                        <a:t>200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0.82</a:t>
                      </a:r>
                    </a:p>
                    <a:p>
                      <a:pPr algn="ctr" latinLnBrk="1"/>
                      <a:r>
                        <a:rPr lang="en-US" altLang="ko-KR" dirty="0"/>
                        <a:t>140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0.83</a:t>
                      </a:r>
                    </a:p>
                    <a:p>
                      <a:pPr algn="ctr" latinLnBrk="1"/>
                      <a:r>
                        <a:rPr lang="en-US" altLang="ko-KR" dirty="0"/>
                        <a:t>200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0.80</a:t>
                      </a:r>
                    </a:p>
                    <a:p>
                      <a:pPr algn="ctr" latinLnBrk="1"/>
                      <a:r>
                        <a:rPr lang="en-US" altLang="ko-KR" dirty="0"/>
                        <a:t>200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0.80</a:t>
                      </a:r>
                    </a:p>
                    <a:p>
                      <a:pPr algn="ctr" latinLnBrk="1"/>
                      <a:r>
                        <a:rPr lang="en-US" altLang="ko-KR" dirty="0"/>
                        <a:t>140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0.80</a:t>
                      </a:r>
                    </a:p>
                    <a:p>
                      <a:pPr algn="ctr" latinLnBrk="1"/>
                      <a:r>
                        <a:rPr lang="en-US" altLang="ko-KR" dirty="0"/>
                        <a:t>250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0.80</a:t>
                      </a:r>
                    </a:p>
                    <a:p>
                      <a:pPr algn="ctr" latinLnBrk="1"/>
                      <a:r>
                        <a:rPr lang="en-US" altLang="ko-KR" dirty="0"/>
                        <a:t>160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2247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6111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8452-456D-40C1-B722-7A9912DCC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8159" y="5278495"/>
            <a:ext cx="3650510" cy="2305152"/>
          </a:xfrm>
        </p:spPr>
        <p:txBody>
          <a:bodyPr>
            <a:noAutofit/>
          </a:bodyPr>
          <a:lstStyle/>
          <a:p>
            <a:br>
              <a:rPr lang="en-ID" sz="2800" dirty="0"/>
            </a:br>
            <a:br>
              <a:rPr lang="en-ID" sz="2800" dirty="0"/>
            </a:br>
            <a:br>
              <a:rPr lang="en-ID" sz="2800" dirty="0"/>
            </a:br>
            <a:br>
              <a:rPr lang="en-ID" sz="2800" dirty="0"/>
            </a:br>
            <a:br>
              <a:rPr lang="en-ID" sz="2800" dirty="0"/>
            </a:br>
            <a:br>
              <a:rPr lang="en-ID" sz="2800" dirty="0"/>
            </a:br>
            <a:r>
              <a:rPr lang="ko-KR" altLang="en-US" sz="4800" dirty="0">
                <a:solidFill>
                  <a:srgbClr val="92D050"/>
                </a:solidFill>
              </a:rPr>
              <a:t>데이터 분류 </a:t>
            </a:r>
            <a:br>
              <a:rPr lang="en-ID" sz="4800" dirty="0">
                <a:solidFill>
                  <a:srgbClr val="92D050"/>
                </a:solidFill>
              </a:rPr>
            </a:br>
            <a:br>
              <a:rPr lang="en-ID" sz="2800" dirty="0"/>
            </a:br>
            <a:br>
              <a:rPr lang="en-ID" sz="2800" dirty="0"/>
            </a:br>
            <a:br>
              <a:rPr lang="en-ID" sz="2800" dirty="0"/>
            </a:br>
            <a:br>
              <a:rPr lang="en-ID" altLang="ko-KR" sz="2800" b="1" dirty="0"/>
            </a:br>
            <a:br>
              <a:rPr lang="en-ID" altLang="ko-KR" sz="2800" b="1" dirty="0"/>
            </a:br>
            <a:br>
              <a:rPr lang="en-ID" altLang="ko-KR" sz="2800" b="1" dirty="0"/>
            </a:br>
            <a:br>
              <a:rPr lang="en-US" altLang="ko-KR" sz="2800" dirty="0"/>
            </a:br>
            <a:br>
              <a:rPr lang="en-US" altLang="ko-KR" sz="2800" dirty="0"/>
            </a:br>
            <a:br>
              <a:rPr lang="en-US" altLang="ko-KR" sz="2800" dirty="0"/>
            </a:br>
            <a:br>
              <a:rPr lang="en-US" altLang="ko-KR" sz="2800" dirty="0"/>
            </a:br>
            <a:endParaRPr lang="en-ID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1F41F-AD8A-424D-A9F8-F479627AF2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01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96585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C4AB2DC-DBA5-4E50-8201-9D40FA59B8B5}"/>
              </a:ext>
            </a:extLst>
          </p:cNvPr>
          <p:cNvSpPr txBox="1"/>
          <p:nvPr/>
        </p:nvSpPr>
        <p:spPr>
          <a:xfrm>
            <a:off x="528918" y="366681"/>
            <a:ext cx="9255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FFFFFF"/>
                </a:solidFill>
              </a:rPr>
              <a:t>데이터 분류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4F8038-C8CE-4EDB-9610-475716AD5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6661" y="990600"/>
            <a:ext cx="5226421" cy="5780467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E76CE90-605C-4C84-8517-313D252DC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954470"/>
              </p:ext>
            </p:extLst>
          </p:nvPr>
        </p:nvGraphicFramePr>
        <p:xfrm>
          <a:off x="1603696" y="1896265"/>
          <a:ext cx="8984608" cy="306547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246152">
                  <a:extLst>
                    <a:ext uri="{9D8B030D-6E8A-4147-A177-3AD203B41FA5}">
                      <a16:colId xmlns:a16="http://schemas.microsoft.com/office/drawing/2014/main" val="1828540606"/>
                    </a:ext>
                  </a:extLst>
                </a:gridCol>
                <a:gridCol w="2246152">
                  <a:extLst>
                    <a:ext uri="{9D8B030D-6E8A-4147-A177-3AD203B41FA5}">
                      <a16:colId xmlns:a16="http://schemas.microsoft.com/office/drawing/2014/main" val="243318127"/>
                    </a:ext>
                  </a:extLst>
                </a:gridCol>
                <a:gridCol w="2246152">
                  <a:extLst>
                    <a:ext uri="{9D8B030D-6E8A-4147-A177-3AD203B41FA5}">
                      <a16:colId xmlns:a16="http://schemas.microsoft.com/office/drawing/2014/main" val="70852774"/>
                    </a:ext>
                  </a:extLst>
                </a:gridCol>
                <a:gridCol w="2246152">
                  <a:extLst>
                    <a:ext uri="{9D8B030D-6E8A-4147-A177-3AD203B41FA5}">
                      <a16:colId xmlns:a16="http://schemas.microsoft.com/office/drawing/2014/main" val="3447057487"/>
                    </a:ext>
                  </a:extLst>
                </a:gridCol>
              </a:tblGrid>
              <a:tr h="613094"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TRAIN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VALIDATION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TEST</a:t>
                      </a:r>
                      <a:endParaRPr lang="ko-KR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4328292"/>
                  </a:ext>
                </a:extLst>
              </a:tr>
              <a:tr h="613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AFIB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1420 </a:t>
                      </a:r>
                      <a:r>
                        <a:rPr lang="en-US" altLang="ko-KR" sz="2800" b="1" dirty="0">
                          <a:solidFill>
                            <a:srgbClr val="FF0000"/>
                          </a:solidFill>
                        </a:rPr>
                        <a:t>(-1)</a:t>
                      </a:r>
                      <a:endParaRPr lang="ko-KR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355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443 </a:t>
                      </a:r>
                      <a:r>
                        <a:rPr lang="en-US" altLang="ko-KR" sz="2800" b="1" dirty="0">
                          <a:solidFill>
                            <a:srgbClr val="FF0000"/>
                          </a:solidFill>
                        </a:rPr>
                        <a:t>(+1)</a:t>
                      </a:r>
                      <a:endParaRPr lang="ko-KR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6105569"/>
                  </a:ext>
                </a:extLst>
              </a:tr>
              <a:tr h="613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GSVT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1446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362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452</a:t>
                      </a:r>
                      <a:endParaRPr lang="ko-KR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5607238"/>
                  </a:ext>
                </a:extLst>
              </a:tr>
              <a:tr h="613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SB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2488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622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778</a:t>
                      </a:r>
                      <a:endParaRPr lang="ko-KR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5764096"/>
                  </a:ext>
                </a:extLst>
              </a:tr>
              <a:tr h="613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SR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1422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356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444</a:t>
                      </a:r>
                      <a:endParaRPr lang="ko-KR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9325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47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C4AB2DC-DBA5-4E50-8201-9D40FA59B8B5}"/>
              </a:ext>
            </a:extLst>
          </p:cNvPr>
          <p:cNvSpPr txBox="1"/>
          <p:nvPr/>
        </p:nvSpPr>
        <p:spPr>
          <a:xfrm>
            <a:off x="528918" y="366682"/>
            <a:ext cx="5907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FFFFFF"/>
                </a:solidFill>
              </a:rPr>
              <a:t>데이터 분류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4F8038-C8CE-4EDB-9610-475716AD5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6661" y="990600"/>
            <a:ext cx="5226421" cy="5780467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1B90D1-4B40-48DE-990B-BAECB80F7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18" y="1618795"/>
            <a:ext cx="4999427" cy="13222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3DD1F74-D584-46E0-82C2-1EEC76FF5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899" y="366681"/>
            <a:ext cx="5061407" cy="318015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A2EA831-766B-45FC-8B85-EA9632F44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18" y="4339528"/>
            <a:ext cx="4999427" cy="140064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8F42286-DEFB-434F-9D7B-E82F7209EB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779" y="4258876"/>
            <a:ext cx="5049303" cy="1557415"/>
          </a:xfrm>
          <a:prstGeom prst="rect">
            <a:avLst/>
          </a:prstGeom>
        </p:spPr>
      </p:pic>
      <p:pic>
        <p:nvPicPr>
          <p:cNvPr id="14" name="그래픽 13" descr="오른쪽 화살표 단색으로 채워진">
            <a:extLst>
              <a:ext uri="{FF2B5EF4-FFF2-40B4-BE49-F238E27FC236}">
                <a16:creationId xmlns:a16="http://schemas.microsoft.com/office/drawing/2014/main" id="{8CB57ED3-E18D-4EBA-A219-40B07C7F07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90325" y="1822722"/>
            <a:ext cx="914400" cy="914400"/>
          </a:xfrm>
          <a:prstGeom prst="rect">
            <a:avLst/>
          </a:prstGeom>
        </p:spPr>
      </p:pic>
      <p:pic>
        <p:nvPicPr>
          <p:cNvPr id="16" name="그래픽 15" descr="시계 반대 방향으로 굽은 사선 화살표 단색으로 채워진">
            <a:extLst>
              <a:ext uri="{FF2B5EF4-FFF2-40B4-BE49-F238E27FC236}">
                <a16:creationId xmlns:a16="http://schemas.microsoft.com/office/drawing/2014/main" id="{BD95151F-FECD-4DC7-AF15-8651541E16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4813959">
            <a:off x="5099724" y="2909350"/>
            <a:ext cx="1311233" cy="1311233"/>
          </a:xfrm>
          <a:prstGeom prst="rect">
            <a:avLst/>
          </a:prstGeom>
        </p:spPr>
      </p:pic>
      <p:pic>
        <p:nvPicPr>
          <p:cNvPr id="17" name="그래픽 16" descr="오른쪽 화살표 단색으로 채워진">
            <a:extLst>
              <a:ext uri="{FF2B5EF4-FFF2-40B4-BE49-F238E27FC236}">
                <a16:creationId xmlns:a16="http://schemas.microsoft.com/office/drawing/2014/main" id="{1E3CCD13-E282-4BC2-B3F4-4C66915BB8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10820" y="458038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046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8452-456D-40C1-B722-7A9912DCC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4018" y="5825342"/>
            <a:ext cx="3650510" cy="2305152"/>
          </a:xfrm>
        </p:spPr>
        <p:txBody>
          <a:bodyPr>
            <a:noAutofit/>
          </a:bodyPr>
          <a:lstStyle/>
          <a:p>
            <a:br>
              <a:rPr lang="en-ID" sz="2800" dirty="0"/>
            </a:br>
            <a:br>
              <a:rPr lang="en-ID" sz="2800" dirty="0"/>
            </a:br>
            <a:br>
              <a:rPr lang="en-ID" sz="2800" dirty="0"/>
            </a:br>
            <a:br>
              <a:rPr lang="en-ID" sz="2800" dirty="0"/>
            </a:br>
            <a:br>
              <a:rPr lang="en-ID" sz="2800" dirty="0"/>
            </a:br>
            <a:br>
              <a:rPr lang="en-ID" sz="2800" dirty="0"/>
            </a:br>
            <a:r>
              <a:rPr lang="ko-KR" altLang="en-US" sz="4800" dirty="0">
                <a:solidFill>
                  <a:srgbClr val="92D050"/>
                </a:solidFill>
              </a:rPr>
              <a:t>학습</a:t>
            </a:r>
            <a:br>
              <a:rPr lang="en-ID" sz="4800" dirty="0">
                <a:solidFill>
                  <a:srgbClr val="92D050"/>
                </a:solidFill>
              </a:rPr>
            </a:br>
            <a:br>
              <a:rPr lang="en-ID" sz="2800" dirty="0"/>
            </a:br>
            <a:br>
              <a:rPr lang="en-ID" sz="2800" dirty="0"/>
            </a:br>
            <a:br>
              <a:rPr lang="en-ID" sz="2800" dirty="0"/>
            </a:br>
            <a:br>
              <a:rPr lang="en-ID" altLang="ko-KR" sz="2800" b="1" dirty="0"/>
            </a:br>
            <a:br>
              <a:rPr lang="en-ID" altLang="ko-KR" sz="2800" b="1" dirty="0"/>
            </a:br>
            <a:br>
              <a:rPr lang="en-ID" altLang="ko-KR" sz="2800" b="1" dirty="0"/>
            </a:br>
            <a:br>
              <a:rPr lang="en-US" altLang="ko-KR" sz="2800" dirty="0"/>
            </a:br>
            <a:br>
              <a:rPr lang="en-US" altLang="ko-KR" sz="2800" dirty="0"/>
            </a:br>
            <a:br>
              <a:rPr lang="en-US" altLang="ko-KR" sz="2800" dirty="0"/>
            </a:br>
            <a:br>
              <a:rPr lang="en-US" altLang="ko-KR" sz="2800" dirty="0"/>
            </a:br>
            <a:endParaRPr lang="en-ID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1F41F-AD8A-424D-A9F8-F479627AF2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02.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88408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C4AB2DC-DBA5-4E50-8201-9D40FA59B8B5}"/>
              </a:ext>
            </a:extLst>
          </p:cNvPr>
          <p:cNvSpPr txBox="1"/>
          <p:nvPr/>
        </p:nvSpPr>
        <p:spPr>
          <a:xfrm>
            <a:off x="528918" y="366681"/>
            <a:ext cx="9255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FFFFFF"/>
                </a:solidFill>
              </a:rPr>
              <a:t>학습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4F8038-C8CE-4EDB-9610-475716AD5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6661" y="990600"/>
            <a:ext cx="5226421" cy="5780467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F7DF9E-1A3F-4BDC-889B-EC3AC6E61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18" y="1812109"/>
            <a:ext cx="3592798" cy="9562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CB1A54-2C7F-43B1-A6B2-B68327D98201}"/>
              </a:ext>
            </a:extLst>
          </p:cNvPr>
          <p:cNvSpPr txBox="1"/>
          <p:nvPr/>
        </p:nvSpPr>
        <p:spPr>
          <a:xfrm>
            <a:off x="6012110" y="1812109"/>
            <a:ext cx="2561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NUM_CLASSES = 34 -&gt; </a:t>
            </a:r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B30B83-765B-4DF5-A0AE-D4E5F49D0165}"/>
              </a:ext>
            </a:extLst>
          </p:cNvPr>
          <p:cNvSpPr txBox="1"/>
          <p:nvPr/>
        </p:nvSpPr>
        <p:spPr>
          <a:xfrm>
            <a:off x="6488431" y="4089634"/>
            <a:ext cx="3385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NUM_EPOCHS = 10 -&gt; </a:t>
            </a:r>
            <a:r>
              <a:rPr lang="en-US" altLang="ko-KR" dirty="0">
                <a:solidFill>
                  <a:srgbClr val="FF0000"/>
                </a:solidFill>
              </a:rPr>
              <a:t>1000</a:t>
            </a:r>
          </a:p>
          <a:p>
            <a:r>
              <a:rPr lang="en-US" altLang="ko-KR" dirty="0">
                <a:solidFill>
                  <a:srgbClr val="FFFFFF"/>
                </a:solidFill>
              </a:rPr>
              <a:t>EARLY_STOP_PATIENCE = 3 -&gt; </a:t>
            </a:r>
            <a:r>
              <a:rPr lang="en-US" altLang="ko-KR" dirty="0">
                <a:solidFill>
                  <a:srgbClr val="FF0000"/>
                </a:solidFill>
              </a:rPr>
              <a:t>50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A7DD6F0-7533-4E8B-A2D2-B1D2DC9BC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18" y="4095926"/>
            <a:ext cx="4761371" cy="73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31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8452-456D-40C1-B722-7A9912DCC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8159" y="5278495"/>
            <a:ext cx="3650510" cy="2305152"/>
          </a:xfrm>
        </p:spPr>
        <p:txBody>
          <a:bodyPr>
            <a:noAutofit/>
          </a:bodyPr>
          <a:lstStyle/>
          <a:p>
            <a:br>
              <a:rPr lang="en-ID" sz="2800" dirty="0"/>
            </a:br>
            <a:br>
              <a:rPr lang="en-ID" sz="2800" dirty="0"/>
            </a:br>
            <a:br>
              <a:rPr lang="en-ID" sz="2800" dirty="0"/>
            </a:br>
            <a:br>
              <a:rPr lang="en-ID" sz="2800" dirty="0"/>
            </a:br>
            <a:br>
              <a:rPr lang="en-ID" sz="2800" dirty="0"/>
            </a:br>
            <a:r>
              <a:rPr lang="ko-KR" altLang="en-US" sz="4000" b="1" dirty="0">
                <a:solidFill>
                  <a:srgbClr val="92D050"/>
                </a:solidFill>
              </a:rPr>
              <a:t>결과 </a:t>
            </a:r>
            <a:br>
              <a:rPr lang="en-ID" sz="4800" dirty="0">
                <a:solidFill>
                  <a:srgbClr val="92D050"/>
                </a:solidFill>
              </a:rPr>
            </a:br>
            <a:br>
              <a:rPr lang="en-ID" sz="2800" dirty="0"/>
            </a:br>
            <a:br>
              <a:rPr lang="en-ID" sz="2800" dirty="0"/>
            </a:br>
            <a:br>
              <a:rPr lang="en-ID" sz="2800" dirty="0"/>
            </a:br>
            <a:br>
              <a:rPr lang="en-ID" altLang="ko-KR" sz="2800" b="1" dirty="0"/>
            </a:br>
            <a:br>
              <a:rPr lang="en-ID" altLang="ko-KR" sz="2800" b="1" dirty="0"/>
            </a:br>
            <a:br>
              <a:rPr lang="en-ID" altLang="ko-KR" sz="2800" b="1" dirty="0"/>
            </a:br>
            <a:br>
              <a:rPr lang="en-US" altLang="ko-KR" sz="2800" dirty="0"/>
            </a:br>
            <a:br>
              <a:rPr lang="en-US" altLang="ko-KR" sz="2800" dirty="0"/>
            </a:br>
            <a:br>
              <a:rPr lang="en-US" altLang="ko-KR" sz="2800" dirty="0"/>
            </a:br>
            <a:br>
              <a:rPr lang="en-US" altLang="ko-KR" sz="2800" dirty="0"/>
            </a:br>
            <a:endParaRPr lang="en-ID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1F41F-AD8A-424D-A9F8-F479627AF2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03.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62023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midnight">
      <a:dk1>
        <a:srgbClr val="000000"/>
      </a:dk1>
      <a:lt1>
        <a:srgbClr val="EEE3DA"/>
      </a:lt1>
      <a:dk2>
        <a:srgbClr val="000000"/>
      </a:dk2>
      <a:lt2>
        <a:srgbClr val="EEE3DA"/>
      </a:lt2>
      <a:accent1>
        <a:srgbClr val="585251"/>
      </a:accent1>
      <a:accent2>
        <a:srgbClr val="D2B69E"/>
      </a:accent2>
      <a:accent3>
        <a:srgbClr val="766E6C"/>
      </a:accent3>
      <a:accent4>
        <a:srgbClr val="B3B3B3"/>
      </a:accent4>
      <a:accent5>
        <a:srgbClr val="323B36"/>
      </a:accent5>
      <a:accent6>
        <a:srgbClr val="D2B69E"/>
      </a:accent6>
      <a:hlink>
        <a:srgbClr val="EEE3DA"/>
      </a:hlink>
      <a:folHlink>
        <a:srgbClr val="323B36"/>
      </a:folHlink>
    </a:clrScheme>
    <a:fontScheme name="Custom 1">
      <a:majorFont>
        <a:latin typeface="Archivo Black"/>
        <a:ea typeface=""/>
        <a:cs typeface=""/>
      </a:majorFont>
      <a:minorFont>
        <a:latin typeface="Libre Baskervil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 Midnight Template.pptx" id="{AA2FD798-F13D-4A55-AAEC-09020F6D3A30}" vid="{61A2B015-476E-4596-9506-E114E5E946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 Midnight Template</Template>
  <TotalTime>609</TotalTime>
  <Words>472</Words>
  <Application>Microsoft Office PowerPoint</Application>
  <PresentationFormat>와이드스크린</PresentationFormat>
  <Paragraphs>215</Paragraphs>
  <Slides>35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1" baseType="lpstr">
      <vt:lpstr>Archivo Black</vt:lpstr>
      <vt:lpstr>Libre Baskerville</vt:lpstr>
      <vt:lpstr>Arial</vt:lpstr>
      <vt:lpstr>Calibri</vt:lpstr>
      <vt:lpstr>Playfair Display</vt:lpstr>
      <vt:lpstr>Office 테마</vt:lpstr>
      <vt:lpstr>Deep Learning - 5</vt:lpstr>
      <vt:lpstr>contents</vt:lpstr>
      <vt:lpstr>PowerPoint 프레젠테이션</vt:lpstr>
      <vt:lpstr>      데이터 분류            </vt:lpstr>
      <vt:lpstr>PowerPoint 프레젠테이션</vt:lpstr>
      <vt:lpstr>PowerPoint 프레젠테이션</vt:lpstr>
      <vt:lpstr>      학습           </vt:lpstr>
      <vt:lpstr>PowerPoint 프레젠테이션</vt:lpstr>
      <vt:lpstr>     결과          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              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기계학습 - 1</dc:title>
  <dc:creator>H ee</dc:creator>
  <cp:lastModifiedBy>이희창</cp:lastModifiedBy>
  <cp:revision>37</cp:revision>
  <dcterms:created xsi:type="dcterms:W3CDTF">2021-07-25T13:42:34Z</dcterms:created>
  <dcterms:modified xsi:type="dcterms:W3CDTF">2021-10-07T07:49:20Z</dcterms:modified>
</cp:coreProperties>
</file>