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6" r:id="rId2"/>
    <p:sldId id="277" r:id="rId3"/>
    <p:sldId id="261" r:id="rId4"/>
    <p:sldId id="262" r:id="rId5"/>
    <p:sldId id="263" r:id="rId6"/>
    <p:sldId id="264" r:id="rId7"/>
    <p:sldId id="27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E56"/>
    <a:srgbClr val="F9AC1E"/>
    <a:srgbClr val="F6C358"/>
    <a:srgbClr val="2CACB4"/>
    <a:srgbClr val="2F5BA3"/>
    <a:srgbClr val="FFF49B"/>
    <a:srgbClr val="E9B5D0"/>
    <a:srgbClr val="5952B6"/>
    <a:srgbClr val="7F7F7F"/>
    <a:srgbClr val="A662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EAB4-9153-46AD-BAFA-D2960EDBF0A9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4BEF-4C97-4746-AE23-58BFB56F82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26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00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9419"/>
            <a:ext cx="7772400" cy="792163"/>
          </a:xfrm>
        </p:spPr>
        <p:txBody>
          <a:bodyPr anchor="b">
            <a:normAutofit/>
          </a:bodyPr>
          <a:lstStyle>
            <a:lvl1pPr algn="ctr"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8417" y="2522538"/>
            <a:ext cx="3227165" cy="433965"/>
          </a:xfr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sz="24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89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84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148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15418" y="199024"/>
            <a:ext cx="184731" cy="490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2585" b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75147" y="241982"/>
            <a:ext cx="8168054" cy="523875"/>
          </a:xfrm>
        </p:spPr>
        <p:txBody>
          <a:bodyPr>
            <a:normAutofit/>
          </a:bodyPr>
          <a:lstStyle>
            <a:lvl1pPr marL="0" indent="0" algn="l" defTabSz="844083" rtl="0" eaLnBrk="1" latinLnBrk="0" hangingPunct="1">
              <a:spcBef>
                <a:spcPts val="171"/>
              </a:spcBef>
              <a:buNone/>
              <a:tabLst>
                <a:tab pos="60873" algn="l"/>
                <a:tab pos="97396" algn="l"/>
              </a:tabLst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7638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6" y="275929"/>
            <a:ext cx="7924634" cy="519373"/>
          </a:xfrm>
          <a:noFill/>
        </p:spPr>
        <p:txBody>
          <a:bodyPr wrap="square" rtlCol="0">
            <a:spAutoFit/>
          </a:bodyPr>
          <a:lstStyle>
            <a:lvl1pPr algn="l">
              <a:defRPr lang="en-US" sz="3000" b="1" kern="1200" spc="-1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3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8163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6389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4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46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483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00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15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1C92-7E38-43A5-AB84-9DB4E9BA64B8}" type="datetimeFigureOut">
              <a:rPr lang="ko-KR" altLang="en-US" smtClean="0"/>
              <a:pPr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A52E-965E-4E3E-B7A1-00FA0713C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33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 txBox="1">
            <a:spLocks/>
          </p:cNvSpPr>
          <p:nvPr/>
        </p:nvSpPr>
        <p:spPr>
          <a:xfrm>
            <a:off x="1771650" y="3741397"/>
            <a:ext cx="5600700" cy="1061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dirty="0" smtClean="0">
                <a:solidFill>
                  <a:srgbClr val="F9AC1E"/>
                </a:solidFill>
              </a:rPr>
              <a:t>2</a:t>
            </a:r>
            <a:r>
              <a:rPr lang="en-US" altLang="ko-KR" dirty="0" smtClean="0"/>
              <a:t>D </a:t>
            </a:r>
            <a:r>
              <a:rPr lang="ko-KR" altLang="en-US" dirty="0" smtClean="0"/>
              <a:t>게임 프로그래밍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9AC1E"/>
                </a:solidFill>
              </a:rPr>
              <a:t>1</a:t>
            </a:r>
            <a:r>
              <a:rPr lang="ko-KR" altLang="en-US" dirty="0" smtClean="0">
                <a:solidFill>
                  <a:srgbClr val="F9AC1E"/>
                </a:solidFill>
              </a:rPr>
              <a:t>차 프로젝트</a:t>
            </a:r>
            <a:endParaRPr lang="en-US" altLang="ko-KR" dirty="0" smtClean="0">
              <a:solidFill>
                <a:srgbClr val="F9AC1E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551464" y="5293050"/>
            <a:ext cx="2736648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2015182010 </a:t>
            </a:r>
            <a:r>
              <a:rPr lang="ko-KR" altLang="en-US" dirty="0" smtClean="0"/>
              <a:t>김희구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2466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972" y="39116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83E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83E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9020" y="2093268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400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2828" y="20624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2935" y="2817168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게임 실행 흐름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2828" y="27863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9022" y="3579168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2828" y="35483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20" y="4303068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일정</a:t>
            </a:r>
            <a:endParaRPr lang="en-US" altLang="ko-KR" sz="24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828" y="42722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8559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13359" y="2079833"/>
            <a:ext cx="7316201" cy="92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1026" name="Picture 2" descr="C:\Users\김희구\Desktop\산기대\2D\프로젝트\1차 발표\%C0%CE%C7%FC_nojs1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465" y="1026340"/>
            <a:ext cx="8089557" cy="224948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16692" y="3937685"/>
            <a:ext cx="7554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83E56"/>
                </a:solidFill>
              </a:rPr>
              <a:t>크레이지 마을에 몰려오는 악당들을</a:t>
            </a:r>
            <a:endParaRPr lang="en-US" altLang="ko-KR" sz="3200" dirty="0" smtClean="0">
              <a:solidFill>
                <a:srgbClr val="083E56"/>
              </a:solidFill>
            </a:endParaRPr>
          </a:p>
          <a:p>
            <a:r>
              <a:rPr lang="ko-KR" altLang="en-US" sz="3200" dirty="0" smtClean="0">
                <a:solidFill>
                  <a:srgbClr val="083E56"/>
                </a:solidFill>
              </a:rPr>
              <a:t>크레이지 아케이드의 캐릭터들이 </a:t>
            </a:r>
            <a:endParaRPr lang="en-US" altLang="ko-KR" sz="3200" dirty="0" smtClean="0">
              <a:solidFill>
                <a:srgbClr val="083E56"/>
              </a:solidFill>
            </a:endParaRPr>
          </a:p>
          <a:p>
            <a:r>
              <a:rPr lang="ko-KR" altLang="en-US" sz="3200" dirty="0" smtClean="0">
                <a:solidFill>
                  <a:srgbClr val="083E56"/>
                </a:solidFill>
              </a:rPr>
              <a:t>힘을 모아 마을을 지키는 게임</a:t>
            </a:r>
            <a:r>
              <a:rPr lang="en-US" altLang="ko-KR" sz="3200" dirty="0" smtClean="0">
                <a:solidFill>
                  <a:srgbClr val="083E5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037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915" y="2026896"/>
            <a:ext cx="3880279" cy="335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3006" y="2534421"/>
            <a:ext cx="248807" cy="29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813" y="2556304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0338" y="3334779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1083" y="3837287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591" y="3054693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489" y="4339796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3678" y="4356271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3679" y="3573676"/>
            <a:ext cx="260906" cy="25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7665" y="2538540"/>
            <a:ext cx="248807" cy="29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4036" y="2020717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9917" y="2280209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8155" y="2535581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8155" y="2799193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9917" y="3062803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9917" y="3326415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9917" y="3581787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9917" y="3845398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4036" y="4088414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4036" y="4352026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4036" y="4607398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4036" y="4871009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9918" y="5114024"/>
            <a:ext cx="2667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7817" y="2777180"/>
            <a:ext cx="274679" cy="3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Box 79"/>
          <p:cNvSpPr txBox="1"/>
          <p:nvPr/>
        </p:nvSpPr>
        <p:spPr>
          <a:xfrm>
            <a:off x="4637902" y="2141837"/>
            <a:ext cx="3583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이미지의 타워들이 </a:t>
            </a:r>
            <a:endParaRPr lang="en-US" altLang="ko-KR" dirty="0" smtClean="0"/>
          </a:p>
          <a:p>
            <a:r>
              <a:rPr lang="ko-KR" altLang="en-US" dirty="0" smtClean="0"/>
              <a:t>도로에 따라</a:t>
            </a:r>
            <a:endParaRPr lang="en-US" altLang="ko-KR" dirty="0" smtClean="0"/>
          </a:p>
          <a:p>
            <a:r>
              <a:rPr lang="ko-KR" altLang="en-US" dirty="0" smtClean="0"/>
              <a:t>움직이는 악당들을</a:t>
            </a:r>
            <a:endParaRPr lang="en-US" altLang="ko-KR" dirty="0" smtClean="0"/>
          </a:p>
          <a:p>
            <a:r>
              <a:rPr lang="ko-KR" altLang="en-US" dirty="0" smtClean="0"/>
              <a:t>죽이고 돈을 얻어</a:t>
            </a:r>
            <a:endParaRPr lang="en-US" altLang="ko-KR" dirty="0" smtClean="0"/>
          </a:p>
          <a:p>
            <a:r>
              <a:rPr lang="ko-KR" altLang="en-US" dirty="0" smtClean="0"/>
              <a:t>스테이지들을 </a:t>
            </a:r>
            <a:endParaRPr lang="en-US" altLang="ko-KR" dirty="0" smtClean="0"/>
          </a:p>
          <a:p>
            <a:r>
              <a:rPr lang="ko-KR" altLang="en-US" dirty="0" smtClean="0"/>
              <a:t>차례로 승리해 나간다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악당들을 못 </a:t>
            </a:r>
            <a:r>
              <a:rPr lang="ko-KR" altLang="en-US" dirty="0" err="1" smtClean="0"/>
              <a:t>잡았을때는</a:t>
            </a:r>
            <a:endParaRPr lang="en-US" altLang="ko-KR" dirty="0" smtClean="0"/>
          </a:p>
          <a:p>
            <a:r>
              <a:rPr lang="ko-KR" altLang="en-US" dirty="0" smtClean="0"/>
              <a:t>라이프가 없어지며</a:t>
            </a:r>
            <a:endParaRPr lang="en-US" altLang="ko-KR" dirty="0" smtClean="0"/>
          </a:p>
          <a:p>
            <a:r>
              <a:rPr lang="ko-KR" altLang="en-US" dirty="0" smtClean="0"/>
              <a:t>라이프가 다 </a:t>
            </a:r>
            <a:r>
              <a:rPr lang="ko-KR" altLang="en-US" dirty="0" err="1" smtClean="0"/>
              <a:t>없어질경우</a:t>
            </a:r>
            <a:endParaRPr lang="en-US" altLang="ko-KR" dirty="0" smtClean="0"/>
          </a:p>
          <a:p>
            <a:r>
              <a:rPr lang="ko-KR" altLang="en-US" dirty="0" smtClean="0"/>
              <a:t>악당들의 승리로 캐릭터의</a:t>
            </a:r>
            <a:endParaRPr lang="en-US" altLang="ko-KR" dirty="0" smtClean="0"/>
          </a:p>
          <a:p>
            <a:r>
              <a:rPr lang="ko-KR" altLang="en-US" dirty="0" smtClean="0"/>
              <a:t>패배 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497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0" dirty="0" smtClean="0"/>
              <a:t>3. </a:t>
            </a:r>
            <a:r>
              <a:rPr lang="ko-KR" altLang="en-US" dirty="0" smtClean="0"/>
              <a:t>개발 범위</a:t>
            </a:r>
            <a:endParaRPr lang="ko-KR" altLang="en-US" spc="-1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1362" y="1092200"/>
          <a:ext cx="7883610" cy="540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492843"/>
                <a:gridCol w="2866767"/>
              </a:tblGrid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빌리지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캠프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해변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스테이지 별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적은 길을 따라 같은 속도로 이동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적이 난이도에 따라 속도와 체력이 바뀜</a:t>
                      </a:r>
                      <a:endParaRPr lang="ko-KR" altLang="en-US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</a:t>
                      </a:r>
                      <a:r>
                        <a:rPr lang="ko-KR" altLang="en-US" sz="1600" dirty="0" err="1" smtClean="0"/>
                        <a:t>증가시</a:t>
                      </a:r>
                      <a:r>
                        <a:rPr lang="ko-KR" altLang="en-US" sz="1600" dirty="0" smtClean="0"/>
                        <a:t> 적의 체력 및 속도 증가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스킬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캐릭터를 </a:t>
                      </a:r>
                      <a:r>
                        <a:rPr lang="ko-KR" altLang="en-US" sz="1600" dirty="0" err="1" smtClean="0"/>
                        <a:t>멈추게하는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을 사용하는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적을 잡지 못하였을 경우 라이프 감소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 처치 하였을 때 골드 획득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캐릭</a:t>
                      </a:r>
                      <a:r>
                        <a:rPr lang="ko-KR" altLang="en-US" sz="1600" dirty="0" smtClean="0"/>
                        <a:t> 별 골드 차이로 인한 공격 차이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캐릭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업그레이드시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능력치</a:t>
                      </a:r>
                      <a:r>
                        <a:rPr lang="ko-KR" altLang="en-US" sz="1600" dirty="0" smtClean="0"/>
                        <a:t> 증가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라이프가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개 </a:t>
                      </a:r>
                      <a:r>
                        <a:rPr lang="ko-KR" altLang="en-US" sz="1600" dirty="0" err="1" smtClean="0"/>
                        <a:t>이하일경우</a:t>
                      </a:r>
                      <a:r>
                        <a:rPr lang="ko-KR" altLang="en-US" sz="1600" dirty="0" smtClean="0"/>
                        <a:t> 테두리 빨간 선 표시</a:t>
                      </a:r>
                      <a:endParaRPr lang="ko-KR" altLang="en-US" sz="1600" dirty="0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적군 비명소리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스테이지 올라가는 소리 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적의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캐릭터의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적의 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적의 스킬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117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96564" y="1246876"/>
          <a:ext cx="8426173" cy="521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87"/>
                <a:gridCol w="2048993"/>
                <a:gridCol w="5154393"/>
              </a:tblGrid>
              <a:tr h="456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주차</a:t>
                      </a:r>
                      <a:endParaRPr lang="ko-KR" altLang="en-US" sz="24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목표</a:t>
                      </a:r>
                      <a:endParaRPr lang="ko-KR" altLang="en-US" sz="24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세부계획</a:t>
                      </a:r>
                      <a:endParaRPr lang="ko-KR" altLang="en-US" sz="2400" dirty="0"/>
                    </a:p>
                  </a:txBody>
                  <a:tcPr marL="126022" marR="126022" marT="63011" marB="63011"/>
                </a:tc>
              </a:tr>
              <a:tr h="49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리소스 수집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크레이즈</a:t>
                      </a:r>
                      <a:r>
                        <a:rPr lang="ko-KR" altLang="en-US" sz="1400" baseline="0" dirty="0" smtClean="0"/>
                        <a:t> 아케이드 관련 리소스 수집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/>
                        <a:t>리소스 이용하여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제작</a:t>
                      </a:r>
                      <a:endParaRPr lang="en-US" altLang="ko-KR" sz="1400" dirty="0" smtClean="0"/>
                    </a:p>
                  </a:txBody>
                  <a:tcPr marL="126022" marR="126022" marT="63011" marB="63011"/>
                </a:tc>
              </a:tr>
              <a:tr h="401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기본 구성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캐릭터와 적 구현</a:t>
                      </a:r>
                    </a:p>
                  </a:txBody>
                  <a:tcPr marL="126022" marR="126022" marT="63011" marB="63011"/>
                </a:tc>
              </a:tr>
              <a:tr h="487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캐릭터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캐릭터 업그레이드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캐릭터 공격</a:t>
                      </a:r>
                      <a:endParaRPr lang="en-US" altLang="ko-KR" sz="1400" dirty="0" smtClean="0"/>
                    </a:p>
                  </a:txBody>
                  <a:tcPr marL="126022" marR="126022" marT="63011" marB="63011"/>
                </a:tc>
              </a:tr>
              <a:tr h="683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적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적의 이동 구현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스테이지별</a:t>
                      </a:r>
                      <a:r>
                        <a:rPr lang="ko-KR" altLang="en-US" sz="1400" baseline="0" dirty="0" smtClean="0"/>
                        <a:t> 적 구현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캐릭터 </a:t>
                      </a:r>
                      <a:r>
                        <a:rPr lang="ko-KR" altLang="en-US" sz="1400" dirty="0" err="1" smtClean="0"/>
                        <a:t>공격에대한</a:t>
                      </a:r>
                      <a:r>
                        <a:rPr lang="ko-KR" altLang="en-US" sz="1400" dirty="0" smtClean="0"/>
                        <a:t> 충돌 체크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  <a:tr h="456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중간 점검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baseline="0" dirty="0" smtClean="0"/>
                        <a:t> 구현한 내용들 확인 후 버그 수정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  <a:tr h="473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세부기능 </a:t>
                      </a:r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라이프와 골드 생성</a:t>
                      </a:r>
                      <a:endParaRPr lang="en-US" altLang="ko-KR" sz="14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/>
                        <a:t>난이도에 따른 속도 조절과 스킬 추가</a:t>
                      </a:r>
                      <a:endParaRPr lang="en-US" altLang="ko-KR" sz="1400" dirty="0" smtClean="0"/>
                    </a:p>
                  </a:txBody>
                  <a:tcPr marL="126022" marR="126022" marT="63011" marB="63011"/>
                </a:tc>
              </a:tr>
              <a:tr h="519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세부기능 </a:t>
                      </a:r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골드에 따른 캐릭터 업그레이드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업그레이드에 따른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 조절</a:t>
                      </a:r>
                      <a:endParaRPr lang="en-US" altLang="ko-KR" sz="1400" baseline="0" dirty="0" smtClean="0"/>
                    </a:p>
                  </a:txBody>
                  <a:tcPr marL="126022" marR="126022" marT="63011" marB="63011"/>
                </a:tc>
              </a:tr>
              <a:tr h="369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8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사운드 추가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baseline="0" dirty="0" smtClean="0"/>
                        <a:t> 배경음악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적군 비명소리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스테이지 올라가는 소리 등 구현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  <a:tr h="369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9</a:t>
                      </a:r>
                      <a:r>
                        <a:rPr lang="ko-KR" altLang="en-US" sz="2000" dirty="0" smtClean="0"/>
                        <a:t>주차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마무리</a:t>
                      </a:r>
                      <a:endParaRPr lang="ko-KR" altLang="en-US" sz="2000" dirty="0"/>
                    </a:p>
                  </a:txBody>
                  <a:tcPr marL="126022" marR="126022" marT="63011" marB="630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최종 점검 및 </a:t>
                      </a:r>
                      <a:r>
                        <a:rPr lang="ko-KR" altLang="en-US" sz="1400" baseline="0" dirty="0" err="1" smtClean="0"/>
                        <a:t>릴리즈</a:t>
                      </a:r>
                      <a:endParaRPr lang="ko-KR" altLang="en-US" sz="1400" dirty="0"/>
                    </a:p>
                  </a:txBody>
                  <a:tcPr marL="126022" marR="126022" marT="63011" marB="63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313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67601" y="-328501"/>
            <a:ext cx="7515001" cy="7515001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>
          <a:xfrm>
            <a:off x="1771650" y="4150972"/>
            <a:ext cx="5600700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en-US" altLang="ko-KR" smtClean="0">
                <a:solidFill>
                  <a:srgbClr val="F9AC1E"/>
                </a:solidFill>
              </a:rPr>
              <a:t>T</a:t>
            </a:r>
            <a:r>
              <a:rPr lang="en-US" altLang="ko-KR" smtClean="0"/>
              <a:t>hank you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86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301</Words>
  <Application>Microsoft Office PowerPoint</Application>
  <PresentationFormat>화면 슬라이드 쇼(4:3)</PresentationFormat>
  <Paragraphs>91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1. 게임 컨셉</vt:lpstr>
      <vt:lpstr>2. 예상 게임 실행 흐름</vt:lpstr>
      <vt:lpstr>3. 개발 범위</vt:lpstr>
      <vt:lpstr>개발 일정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Jihoon</dc:creator>
  <cp:lastModifiedBy>김희구</cp:lastModifiedBy>
  <cp:revision>30</cp:revision>
  <dcterms:created xsi:type="dcterms:W3CDTF">2016-06-17T02:07:08Z</dcterms:created>
  <dcterms:modified xsi:type="dcterms:W3CDTF">2018-09-30T15:03:36Z</dcterms:modified>
</cp:coreProperties>
</file>