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6" r:id="rId2"/>
    <p:sldId id="277" r:id="rId3"/>
    <p:sldId id="261" r:id="rId4"/>
    <p:sldId id="263" r:id="rId5"/>
    <p:sldId id="264" r:id="rId6"/>
    <p:sldId id="262" r:id="rId7"/>
    <p:sldId id="27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E56"/>
    <a:srgbClr val="F9AC1E"/>
    <a:srgbClr val="F6C358"/>
    <a:srgbClr val="2CACB4"/>
    <a:srgbClr val="2F5BA3"/>
    <a:srgbClr val="FFF49B"/>
    <a:srgbClr val="E9B5D0"/>
    <a:srgbClr val="5952B6"/>
    <a:srgbClr val="7F7F7F"/>
    <a:srgbClr val="A662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EAB4-9153-46AD-BAFA-D2960EDBF0A9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4BEF-4C97-4746-AE23-58BFB56F82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26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00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419"/>
            <a:ext cx="7772400" cy="792163"/>
          </a:xfrm>
        </p:spPr>
        <p:txBody>
          <a:bodyPr anchor="b">
            <a:normAutofit/>
          </a:bodyPr>
          <a:lstStyle>
            <a:lvl1pPr algn="ctr"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8417" y="2522538"/>
            <a:ext cx="3227165" cy="433965"/>
          </a:xfr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sz="24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789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84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14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15418" y="199024"/>
            <a:ext cx="184731" cy="490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2585" b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75147" y="241982"/>
            <a:ext cx="8168054" cy="523875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spcBef>
                <a:spcPts val="171"/>
              </a:spcBef>
              <a:buNone/>
              <a:tabLst>
                <a:tab pos="60873" algn="l"/>
                <a:tab pos="97396" algn="l"/>
              </a:tabLst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7638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6" y="275929"/>
            <a:ext cx="7924634" cy="519373"/>
          </a:xfrm>
          <a:noFill/>
        </p:spPr>
        <p:txBody>
          <a:bodyPr wrap="square" rtlCol="0">
            <a:spAutoFit/>
          </a:bodyPr>
          <a:lstStyle>
            <a:lvl1pPr algn="l">
              <a:defRPr lang="en-US" sz="3000" b="1" kern="1200" spc="-1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03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8163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6389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4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46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483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00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15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1C92-7E38-43A5-AB84-9DB4E9BA64B8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33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 txBox="1">
            <a:spLocks/>
          </p:cNvSpPr>
          <p:nvPr/>
        </p:nvSpPr>
        <p:spPr>
          <a:xfrm>
            <a:off x="1771650" y="3741397"/>
            <a:ext cx="5600700" cy="106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smtClean="0">
                <a:solidFill>
                  <a:srgbClr val="F9AC1E"/>
                </a:solidFill>
              </a:rPr>
              <a:t>2</a:t>
            </a:r>
            <a:r>
              <a:rPr lang="en-US" altLang="ko-KR" dirty="0" smtClean="0"/>
              <a:t>D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중간 발표 가이드</a:t>
            </a:r>
            <a:endParaRPr lang="en-US" altLang="ko-KR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551464" y="5293050"/>
            <a:ext cx="2736648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2015182010 </a:t>
            </a:r>
            <a:r>
              <a:rPr lang="ko-KR" altLang="en-US" dirty="0" smtClean="0"/>
              <a:t>김희구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2466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972" y="39116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83E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83E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9020" y="209326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400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2828" y="20624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1972" y="2833643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828" y="27863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4121" y="3595643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 대비 현재 진행 상황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2828" y="35483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9373" y="4303068"/>
            <a:ext cx="29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commits Page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828" y="42722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8559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13359" y="2079833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915" y="2026896"/>
            <a:ext cx="3880279" cy="335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3006" y="2534421"/>
            <a:ext cx="248807" cy="29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8813" y="2556304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0338" y="3334779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1083" y="3837287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9591" y="3054693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489" y="4339796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3678" y="4356271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3679" y="3573676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7665" y="2538540"/>
            <a:ext cx="248807" cy="29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4036" y="2020717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9917" y="2280209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8155" y="2535581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8155" y="2799193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9917" y="3062803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9917" y="3326415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9917" y="3581787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9917" y="3845398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4036" y="4088414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4036" y="4352026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4036" y="4607398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4036" y="4871009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9918" y="5114024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97817" y="2777180"/>
            <a:ext cx="274679" cy="3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107460" y="2150076"/>
            <a:ext cx="3398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스테이지 별 적들이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길을 따라 나온다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도로 주변에 타워를 설치한다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설치한 타워로 적을 없앤다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37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spc="-100" dirty="0" smtClean="0"/>
              <a:t>. </a:t>
            </a:r>
            <a:r>
              <a:rPr lang="ko-KR" altLang="en-US" dirty="0" smtClean="0"/>
              <a:t>개발 범위</a:t>
            </a:r>
            <a:endParaRPr lang="ko-KR" altLang="en-US" spc="-1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1362" y="1092200"/>
          <a:ext cx="7883610" cy="540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92843"/>
                <a:gridCol w="2866767"/>
              </a:tblGrid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빌리지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캠프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해변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스테이지 별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길을 따라 같은 속도로 이동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적이 난이도에 따라 속도와 체력이 바뀜</a:t>
                      </a:r>
                      <a:endParaRPr lang="ko-KR" altLang="en-US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</a:t>
                      </a:r>
                      <a:r>
                        <a:rPr lang="ko-KR" altLang="en-US" sz="1600" dirty="0" err="1" smtClean="0"/>
                        <a:t>증가시</a:t>
                      </a:r>
                      <a:r>
                        <a:rPr lang="ko-KR" altLang="en-US" sz="1600" dirty="0" smtClean="0"/>
                        <a:t> 적의 체력 및 속도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스킬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캐릭터를 </a:t>
                      </a:r>
                      <a:r>
                        <a:rPr lang="ko-KR" altLang="en-US" sz="1600" dirty="0" err="1" smtClean="0"/>
                        <a:t>멈추게하는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사용하는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적을 잡지 못하였을 경우 라이프 감소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처치 하였을 때 골드 획득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캐릭</a:t>
                      </a:r>
                      <a:r>
                        <a:rPr lang="ko-KR" altLang="en-US" sz="1600" dirty="0" smtClean="0"/>
                        <a:t> 별 골드 차이로 인한 공격 차이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캐릭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업그레이드시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능력치</a:t>
                      </a:r>
                      <a:r>
                        <a:rPr lang="ko-KR" altLang="en-US" sz="1600" dirty="0" smtClean="0"/>
                        <a:t> 증가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라이프가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 </a:t>
                      </a:r>
                      <a:r>
                        <a:rPr lang="ko-KR" altLang="en-US" sz="1600" dirty="0" err="1" smtClean="0"/>
                        <a:t>이하일경우</a:t>
                      </a:r>
                      <a:r>
                        <a:rPr lang="ko-KR" altLang="en-US" sz="1600" dirty="0" smtClean="0"/>
                        <a:t> 테두리 빨간 선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적군 비명소리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스테이지 올라가는 소리 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캐릭터의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적의 스킬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667632" y="4135395"/>
            <a:ext cx="2776152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92346" y="4382530"/>
            <a:ext cx="14333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17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19366" y="267850"/>
            <a:ext cx="7924634" cy="535531"/>
          </a:xfrm>
        </p:spPr>
        <p:txBody>
          <a:bodyPr/>
          <a:lstStyle/>
          <a:p>
            <a:r>
              <a:rPr lang="ko-KR" altLang="en-US" sz="3200" dirty="0" smtClean="0"/>
              <a:t>개발 계획 대비 현재 진행 상황</a:t>
            </a:r>
            <a:endParaRPr lang="en-US" altLang="ko-KR" sz="3200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71851" y="983265"/>
          <a:ext cx="8426173" cy="637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87"/>
                <a:gridCol w="2048993"/>
                <a:gridCol w="5154393"/>
              </a:tblGrid>
              <a:tr h="31306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주차</a:t>
                      </a:r>
                      <a:endParaRPr lang="ko-KR" altLang="en-US" sz="2400" dirty="0"/>
                    </a:p>
                  </a:txBody>
                  <a:tcPr marL="126022" marR="126022" marT="63011" marB="63011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목표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313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45365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크레이즈</a:t>
                      </a:r>
                      <a:r>
                        <a:rPr lang="ko-KR" altLang="en-US" sz="1200" baseline="0" dirty="0" smtClean="0"/>
                        <a:t> 아케이드 관련 리소스 </a:t>
                      </a:r>
                      <a:r>
                        <a:rPr lang="ko-KR" altLang="en-US" sz="1200" baseline="0" dirty="0" smtClean="0"/>
                        <a:t>수집 </a:t>
                      </a:r>
                      <a:endParaRPr lang="en-US" altLang="ko-KR" sz="12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/>
                        <a:t>리소스 이용하여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제작</a:t>
                      </a:r>
                      <a:endParaRPr lang="en-US" altLang="ko-KR" sz="1200" dirty="0" smtClean="0"/>
                    </a:p>
                  </a:txBody>
                  <a:tcPr marL="126022" marR="126022" marT="63011" marB="63011"/>
                </a:tc>
              </a:tr>
              <a:tr h="284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 리소스 수집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완료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리소스 이용하여 스테이지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 제작</a:t>
                      </a:r>
                      <a:endParaRPr lang="en-US" altLang="ko-KR" sz="1200" dirty="0" smtClean="0"/>
                    </a:p>
                  </a:txBody>
                  <a:tcPr marL="126022" marR="126022" marT="63011" marB="63011"/>
                </a:tc>
              </a:tr>
              <a:tr h="28495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 구성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캐릭터와 적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 smtClean="0"/>
                    </a:p>
                  </a:txBody>
                  <a:tcPr marL="126022" marR="126022" marT="63011" marB="63011"/>
                </a:tc>
              </a:tr>
              <a:tr h="284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dirty="0" smtClean="0"/>
                        <a:t>기본적인 적 구현하였고 캐릭터는</a:t>
                      </a:r>
                      <a:r>
                        <a:rPr lang="ko-KR" altLang="en-US" sz="1200" baseline="0" dirty="0" smtClean="0"/>
                        <a:t> 마우스 좌표로  수정할 계획</a:t>
                      </a:r>
                      <a:endParaRPr lang="ko-KR" altLang="en-US" sz="1200" dirty="0" smtClean="0"/>
                    </a:p>
                  </a:txBody>
                  <a:tcPr marL="126022" marR="126022" marT="63011" marB="63011"/>
                </a:tc>
              </a:tr>
              <a:tr h="45365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smtClean="0"/>
                        <a:t>업그레이드 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smtClean="0"/>
                        <a:t>공격</a:t>
                      </a:r>
                      <a:endParaRPr lang="en-US" altLang="ko-KR" sz="1200" dirty="0" smtClean="0"/>
                    </a:p>
                  </a:txBody>
                  <a:tcPr marL="126022" marR="126022" marT="63011" marB="63011"/>
                </a:tc>
              </a:tr>
              <a:tr h="284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dirty="0" smtClean="0"/>
                        <a:t>캐릭터</a:t>
                      </a:r>
                      <a:r>
                        <a:rPr lang="ko-KR" altLang="en-US" sz="1200" baseline="0" dirty="0" smtClean="0"/>
                        <a:t> 기본 공격력 가지고 있으나 업그레이드 </a:t>
                      </a:r>
                      <a:r>
                        <a:rPr lang="ko-KR" altLang="en-US" sz="1200" baseline="0" dirty="0" err="1" smtClean="0"/>
                        <a:t>미구현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공격 여러 번 자연스럽게 수정할 계획</a:t>
                      </a:r>
                      <a:endParaRPr lang="en-US" altLang="ko-KR" sz="1200" dirty="0" smtClean="0"/>
                    </a:p>
                  </a:txBody>
                  <a:tcPr marL="126022" marR="126022" marT="63011" marB="63011"/>
                </a:tc>
              </a:tr>
              <a:tr h="6223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적의 이동 </a:t>
                      </a:r>
                      <a:r>
                        <a:rPr lang="ko-KR" altLang="en-US" sz="1200" dirty="0" smtClean="0"/>
                        <a:t>구현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err="1" smtClean="0"/>
                        <a:t>스테이지별</a:t>
                      </a:r>
                      <a:r>
                        <a:rPr lang="ko-KR" altLang="en-US" sz="1200" baseline="0" dirty="0" smtClean="0"/>
                        <a:t> 적 </a:t>
                      </a:r>
                      <a:r>
                        <a:rPr lang="ko-KR" altLang="en-US" sz="1200" baseline="0" dirty="0" smtClean="0"/>
                        <a:t>구현  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err="1" smtClean="0"/>
                        <a:t>공격에대한</a:t>
                      </a:r>
                      <a:r>
                        <a:rPr lang="ko-KR" altLang="en-US" sz="1200" dirty="0" smtClean="0"/>
                        <a:t> 충돌 </a:t>
                      </a:r>
                      <a:r>
                        <a:rPr lang="ko-KR" altLang="en-US" sz="1200" dirty="0" smtClean="0"/>
                        <a:t>체크</a:t>
                      </a:r>
                      <a:endParaRPr lang="ko-KR" altLang="en-US" sz="1200" dirty="0"/>
                    </a:p>
                  </a:txBody>
                  <a:tcPr marL="126022" marR="126022" marT="63011" marB="63011"/>
                </a:tc>
              </a:tr>
              <a:tr h="353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dirty="0" smtClean="0"/>
                        <a:t>적의 이동 현재 이미지 겹치는 </a:t>
                      </a:r>
                      <a:r>
                        <a:rPr lang="ko-KR" altLang="en-US" sz="1200" dirty="0" err="1" smtClean="0"/>
                        <a:t>경향이있는데</a:t>
                      </a:r>
                      <a:r>
                        <a:rPr lang="ko-KR" altLang="en-US" sz="1200" dirty="0" smtClean="0"/>
                        <a:t> 수정할 계획</a:t>
                      </a:r>
                      <a:r>
                        <a:rPr lang="en-US" altLang="ko-KR" sz="1200" dirty="0" smtClean="0"/>
                        <a:t>,  2</a:t>
                      </a:r>
                      <a:r>
                        <a:rPr lang="ko-KR" altLang="en-US" sz="1200" dirty="0" smtClean="0"/>
                        <a:t>번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번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 marL="126022" marR="126022" marT="63011" marB="63011"/>
                </a:tc>
              </a:tr>
              <a:tr h="420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점검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baseline="0" dirty="0" smtClean="0"/>
                        <a:t> 구현한 내용들 확인 후 버그 수정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50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세부기능 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라이프와 골드 생성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난이도에 따른 속도 조절과 스킬 추가</a:t>
                      </a:r>
                      <a:endParaRPr lang="en-US" altLang="ko-KR" sz="1400" dirty="0" smtClean="0"/>
                    </a:p>
                  </a:txBody>
                  <a:tcPr marL="126022" marR="126022" marT="63011" marB="63011"/>
                </a:tc>
              </a:tr>
              <a:tr h="50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세부기능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골드에 따른 캐릭터 업그레이드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업그레이드에 따른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 조절</a:t>
                      </a:r>
                      <a:endParaRPr lang="en-US" altLang="ko-KR" sz="1400" baseline="0" dirty="0" smtClean="0"/>
                    </a:p>
                  </a:txBody>
                  <a:tcPr marL="126022" marR="126022" marT="63011" marB="63011"/>
                </a:tc>
              </a:tr>
              <a:tr h="341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 추가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baseline="0" dirty="0" smtClean="0"/>
                        <a:t> 배경음악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적군 비명소리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스테이지 올라가는 소리 등 구현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341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최종 점검 및 </a:t>
                      </a:r>
                      <a:r>
                        <a:rPr lang="ko-KR" altLang="en-US" sz="1400" baseline="0" dirty="0" err="1" smtClean="0"/>
                        <a:t>릴리즈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31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366" y="267850"/>
            <a:ext cx="7924634" cy="535531"/>
          </a:xfrm>
        </p:spPr>
        <p:txBody>
          <a:bodyPr/>
          <a:lstStyle/>
          <a:p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commits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4" y="1202725"/>
            <a:ext cx="8559113" cy="53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497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67601" y="-328501"/>
            <a:ext cx="7515001" cy="7515001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>
          <a:xfrm>
            <a:off x="1771650" y="4150972"/>
            <a:ext cx="5600700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smtClean="0">
                <a:solidFill>
                  <a:srgbClr val="F9AC1E"/>
                </a:solidFill>
              </a:rPr>
              <a:t>T</a:t>
            </a:r>
            <a:r>
              <a:rPr lang="en-US" altLang="ko-KR" dirty="0" smtClean="0"/>
              <a:t>hank you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886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331</Words>
  <Application>Microsoft Office PowerPoint</Application>
  <PresentationFormat>화면 슬라이드 쇼(4:3)</PresentationFormat>
  <Paragraphs>88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1. 게임 컨셉</vt:lpstr>
      <vt:lpstr>2. 개발 범위</vt:lpstr>
      <vt:lpstr>개발 계획 대비 현재 진행 상황</vt:lpstr>
      <vt:lpstr>Github commits Page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Jihoon</dc:creator>
  <cp:lastModifiedBy>김희구</cp:lastModifiedBy>
  <cp:revision>50</cp:revision>
  <dcterms:created xsi:type="dcterms:W3CDTF">2016-06-17T02:07:08Z</dcterms:created>
  <dcterms:modified xsi:type="dcterms:W3CDTF">2018-11-04T14:16:37Z</dcterms:modified>
</cp:coreProperties>
</file>