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222"/>
    <a:srgbClr val="FFCB05"/>
    <a:srgbClr val="2A7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02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9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0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4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01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1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1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46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50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AFEC-DC03-44F2-98C5-80FD18053E75}" type="datetimeFigureOut">
              <a:rPr lang="en-GB" smtClean="0"/>
              <a:t>09/06/2022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5426-4141-4837-9600-31A43C29E9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13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1" r="14380" b="1145"/>
          <a:stretch/>
        </p:blipFill>
        <p:spPr>
          <a:xfrm>
            <a:off x="6843981" y="0"/>
            <a:ext cx="534801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748145"/>
            <a:ext cx="6151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>
                <a:ln w="3175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C82222"/>
                </a:solidFill>
                <a:latin typeface="Trebuchet MS" panose="020B0603020202020204" pitchFamily="34" charset="0"/>
              </a:rPr>
              <a:t>TOP TRUMPS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Arbok</a:t>
            </a:r>
            <a:endParaRPr lang="en-GB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Pokemon Logo, Pokemon Symbol, Meaning, History and Evolu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26" y="0"/>
            <a:ext cx="1655158" cy="10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4182" y="2475037"/>
            <a:ext cx="58466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PokeApi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Required tasks (plus a few extras!)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Image of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pokemon</a:t>
            </a:r>
            <a:endParaRPr lang="en-GB" sz="2000" dirty="0" smtClean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Best of three rounds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pokemon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base stats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Feel personable when playing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game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sz="2000" dirty="0" err="1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Pokmon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play and fight against from a randomly selected team of </a:t>
            </a:r>
            <a:r>
              <a:rPr lang="en-GB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five </a:t>
            </a:r>
            <a:endParaRPr lang="en-GB" sz="20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698836" y="452582"/>
            <a:ext cx="9237" cy="612370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14036" y="3343564"/>
            <a:ext cx="11018982" cy="36945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36800" y="221749"/>
            <a:ext cx="25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Must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8946" y="221748"/>
            <a:ext cx="25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Could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6800" y="3514435"/>
            <a:ext cx="25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Should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18946" y="3514436"/>
            <a:ext cx="2586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bg2">
                    <a:lumMod val="25000"/>
                  </a:schemeClr>
                </a:solidFill>
              </a:rPr>
              <a:t>Won’t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7236" y="3976100"/>
            <a:ext cx="5043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Be as interactive and personable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Give the user the option to see their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pokemon</a:t>
            </a:r>
            <a:endParaRPr lang="en-GB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Allow the user to play multiple rounds with a best of three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Have a second game where the user choses their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pokemon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from a random selection and who to play against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83927" y="683413"/>
            <a:ext cx="5043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Extract additional information from the API such as </a:t>
            </a:r>
            <a:r>
              <a:rPr lang="en-GB" dirty="0" err="1" smtClean="0">
                <a:solidFill>
                  <a:schemeClr val="bg2">
                    <a:lumMod val="25000"/>
                  </a:schemeClr>
                </a:solidFill>
              </a:rPr>
              <a:t>pokemon</a:t>
            </a: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 type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3926" y="4008903"/>
            <a:ext cx="5043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Allow user to guess who will win before playing a 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2">
                    <a:lumMod val="25000"/>
                  </a:schemeClr>
                </a:solidFill>
              </a:rPr>
              <a:t>Extract game results to a text file for record keeping</a:t>
            </a:r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036" y="739124"/>
            <a:ext cx="504305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Generate a random number between 1 and 151 to use as the Pokemon ID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2. Using the Pokemon API get a Pokemon based on its ID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3. Create a dictionary that contains the returned Pokemon's name, id, height and weight (★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https://pokeapi.co/)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4. Get a random Pokemon for the player and another for their opponent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5. Ask the user which stat they want to use (id, height or weight)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50">
                <a:solidFill>
                  <a:schemeClr val="bg2">
                    <a:lumMod val="25000"/>
                  </a:schemeClr>
                </a:solidFill>
              </a:rPr>
              <a:t>6. Compare the player's and opponent's Pokemon on the chosen stat to decide who wins</a:t>
            </a:r>
            <a:endParaRPr lang="en-GB" sz="13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8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Rhiannon McAleer</dc:creator>
  <cp:lastModifiedBy>Rhiannon McAleer</cp:lastModifiedBy>
  <cp:revision>8</cp:revision>
  <dcterms:created xsi:type="dcterms:W3CDTF">2022-06-08T17:50:27Z</dcterms:created>
  <dcterms:modified xsi:type="dcterms:W3CDTF">2022-06-09T14:08:17Z</dcterms:modified>
</cp:coreProperties>
</file>