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222"/>
    <a:srgbClr val="FFCB05"/>
    <a:srgbClr val="2A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4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AFEC-DC03-44F2-98C5-80FD18053E75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4380" b="1145"/>
          <a:stretch/>
        </p:blipFill>
        <p:spPr>
          <a:xfrm>
            <a:off x="6843981" y="0"/>
            <a:ext cx="534801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748145"/>
            <a:ext cx="615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C82222"/>
                </a:solidFill>
                <a:latin typeface="Anonymous" panose="02000409000000000000" pitchFamily="49" charset="0"/>
              </a:rPr>
              <a:t>Top Trumps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Anonymous" panose="02000409000000000000" pitchFamily="49" charset="0"/>
              </a:rPr>
              <a:t>by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Anonymous" panose="02000409000000000000" pitchFamily="49" charset="0"/>
              </a:rPr>
              <a:t> </a:t>
            </a: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Anonymous" panose="02000409000000000000" pitchFamily="49" charset="0"/>
              </a:rPr>
              <a:t>Team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Anonymous" panose="02000409000000000000" pitchFamily="49" charset="0"/>
              </a:rPr>
              <a:t>Arbok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nonymous" panose="02000409000000000000" pitchFamily="49" charset="0"/>
            </a:endParaRPr>
          </a:p>
        </p:txBody>
      </p:sp>
      <p:pic>
        <p:nvPicPr>
          <p:cNvPr id="1026" name="Picture 2" descr="Pokemon Logo, Pokemon Symbol, Meaning, History and Ev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6" y="0"/>
            <a:ext cx="1655158" cy="10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182" y="2475037"/>
            <a:ext cx="5846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</a:rPr>
              <a:t>PokeApi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Required tasks (plus a few extras!)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Image of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Best of three rounds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base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Feel personable when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Second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Chose a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 to play and fight against from a randomly selected team of 5 </a:t>
            </a: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3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Anonymous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McAleer</dc:creator>
  <cp:lastModifiedBy>Rhiannon McAleer</cp:lastModifiedBy>
  <cp:revision>4</cp:revision>
  <dcterms:created xsi:type="dcterms:W3CDTF">2022-06-08T17:50:27Z</dcterms:created>
  <dcterms:modified xsi:type="dcterms:W3CDTF">2022-06-08T18:12:07Z</dcterms:modified>
</cp:coreProperties>
</file>