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2222"/>
    <a:srgbClr val="FFCB05"/>
    <a:srgbClr val="2A7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FEC-DC03-44F2-98C5-80FD18053E75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426-4141-4837-9600-31A43C29E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02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FEC-DC03-44F2-98C5-80FD18053E75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426-4141-4837-9600-31A43C29E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94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FEC-DC03-44F2-98C5-80FD18053E75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426-4141-4837-9600-31A43C29E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20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FEC-DC03-44F2-98C5-80FD18053E75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426-4141-4837-9600-31A43C29E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64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FEC-DC03-44F2-98C5-80FD18053E75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426-4141-4837-9600-31A43C29E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01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FEC-DC03-44F2-98C5-80FD18053E75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426-4141-4837-9600-31A43C29E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15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FEC-DC03-44F2-98C5-80FD18053E75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426-4141-4837-9600-31A43C29E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63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FEC-DC03-44F2-98C5-80FD18053E75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426-4141-4837-9600-31A43C29E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51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FEC-DC03-44F2-98C5-80FD18053E75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426-4141-4837-9600-31A43C29E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21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FEC-DC03-44F2-98C5-80FD18053E75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426-4141-4837-9600-31A43C29E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46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FEC-DC03-44F2-98C5-80FD18053E75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426-4141-4837-9600-31A43C29E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50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AFEC-DC03-44F2-98C5-80FD18053E75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35426-4141-4837-9600-31A43C29E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13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" r="14380" b="1145"/>
          <a:stretch/>
        </p:blipFill>
        <p:spPr>
          <a:xfrm>
            <a:off x="6843981" y="0"/>
            <a:ext cx="534801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382" y="748145"/>
            <a:ext cx="6151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smtClean="0">
                <a:ln w="3175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rgbClr val="C82222"/>
                </a:solidFill>
                <a:latin typeface="Trebuchet MS" panose="020B0603020202020204" pitchFamily="34" charset="0"/>
              </a:rPr>
              <a:t>TOP TRUMPS</a:t>
            </a:r>
          </a:p>
          <a:p>
            <a:pPr algn="ctr"/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</a:t>
            </a:r>
            <a:r>
              <a:rPr lang="en-GB" dirty="0" err="1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Arbok</a:t>
            </a:r>
            <a:endParaRPr lang="en-GB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Pokemon Logo, Pokemon Symbol, Meaning, History and Evolu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426" y="0"/>
            <a:ext cx="1655158" cy="10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4182" y="2475037"/>
            <a:ext cx="58466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</a:t>
            </a:r>
            <a:r>
              <a:rPr lang="en-GB" sz="2000" dirty="0" err="1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PokeApi</a:t>
            </a:r>
            <a:endParaRPr lang="en-GB" sz="2000" dirty="0" smtClean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Required tasks (plus a few extras!)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 of </a:t>
            </a:r>
            <a:r>
              <a:rPr lang="en-GB" sz="2000" dirty="0" err="1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pokemon</a:t>
            </a:r>
            <a:endParaRPr lang="en-GB" sz="2000" dirty="0" smtClean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 of three rounds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</a:t>
            </a:r>
            <a:r>
              <a:rPr lang="en-GB" sz="2000" dirty="0" err="1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pokemon</a:t>
            </a: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base stats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personable when playing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Second game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Choose </a:t>
            </a: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sz="2000" dirty="0" err="1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Pokmon</a:t>
            </a: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play and fight against from a randomly selected team of </a:t>
            </a: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five </a:t>
            </a:r>
            <a:endParaRPr lang="en-GB" sz="20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53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Trebuchet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Rhiannon McAleer</dc:creator>
  <cp:lastModifiedBy>Rhiannon McAleer</cp:lastModifiedBy>
  <cp:revision>6</cp:revision>
  <dcterms:created xsi:type="dcterms:W3CDTF">2022-06-08T17:50:27Z</dcterms:created>
  <dcterms:modified xsi:type="dcterms:W3CDTF">2022-06-09T13:49:13Z</dcterms:modified>
</cp:coreProperties>
</file>