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97420-074B-4A6F-80EB-33A78130B9EF}" type="doc">
      <dgm:prSet loTypeId="urn:microsoft.com/office/officeart/2008/layout/LinedList" loCatId="hierarchy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5585287F-9649-47EB-8246-0BAA6622C35B}">
      <dgm:prSet phldrT="[텍스트]" custT="1"/>
      <dgm:spPr/>
      <dgm:t>
        <a:bodyPr/>
        <a:lstStyle/>
        <a:p>
          <a:pPr latinLnBrk="1"/>
          <a:r>
            <a:rPr lang="ko-KR" altLang="en-US" sz="3400" b="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gm:t>
    </dgm:pt>
    <dgm:pt modelId="{A74CEC4C-F2C7-4C4E-9E1E-A1A49269D838}" type="par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0C6E38AA-307F-467D-8F22-7B59BE6074F7}" type="sib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D17C6437-C5D8-44FF-8E1F-B612AAC45282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>
              <a:ea typeface="문체부 돋음체" panose="020B0609000101010101" pitchFamily="49" charset="-127"/>
            </a:rPr>
            <a:t>CVAT </a:t>
          </a:r>
        </a:p>
        <a:p>
          <a:pPr latinLnBrk="1"/>
          <a:r>
            <a:rPr lang="ko-KR" altLang="en-US" sz="2500" dirty="0">
              <a:ea typeface="문체부 돋음체" panose="020B0609000101010101" pitchFamily="49" charset="-127"/>
            </a:rPr>
            <a:t>    </a:t>
          </a:r>
          <a:r>
            <a:rPr lang="en-US" altLang="ko-KR" sz="2000" dirty="0">
              <a:ea typeface="문체부 돋음체" panose="020B0609000101010101" pitchFamily="49" charset="-127"/>
            </a:rPr>
            <a:t>(cathode, anode </a:t>
          </a:r>
          <a:r>
            <a:rPr lang="ko-KR" altLang="en-US" sz="2000" dirty="0">
              <a:ea typeface="문체부 돋음체" panose="020B0609000101010101" pitchFamily="49" charset="-127"/>
            </a:rPr>
            <a:t>분류</a:t>
          </a:r>
          <a:r>
            <a:rPr lang="en-US" altLang="ko-KR" sz="2000" dirty="0">
              <a:ea typeface="문체부 돋음체" panose="020B0609000101010101" pitchFamily="49" charset="-127"/>
            </a:rPr>
            <a:t>)</a:t>
          </a:r>
          <a:endParaRPr lang="ko-KR" altLang="en-US" sz="2000" dirty="0">
            <a:ea typeface="문체부 돋음체" panose="020B0609000101010101" pitchFamily="49" charset="-127"/>
          </a:endParaRPr>
        </a:p>
      </dgm:t>
    </dgm:pt>
    <dgm:pt modelId="{01750E19-661F-407F-972B-F36623039BD7}" type="par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577BC1B8-F42F-44A2-9B2F-B99FB4582E34}" type="sib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7D582702-26EA-46A1-A694-D66606951B55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공부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endParaRPr lang="ko-KR" altLang="en-US" sz="2500" dirty="0">
            <a:ea typeface="문체부 돋음체" panose="020B0609000101010101" pitchFamily="49" charset="-127"/>
          </a:endParaRPr>
        </a:p>
      </dgm:t>
    </dgm:pt>
    <dgm:pt modelId="{52949933-944A-4E4D-96B3-0F35FF0B1A3B}" type="par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38C775B8-7918-4789-8006-BBC4B2667579}" type="sib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DC94D02B-4513-4165-9D8C-09E89F313759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dirty="0">
            <a:ea typeface="문체부 돋음체" panose="020B0609000101010101" pitchFamily="49" charset="-127"/>
          </a:endParaRPr>
        </a:p>
      </dgm:t>
    </dgm:pt>
    <dgm:pt modelId="{4BCD100D-E8C4-4250-AAEB-9AF749C672C2}" type="par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4C0907AD-33DD-48AA-9860-48C2B67F601F}" type="sib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0403B0A0-D039-4819-A59B-38BA2FEA1432}" type="pres">
      <dgm:prSet presAssocID="{ABE97420-074B-4A6F-80EB-33A78130B9EF}" presName="vert0" presStyleCnt="0">
        <dgm:presLayoutVars>
          <dgm:dir/>
          <dgm:animOne val="branch"/>
          <dgm:animLvl val="lvl"/>
        </dgm:presLayoutVars>
      </dgm:prSet>
      <dgm:spPr/>
    </dgm:pt>
    <dgm:pt modelId="{7C82AFA7-2092-48F4-B4EB-5AA993CC53A1}" type="pres">
      <dgm:prSet presAssocID="{5585287F-9649-47EB-8246-0BAA6622C35B}" presName="thickLine" presStyleLbl="alignNode1" presStyleIdx="0" presStyleCnt="1"/>
      <dgm:spPr/>
    </dgm:pt>
    <dgm:pt modelId="{5602006B-4560-4553-810F-10EB319D9F42}" type="pres">
      <dgm:prSet presAssocID="{5585287F-9649-47EB-8246-0BAA6622C35B}" presName="horz1" presStyleCnt="0"/>
      <dgm:spPr/>
    </dgm:pt>
    <dgm:pt modelId="{AC7665C3-C7D9-4952-B67A-0BDDC793EFC5}" type="pres">
      <dgm:prSet presAssocID="{5585287F-9649-47EB-8246-0BAA6622C35B}" presName="tx1" presStyleLbl="revTx" presStyleIdx="0" presStyleCnt="4"/>
      <dgm:spPr/>
    </dgm:pt>
    <dgm:pt modelId="{F777BBBD-9FF3-4FD2-B5FC-64DB762EC25E}" type="pres">
      <dgm:prSet presAssocID="{5585287F-9649-47EB-8246-0BAA6622C35B}" presName="vert1" presStyleCnt="0"/>
      <dgm:spPr/>
    </dgm:pt>
    <dgm:pt modelId="{DCFB6B60-CC5E-451B-B4B5-48B185D947B8}" type="pres">
      <dgm:prSet presAssocID="{D17C6437-C5D8-44FF-8E1F-B612AAC45282}" presName="vertSpace2a" presStyleCnt="0"/>
      <dgm:spPr/>
    </dgm:pt>
    <dgm:pt modelId="{655FDD72-270E-42FD-BA71-56DC83A9E016}" type="pres">
      <dgm:prSet presAssocID="{D17C6437-C5D8-44FF-8E1F-B612AAC45282}" presName="horz2" presStyleCnt="0"/>
      <dgm:spPr/>
    </dgm:pt>
    <dgm:pt modelId="{EEAE0262-1D03-4493-A606-181CD7897627}" type="pres">
      <dgm:prSet presAssocID="{D17C6437-C5D8-44FF-8E1F-B612AAC45282}" presName="horzSpace2" presStyleCnt="0"/>
      <dgm:spPr/>
    </dgm:pt>
    <dgm:pt modelId="{E9ECEB1C-48A3-452E-AC8E-D6454A73FF32}" type="pres">
      <dgm:prSet presAssocID="{D17C6437-C5D8-44FF-8E1F-B612AAC45282}" presName="tx2" presStyleLbl="revTx" presStyleIdx="1" presStyleCnt="4"/>
      <dgm:spPr/>
    </dgm:pt>
    <dgm:pt modelId="{DEFBD0EE-015D-4149-9FE5-01E62408ABDC}" type="pres">
      <dgm:prSet presAssocID="{D17C6437-C5D8-44FF-8E1F-B612AAC45282}" presName="vert2" presStyleCnt="0"/>
      <dgm:spPr/>
    </dgm:pt>
    <dgm:pt modelId="{0FDCF597-4EB0-41DF-A666-06F0C417CE06}" type="pres">
      <dgm:prSet presAssocID="{D17C6437-C5D8-44FF-8E1F-B612AAC45282}" presName="thinLine2b" presStyleLbl="callout" presStyleIdx="0" presStyleCnt="3"/>
      <dgm:spPr/>
    </dgm:pt>
    <dgm:pt modelId="{0117CEEA-4ED6-48FB-9DE8-EF3325F4F14F}" type="pres">
      <dgm:prSet presAssocID="{D17C6437-C5D8-44FF-8E1F-B612AAC45282}" presName="vertSpace2b" presStyleCnt="0"/>
      <dgm:spPr/>
    </dgm:pt>
    <dgm:pt modelId="{F9FC54A2-15C8-40B0-AD61-5CDCE691CC07}" type="pres">
      <dgm:prSet presAssocID="{7D582702-26EA-46A1-A694-D66606951B55}" presName="horz2" presStyleCnt="0"/>
      <dgm:spPr/>
    </dgm:pt>
    <dgm:pt modelId="{1426CFBC-FCBB-47A0-A76C-B1FF17CD4216}" type="pres">
      <dgm:prSet presAssocID="{7D582702-26EA-46A1-A694-D66606951B55}" presName="horzSpace2" presStyleCnt="0"/>
      <dgm:spPr/>
    </dgm:pt>
    <dgm:pt modelId="{51536114-82D4-42F2-8A9E-012268A1242E}" type="pres">
      <dgm:prSet presAssocID="{7D582702-26EA-46A1-A694-D66606951B55}" presName="tx2" presStyleLbl="revTx" presStyleIdx="2" presStyleCnt="4"/>
      <dgm:spPr/>
    </dgm:pt>
    <dgm:pt modelId="{BC530BCE-5FB4-49E4-B2CE-C80844E8B058}" type="pres">
      <dgm:prSet presAssocID="{7D582702-26EA-46A1-A694-D66606951B55}" presName="vert2" presStyleCnt="0"/>
      <dgm:spPr/>
    </dgm:pt>
    <dgm:pt modelId="{C410E49C-925D-40C0-B7A0-E122072257DC}" type="pres">
      <dgm:prSet presAssocID="{7D582702-26EA-46A1-A694-D66606951B55}" presName="thinLine2b" presStyleLbl="callout" presStyleIdx="1" presStyleCnt="3"/>
      <dgm:spPr/>
    </dgm:pt>
    <dgm:pt modelId="{00C04547-B2BE-4474-ABDF-843D9024C6B5}" type="pres">
      <dgm:prSet presAssocID="{7D582702-26EA-46A1-A694-D66606951B55}" presName="vertSpace2b" presStyleCnt="0"/>
      <dgm:spPr/>
    </dgm:pt>
    <dgm:pt modelId="{EB78D2DC-DD33-4090-A96B-20E40744F805}" type="pres">
      <dgm:prSet presAssocID="{DC94D02B-4513-4165-9D8C-09E89F313759}" presName="horz2" presStyleCnt="0"/>
      <dgm:spPr/>
    </dgm:pt>
    <dgm:pt modelId="{043702FE-A09A-4291-9725-16829BFB39E5}" type="pres">
      <dgm:prSet presAssocID="{DC94D02B-4513-4165-9D8C-09E89F313759}" presName="horzSpace2" presStyleCnt="0"/>
      <dgm:spPr/>
    </dgm:pt>
    <dgm:pt modelId="{E9D2FE38-462C-4388-BB81-4285E6A1D312}" type="pres">
      <dgm:prSet presAssocID="{DC94D02B-4513-4165-9D8C-09E89F313759}" presName="tx2" presStyleLbl="revTx" presStyleIdx="3" presStyleCnt="4"/>
      <dgm:spPr/>
    </dgm:pt>
    <dgm:pt modelId="{1376851D-F9D3-4868-8915-CBF3ACA1DB1F}" type="pres">
      <dgm:prSet presAssocID="{DC94D02B-4513-4165-9D8C-09E89F313759}" presName="vert2" presStyleCnt="0"/>
      <dgm:spPr/>
    </dgm:pt>
    <dgm:pt modelId="{80C4A884-328B-4629-885D-E6A5484B565D}" type="pres">
      <dgm:prSet presAssocID="{DC94D02B-4513-4165-9D8C-09E89F313759}" presName="thinLine2b" presStyleLbl="callout" presStyleIdx="2" presStyleCnt="3"/>
      <dgm:spPr/>
    </dgm:pt>
    <dgm:pt modelId="{12B8158B-0A17-4053-A558-01E4E3C3C248}" type="pres">
      <dgm:prSet presAssocID="{DC94D02B-4513-4165-9D8C-09E89F313759}" presName="vertSpace2b" presStyleCnt="0"/>
      <dgm:spPr/>
    </dgm:pt>
  </dgm:ptLst>
  <dgm:cxnLst>
    <dgm:cxn modelId="{A07A5413-D92A-4488-A137-C1C565631FBA}" srcId="{ABE97420-074B-4A6F-80EB-33A78130B9EF}" destId="{5585287F-9649-47EB-8246-0BAA6622C35B}" srcOrd="0" destOrd="0" parTransId="{A74CEC4C-F2C7-4C4E-9E1E-A1A49269D838}" sibTransId="{0C6E38AA-307F-467D-8F22-7B59BE6074F7}"/>
    <dgm:cxn modelId="{FF75A92D-216D-4D1C-9C22-7D0856493828}" type="presOf" srcId="{5585287F-9649-47EB-8246-0BAA6622C35B}" destId="{AC7665C3-C7D9-4952-B67A-0BDDC793EFC5}" srcOrd="0" destOrd="0" presId="urn:microsoft.com/office/officeart/2008/layout/LinedList"/>
    <dgm:cxn modelId="{6B693331-E535-4698-8C8E-3EF31221891C}" srcId="{5585287F-9649-47EB-8246-0BAA6622C35B}" destId="{7D582702-26EA-46A1-A694-D66606951B55}" srcOrd="1" destOrd="0" parTransId="{52949933-944A-4E4D-96B3-0F35FF0B1A3B}" sibTransId="{38C775B8-7918-4789-8006-BBC4B2667579}"/>
    <dgm:cxn modelId="{384E036D-1F5E-4F99-B662-9953118A1F6C}" type="presOf" srcId="{DC94D02B-4513-4165-9D8C-09E89F313759}" destId="{E9D2FE38-462C-4388-BB81-4285E6A1D312}" srcOrd="0" destOrd="0" presId="urn:microsoft.com/office/officeart/2008/layout/LinedList"/>
    <dgm:cxn modelId="{92746D8D-F3CF-4F02-AAFA-3F801AD75560}" type="presOf" srcId="{ABE97420-074B-4A6F-80EB-33A78130B9EF}" destId="{0403B0A0-D039-4819-A59B-38BA2FEA1432}" srcOrd="0" destOrd="0" presId="urn:microsoft.com/office/officeart/2008/layout/LinedList"/>
    <dgm:cxn modelId="{625E9BA2-5EBA-46D2-842D-CB1CD1E81736}" type="presOf" srcId="{D17C6437-C5D8-44FF-8E1F-B612AAC45282}" destId="{E9ECEB1C-48A3-452E-AC8E-D6454A73FF32}" srcOrd="0" destOrd="0" presId="urn:microsoft.com/office/officeart/2008/layout/LinedList"/>
    <dgm:cxn modelId="{82E60AAA-D07F-4130-972C-D593EA9AE966}" srcId="{5585287F-9649-47EB-8246-0BAA6622C35B}" destId="{D17C6437-C5D8-44FF-8E1F-B612AAC45282}" srcOrd="0" destOrd="0" parTransId="{01750E19-661F-407F-972B-F36623039BD7}" sibTransId="{577BC1B8-F42F-44A2-9B2F-B99FB4582E34}"/>
    <dgm:cxn modelId="{632171DA-A995-42D8-AA5F-897C45CA5482}" srcId="{5585287F-9649-47EB-8246-0BAA6622C35B}" destId="{DC94D02B-4513-4165-9D8C-09E89F313759}" srcOrd="2" destOrd="0" parTransId="{4BCD100D-E8C4-4250-AAEB-9AF749C672C2}" sibTransId="{4C0907AD-33DD-48AA-9860-48C2B67F601F}"/>
    <dgm:cxn modelId="{7B5935ED-4124-4218-86B4-96623C89181D}" type="presOf" srcId="{7D582702-26EA-46A1-A694-D66606951B55}" destId="{51536114-82D4-42F2-8A9E-012268A1242E}" srcOrd="0" destOrd="0" presId="urn:microsoft.com/office/officeart/2008/layout/LinedList"/>
    <dgm:cxn modelId="{85325EFA-B4C8-4FE0-9C78-C124255A44A0}" type="presParOf" srcId="{0403B0A0-D039-4819-A59B-38BA2FEA1432}" destId="{7C82AFA7-2092-48F4-B4EB-5AA993CC53A1}" srcOrd="0" destOrd="0" presId="urn:microsoft.com/office/officeart/2008/layout/LinedList"/>
    <dgm:cxn modelId="{278FC9DB-E8DC-4BF9-A4E3-AA4718D9B5C1}" type="presParOf" srcId="{0403B0A0-D039-4819-A59B-38BA2FEA1432}" destId="{5602006B-4560-4553-810F-10EB319D9F42}" srcOrd="1" destOrd="0" presId="urn:microsoft.com/office/officeart/2008/layout/LinedList"/>
    <dgm:cxn modelId="{B09697EC-E091-433F-9838-AD8EC41F2342}" type="presParOf" srcId="{5602006B-4560-4553-810F-10EB319D9F42}" destId="{AC7665C3-C7D9-4952-B67A-0BDDC793EFC5}" srcOrd="0" destOrd="0" presId="urn:microsoft.com/office/officeart/2008/layout/LinedList"/>
    <dgm:cxn modelId="{8B24C851-9513-45EB-86F2-E04CD65E6E1C}" type="presParOf" srcId="{5602006B-4560-4553-810F-10EB319D9F42}" destId="{F777BBBD-9FF3-4FD2-B5FC-64DB762EC25E}" srcOrd="1" destOrd="0" presId="urn:microsoft.com/office/officeart/2008/layout/LinedList"/>
    <dgm:cxn modelId="{106645F3-54E0-49D4-963A-75CC963ABA2C}" type="presParOf" srcId="{F777BBBD-9FF3-4FD2-B5FC-64DB762EC25E}" destId="{DCFB6B60-CC5E-451B-B4B5-48B185D947B8}" srcOrd="0" destOrd="0" presId="urn:microsoft.com/office/officeart/2008/layout/LinedList"/>
    <dgm:cxn modelId="{6E2C30B3-F877-4BBC-9520-980CFEC273D7}" type="presParOf" srcId="{F777BBBD-9FF3-4FD2-B5FC-64DB762EC25E}" destId="{655FDD72-270E-42FD-BA71-56DC83A9E016}" srcOrd="1" destOrd="0" presId="urn:microsoft.com/office/officeart/2008/layout/LinedList"/>
    <dgm:cxn modelId="{4F1A282C-4708-4692-886B-06071564F43C}" type="presParOf" srcId="{655FDD72-270E-42FD-BA71-56DC83A9E016}" destId="{EEAE0262-1D03-4493-A606-181CD7897627}" srcOrd="0" destOrd="0" presId="urn:microsoft.com/office/officeart/2008/layout/LinedList"/>
    <dgm:cxn modelId="{4046CEE6-1C15-448B-BF95-1B4908A53996}" type="presParOf" srcId="{655FDD72-270E-42FD-BA71-56DC83A9E016}" destId="{E9ECEB1C-48A3-452E-AC8E-D6454A73FF32}" srcOrd="1" destOrd="0" presId="urn:microsoft.com/office/officeart/2008/layout/LinedList"/>
    <dgm:cxn modelId="{072AC216-B5C8-4E9A-8E47-C9D337863976}" type="presParOf" srcId="{655FDD72-270E-42FD-BA71-56DC83A9E016}" destId="{DEFBD0EE-015D-4149-9FE5-01E62408ABDC}" srcOrd="2" destOrd="0" presId="urn:microsoft.com/office/officeart/2008/layout/LinedList"/>
    <dgm:cxn modelId="{205A4AD8-8B47-46DC-AFFD-A4CA1F2446C0}" type="presParOf" srcId="{F777BBBD-9FF3-4FD2-B5FC-64DB762EC25E}" destId="{0FDCF597-4EB0-41DF-A666-06F0C417CE06}" srcOrd="2" destOrd="0" presId="urn:microsoft.com/office/officeart/2008/layout/LinedList"/>
    <dgm:cxn modelId="{81DAD4BE-136E-43DF-992F-B0650E327347}" type="presParOf" srcId="{F777BBBD-9FF3-4FD2-B5FC-64DB762EC25E}" destId="{0117CEEA-4ED6-48FB-9DE8-EF3325F4F14F}" srcOrd="3" destOrd="0" presId="urn:microsoft.com/office/officeart/2008/layout/LinedList"/>
    <dgm:cxn modelId="{1B667AE2-69B9-4309-9CD6-863337EC4594}" type="presParOf" srcId="{F777BBBD-9FF3-4FD2-B5FC-64DB762EC25E}" destId="{F9FC54A2-15C8-40B0-AD61-5CDCE691CC07}" srcOrd="4" destOrd="0" presId="urn:microsoft.com/office/officeart/2008/layout/LinedList"/>
    <dgm:cxn modelId="{980B10F1-95C2-4AB7-8435-7D86970F639F}" type="presParOf" srcId="{F9FC54A2-15C8-40B0-AD61-5CDCE691CC07}" destId="{1426CFBC-FCBB-47A0-A76C-B1FF17CD4216}" srcOrd="0" destOrd="0" presId="urn:microsoft.com/office/officeart/2008/layout/LinedList"/>
    <dgm:cxn modelId="{250BEBDD-A8BC-4CB3-A21D-D625F53D0120}" type="presParOf" srcId="{F9FC54A2-15C8-40B0-AD61-5CDCE691CC07}" destId="{51536114-82D4-42F2-8A9E-012268A1242E}" srcOrd="1" destOrd="0" presId="urn:microsoft.com/office/officeart/2008/layout/LinedList"/>
    <dgm:cxn modelId="{7731242A-0C3E-4826-BA65-50ABC0B2AA5C}" type="presParOf" srcId="{F9FC54A2-15C8-40B0-AD61-5CDCE691CC07}" destId="{BC530BCE-5FB4-49E4-B2CE-C80844E8B058}" srcOrd="2" destOrd="0" presId="urn:microsoft.com/office/officeart/2008/layout/LinedList"/>
    <dgm:cxn modelId="{92FE5B0E-C955-42CD-A515-10B004D7C703}" type="presParOf" srcId="{F777BBBD-9FF3-4FD2-B5FC-64DB762EC25E}" destId="{C410E49C-925D-40C0-B7A0-E122072257DC}" srcOrd="5" destOrd="0" presId="urn:microsoft.com/office/officeart/2008/layout/LinedList"/>
    <dgm:cxn modelId="{C51B6260-50CE-42B5-A43D-453EC64CD8A9}" type="presParOf" srcId="{F777BBBD-9FF3-4FD2-B5FC-64DB762EC25E}" destId="{00C04547-B2BE-4474-ABDF-843D9024C6B5}" srcOrd="6" destOrd="0" presId="urn:microsoft.com/office/officeart/2008/layout/LinedList"/>
    <dgm:cxn modelId="{50BEF44B-D971-4F9B-A9DD-69C93EC9E873}" type="presParOf" srcId="{F777BBBD-9FF3-4FD2-B5FC-64DB762EC25E}" destId="{EB78D2DC-DD33-4090-A96B-20E40744F805}" srcOrd="7" destOrd="0" presId="urn:microsoft.com/office/officeart/2008/layout/LinedList"/>
    <dgm:cxn modelId="{F646B198-EB45-45E2-A2B5-85004A4BCC9D}" type="presParOf" srcId="{EB78D2DC-DD33-4090-A96B-20E40744F805}" destId="{043702FE-A09A-4291-9725-16829BFB39E5}" srcOrd="0" destOrd="0" presId="urn:microsoft.com/office/officeart/2008/layout/LinedList"/>
    <dgm:cxn modelId="{6605B128-C234-48D7-A920-F353A2201FBD}" type="presParOf" srcId="{EB78D2DC-DD33-4090-A96B-20E40744F805}" destId="{E9D2FE38-462C-4388-BB81-4285E6A1D312}" srcOrd="1" destOrd="0" presId="urn:microsoft.com/office/officeart/2008/layout/LinedList"/>
    <dgm:cxn modelId="{3F3EBD01-D036-4665-B6DB-E1975A479DDE}" type="presParOf" srcId="{EB78D2DC-DD33-4090-A96B-20E40744F805}" destId="{1376851D-F9D3-4868-8915-CBF3ACA1DB1F}" srcOrd="2" destOrd="0" presId="urn:microsoft.com/office/officeart/2008/layout/LinedList"/>
    <dgm:cxn modelId="{537B3A48-0452-4B04-B3FB-B17DD17FA2CA}" type="presParOf" srcId="{F777BBBD-9FF3-4FD2-B5FC-64DB762EC25E}" destId="{80C4A884-328B-4629-885D-E6A5484B565D}" srcOrd="8" destOrd="0" presId="urn:microsoft.com/office/officeart/2008/layout/LinedList"/>
    <dgm:cxn modelId="{BD86AB75-5876-4643-8C61-842B55ECDDAB}" type="presParOf" srcId="{F777BBBD-9FF3-4FD2-B5FC-64DB762EC25E}" destId="{12B8158B-0A17-4053-A558-01E4E3C3C2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97420-074B-4A6F-80EB-33A78130B9EF}" type="doc">
      <dgm:prSet loTypeId="urn:microsoft.com/office/officeart/2008/layout/LinedList" loCatId="hierarchy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5585287F-9649-47EB-8246-0BAA6622C35B}">
      <dgm:prSet phldrT="[텍스트]" custT="1"/>
      <dgm:spPr/>
      <dgm:t>
        <a:bodyPr/>
        <a:lstStyle/>
        <a:p>
          <a:pPr latinLnBrk="1"/>
          <a:r>
            <a:rPr lang="ko-KR" altLang="en-US" sz="3400" b="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gm:t>
    </dgm:pt>
    <dgm:pt modelId="{A74CEC4C-F2C7-4C4E-9E1E-A1A49269D838}" type="par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0C6E38AA-307F-467D-8F22-7B59BE6074F7}" type="sib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D17C6437-C5D8-44FF-8E1F-B612AAC45282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>
              <a:ea typeface="문체부 돋음체" panose="020B0609000101010101" pitchFamily="49" charset="-127"/>
            </a:rPr>
            <a:t>CVAT </a:t>
          </a:r>
        </a:p>
        <a:p>
          <a:pPr latinLnBrk="1"/>
          <a:r>
            <a:rPr lang="ko-KR" altLang="en-US" sz="2500" dirty="0">
              <a:ea typeface="문체부 돋음체" panose="020B0609000101010101" pitchFamily="49" charset="-127"/>
            </a:rPr>
            <a:t>    </a:t>
          </a:r>
          <a:r>
            <a:rPr lang="en-US" altLang="ko-KR" sz="2000" dirty="0">
              <a:ea typeface="문체부 돋음체" panose="020B0609000101010101" pitchFamily="49" charset="-127"/>
            </a:rPr>
            <a:t>(cathode, anode </a:t>
          </a:r>
          <a:r>
            <a:rPr lang="ko-KR" altLang="en-US" sz="2000" dirty="0">
              <a:ea typeface="문체부 돋음체" panose="020B0609000101010101" pitchFamily="49" charset="-127"/>
            </a:rPr>
            <a:t>분류</a:t>
          </a:r>
          <a:r>
            <a:rPr lang="en-US" altLang="ko-KR" sz="2000" dirty="0">
              <a:ea typeface="문체부 돋음체" panose="020B0609000101010101" pitchFamily="49" charset="-127"/>
            </a:rPr>
            <a:t>)</a:t>
          </a:r>
          <a:endParaRPr lang="ko-KR" altLang="en-US" sz="2000" dirty="0">
            <a:ea typeface="문체부 돋음체" panose="020B0609000101010101" pitchFamily="49" charset="-127"/>
          </a:endParaRPr>
        </a:p>
      </dgm:t>
    </dgm:pt>
    <dgm:pt modelId="{01750E19-661F-407F-972B-F36623039BD7}" type="par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577BC1B8-F42F-44A2-9B2F-B99FB4582E34}" type="sib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7D582702-26EA-46A1-A694-D66606951B55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공부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endParaRPr lang="ko-KR" altLang="en-US" sz="2500" dirty="0">
            <a:ea typeface="문체부 돋음체" panose="020B0609000101010101" pitchFamily="49" charset="-127"/>
          </a:endParaRPr>
        </a:p>
      </dgm:t>
    </dgm:pt>
    <dgm:pt modelId="{52949933-944A-4E4D-96B3-0F35FF0B1A3B}" type="par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38C775B8-7918-4789-8006-BBC4B2667579}" type="sib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DC94D02B-4513-4165-9D8C-09E89F313759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dirty="0">
            <a:ea typeface="문체부 돋음체" panose="020B0609000101010101" pitchFamily="49" charset="-127"/>
          </a:endParaRPr>
        </a:p>
      </dgm:t>
    </dgm:pt>
    <dgm:pt modelId="{4BCD100D-E8C4-4250-AAEB-9AF749C672C2}" type="par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4C0907AD-33DD-48AA-9860-48C2B67F601F}" type="sib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0403B0A0-D039-4819-A59B-38BA2FEA1432}" type="pres">
      <dgm:prSet presAssocID="{ABE97420-074B-4A6F-80EB-33A78130B9EF}" presName="vert0" presStyleCnt="0">
        <dgm:presLayoutVars>
          <dgm:dir/>
          <dgm:animOne val="branch"/>
          <dgm:animLvl val="lvl"/>
        </dgm:presLayoutVars>
      </dgm:prSet>
      <dgm:spPr/>
    </dgm:pt>
    <dgm:pt modelId="{7C82AFA7-2092-48F4-B4EB-5AA993CC53A1}" type="pres">
      <dgm:prSet presAssocID="{5585287F-9649-47EB-8246-0BAA6622C35B}" presName="thickLine" presStyleLbl="alignNode1" presStyleIdx="0" presStyleCnt="1"/>
      <dgm:spPr/>
    </dgm:pt>
    <dgm:pt modelId="{5602006B-4560-4553-810F-10EB319D9F42}" type="pres">
      <dgm:prSet presAssocID="{5585287F-9649-47EB-8246-0BAA6622C35B}" presName="horz1" presStyleCnt="0"/>
      <dgm:spPr/>
    </dgm:pt>
    <dgm:pt modelId="{AC7665C3-C7D9-4952-B67A-0BDDC793EFC5}" type="pres">
      <dgm:prSet presAssocID="{5585287F-9649-47EB-8246-0BAA6622C35B}" presName="tx1" presStyleLbl="revTx" presStyleIdx="0" presStyleCnt="4"/>
      <dgm:spPr/>
    </dgm:pt>
    <dgm:pt modelId="{F777BBBD-9FF3-4FD2-B5FC-64DB762EC25E}" type="pres">
      <dgm:prSet presAssocID="{5585287F-9649-47EB-8246-0BAA6622C35B}" presName="vert1" presStyleCnt="0"/>
      <dgm:spPr/>
    </dgm:pt>
    <dgm:pt modelId="{DCFB6B60-CC5E-451B-B4B5-48B185D947B8}" type="pres">
      <dgm:prSet presAssocID="{D17C6437-C5D8-44FF-8E1F-B612AAC45282}" presName="vertSpace2a" presStyleCnt="0"/>
      <dgm:spPr/>
    </dgm:pt>
    <dgm:pt modelId="{655FDD72-270E-42FD-BA71-56DC83A9E016}" type="pres">
      <dgm:prSet presAssocID="{D17C6437-C5D8-44FF-8E1F-B612AAC45282}" presName="horz2" presStyleCnt="0"/>
      <dgm:spPr/>
    </dgm:pt>
    <dgm:pt modelId="{EEAE0262-1D03-4493-A606-181CD7897627}" type="pres">
      <dgm:prSet presAssocID="{D17C6437-C5D8-44FF-8E1F-B612AAC45282}" presName="horzSpace2" presStyleCnt="0"/>
      <dgm:spPr/>
    </dgm:pt>
    <dgm:pt modelId="{E9ECEB1C-48A3-452E-AC8E-D6454A73FF32}" type="pres">
      <dgm:prSet presAssocID="{D17C6437-C5D8-44FF-8E1F-B612AAC45282}" presName="tx2" presStyleLbl="revTx" presStyleIdx="1" presStyleCnt="4"/>
      <dgm:spPr/>
    </dgm:pt>
    <dgm:pt modelId="{DEFBD0EE-015D-4149-9FE5-01E62408ABDC}" type="pres">
      <dgm:prSet presAssocID="{D17C6437-C5D8-44FF-8E1F-B612AAC45282}" presName="vert2" presStyleCnt="0"/>
      <dgm:spPr/>
    </dgm:pt>
    <dgm:pt modelId="{0FDCF597-4EB0-41DF-A666-06F0C417CE06}" type="pres">
      <dgm:prSet presAssocID="{D17C6437-C5D8-44FF-8E1F-B612AAC45282}" presName="thinLine2b" presStyleLbl="callout" presStyleIdx="0" presStyleCnt="3"/>
      <dgm:spPr/>
    </dgm:pt>
    <dgm:pt modelId="{0117CEEA-4ED6-48FB-9DE8-EF3325F4F14F}" type="pres">
      <dgm:prSet presAssocID="{D17C6437-C5D8-44FF-8E1F-B612AAC45282}" presName="vertSpace2b" presStyleCnt="0"/>
      <dgm:spPr/>
    </dgm:pt>
    <dgm:pt modelId="{F9FC54A2-15C8-40B0-AD61-5CDCE691CC07}" type="pres">
      <dgm:prSet presAssocID="{7D582702-26EA-46A1-A694-D66606951B55}" presName="horz2" presStyleCnt="0"/>
      <dgm:spPr/>
    </dgm:pt>
    <dgm:pt modelId="{1426CFBC-FCBB-47A0-A76C-B1FF17CD4216}" type="pres">
      <dgm:prSet presAssocID="{7D582702-26EA-46A1-A694-D66606951B55}" presName="horzSpace2" presStyleCnt="0"/>
      <dgm:spPr/>
    </dgm:pt>
    <dgm:pt modelId="{51536114-82D4-42F2-8A9E-012268A1242E}" type="pres">
      <dgm:prSet presAssocID="{7D582702-26EA-46A1-A694-D66606951B55}" presName="tx2" presStyleLbl="revTx" presStyleIdx="2" presStyleCnt="4"/>
      <dgm:spPr/>
    </dgm:pt>
    <dgm:pt modelId="{BC530BCE-5FB4-49E4-B2CE-C80844E8B058}" type="pres">
      <dgm:prSet presAssocID="{7D582702-26EA-46A1-A694-D66606951B55}" presName="vert2" presStyleCnt="0"/>
      <dgm:spPr/>
    </dgm:pt>
    <dgm:pt modelId="{C410E49C-925D-40C0-B7A0-E122072257DC}" type="pres">
      <dgm:prSet presAssocID="{7D582702-26EA-46A1-A694-D66606951B55}" presName="thinLine2b" presStyleLbl="callout" presStyleIdx="1" presStyleCnt="3"/>
      <dgm:spPr/>
    </dgm:pt>
    <dgm:pt modelId="{00C04547-B2BE-4474-ABDF-843D9024C6B5}" type="pres">
      <dgm:prSet presAssocID="{7D582702-26EA-46A1-A694-D66606951B55}" presName="vertSpace2b" presStyleCnt="0"/>
      <dgm:spPr/>
    </dgm:pt>
    <dgm:pt modelId="{EB78D2DC-DD33-4090-A96B-20E40744F805}" type="pres">
      <dgm:prSet presAssocID="{DC94D02B-4513-4165-9D8C-09E89F313759}" presName="horz2" presStyleCnt="0"/>
      <dgm:spPr/>
    </dgm:pt>
    <dgm:pt modelId="{043702FE-A09A-4291-9725-16829BFB39E5}" type="pres">
      <dgm:prSet presAssocID="{DC94D02B-4513-4165-9D8C-09E89F313759}" presName="horzSpace2" presStyleCnt="0"/>
      <dgm:spPr/>
    </dgm:pt>
    <dgm:pt modelId="{E9D2FE38-462C-4388-BB81-4285E6A1D312}" type="pres">
      <dgm:prSet presAssocID="{DC94D02B-4513-4165-9D8C-09E89F313759}" presName="tx2" presStyleLbl="revTx" presStyleIdx="3" presStyleCnt="4"/>
      <dgm:spPr/>
    </dgm:pt>
    <dgm:pt modelId="{1376851D-F9D3-4868-8915-CBF3ACA1DB1F}" type="pres">
      <dgm:prSet presAssocID="{DC94D02B-4513-4165-9D8C-09E89F313759}" presName="vert2" presStyleCnt="0"/>
      <dgm:spPr/>
    </dgm:pt>
    <dgm:pt modelId="{80C4A884-328B-4629-885D-E6A5484B565D}" type="pres">
      <dgm:prSet presAssocID="{DC94D02B-4513-4165-9D8C-09E89F313759}" presName="thinLine2b" presStyleLbl="callout" presStyleIdx="2" presStyleCnt="3"/>
      <dgm:spPr/>
    </dgm:pt>
    <dgm:pt modelId="{12B8158B-0A17-4053-A558-01E4E3C3C248}" type="pres">
      <dgm:prSet presAssocID="{DC94D02B-4513-4165-9D8C-09E89F313759}" presName="vertSpace2b" presStyleCnt="0"/>
      <dgm:spPr/>
    </dgm:pt>
  </dgm:ptLst>
  <dgm:cxnLst>
    <dgm:cxn modelId="{A07A5413-D92A-4488-A137-C1C565631FBA}" srcId="{ABE97420-074B-4A6F-80EB-33A78130B9EF}" destId="{5585287F-9649-47EB-8246-0BAA6622C35B}" srcOrd="0" destOrd="0" parTransId="{A74CEC4C-F2C7-4C4E-9E1E-A1A49269D838}" sibTransId="{0C6E38AA-307F-467D-8F22-7B59BE6074F7}"/>
    <dgm:cxn modelId="{FF75A92D-216D-4D1C-9C22-7D0856493828}" type="presOf" srcId="{5585287F-9649-47EB-8246-0BAA6622C35B}" destId="{AC7665C3-C7D9-4952-B67A-0BDDC793EFC5}" srcOrd="0" destOrd="0" presId="urn:microsoft.com/office/officeart/2008/layout/LinedList"/>
    <dgm:cxn modelId="{6B693331-E535-4698-8C8E-3EF31221891C}" srcId="{5585287F-9649-47EB-8246-0BAA6622C35B}" destId="{7D582702-26EA-46A1-A694-D66606951B55}" srcOrd="1" destOrd="0" parTransId="{52949933-944A-4E4D-96B3-0F35FF0B1A3B}" sibTransId="{38C775B8-7918-4789-8006-BBC4B2667579}"/>
    <dgm:cxn modelId="{384E036D-1F5E-4F99-B662-9953118A1F6C}" type="presOf" srcId="{DC94D02B-4513-4165-9D8C-09E89F313759}" destId="{E9D2FE38-462C-4388-BB81-4285E6A1D312}" srcOrd="0" destOrd="0" presId="urn:microsoft.com/office/officeart/2008/layout/LinedList"/>
    <dgm:cxn modelId="{92746D8D-F3CF-4F02-AAFA-3F801AD75560}" type="presOf" srcId="{ABE97420-074B-4A6F-80EB-33A78130B9EF}" destId="{0403B0A0-D039-4819-A59B-38BA2FEA1432}" srcOrd="0" destOrd="0" presId="urn:microsoft.com/office/officeart/2008/layout/LinedList"/>
    <dgm:cxn modelId="{625E9BA2-5EBA-46D2-842D-CB1CD1E81736}" type="presOf" srcId="{D17C6437-C5D8-44FF-8E1F-B612AAC45282}" destId="{E9ECEB1C-48A3-452E-AC8E-D6454A73FF32}" srcOrd="0" destOrd="0" presId="urn:microsoft.com/office/officeart/2008/layout/LinedList"/>
    <dgm:cxn modelId="{82E60AAA-D07F-4130-972C-D593EA9AE966}" srcId="{5585287F-9649-47EB-8246-0BAA6622C35B}" destId="{D17C6437-C5D8-44FF-8E1F-B612AAC45282}" srcOrd="0" destOrd="0" parTransId="{01750E19-661F-407F-972B-F36623039BD7}" sibTransId="{577BC1B8-F42F-44A2-9B2F-B99FB4582E34}"/>
    <dgm:cxn modelId="{632171DA-A995-42D8-AA5F-897C45CA5482}" srcId="{5585287F-9649-47EB-8246-0BAA6622C35B}" destId="{DC94D02B-4513-4165-9D8C-09E89F313759}" srcOrd="2" destOrd="0" parTransId="{4BCD100D-E8C4-4250-AAEB-9AF749C672C2}" sibTransId="{4C0907AD-33DD-48AA-9860-48C2B67F601F}"/>
    <dgm:cxn modelId="{7B5935ED-4124-4218-86B4-96623C89181D}" type="presOf" srcId="{7D582702-26EA-46A1-A694-D66606951B55}" destId="{51536114-82D4-42F2-8A9E-012268A1242E}" srcOrd="0" destOrd="0" presId="urn:microsoft.com/office/officeart/2008/layout/LinedList"/>
    <dgm:cxn modelId="{85325EFA-B4C8-4FE0-9C78-C124255A44A0}" type="presParOf" srcId="{0403B0A0-D039-4819-A59B-38BA2FEA1432}" destId="{7C82AFA7-2092-48F4-B4EB-5AA993CC53A1}" srcOrd="0" destOrd="0" presId="urn:microsoft.com/office/officeart/2008/layout/LinedList"/>
    <dgm:cxn modelId="{278FC9DB-E8DC-4BF9-A4E3-AA4718D9B5C1}" type="presParOf" srcId="{0403B0A0-D039-4819-A59B-38BA2FEA1432}" destId="{5602006B-4560-4553-810F-10EB319D9F42}" srcOrd="1" destOrd="0" presId="urn:microsoft.com/office/officeart/2008/layout/LinedList"/>
    <dgm:cxn modelId="{B09697EC-E091-433F-9838-AD8EC41F2342}" type="presParOf" srcId="{5602006B-4560-4553-810F-10EB319D9F42}" destId="{AC7665C3-C7D9-4952-B67A-0BDDC793EFC5}" srcOrd="0" destOrd="0" presId="urn:microsoft.com/office/officeart/2008/layout/LinedList"/>
    <dgm:cxn modelId="{8B24C851-9513-45EB-86F2-E04CD65E6E1C}" type="presParOf" srcId="{5602006B-4560-4553-810F-10EB319D9F42}" destId="{F777BBBD-9FF3-4FD2-B5FC-64DB762EC25E}" srcOrd="1" destOrd="0" presId="urn:microsoft.com/office/officeart/2008/layout/LinedList"/>
    <dgm:cxn modelId="{106645F3-54E0-49D4-963A-75CC963ABA2C}" type="presParOf" srcId="{F777BBBD-9FF3-4FD2-B5FC-64DB762EC25E}" destId="{DCFB6B60-CC5E-451B-B4B5-48B185D947B8}" srcOrd="0" destOrd="0" presId="urn:microsoft.com/office/officeart/2008/layout/LinedList"/>
    <dgm:cxn modelId="{6E2C30B3-F877-4BBC-9520-980CFEC273D7}" type="presParOf" srcId="{F777BBBD-9FF3-4FD2-B5FC-64DB762EC25E}" destId="{655FDD72-270E-42FD-BA71-56DC83A9E016}" srcOrd="1" destOrd="0" presId="urn:microsoft.com/office/officeart/2008/layout/LinedList"/>
    <dgm:cxn modelId="{4F1A282C-4708-4692-886B-06071564F43C}" type="presParOf" srcId="{655FDD72-270E-42FD-BA71-56DC83A9E016}" destId="{EEAE0262-1D03-4493-A606-181CD7897627}" srcOrd="0" destOrd="0" presId="urn:microsoft.com/office/officeart/2008/layout/LinedList"/>
    <dgm:cxn modelId="{4046CEE6-1C15-448B-BF95-1B4908A53996}" type="presParOf" srcId="{655FDD72-270E-42FD-BA71-56DC83A9E016}" destId="{E9ECEB1C-48A3-452E-AC8E-D6454A73FF32}" srcOrd="1" destOrd="0" presId="urn:microsoft.com/office/officeart/2008/layout/LinedList"/>
    <dgm:cxn modelId="{072AC216-B5C8-4E9A-8E47-C9D337863976}" type="presParOf" srcId="{655FDD72-270E-42FD-BA71-56DC83A9E016}" destId="{DEFBD0EE-015D-4149-9FE5-01E62408ABDC}" srcOrd="2" destOrd="0" presId="urn:microsoft.com/office/officeart/2008/layout/LinedList"/>
    <dgm:cxn modelId="{205A4AD8-8B47-46DC-AFFD-A4CA1F2446C0}" type="presParOf" srcId="{F777BBBD-9FF3-4FD2-B5FC-64DB762EC25E}" destId="{0FDCF597-4EB0-41DF-A666-06F0C417CE06}" srcOrd="2" destOrd="0" presId="urn:microsoft.com/office/officeart/2008/layout/LinedList"/>
    <dgm:cxn modelId="{81DAD4BE-136E-43DF-992F-B0650E327347}" type="presParOf" srcId="{F777BBBD-9FF3-4FD2-B5FC-64DB762EC25E}" destId="{0117CEEA-4ED6-48FB-9DE8-EF3325F4F14F}" srcOrd="3" destOrd="0" presId="urn:microsoft.com/office/officeart/2008/layout/LinedList"/>
    <dgm:cxn modelId="{1B667AE2-69B9-4309-9CD6-863337EC4594}" type="presParOf" srcId="{F777BBBD-9FF3-4FD2-B5FC-64DB762EC25E}" destId="{F9FC54A2-15C8-40B0-AD61-5CDCE691CC07}" srcOrd="4" destOrd="0" presId="urn:microsoft.com/office/officeart/2008/layout/LinedList"/>
    <dgm:cxn modelId="{980B10F1-95C2-4AB7-8435-7D86970F639F}" type="presParOf" srcId="{F9FC54A2-15C8-40B0-AD61-5CDCE691CC07}" destId="{1426CFBC-FCBB-47A0-A76C-B1FF17CD4216}" srcOrd="0" destOrd="0" presId="urn:microsoft.com/office/officeart/2008/layout/LinedList"/>
    <dgm:cxn modelId="{250BEBDD-A8BC-4CB3-A21D-D625F53D0120}" type="presParOf" srcId="{F9FC54A2-15C8-40B0-AD61-5CDCE691CC07}" destId="{51536114-82D4-42F2-8A9E-012268A1242E}" srcOrd="1" destOrd="0" presId="urn:microsoft.com/office/officeart/2008/layout/LinedList"/>
    <dgm:cxn modelId="{7731242A-0C3E-4826-BA65-50ABC0B2AA5C}" type="presParOf" srcId="{F9FC54A2-15C8-40B0-AD61-5CDCE691CC07}" destId="{BC530BCE-5FB4-49E4-B2CE-C80844E8B058}" srcOrd="2" destOrd="0" presId="urn:microsoft.com/office/officeart/2008/layout/LinedList"/>
    <dgm:cxn modelId="{92FE5B0E-C955-42CD-A515-10B004D7C703}" type="presParOf" srcId="{F777BBBD-9FF3-4FD2-B5FC-64DB762EC25E}" destId="{C410E49C-925D-40C0-B7A0-E122072257DC}" srcOrd="5" destOrd="0" presId="urn:microsoft.com/office/officeart/2008/layout/LinedList"/>
    <dgm:cxn modelId="{C51B6260-50CE-42B5-A43D-453EC64CD8A9}" type="presParOf" srcId="{F777BBBD-9FF3-4FD2-B5FC-64DB762EC25E}" destId="{00C04547-B2BE-4474-ABDF-843D9024C6B5}" srcOrd="6" destOrd="0" presId="urn:microsoft.com/office/officeart/2008/layout/LinedList"/>
    <dgm:cxn modelId="{50BEF44B-D971-4F9B-A9DD-69C93EC9E873}" type="presParOf" srcId="{F777BBBD-9FF3-4FD2-B5FC-64DB762EC25E}" destId="{EB78D2DC-DD33-4090-A96B-20E40744F805}" srcOrd="7" destOrd="0" presId="urn:microsoft.com/office/officeart/2008/layout/LinedList"/>
    <dgm:cxn modelId="{F646B198-EB45-45E2-A2B5-85004A4BCC9D}" type="presParOf" srcId="{EB78D2DC-DD33-4090-A96B-20E40744F805}" destId="{043702FE-A09A-4291-9725-16829BFB39E5}" srcOrd="0" destOrd="0" presId="urn:microsoft.com/office/officeart/2008/layout/LinedList"/>
    <dgm:cxn modelId="{6605B128-C234-48D7-A920-F353A2201FBD}" type="presParOf" srcId="{EB78D2DC-DD33-4090-A96B-20E40744F805}" destId="{E9D2FE38-462C-4388-BB81-4285E6A1D312}" srcOrd="1" destOrd="0" presId="urn:microsoft.com/office/officeart/2008/layout/LinedList"/>
    <dgm:cxn modelId="{3F3EBD01-D036-4665-B6DB-E1975A479DDE}" type="presParOf" srcId="{EB78D2DC-DD33-4090-A96B-20E40744F805}" destId="{1376851D-F9D3-4868-8915-CBF3ACA1DB1F}" srcOrd="2" destOrd="0" presId="urn:microsoft.com/office/officeart/2008/layout/LinedList"/>
    <dgm:cxn modelId="{537B3A48-0452-4B04-B3FB-B17DD17FA2CA}" type="presParOf" srcId="{F777BBBD-9FF3-4FD2-B5FC-64DB762EC25E}" destId="{80C4A884-328B-4629-885D-E6A5484B565D}" srcOrd="8" destOrd="0" presId="urn:microsoft.com/office/officeart/2008/layout/LinedList"/>
    <dgm:cxn modelId="{BD86AB75-5876-4643-8C61-842B55ECDDAB}" type="presParOf" srcId="{F777BBBD-9FF3-4FD2-B5FC-64DB762EC25E}" destId="{12B8158B-0A17-4053-A558-01E4E3C3C2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AFA7-2092-48F4-B4EB-5AA993CC53A1}">
      <dsp:nvSpPr>
        <dsp:cNvPr id="0" name=""/>
        <dsp:cNvSpPr/>
      </dsp:nvSpPr>
      <dsp:spPr>
        <a:xfrm>
          <a:off x="0" y="2021"/>
          <a:ext cx="837602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665C3-C7D9-4952-B67A-0BDDC793EFC5}">
      <dsp:nvSpPr>
        <dsp:cNvPr id="0" name=""/>
        <dsp:cNvSpPr/>
      </dsp:nvSpPr>
      <dsp:spPr>
        <a:xfrm>
          <a:off x="0" y="2021"/>
          <a:ext cx="1675204" cy="413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sp:txBody>
      <dsp:txXfrm>
        <a:off x="0" y="2021"/>
        <a:ext cx="1675204" cy="4135162"/>
      </dsp:txXfrm>
    </dsp:sp>
    <dsp:sp modelId="{E9ECEB1C-48A3-452E-AC8E-D6454A73FF32}">
      <dsp:nvSpPr>
        <dsp:cNvPr id="0" name=""/>
        <dsp:cNvSpPr/>
      </dsp:nvSpPr>
      <dsp:spPr>
        <a:xfrm>
          <a:off x="1800845" y="666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>
              <a:ea typeface="문체부 돋음체" panose="020B0609000101010101" pitchFamily="49" charset="-127"/>
            </a:rPr>
            <a:t>CVAT </a:t>
          </a: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ea typeface="문체부 돋음체" panose="020B0609000101010101" pitchFamily="49" charset="-127"/>
            </a:rPr>
            <a:t>    </a:t>
          </a:r>
          <a:r>
            <a:rPr lang="en-US" altLang="ko-KR" sz="2000" kern="1200" dirty="0">
              <a:ea typeface="문체부 돋음체" panose="020B0609000101010101" pitchFamily="49" charset="-127"/>
            </a:rPr>
            <a:t>(cathode, anode </a:t>
          </a:r>
          <a:r>
            <a:rPr lang="ko-KR" altLang="en-US" sz="2000" kern="1200" dirty="0">
              <a:ea typeface="문체부 돋음체" panose="020B0609000101010101" pitchFamily="49" charset="-127"/>
            </a:rPr>
            <a:t>분류</a:t>
          </a:r>
          <a:r>
            <a:rPr lang="en-US" altLang="ko-KR" sz="2000" kern="1200" dirty="0">
              <a:ea typeface="문체부 돋음체" panose="020B0609000101010101" pitchFamily="49" charset="-127"/>
            </a:rPr>
            <a:t>)</a:t>
          </a:r>
          <a:endParaRPr lang="ko-KR" altLang="en-US" sz="2000" kern="1200" dirty="0">
            <a:ea typeface="문체부 돋음체" panose="020B0609000101010101" pitchFamily="49" charset="-127"/>
          </a:endParaRPr>
        </a:p>
      </dsp:txBody>
      <dsp:txXfrm>
        <a:off x="1800845" y="66633"/>
        <a:ext cx="6575178" cy="1292238"/>
      </dsp:txXfrm>
    </dsp:sp>
    <dsp:sp modelId="{0FDCF597-4EB0-41DF-A666-06F0C417CE06}">
      <dsp:nvSpPr>
        <dsp:cNvPr id="0" name=""/>
        <dsp:cNvSpPr/>
      </dsp:nvSpPr>
      <dsp:spPr>
        <a:xfrm>
          <a:off x="1675204" y="13588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536114-82D4-42F2-8A9E-012268A1242E}">
      <dsp:nvSpPr>
        <dsp:cNvPr id="0" name=""/>
        <dsp:cNvSpPr/>
      </dsp:nvSpPr>
      <dsp:spPr>
        <a:xfrm>
          <a:off x="1800845" y="142348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공부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ea typeface="문체부 돋음체" panose="020B0609000101010101" pitchFamily="49" charset="-127"/>
          </a:endParaRPr>
        </a:p>
      </dsp:txBody>
      <dsp:txXfrm>
        <a:off x="1800845" y="1423483"/>
        <a:ext cx="6575178" cy="1292238"/>
      </dsp:txXfrm>
    </dsp:sp>
    <dsp:sp modelId="{C410E49C-925D-40C0-B7A0-E122072257DC}">
      <dsp:nvSpPr>
        <dsp:cNvPr id="0" name=""/>
        <dsp:cNvSpPr/>
      </dsp:nvSpPr>
      <dsp:spPr>
        <a:xfrm>
          <a:off x="1675204" y="271572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D2FE38-462C-4388-BB81-4285E6A1D312}">
      <dsp:nvSpPr>
        <dsp:cNvPr id="0" name=""/>
        <dsp:cNvSpPr/>
      </dsp:nvSpPr>
      <dsp:spPr>
        <a:xfrm>
          <a:off x="1800845" y="27803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kern="1200" dirty="0">
            <a:ea typeface="문체부 돋음체" panose="020B0609000101010101" pitchFamily="49" charset="-127"/>
          </a:endParaRPr>
        </a:p>
      </dsp:txBody>
      <dsp:txXfrm>
        <a:off x="1800845" y="2780333"/>
        <a:ext cx="6575178" cy="1292238"/>
      </dsp:txXfrm>
    </dsp:sp>
    <dsp:sp modelId="{80C4A884-328B-4629-885D-E6A5484B565D}">
      <dsp:nvSpPr>
        <dsp:cNvPr id="0" name=""/>
        <dsp:cNvSpPr/>
      </dsp:nvSpPr>
      <dsp:spPr>
        <a:xfrm>
          <a:off x="1675204" y="40725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AFA7-2092-48F4-B4EB-5AA993CC53A1}">
      <dsp:nvSpPr>
        <dsp:cNvPr id="0" name=""/>
        <dsp:cNvSpPr/>
      </dsp:nvSpPr>
      <dsp:spPr>
        <a:xfrm>
          <a:off x="0" y="2021"/>
          <a:ext cx="837602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665C3-C7D9-4952-B67A-0BDDC793EFC5}">
      <dsp:nvSpPr>
        <dsp:cNvPr id="0" name=""/>
        <dsp:cNvSpPr/>
      </dsp:nvSpPr>
      <dsp:spPr>
        <a:xfrm>
          <a:off x="0" y="2021"/>
          <a:ext cx="1675204" cy="413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sp:txBody>
      <dsp:txXfrm>
        <a:off x="0" y="2021"/>
        <a:ext cx="1675204" cy="4135162"/>
      </dsp:txXfrm>
    </dsp:sp>
    <dsp:sp modelId="{E9ECEB1C-48A3-452E-AC8E-D6454A73FF32}">
      <dsp:nvSpPr>
        <dsp:cNvPr id="0" name=""/>
        <dsp:cNvSpPr/>
      </dsp:nvSpPr>
      <dsp:spPr>
        <a:xfrm>
          <a:off x="1800845" y="666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>
              <a:ea typeface="문체부 돋음체" panose="020B0609000101010101" pitchFamily="49" charset="-127"/>
            </a:rPr>
            <a:t>CVAT </a:t>
          </a: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ea typeface="문체부 돋음체" panose="020B0609000101010101" pitchFamily="49" charset="-127"/>
            </a:rPr>
            <a:t>    </a:t>
          </a:r>
          <a:r>
            <a:rPr lang="en-US" altLang="ko-KR" sz="2000" kern="1200" dirty="0">
              <a:ea typeface="문체부 돋음체" panose="020B0609000101010101" pitchFamily="49" charset="-127"/>
            </a:rPr>
            <a:t>(cathode, anode </a:t>
          </a:r>
          <a:r>
            <a:rPr lang="ko-KR" altLang="en-US" sz="2000" kern="1200" dirty="0">
              <a:ea typeface="문체부 돋음체" panose="020B0609000101010101" pitchFamily="49" charset="-127"/>
            </a:rPr>
            <a:t>분류</a:t>
          </a:r>
          <a:r>
            <a:rPr lang="en-US" altLang="ko-KR" sz="2000" kern="1200" dirty="0">
              <a:ea typeface="문체부 돋음체" panose="020B0609000101010101" pitchFamily="49" charset="-127"/>
            </a:rPr>
            <a:t>)</a:t>
          </a:r>
          <a:endParaRPr lang="ko-KR" altLang="en-US" sz="2000" kern="1200" dirty="0">
            <a:ea typeface="문체부 돋음체" panose="020B0609000101010101" pitchFamily="49" charset="-127"/>
          </a:endParaRPr>
        </a:p>
      </dsp:txBody>
      <dsp:txXfrm>
        <a:off x="1800845" y="66633"/>
        <a:ext cx="6575178" cy="1292238"/>
      </dsp:txXfrm>
    </dsp:sp>
    <dsp:sp modelId="{0FDCF597-4EB0-41DF-A666-06F0C417CE06}">
      <dsp:nvSpPr>
        <dsp:cNvPr id="0" name=""/>
        <dsp:cNvSpPr/>
      </dsp:nvSpPr>
      <dsp:spPr>
        <a:xfrm>
          <a:off x="1675204" y="13588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536114-82D4-42F2-8A9E-012268A1242E}">
      <dsp:nvSpPr>
        <dsp:cNvPr id="0" name=""/>
        <dsp:cNvSpPr/>
      </dsp:nvSpPr>
      <dsp:spPr>
        <a:xfrm>
          <a:off x="1800845" y="142348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공부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ea typeface="문체부 돋음체" panose="020B0609000101010101" pitchFamily="49" charset="-127"/>
          </a:endParaRPr>
        </a:p>
      </dsp:txBody>
      <dsp:txXfrm>
        <a:off x="1800845" y="1423483"/>
        <a:ext cx="6575178" cy="1292238"/>
      </dsp:txXfrm>
    </dsp:sp>
    <dsp:sp modelId="{C410E49C-925D-40C0-B7A0-E122072257DC}">
      <dsp:nvSpPr>
        <dsp:cNvPr id="0" name=""/>
        <dsp:cNvSpPr/>
      </dsp:nvSpPr>
      <dsp:spPr>
        <a:xfrm>
          <a:off x="1675204" y="271572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D2FE38-462C-4388-BB81-4285E6A1D312}">
      <dsp:nvSpPr>
        <dsp:cNvPr id="0" name=""/>
        <dsp:cNvSpPr/>
      </dsp:nvSpPr>
      <dsp:spPr>
        <a:xfrm>
          <a:off x="1800845" y="27803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kern="1200" dirty="0">
            <a:ea typeface="문체부 돋음체" panose="020B0609000101010101" pitchFamily="49" charset="-127"/>
          </a:endParaRPr>
        </a:p>
      </dsp:txBody>
      <dsp:txXfrm>
        <a:off x="1800845" y="2780333"/>
        <a:ext cx="6575178" cy="1292238"/>
      </dsp:txXfrm>
    </dsp:sp>
    <dsp:sp modelId="{80C4A884-328B-4629-885D-E6A5484B565D}">
      <dsp:nvSpPr>
        <dsp:cNvPr id="0" name=""/>
        <dsp:cNvSpPr/>
      </dsp:nvSpPr>
      <dsp:spPr>
        <a:xfrm>
          <a:off x="1675204" y="40725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DD22-668F-4CE4-A64A-F2156C7725F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4923-EAFD-4B97-A0B4-A67C541D4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93C6-4CE9-4B4C-8D16-BAD12645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D0725-A9CF-497D-9AF3-94962B6EF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32E2-D0EF-46DD-BDC5-4D3C86A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65B77-4342-48C7-83DE-54A3948C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9BA11-8541-4804-AC44-E177E47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B294-753B-4555-AC7E-E684C84C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DCA0A-A334-49F7-A780-60E52F6C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405DA-1176-4522-B825-1EB64B7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1EFC-798A-456A-8117-5B0961D1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0525F-0AB1-4B01-86A1-4424E3C5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CB36C3-47A4-4BDA-9430-E02E9649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A6C0-B608-42C4-A3F2-F279886D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49F4C-19E6-448F-B635-CC0F882F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18640-2332-4988-8482-4D9F76AF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67096-0772-4E94-B5AD-0D34EEB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0E71-6F0E-450D-A3E3-79778895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F8A8B-E16F-4308-B44C-B3DDF376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57001-436A-4794-B6BC-724631E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B44C-357D-453A-A131-BE244C19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3541E-9031-4DCD-A387-51FBE9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F8F0-5BF3-4700-8799-1FF31F8F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5FE1C-7E79-4E47-BFB9-6255E07D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62E47-28E9-4CF5-B521-7805358D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21BC-E342-45C0-8241-0053C183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0EA3-AF77-405B-9A36-EC2D56DF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7B8A-0367-4A94-BD5F-DC8B30E0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D082D-C1B5-49FD-8BA3-D46E780F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03568-CA5F-4274-A1F2-3A8710D9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5CCC9-DAF4-49E0-BE42-981FCFC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31E04-5C42-4E3E-8236-9CD344C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1AD51-575F-4595-A949-991ADA09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B72A-0DB2-4355-B99F-B6CF2E1B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F8CAC-7548-438D-B498-BB45D966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6C576-EAD9-42EC-B4AF-B7081BCF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10D2E-F5B5-42E8-BA0A-F2E8E34C3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1E28C9-D6DE-4A15-BC7C-D1DD162E5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39687-4525-45CC-80C1-4F7AB9F1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5978B-533D-47AD-B959-C75D3392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830A3-AFE6-4D10-BED8-8720C2D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A630E-5337-4B03-A0CD-B8E56B17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DA8C9-28BB-412A-A035-595DBCA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1D396-8672-4A65-82F7-DE24B6BC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F40876-6EBC-40EE-9A2B-85634FB2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277F9-EE1A-4D30-81F3-E866EEE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2C3F8-DDE6-4F1B-B208-5FFE9B8F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B6216-8F65-4156-AE21-97D2C5F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3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F831-EBB7-44B2-BABD-1A65EA09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296A-C219-4FB6-B8D7-A66F4161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032CD-6FBC-45AF-9AF0-1849831C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032FE-BE3E-4670-9EB8-FCEC1750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6CB76-0A37-4627-A415-B2337E0E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97971-EEB1-4C91-AD28-4962B18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6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C7A-D6C7-4D7D-B195-B08E6AEF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6DA60-B26F-4BA5-A57E-50B1CF2B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05301-88C0-4AFE-BBE5-A82B0591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208A4-4C7C-4E37-B520-C9853BCC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6ACF0-B2B9-4F29-A1DA-AD38D3D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C00DA-CD3B-4627-93E2-FFF780CF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1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B48C0-16EB-4C7A-A87A-ACABD240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C6026-19CD-4A98-A7D7-9785FFCA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C947A-52AE-454D-AACB-4FD3E9D88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56BE-D3D2-4842-95C3-303976C04213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D38E-5DE4-40C0-83A2-A5748890C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CB396-696D-4BB3-A23F-AF87DA9EE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C6E5-D06D-4345-9AA0-6D2E3F41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2841"/>
            <a:ext cx="9144000" cy="1179139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2021-1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</a:rPr>
              <a:t>학기 </a:t>
            </a:r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BK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</a:rPr>
              <a:t>인턴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A873-4897-48DE-885D-57ECD27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9990"/>
            <a:ext cx="9144000" cy="557586"/>
          </a:xfrm>
        </p:spPr>
        <p:txBody>
          <a:bodyPr/>
          <a:lstStyle/>
          <a:p>
            <a:r>
              <a:rPr lang="ko-KR" altLang="en-US" dirty="0" err="1">
                <a:ea typeface="문체부 돋음체" panose="020B0609000101010101" pitchFamily="49" charset="-127"/>
              </a:rPr>
              <a:t>이성온</a:t>
            </a:r>
            <a:r>
              <a:rPr lang="ko-KR" altLang="en-US" dirty="0">
                <a:ea typeface="문체부 돋음체" panose="020B0609000101010101" pitchFamily="49" charset="-127"/>
              </a:rPr>
              <a:t> 교수님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789FB-0E2B-4546-8B10-CAE3224573C4}"/>
              </a:ext>
            </a:extLst>
          </p:cNvPr>
          <p:cNvSpPr txBox="1"/>
          <p:nvPr/>
        </p:nvSpPr>
        <p:spPr>
          <a:xfrm>
            <a:off x="9170894" y="4751294"/>
            <a:ext cx="2456329" cy="137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900" b="1" dirty="0"/>
              <a:t>전자공학부 </a:t>
            </a:r>
            <a:endParaRPr lang="en-US" altLang="ko-KR" sz="1900" b="1" dirty="0"/>
          </a:p>
          <a:p>
            <a:pPr algn="r">
              <a:lnSpc>
                <a:spcPct val="150000"/>
              </a:lnSpc>
            </a:pPr>
            <a:r>
              <a:rPr lang="en-US" altLang="ko-KR" sz="2000" b="1" dirty="0"/>
              <a:t>18 </a:t>
            </a:r>
            <a:r>
              <a:rPr lang="ko-KR" altLang="en-US" sz="2000" b="1" dirty="0"/>
              <a:t>우희진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en-US" altLang="ko-KR" sz="1900" dirty="0"/>
              <a:t>2021.01.11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921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E9783-6EBA-4BEA-AD64-F4A74E05A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38390"/>
              </p:ext>
            </p:extLst>
          </p:nvPr>
        </p:nvGraphicFramePr>
        <p:xfrm>
          <a:off x="1305858" y="1359397"/>
          <a:ext cx="8376024" cy="413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2ABE7D-C22F-45EF-9D24-75AB4C3F691C}"/>
              </a:ext>
            </a:extLst>
          </p:cNvPr>
          <p:cNvSpPr/>
          <p:nvPr/>
        </p:nvSpPr>
        <p:spPr>
          <a:xfrm>
            <a:off x="7853082" y="1768909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42438B-2E2F-414A-9505-02FE373EEBDD}"/>
              </a:ext>
            </a:extLst>
          </p:cNvPr>
          <p:cNvSpPr/>
          <p:nvPr/>
        </p:nvSpPr>
        <p:spPr>
          <a:xfrm>
            <a:off x="7853082" y="3792070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진행 중</a:t>
            </a:r>
          </a:p>
        </p:txBody>
      </p:sp>
    </p:spTree>
    <p:extLst>
      <p:ext uri="{BB962C8B-B14F-4D97-AF65-F5344CB8AC3E}">
        <p14:creationId xmlns:p14="http://schemas.microsoft.com/office/powerpoint/2010/main" val="17144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6F4B3EF-A3DF-4A9C-83CD-D478A6067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/>
          <a:stretch/>
        </p:blipFill>
        <p:spPr>
          <a:xfrm>
            <a:off x="1054108" y="1138803"/>
            <a:ext cx="4680000" cy="18794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3D4E176-1533-480B-8B79-37B3E63FA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 b="-2386"/>
          <a:stretch/>
        </p:blipFill>
        <p:spPr>
          <a:xfrm>
            <a:off x="6457892" y="1138803"/>
            <a:ext cx="4680000" cy="19191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A4C6759-A883-4291-9674-BA6C7C1B7C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6622"/>
          <a:stretch/>
        </p:blipFill>
        <p:spPr>
          <a:xfrm>
            <a:off x="6457892" y="3800015"/>
            <a:ext cx="4680000" cy="1919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B9908-E233-454B-8AFC-FA2F411D3A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24962"/>
          <a:stretch/>
        </p:blipFill>
        <p:spPr>
          <a:xfrm>
            <a:off x="1054108" y="3800015"/>
            <a:ext cx="4680000" cy="191918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A3EFA9-1858-41B1-981A-AF9105ED1CDF}"/>
              </a:ext>
            </a:extLst>
          </p:cNvPr>
          <p:cNvSpPr/>
          <p:nvPr/>
        </p:nvSpPr>
        <p:spPr>
          <a:xfrm>
            <a:off x="286870" y="869861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anode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56B564-7FB1-4E4E-B08C-E915629F8F7B}"/>
              </a:ext>
            </a:extLst>
          </p:cNvPr>
          <p:cNvSpPr/>
          <p:nvPr/>
        </p:nvSpPr>
        <p:spPr>
          <a:xfrm>
            <a:off x="286870" y="3570817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cathode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3C302-6957-4EF9-BB5E-0B1AD18ECF85}"/>
              </a:ext>
            </a:extLst>
          </p:cNvPr>
          <p:cNvSpPr txBox="1"/>
          <p:nvPr/>
        </p:nvSpPr>
        <p:spPr>
          <a:xfrm>
            <a:off x="286870" y="3660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CVAT</a:t>
            </a:r>
            <a:r>
              <a:rPr lang="en-US" altLang="ko-KR" sz="1800" dirty="0">
                <a:ea typeface="문체부 돋음체" panose="020B0609000101010101" pitchFamily="49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E9783-6EBA-4BEA-AD64-F4A74E05A97F}"/>
              </a:ext>
            </a:extLst>
          </p:cNvPr>
          <p:cNvGraphicFramePr/>
          <p:nvPr/>
        </p:nvGraphicFramePr>
        <p:xfrm>
          <a:off x="1305858" y="1359397"/>
          <a:ext cx="8376024" cy="413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2ABE7D-C22F-45EF-9D24-75AB4C3F691C}"/>
              </a:ext>
            </a:extLst>
          </p:cNvPr>
          <p:cNvSpPr/>
          <p:nvPr/>
        </p:nvSpPr>
        <p:spPr>
          <a:xfrm>
            <a:off x="7853082" y="1768909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42438B-2E2F-414A-9505-02FE373EEBDD}"/>
              </a:ext>
            </a:extLst>
          </p:cNvPr>
          <p:cNvSpPr/>
          <p:nvPr/>
        </p:nvSpPr>
        <p:spPr>
          <a:xfrm>
            <a:off x="7853082" y="3792070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진행 중</a:t>
            </a:r>
          </a:p>
        </p:txBody>
      </p:sp>
    </p:spTree>
    <p:extLst>
      <p:ext uri="{BB962C8B-B14F-4D97-AF65-F5344CB8AC3E}">
        <p14:creationId xmlns:p14="http://schemas.microsoft.com/office/powerpoint/2010/main" val="4441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75AD65A-3F25-4774-AFF1-41C1C3F8A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44" y="1115727"/>
            <a:ext cx="7227545" cy="26741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C93021-BA07-4697-9FEB-4D28928D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86" y="911589"/>
            <a:ext cx="1161309" cy="1161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1106FE-36CC-4591-A043-A6A21E81F416}"/>
              </a:ext>
            </a:extLst>
          </p:cNvPr>
          <p:cNvSpPr txBox="1"/>
          <p:nvPr/>
        </p:nvSpPr>
        <p:spPr>
          <a:xfrm>
            <a:off x="286870" y="3660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colaboratory</a:t>
            </a:r>
            <a:endParaRPr lang="ko-KR" altLang="en-US" sz="2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0209B8-0200-4BE4-995E-68C8B3F1CFFD}"/>
              </a:ext>
            </a:extLst>
          </p:cNvPr>
          <p:cNvSpPr/>
          <p:nvPr/>
        </p:nvSpPr>
        <p:spPr>
          <a:xfrm>
            <a:off x="1799356" y="1214974"/>
            <a:ext cx="745624" cy="5545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890A9-4FA9-4666-A4E0-D3C3746D580C}"/>
              </a:ext>
            </a:extLst>
          </p:cNvPr>
          <p:cNvSpPr txBox="1"/>
          <p:nvPr/>
        </p:nvSpPr>
        <p:spPr>
          <a:xfrm>
            <a:off x="1954306" y="4307380"/>
            <a:ext cx="8113059" cy="11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맑은 고딕" panose="020B0503020000020004" pitchFamily="50" charset="-127"/>
              <a:buChar char="〯"/>
            </a:pPr>
            <a:r>
              <a:rPr lang="en-US" altLang="ko-KR" sz="2000" b="1" dirty="0" err="1">
                <a:solidFill>
                  <a:srgbClr val="002060"/>
                </a:solidFill>
              </a:rPr>
              <a:t>Colab</a:t>
            </a:r>
            <a:r>
              <a:rPr lang="ko-KR" altLang="en-US" dirty="0"/>
              <a:t>을 이용하여 </a:t>
            </a:r>
            <a:r>
              <a:rPr lang="en-US" altLang="ko-KR" b="1" dirty="0">
                <a:solidFill>
                  <a:srgbClr val="002060"/>
                </a:solidFill>
              </a:rPr>
              <a:t>UNET</a:t>
            </a:r>
            <a:r>
              <a:rPr lang="ko-KR" altLang="en-US" b="1" dirty="0">
                <a:solidFill>
                  <a:srgbClr val="002060"/>
                </a:solidFill>
              </a:rPr>
              <a:t> 구조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흑백 사진 컬러 복원 예제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Colab</a:t>
            </a:r>
            <a:r>
              <a:rPr lang="ko-KR" altLang="en-US" dirty="0"/>
              <a:t>을 사용하기 위한 언어</a:t>
            </a:r>
            <a:r>
              <a:rPr lang="en-US" altLang="ko-KR" dirty="0"/>
              <a:t> </a:t>
            </a:r>
            <a:r>
              <a:rPr lang="ko-KR" altLang="en-US" dirty="0"/>
              <a:t>및 코드를 더 분석하고 공부가 필요함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66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041713-ECCE-4CC9-999E-6210AA78CBD0}"/>
              </a:ext>
            </a:extLst>
          </p:cNvPr>
          <p:cNvSpPr/>
          <p:nvPr/>
        </p:nvSpPr>
        <p:spPr>
          <a:xfrm>
            <a:off x="4935265" y="2967335"/>
            <a:ext cx="2321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285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Adobe Heiti Std R</vt:lpstr>
      <vt:lpstr>맑은 고딕</vt:lpstr>
      <vt:lpstr>문체부 돋음체</vt:lpstr>
      <vt:lpstr>휴먼둥근헤드라인</vt:lpstr>
      <vt:lpstr>Arial</vt:lpstr>
      <vt:lpstr>Office 테마</vt:lpstr>
      <vt:lpstr>2021-1학기 BK인턴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2021-1학기 BK인턴</dc:title>
  <dc:creator>WOOHEEJIN</dc:creator>
  <cp:lastModifiedBy>WOOHEEJIN</cp:lastModifiedBy>
  <cp:revision>3</cp:revision>
  <dcterms:created xsi:type="dcterms:W3CDTF">2021-01-11T15:07:32Z</dcterms:created>
  <dcterms:modified xsi:type="dcterms:W3CDTF">2021-01-11T15:45:36Z</dcterms:modified>
</cp:coreProperties>
</file>