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97420-074B-4A6F-80EB-33A78130B9EF}" type="doc">
      <dgm:prSet loTypeId="urn:microsoft.com/office/officeart/2008/layout/LinedList" loCatId="hierarchy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5585287F-9649-47EB-8246-0BAA6622C35B}">
      <dgm:prSet phldrT="[텍스트]" custT="1"/>
      <dgm:spPr/>
      <dgm:t>
        <a:bodyPr/>
        <a:lstStyle/>
        <a:p>
          <a:pPr latinLnBrk="1"/>
          <a:r>
            <a:rPr lang="ko-KR" altLang="en-US" sz="3400" b="0" dirty="0">
              <a:solidFill>
                <a:srgbClr val="00206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인턴</a:t>
          </a:r>
        </a:p>
      </dgm:t>
    </dgm:pt>
    <dgm:pt modelId="{A74CEC4C-F2C7-4C4E-9E1E-A1A49269D838}" type="parTrans" cxnId="{A07A5413-D92A-4488-A137-C1C565631FBA}">
      <dgm:prSet/>
      <dgm:spPr/>
      <dgm:t>
        <a:bodyPr/>
        <a:lstStyle/>
        <a:p>
          <a:pPr latinLnBrk="1"/>
          <a:endParaRPr lang="ko-KR" altLang="en-US"/>
        </a:p>
      </dgm:t>
    </dgm:pt>
    <dgm:pt modelId="{0C6E38AA-307F-467D-8F22-7B59BE6074F7}" type="sibTrans" cxnId="{A07A5413-D92A-4488-A137-C1C565631FBA}">
      <dgm:prSet/>
      <dgm:spPr/>
      <dgm:t>
        <a:bodyPr/>
        <a:lstStyle/>
        <a:p>
          <a:pPr latinLnBrk="1"/>
          <a:endParaRPr lang="ko-KR" altLang="en-US"/>
        </a:p>
      </dgm:t>
    </dgm:pt>
    <dgm:pt modelId="{D17C6437-C5D8-44FF-8E1F-B612AAC45282}">
      <dgm:prSet phldrT="[텍스트]" custT="1"/>
      <dgm:spPr/>
      <dgm:t>
        <a:bodyPr/>
        <a:lstStyle/>
        <a:p>
          <a:pPr latinLnBrk="1"/>
          <a:r>
            <a:rPr lang="en-US" altLang="ko-KR" sz="25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dirty="0" err="1">
              <a:ea typeface="문체부 돋음체" panose="020B0609000101010101" pitchFamily="49" charset="-127"/>
              <a:sym typeface="Wingdings" panose="05000000000000000000" pitchFamily="2" charset="2"/>
            </a:rPr>
            <a:t>Opencv</a:t>
          </a:r>
          <a:endParaRPr lang="en-US" altLang="ko-KR" sz="2500" b="1" dirty="0">
            <a:ea typeface="문체부 돋음체" panose="020B0609000101010101" pitchFamily="49" charset="-127"/>
          </a:endParaRPr>
        </a:p>
        <a:p>
          <a:pPr latinLnBrk="1"/>
          <a:r>
            <a:rPr lang="ko-KR" altLang="en-US" sz="2500" dirty="0">
              <a:ea typeface="문체부 돋음체" panose="020B0609000101010101" pitchFamily="49" charset="-127"/>
            </a:rPr>
            <a:t>   </a:t>
          </a:r>
          <a:r>
            <a:rPr lang="ko-KR" altLang="en-US" sz="2000" dirty="0" err="1">
              <a:ea typeface="문체부 돋음체" panose="020B0609000101010101" pitchFamily="49" charset="-127"/>
            </a:rPr>
            <a:t>웹캠을</a:t>
          </a:r>
          <a:r>
            <a:rPr lang="ko-KR" altLang="en-US" sz="2000" dirty="0">
              <a:ea typeface="문체부 돋음체" panose="020B0609000101010101" pitchFamily="49" charset="-127"/>
            </a:rPr>
            <a:t> 통한 입 찾기</a:t>
          </a:r>
        </a:p>
      </dgm:t>
    </dgm:pt>
    <dgm:pt modelId="{01750E19-661F-407F-972B-F36623039BD7}" type="parTrans" cxnId="{82E60AAA-D07F-4130-972C-D593EA9AE966}">
      <dgm:prSet/>
      <dgm:spPr/>
      <dgm:t>
        <a:bodyPr/>
        <a:lstStyle/>
        <a:p>
          <a:pPr latinLnBrk="1"/>
          <a:endParaRPr lang="ko-KR" altLang="en-US"/>
        </a:p>
      </dgm:t>
    </dgm:pt>
    <dgm:pt modelId="{577BC1B8-F42F-44A2-9B2F-B99FB4582E34}" type="sibTrans" cxnId="{82E60AAA-D07F-4130-972C-D593EA9AE966}">
      <dgm:prSet/>
      <dgm:spPr/>
      <dgm:t>
        <a:bodyPr/>
        <a:lstStyle/>
        <a:p>
          <a:pPr latinLnBrk="1"/>
          <a:endParaRPr lang="ko-KR" altLang="en-US"/>
        </a:p>
      </dgm:t>
    </dgm:pt>
    <dgm:pt modelId="{7D582702-26EA-46A1-A694-D66606951B55}">
      <dgm:prSet phldrT="[텍스트]" custT="1"/>
      <dgm:spPr/>
      <dgm:t>
        <a:bodyPr/>
        <a:lstStyle/>
        <a:p>
          <a:pPr latinLnBrk="1"/>
          <a:r>
            <a:rPr lang="en-US" altLang="ko-KR" sz="25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dirty="0" err="1">
              <a:ea typeface="문체부 돋음체" panose="020B0609000101010101" pitchFamily="49" charset="-127"/>
              <a:sym typeface="Wingdings" panose="05000000000000000000" pitchFamily="2" charset="2"/>
            </a:rPr>
            <a:t>Unet</a:t>
          </a:r>
          <a:r>
            <a:rPr lang="en-US" altLang="ko-KR" sz="2500" b="1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500" b="1" dirty="0">
              <a:ea typeface="문체부 돋음체" panose="020B0609000101010101" pitchFamily="49" charset="-127"/>
              <a:sym typeface="Wingdings" panose="05000000000000000000" pitchFamily="2" charset="2"/>
            </a:rPr>
            <a:t>구조 구현</a:t>
          </a:r>
          <a:endParaRPr lang="en-US" altLang="ko-KR" sz="2500" b="1" dirty="0">
            <a:ea typeface="문체부 돋음체" panose="020B0609000101010101" pitchFamily="49" charset="-127"/>
            <a:sym typeface="Wingdings" panose="05000000000000000000" pitchFamily="2" charset="2"/>
          </a:endParaRPr>
        </a:p>
        <a:p>
          <a:pPr latinLnBrk="1"/>
          <a:endParaRPr lang="ko-KR" altLang="en-US" sz="2500" dirty="0">
            <a:ea typeface="문체부 돋음체" panose="020B0609000101010101" pitchFamily="49" charset="-127"/>
          </a:endParaRPr>
        </a:p>
      </dgm:t>
    </dgm:pt>
    <dgm:pt modelId="{52949933-944A-4E4D-96B3-0F35FF0B1A3B}" type="parTrans" cxnId="{6B693331-E535-4698-8C8E-3EF31221891C}">
      <dgm:prSet/>
      <dgm:spPr/>
      <dgm:t>
        <a:bodyPr/>
        <a:lstStyle/>
        <a:p>
          <a:pPr latinLnBrk="1"/>
          <a:endParaRPr lang="ko-KR" altLang="en-US"/>
        </a:p>
      </dgm:t>
    </dgm:pt>
    <dgm:pt modelId="{38C775B8-7918-4789-8006-BBC4B2667579}" type="sibTrans" cxnId="{6B693331-E535-4698-8C8E-3EF31221891C}">
      <dgm:prSet/>
      <dgm:spPr/>
      <dgm:t>
        <a:bodyPr/>
        <a:lstStyle/>
        <a:p>
          <a:pPr latinLnBrk="1"/>
          <a:endParaRPr lang="ko-KR" altLang="en-US"/>
        </a:p>
      </dgm:t>
    </dgm:pt>
    <dgm:pt modelId="{DC94D02B-4513-4165-9D8C-09E89F313759}">
      <dgm:prSet phldrT="[텍스트]" custT="1"/>
      <dgm:spPr/>
      <dgm:t>
        <a:bodyPr/>
        <a:lstStyle/>
        <a:p>
          <a:pPr latinLnBrk="1"/>
          <a:r>
            <a:rPr lang="en-US" altLang="ko-KR" sz="25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dirty="0" err="1">
              <a:ea typeface="문체부 돋음체" panose="020B0609000101010101" pitchFamily="49" charset="-127"/>
              <a:sym typeface="Wingdings" panose="05000000000000000000" pitchFamily="2" charset="2"/>
            </a:rPr>
            <a:t>Colab</a:t>
          </a:r>
          <a:r>
            <a:rPr lang="en-US" altLang="ko-KR" sz="2500" b="1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500" b="1" dirty="0">
              <a:ea typeface="문체부 돋음체" panose="020B0609000101010101" pitchFamily="49" charset="-127"/>
              <a:sym typeface="Wingdings" panose="05000000000000000000" pitchFamily="2" charset="2"/>
            </a:rPr>
            <a:t>사용</a:t>
          </a:r>
          <a:endParaRPr lang="en-US" altLang="ko-KR" sz="2500" b="1" dirty="0">
            <a:ea typeface="문체부 돋음체" panose="020B0609000101010101" pitchFamily="49" charset="-127"/>
            <a:sym typeface="Wingdings" panose="05000000000000000000" pitchFamily="2" charset="2"/>
          </a:endParaRPr>
        </a:p>
        <a:p>
          <a:pPr latinLnBrk="1"/>
          <a:r>
            <a:rPr lang="en-US" altLang="ko-KR" sz="2500" dirty="0">
              <a:ea typeface="문체부 돋음체" panose="020B0609000101010101" pitchFamily="49" charset="-127"/>
              <a:sym typeface="Wingdings" panose="05000000000000000000" pitchFamily="2" charset="2"/>
            </a:rPr>
            <a:t>    </a:t>
          </a:r>
          <a:r>
            <a:rPr lang="en-US" altLang="ko-KR" sz="2000" dirty="0">
              <a:ea typeface="문체부 돋음체" panose="020B0609000101010101" pitchFamily="49" charset="-127"/>
              <a:sym typeface="Wingdings" panose="05000000000000000000" pitchFamily="2" charset="2"/>
            </a:rPr>
            <a:t>(</a:t>
          </a:r>
          <a:r>
            <a:rPr lang="en-US" altLang="ko-KR" sz="2000" dirty="0" err="1">
              <a:ea typeface="문체부 돋음체" panose="020B0609000101010101" pitchFamily="49" charset="-127"/>
              <a:sym typeface="Wingdings" panose="05000000000000000000" pitchFamily="2" charset="2"/>
            </a:rPr>
            <a:t>Unet</a:t>
          </a:r>
          <a:r>
            <a:rPr lang="en-US" altLang="ko-KR" sz="2000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000" dirty="0">
              <a:ea typeface="문체부 돋음체" panose="020B0609000101010101" pitchFamily="49" charset="-127"/>
              <a:sym typeface="Wingdings" panose="05000000000000000000" pitchFamily="2" charset="2"/>
            </a:rPr>
            <a:t>구현</a:t>
          </a:r>
          <a:r>
            <a:rPr lang="en-US" altLang="ko-KR" sz="2000" dirty="0">
              <a:ea typeface="문체부 돋음체" panose="020B0609000101010101" pitchFamily="49" charset="-127"/>
              <a:sym typeface="Wingdings" panose="05000000000000000000" pitchFamily="2" charset="2"/>
            </a:rPr>
            <a:t>)</a:t>
          </a:r>
          <a:endParaRPr lang="ko-KR" altLang="en-US" sz="2000" dirty="0">
            <a:ea typeface="문체부 돋음체" panose="020B0609000101010101" pitchFamily="49" charset="-127"/>
          </a:endParaRPr>
        </a:p>
      </dgm:t>
    </dgm:pt>
    <dgm:pt modelId="{4BCD100D-E8C4-4250-AAEB-9AF749C672C2}" type="parTrans" cxnId="{632171DA-A995-42D8-AA5F-897C45CA5482}">
      <dgm:prSet/>
      <dgm:spPr/>
      <dgm:t>
        <a:bodyPr/>
        <a:lstStyle/>
        <a:p>
          <a:pPr latinLnBrk="1"/>
          <a:endParaRPr lang="ko-KR" altLang="en-US"/>
        </a:p>
      </dgm:t>
    </dgm:pt>
    <dgm:pt modelId="{4C0907AD-33DD-48AA-9860-48C2B67F601F}" type="sibTrans" cxnId="{632171DA-A995-42D8-AA5F-897C45CA5482}">
      <dgm:prSet/>
      <dgm:spPr/>
      <dgm:t>
        <a:bodyPr/>
        <a:lstStyle/>
        <a:p>
          <a:pPr latinLnBrk="1"/>
          <a:endParaRPr lang="ko-KR" altLang="en-US"/>
        </a:p>
      </dgm:t>
    </dgm:pt>
    <dgm:pt modelId="{0403B0A0-D039-4819-A59B-38BA2FEA1432}" type="pres">
      <dgm:prSet presAssocID="{ABE97420-074B-4A6F-80EB-33A78130B9EF}" presName="vert0" presStyleCnt="0">
        <dgm:presLayoutVars>
          <dgm:dir/>
          <dgm:animOne val="branch"/>
          <dgm:animLvl val="lvl"/>
        </dgm:presLayoutVars>
      </dgm:prSet>
      <dgm:spPr/>
    </dgm:pt>
    <dgm:pt modelId="{7C82AFA7-2092-48F4-B4EB-5AA993CC53A1}" type="pres">
      <dgm:prSet presAssocID="{5585287F-9649-47EB-8246-0BAA6622C35B}" presName="thickLine" presStyleLbl="alignNode1" presStyleIdx="0" presStyleCnt="1"/>
      <dgm:spPr/>
    </dgm:pt>
    <dgm:pt modelId="{5602006B-4560-4553-810F-10EB319D9F42}" type="pres">
      <dgm:prSet presAssocID="{5585287F-9649-47EB-8246-0BAA6622C35B}" presName="horz1" presStyleCnt="0"/>
      <dgm:spPr/>
    </dgm:pt>
    <dgm:pt modelId="{AC7665C3-C7D9-4952-B67A-0BDDC793EFC5}" type="pres">
      <dgm:prSet presAssocID="{5585287F-9649-47EB-8246-0BAA6622C35B}" presName="tx1" presStyleLbl="revTx" presStyleIdx="0" presStyleCnt="4"/>
      <dgm:spPr/>
    </dgm:pt>
    <dgm:pt modelId="{F777BBBD-9FF3-4FD2-B5FC-64DB762EC25E}" type="pres">
      <dgm:prSet presAssocID="{5585287F-9649-47EB-8246-0BAA6622C35B}" presName="vert1" presStyleCnt="0"/>
      <dgm:spPr/>
    </dgm:pt>
    <dgm:pt modelId="{DCFB6B60-CC5E-451B-B4B5-48B185D947B8}" type="pres">
      <dgm:prSet presAssocID="{D17C6437-C5D8-44FF-8E1F-B612AAC45282}" presName="vertSpace2a" presStyleCnt="0"/>
      <dgm:spPr/>
    </dgm:pt>
    <dgm:pt modelId="{655FDD72-270E-42FD-BA71-56DC83A9E016}" type="pres">
      <dgm:prSet presAssocID="{D17C6437-C5D8-44FF-8E1F-B612AAC45282}" presName="horz2" presStyleCnt="0"/>
      <dgm:spPr/>
    </dgm:pt>
    <dgm:pt modelId="{EEAE0262-1D03-4493-A606-181CD7897627}" type="pres">
      <dgm:prSet presAssocID="{D17C6437-C5D8-44FF-8E1F-B612AAC45282}" presName="horzSpace2" presStyleCnt="0"/>
      <dgm:spPr/>
    </dgm:pt>
    <dgm:pt modelId="{E9ECEB1C-48A3-452E-AC8E-D6454A73FF32}" type="pres">
      <dgm:prSet presAssocID="{D17C6437-C5D8-44FF-8E1F-B612AAC45282}" presName="tx2" presStyleLbl="revTx" presStyleIdx="1" presStyleCnt="4"/>
      <dgm:spPr/>
    </dgm:pt>
    <dgm:pt modelId="{DEFBD0EE-015D-4149-9FE5-01E62408ABDC}" type="pres">
      <dgm:prSet presAssocID="{D17C6437-C5D8-44FF-8E1F-B612AAC45282}" presName="vert2" presStyleCnt="0"/>
      <dgm:spPr/>
    </dgm:pt>
    <dgm:pt modelId="{0FDCF597-4EB0-41DF-A666-06F0C417CE06}" type="pres">
      <dgm:prSet presAssocID="{D17C6437-C5D8-44FF-8E1F-B612AAC45282}" presName="thinLine2b" presStyleLbl="callout" presStyleIdx="0" presStyleCnt="3"/>
      <dgm:spPr/>
    </dgm:pt>
    <dgm:pt modelId="{0117CEEA-4ED6-48FB-9DE8-EF3325F4F14F}" type="pres">
      <dgm:prSet presAssocID="{D17C6437-C5D8-44FF-8E1F-B612AAC45282}" presName="vertSpace2b" presStyleCnt="0"/>
      <dgm:spPr/>
    </dgm:pt>
    <dgm:pt modelId="{F9FC54A2-15C8-40B0-AD61-5CDCE691CC07}" type="pres">
      <dgm:prSet presAssocID="{7D582702-26EA-46A1-A694-D66606951B55}" presName="horz2" presStyleCnt="0"/>
      <dgm:spPr/>
    </dgm:pt>
    <dgm:pt modelId="{1426CFBC-FCBB-47A0-A76C-B1FF17CD4216}" type="pres">
      <dgm:prSet presAssocID="{7D582702-26EA-46A1-A694-D66606951B55}" presName="horzSpace2" presStyleCnt="0"/>
      <dgm:spPr/>
    </dgm:pt>
    <dgm:pt modelId="{51536114-82D4-42F2-8A9E-012268A1242E}" type="pres">
      <dgm:prSet presAssocID="{7D582702-26EA-46A1-A694-D66606951B55}" presName="tx2" presStyleLbl="revTx" presStyleIdx="2" presStyleCnt="4"/>
      <dgm:spPr/>
    </dgm:pt>
    <dgm:pt modelId="{BC530BCE-5FB4-49E4-B2CE-C80844E8B058}" type="pres">
      <dgm:prSet presAssocID="{7D582702-26EA-46A1-A694-D66606951B55}" presName="vert2" presStyleCnt="0"/>
      <dgm:spPr/>
    </dgm:pt>
    <dgm:pt modelId="{C410E49C-925D-40C0-B7A0-E122072257DC}" type="pres">
      <dgm:prSet presAssocID="{7D582702-26EA-46A1-A694-D66606951B55}" presName="thinLine2b" presStyleLbl="callout" presStyleIdx="1" presStyleCnt="3"/>
      <dgm:spPr/>
    </dgm:pt>
    <dgm:pt modelId="{00C04547-B2BE-4474-ABDF-843D9024C6B5}" type="pres">
      <dgm:prSet presAssocID="{7D582702-26EA-46A1-A694-D66606951B55}" presName="vertSpace2b" presStyleCnt="0"/>
      <dgm:spPr/>
    </dgm:pt>
    <dgm:pt modelId="{EB78D2DC-DD33-4090-A96B-20E40744F805}" type="pres">
      <dgm:prSet presAssocID="{DC94D02B-4513-4165-9D8C-09E89F313759}" presName="horz2" presStyleCnt="0"/>
      <dgm:spPr/>
    </dgm:pt>
    <dgm:pt modelId="{043702FE-A09A-4291-9725-16829BFB39E5}" type="pres">
      <dgm:prSet presAssocID="{DC94D02B-4513-4165-9D8C-09E89F313759}" presName="horzSpace2" presStyleCnt="0"/>
      <dgm:spPr/>
    </dgm:pt>
    <dgm:pt modelId="{E9D2FE38-462C-4388-BB81-4285E6A1D312}" type="pres">
      <dgm:prSet presAssocID="{DC94D02B-4513-4165-9D8C-09E89F313759}" presName="tx2" presStyleLbl="revTx" presStyleIdx="3" presStyleCnt="4"/>
      <dgm:spPr/>
    </dgm:pt>
    <dgm:pt modelId="{1376851D-F9D3-4868-8915-CBF3ACA1DB1F}" type="pres">
      <dgm:prSet presAssocID="{DC94D02B-4513-4165-9D8C-09E89F313759}" presName="vert2" presStyleCnt="0"/>
      <dgm:spPr/>
    </dgm:pt>
    <dgm:pt modelId="{80C4A884-328B-4629-885D-E6A5484B565D}" type="pres">
      <dgm:prSet presAssocID="{DC94D02B-4513-4165-9D8C-09E89F313759}" presName="thinLine2b" presStyleLbl="callout" presStyleIdx="2" presStyleCnt="3"/>
      <dgm:spPr/>
    </dgm:pt>
    <dgm:pt modelId="{12B8158B-0A17-4053-A558-01E4E3C3C248}" type="pres">
      <dgm:prSet presAssocID="{DC94D02B-4513-4165-9D8C-09E89F313759}" presName="vertSpace2b" presStyleCnt="0"/>
      <dgm:spPr/>
    </dgm:pt>
  </dgm:ptLst>
  <dgm:cxnLst>
    <dgm:cxn modelId="{A07A5413-D92A-4488-A137-C1C565631FBA}" srcId="{ABE97420-074B-4A6F-80EB-33A78130B9EF}" destId="{5585287F-9649-47EB-8246-0BAA6622C35B}" srcOrd="0" destOrd="0" parTransId="{A74CEC4C-F2C7-4C4E-9E1E-A1A49269D838}" sibTransId="{0C6E38AA-307F-467D-8F22-7B59BE6074F7}"/>
    <dgm:cxn modelId="{FF75A92D-216D-4D1C-9C22-7D0856493828}" type="presOf" srcId="{5585287F-9649-47EB-8246-0BAA6622C35B}" destId="{AC7665C3-C7D9-4952-B67A-0BDDC793EFC5}" srcOrd="0" destOrd="0" presId="urn:microsoft.com/office/officeart/2008/layout/LinedList"/>
    <dgm:cxn modelId="{6B693331-E535-4698-8C8E-3EF31221891C}" srcId="{5585287F-9649-47EB-8246-0BAA6622C35B}" destId="{7D582702-26EA-46A1-A694-D66606951B55}" srcOrd="1" destOrd="0" parTransId="{52949933-944A-4E4D-96B3-0F35FF0B1A3B}" sibTransId="{38C775B8-7918-4789-8006-BBC4B2667579}"/>
    <dgm:cxn modelId="{384E036D-1F5E-4F99-B662-9953118A1F6C}" type="presOf" srcId="{DC94D02B-4513-4165-9D8C-09E89F313759}" destId="{E9D2FE38-462C-4388-BB81-4285E6A1D312}" srcOrd="0" destOrd="0" presId="urn:microsoft.com/office/officeart/2008/layout/LinedList"/>
    <dgm:cxn modelId="{92746D8D-F3CF-4F02-AAFA-3F801AD75560}" type="presOf" srcId="{ABE97420-074B-4A6F-80EB-33A78130B9EF}" destId="{0403B0A0-D039-4819-A59B-38BA2FEA1432}" srcOrd="0" destOrd="0" presId="urn:microsoft.com/office/officeart/2008/layout/LinedList"/>
    <dgm:cxn modelId="{625E9BA2-5EBA-46D2-842D-CB1CD1E81736}" type="presOf" srcId="{D17C6437-C5D8-44FF-8E1F-B612AAC45282}" destId="{E9ECEB1C-48A3-452E-AC8E-D6454A73FF32}" srcOrd="0" destOrd="0" presId="urn:microsoft.com/office/officeart/2008/layout/LinedList"/>
    <dgm:cxn modelId="{82E60AAA-D07F-4130-972C-D593EA9AE966}" srcId="{5585287F-9649-47EB-8246-0BAA6622C35B}" destId="{D17C6437-C5D8-44FF-8E1F-B612AAC45282}" srcOrd="0" destOrd="0" parTransId="{01750E19-661F-407F-972B-F36623039BD7}" sibTransId="{577BC1B8-F42F-44A2-9B2F-B99FB4582E34}"/>
    <dgm:cxn modelId="{632171DA-A995-42D8-AA5F-897C45CA5482}" srcId="{5585287F-9649-47EB-8246-0BAA6622C35B}" destId="{DC94D02B-4513-4165-9D8C-09E89F313759}" srcOrd="2" destOrd="0" parTransId="{4BCD100D-E8C4-4250-AAEB-9AF749C672C2}" sibTransId="{4C0907AD-33DD-48AA-9860-48C2B67F601F}"/>
    <dgm:cxn modelId="{7B5935ED-4124-4218-86B4-96623C89181D}" type="presOf" srcId="{7D582702-26EA-46A1-A694-D66606951B55}" destId="{51536114-82D4-42F2-8A9E-012268A1242E}" srcOrd="0" destOrd="0" presId="urn:microsoft.com/office/officeart/2008/layout/LinedList"/>
    <dgm:cxn modelId="{85325EFA-B4C8-4FE0-9C78-C124255A44A0}" type="presParOf" srcId="{0403B0A0-D039-4819-A59B-38BA2FEA1432}" destId="{7C82AFA7-2092-48F4-B4EB-5AA993CC53A1}" srcOrd="0" destOrd="0" presId="urn:microsoft.com/office/officeart/2008/layout/LinedList"/>
    <dgm:cxn modelId="{278FC9DB-E8DC-4BF9-A4E3-AA4718D9B5C1}" type="presParOf" srcId="{0403B0A0-D039-4819-A59B-38BA2FEA1432}" destId="{5602006B-4560-4553-810F-10EB319D9F42}" srcOrd="1" destOrd="0" presId="urn:microsoft.com/office/officeart/2008/layout/LinedList"/>
    <dgm:cxn modelId="{B09697EC-E091-433F-9838-AD8EC41F2342}" type="presParOf" srcId="{5602006B-4560-4553-810F-10EB319D9F42}" destId="{AC7665C3-C7D9-4952-B67A-0BDDC793EFC5}" srcOrd="0" destOrd="0" presId="urn:microsoft.com/office/officeart/2008/layout/LinedList"/>
    <dgm:cxn modelId="{8B24C851-9513-45EB-86F2-E04CD65E6E1C}" type="presParOf" srcId="{5602006B-4560-4553-810F-10EB319D9F42}" destId="{F777BBBD-9FF3-4FD2-B5FC-64DB762EC25E}" srcOrd="1" destOrd="0" presId="urn:microsoft.com/office/officeart/2008/layout/LinedList"/>
    <dgm:cxn modelId="{106645F3-54E0-49D4-963A-75CC963ABA2C}" type="presParOf" srcId="{F777BBBD-9FF3-4FD2-B5FC-64DB762EC25E}" destId="{DCFB6B60-CC5E-451B-B4B5-48B185D947B8}" srcOrd="0" destOrd="0" presId="urn:microsoft.com/office/officeart/2008/layout/LinedList"/>
    <dgm:cxn modelId="{6E2C30B3-F877-4BBC-9520-980CFEC273D7}" type="presParOf" srcId="{F777BBBD-9FF3-4FD2-B5FC-64DB762EC25E}" destId="{655FDD72-270E-42FD-BA71-56DC83A9E016}" srcOrd="1" destOrd="0" presId="urn:microsoft.com/office/officeart/2008/layout/LinedList"/>
    <dgm:cxn modelId="{4F1A282C-4708-4692-886B-06071564F43C}" type="presParOf" srcId="{655FDD72-270E-42FD-BA71-56DC83A9E016}" destId="{EEAE0262-1D03-4493-A606-181CD7897627}" srcOrd="0" destOrd="0" presId="urn:microsoft.com/office/officeart/2008/layout/LinedList"/>
    <dgm:cxn modelId="{4046CEE6-1C15-448B-BF95-1B4908A53996}" type="presParOf" srcId="{655FDD72-270E-42FD-BA71-56DC83A9E016}" destId="{E9ECEB1C-48A3-452E-AC8E-D6454A73FF32}" srcOrd="1" destOrd="0" presId="urn:microsoft.com/office/officeart/2008/layout/LinedList"/>
    <dgm:cxn modelId="{072AC216-B5C8-4E9A-8E47-C9D337863976}" type="presParOf" srcId="{655FDD72-270E-42FD-BA71-56DC83A9E016}" destId="{DEFBD0EE-015D-4149-9FE5-01E62408ABDC}" srcOrd="2" destOrd="0" presId="urn:microsoft.com/office/officeart/2008/layout/LinedList"/>
    <dgm:cxn modelId="{205A4AD8-8B47-46DC-AFFD-A4CA1F2446C0}" type="presParOf" srcId="{F777BBBD-9FF3-4FD2-B5FC-64DB762EC25E}" destId="{0FDCF597-4EB0-41DF-A666-06F0C417CE06}" srcOrd="2" destOrd="0" presId="urn:microsoft.com/office/officeart/2008/layout/LinedList"/>
    <dgm:cxn modelId="{81DAD4BE-136E-43DF-992F-B0650E327347}" type="presParOf" srcId="{F777BBBD-9FF3-4FD2-B5FC-64DB762EC25E}" destId="{0117CEEA-4ED6-48FB-9DE8-EF3325F4F14F}" srcOrd="3" destOrd="0" presId="urn:microsoft.com/office/officeart/2008/layout/LinedList"/>
    <dgm:cxn modelId="{1B667AE2-69B9-4309-9CD6-863337EC4594}" type="presParOf" srcId="{F777BBBD-9FF3-4FD2-B5FC-64DB762EC25E}" destId="{F9FC54A2-15C8-40B0-AD61-5CDCE691CC07}" srcOrd="4" destOrd="0" presId="urn:microsoft.com/office/officeart/2008/layout/LinedList"/>
    <dgm:cxn modelId="{980B10F1-95C2-4AB7-8435-7D86970F639F}" type="presParOf" srcId="{F9FC54A2-15C8-40B0-AD61-5CDCE691CC07}" destId="{1426CFBC-FCBB-47A0-A76C-B1FF17CD4216}" srcOrd="0" destOrd="0" presId="urn:microsoft.com/office/officeart/2008/layout/LinedList"/>
    <dgm:cxn modelId="{250BEBDD-A8BC-4CB3-A21D-D625F53D0120}" type="presParOf" srcId="{F9FC54A2-15C8-40B0-AD61-5CDCE691CC07}" destId="{51536114-82D4-42F2-8A9E-012268A1242E}" srcOrd="1" destOrd="0" presId="urn:microsoft.com/office/officeart/2008/layout/LinedList"/>
    <dgm:cxn modelId="{7731242A-0C3E-4826-BA65-50ABC0B2AA5C}" type="presParOf" srcId="{F9FC54A2-15C8-40B0-AD61-5CDCE691CC07}" destId="{BC530BCE-5FB4-49E4-B2CE-C80844E8B058}" srcOrd="2" destOrd="0" presId="urn:microsoft.com/office/officeart/2008/layout/LinedList"/>
    <dgm:cxn modelId="{92FE5B0E-C955-42CD-A515-10B004D7C703}" type="presParOf" srcId="{F777BBBD-9FF3-4FD2-B5FC-64DB762EC25E}" destId="{C410E49C-925D-40C0-B7A0-E122072257DC}" srcOrd="5" destOrd="0" presId="urn:microsoft.com/office/officeart/2008/layout/LinedList"/>
    <dgm:cxn modelId="{C51B6260-50CE-42B5-A43D-453EC64CD8A9}" type="presParOf" srcId="{F777BBBD-9FF3-4FD2-B5FC-64DB762EC25E}" destId="{00C04547-B2BE-4474-ABDF-843D9024C6B5}" srcOrd="6" destOrd="0" presId="urn:microsoft.com/office/officeart/2008/layout/LinedList"/>
    <dgm:cxn modelId="{50BEF44B-D971-4F9B-A9DD-69C93EC9E873}" type="presParOf" srcId="{F777BBBD-9FF3-4FD2-B5FC-64DB762EC25E}" destId="{EB78D2DC-DD33-4090-A96B-20E40744F805}" srcOrd="7" destOrd="0" presId="urn:microsoft.com/office/officeart/2008/layout/LinedList"/>
    <dgm:cxn modelId="{F646B198-EB45-45E2-A2B5-85004A4BCC9D}" type="presParOf" srcId="{EB78D2DC-DD33-4090-A96B-20E40744F805}" destId="{043702FE-A09A-4291-9725-16829BFB39E5}" srcOrd="0" destOrd="0" presId="urn:microsoft.com/office/officeart/2008/layout/LinedList"/>
    <dgm:cxn modelId="{6605B128-C234-48D7-A920-F353A2201FBD}" type="presParOf" srcId="{EB78D2DC-DD33-4090-A96B-20E40744F805}" destId="{E9D2FE38-462C-4388-BB81-4285E6A1D312}" srcOrd="1" destOrd="0" presId="urn:microsoft.com/office/officeart/2008/layout/LinedList"/>
    <dgm:cxn modelId="{3F3EBD01-D036-4665-B6DB-E1975A479DDE}" type="presParOf" srcId="{EB78D2DC-DD33-4090-A96B-20E40744F805}" destId="{1376851D-F9D3-4868-8915-CBF3ACA1DB1F}" srcOrd="2" destOrd="0" presId="urn:microsoft.com/office/officeart/2008/layout/LinedList"/>
    <dgm:cxn modelId="{537B3A48-0452-4B04-B3FB-B17DD17FA2CA}" type="presParOf" srcId="{F777BBBD-9FF3-4FD2-B5FC-64DB762EC25E}" destId="{80C4A884-328B-4629-885D-E6A5484B565D}" srcOrd="8" destOrd="0" presId="urn:microsoft.com/office/officeart/2008/layout/LinedList"/>
    <dgm:cxn modelId="{BD86AB75-5876-4643-8C61-842B55ECDDAB}" type="presParOf" srcId="{F777BBBD-9FF3-4FD2-B5FC-64DB762EC25E}" destId="{12B8158B-0A17-4053-A558-01E4E3C3C24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2AFA7-2092-48F4-B4EB-5AA993CC53A1}">
      <dsp:nvSpPr>
        <dsp:cNvPr id="0" name=""/>
        <dsp:cNvSpPr/>
      </dsp:nvSpPr>
      <dsp:spPr>
        <a:xfrm>
          <a:off x="0" y="2021"/>
          <a:ext cx="837602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7665C3-C7D9-4952-B67A-0BDDC793EFC5}">
      <dsp:nvSpPr>
        <dsp:cNvPr id="0" name=""/>
        <dsp:cNvSpPr/>
      </dsp:nvSpPr>
      <dsp:spPr>
        <a:xfrm>
          <a:off x="0" y="2021"/>
          <a:ext cx="1675204" cy="4135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b="0" kern="1200" dirty="0">
              <a:solidFill>
                <a:srgbClr val="00206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rPr>
            <a:t>인턴</a:t>
          </a:r>
        </a:p>
      </dsp:txBody>
      <dsp:txXfrm>
        <a:off x="0" y="2021"/>
        <a:ext cx="1675204" cy="4135162"/>
      </dsp:txXfrm>
    </dsp:sp>
    <dsp:sp modelId="{E9ECEB1C-48A3-452E-AC8E-D6454A73FF32}">
      <dsp:nvSpPr>
        <dsp:cNvPr id="0" name=""/>
        <dsp:cNvSpPr/>
      </dsp:nvSpPr>
      <dsp:spPr>
        <a:xfrm>
          <a:off x="1800845" y="66633"/>
          <a:ext cx="6575178" cy="1292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kern="1200" dirty="0" err="1">
              <a:ea typeface="문체부 돋음체" panose="020B0609000101010101" pitchFamily="49" charset="-127"/>
              <a:sym typeface="Wingdings" panose="05000000000000000000" pitchFamily="2" charset="2"/>
            </a:rPr>
            <a:t>Opencv</a:t>
          </a:r>
          <a:endParaRPr lang="en-US" altLang="ko-KR" sz="2500" b="1" kern="1200" dirty="0">
            <a:ea typeface="문체부 돋음체" panose="020B0609000101010101" pitchFamily="49" charset="-127"/>
          </a:endParaRPr>
        </a:p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ea typeface="문체부 돋음체" panose="020B0609000101010101" pitchFamily="49" charset="-127"/>
            </a:rPr>
            <a:t>   </a:t>
          </a:r>
          <a:r>
            <a:rPr lang="ko-KR" altLang="en-US" sz="2000" kern="1200" dirty="0" err="1">
              <a:ea typeface="문체부 돋음체" panose="020B0609000101010101" pitchFamily="49" charset="-127"/>
            </a:rPr>
            <a:t>웹캠을</a:t>
          </a:r>
          <a:r>
            <a:rPr lang="ko-KR" altLang="en-US" sz="2000" kern="1200" dirty="0">
              <a:ea typeface="문체부 돋음체" panose="020B0609000101010101" pitchFamily="49" charset="-127"/>
            </a:rPr>
            <a:t> 통한 입 찾기</a:t>
          </a:r>
        </a:p>
      </dsp:txBody>
      <dsp:txXfrm>
        <a:off x="1800845" y="66633"/>
        <a:ext cx="6575178" cy="1292238"/>
      </dsp:txXfrm>
    </dsp:sp>
    <dsp:sp modelId="{0FDCF597-4EB0-41DF-A666-06F0C417CE06}">
      <dsp:nvSpPr>
        <dsp:cNvPr id="0" name=""/>
        <dsp:cNvSpPr/>
      </dsp:nvSpPr>
      <dsp:spPr>
        <a:xfrm>
          <a:off x="1675204" y="1358871"/>
          <a:ext cx="67008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536114-82D4-42F2-8A9E-012268A1242E}">
      <dsp:nvSpPr>
        <dsp:cNvPr id="0" name=""/>
        <dsp:cNvSpPr/>
      </dsp:nvSpPr>
      <dsp:spPr>
        <a:xfrm>
          <a:off x="1800845" y="1423483"/>
          <a:ext cx="6575178" cy="1292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kern="1200" dirty="0" err="1">
              <a:ea typeface="문체부 돋음체" panose="020B0609000101010101" pitchFamily="49" charset="-127"/>
              <a:sym typeface="Wingdings" panose="05000000000000000000" pitchFamily="2" charset="2"/>
            </a:rPr>
            <a:t>Unet</a:t>
          </a:r>
          <a:r>
            <a:rPr lang="en-US" altLang="ko-KR" sz="2500" b="1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500" b="1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구조 구현</a:t>
          </a:r>
          <a:endParaRPr lang="en-US" altLang="ko-KR" sz="2500" b="1" kern="1200" dirty="0">
            <a:ea typeface="문체부 돋음체" panose="020B0609000101010101" pitchFamily="49" charset="-127"/>
            <a:sym typeface="Wingdings" panose="05000000000000000000" pitchFamily="2" charset="2"/>
          </a:endParaRPr>
        </a:p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 dirty="0">
            <a:ea typeface="문체부 돋음체" panose="020B0609000101010101" pitchFamily="49" charset="-127"/>
          </a:endParaRPr>
        </a:p>
      </dsp:txBody>
      <dsp:txXfrm>
        <a:off x="1800845" y="1423483"/>
        <a:ext cx="6575178" cy="1292238"/>
      </dsp:txXfrm>
    </dsp:sp>
    <dsp:sp modelId="{C410E49C-925D-40C0-B7A0-E122072257DC}">
      <dsp:nvSpPr>
        <dsp:cNvPr id="0" name=""/>
        <dsp:cNvSpPr/>
      </dsp:nvSpPr>
      <dsp:spPr>
        <a:xfrm>
          <a:off x="1675204" y="2715721"/>
          <a:ext cx="67008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D2FE38-462C-4388-BB81-4285E6A1D312}">
      <dsp:nvSpPr>
        <dsp:cNvPr id="0" name=""/>
        <dsp:cNvSpPr/>
      </dsp:nvSpPr>
      <dsp:spPr>
        <a:xfrm>
          <a:off x="1800845" y="2780333"/>
          <a:ext cx="6575178" cy="1292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 </a:t>
          </a:r>
          <a:r>
            <a:rPr lang="en-US" altLang="ko-KR" sz="2500" b="1" kern="1200" dirty="0" err="1">
              <a:ea typeface="문체부 돋음체" panose="020B0609000101010101" pitchFamily="49" charset="-127"/>
              <a:sym typeface="Wingdings" panose="05000000000000000000" pitchFamily="2" charset="2"/>
            </a:rPr>
            <a:t>Colab</a:t>
          </a:r>
          <a:r>
            <a:rPr lang="en-US" altLang="ko-KR" sz="2500" b="1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500" b="1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사용</a:t>
          </a:r>
          <a:endParaRPr lang="en-US" altLang="ko-KR" sz="2500" b="1" kern="1200" dirty="0">
            <a:ea typeface="문체부 돋음체" panose="020B0609000101010101" pitchFamily="49" charset="-127"/>
            <a:sym typeface="Wingdings" panose="05000000000000000000" pitchFamily="2" charset="2"/>
          </a:endParaRPr>
        </a:p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    </a:t>
          </a:r>
          <a:r>
            <a:rPr lang="en-US" altLang="ko-KR" sz="20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(</a:t>
          </a:r>
          <a:r>
            <a:rPr lang="en-US" altLang="ko-KR" sz="2000" kern="1200" dirty="0" err="1">
              <a:ea typeface="문체부 돋음체" panose="020B0609000101010101" pitchFamily="49" charset="-127"/>
              <a:sym typeface="Wingdings" panose="05000000000000000000" pitchFamily="2" charset="2"/>
            </a:rPr>
            <a:t>Unet</a:t>
          </a:r>
          <a:r>
            <a:rPr lang="en-US" altLang="ko-KR" sz="20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 </a:t>
          </a:r>
          <a:r>
            <a:rPr lang="ko-KR" altLang="en-US" sz="20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구현</a:t>
          </a:r>
          <a:r>
            <a:rPr lang="en-US" altLang="ko-KR" sz="2000" kern="1200" dirty="0">
              <a:ea typeface="문체부 돋음체" panose="020B0609000101010101" pitchFamily="49" charset="-127"/>
              <a:sym typeface="Wingdings" panose="05000000000000000000" pitchFamily="2" charset="2"/>
            </a:rPr>
            <a:t>)</a:t>
          </a:r>
          <a:endParaRPr lang="ko-KR" altLang="en-US" sz="2000" kern="1200" dirty="0">
            <a:ea typeface="문체부 돋음체" panose="020B0609000101010101" pitchFamily="49" charset="-127"/>
          </a:endParaRPr>
        </a:p>
      </dsp:txBody>
      <dsp:txXfrm>
        <a:off x="1800845" y="2780333"/>
        <a:ext cx="6575178" cy="1292238"/>
      </dsp:txXfrm>
    </dsp:sp>
    <dsp:sp modelId="{80C4A884-328B-4629-885D-E6A5484B565D}">
      <dsp:nvSpPr>
        <dsp:cNvPr id="0" name=""/>
        <dsp:cNvSpPr/>
      </dsp:nvSpPr>
      <dsp:spPr>
        <a:xfrm>
          <a:off x="1675204" y="4072571"/>
          <a:ext cx="67008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DDD22-668F-4CE4-A64A-F2156C7725F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4923-EAFD-4B97-A0B4-A67C541D4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593C6-4CE9-4B4C-8D16-BAD126454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1D0725-A9CF-497D-9AF3-94962B6EF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532E2-D0EF-46DD-BDC5-4D3C86A3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65B77-4342-48C7-83DE-54A3948C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9BA11-8541-4804-AC44-E177E47C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9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CB294-753B-4555-AC7E-E684C84C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ADCA0A-A334-49F7-A780-60E52F6C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405DA-1176-4522-B825-1EB64B71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31EFC-798A-456A-8117-5B0961D1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0525F-0AB1-4B01-86A1-4424E3C5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5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CB36C3-47A4-4BDA-9430-E02E96499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A6C0-B608-42C4-A3F2-F279886DD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49F4C-19E6-448F-B635-CC0F882F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18640-2332-4988-8482-4D9F76AF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67096-0772-4E94-B5AD-0D34EEB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30E71-6F0E-450D-A3E3-79778895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F8A8B-E16F-4308-B44C-B3DDF3760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57001-436A-4794-B6BC-724631E5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B44C-357D-453A-A131-BE244C19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3541E-9031-4DCD-A387-51FBE9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F8F0-5BF3-4700-8799-1FF31F8F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5FE1C-7E79-4E47-BFB9-6255E07D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62E47-28E9-4CF5-B521-7805358D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321BC-E342-45C0-8241-0053C183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A0EA3-AF77-405B-9A36-EC2D56DF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B7B8A-0367-4A94-BD5F-DC8B30E0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D082D-C1B5-49FD-8BA3-D46E780F8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03568-CA5F-4274-A1F2-3A8710D9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5CCC9-DAF4-49E0-BE42-981FCFCC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31E04-5C42-4E3E-8236-9CD344C4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1AD51-575F-4595-A949-991ADA09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6B72A-0DB2-4355-B99F-B6CF2E1B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F8CAC-7548-438D-B498-BB45D9669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6C576-EAD9-42EC-B4AF-B7081BCF3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410D2E-F5B5-42E8-BA0A-F2E8E34C3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1E28C9-D6DE-4A15-BC7C-D1DD162E5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439687-4525-45CC-80C1-4F7AB9F1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85978B-533D-47AD-B959-C75D3392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F830A3-AFE6-4D10-BED8-8720C2D4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6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A630E-5337-4B03-A0CD-B8E56B17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0DA8C9-28BB-412A-A035-595DBCAF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1D396-8672-4A65-82F7-DE24B6BC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F40876-6EBC-40EE-9A2B-85634FB2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A277F9-EE1A-4D30-81F3-E866EEE1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52C3F8-DDE6-4F1B-B208-5FFE9B8F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8B6216-8F65-4156-AE21-97D2C5F7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3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BF831-EBB7-44B2-BABD-1A65EA09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1296A-C219-4FB6-B8D7-A66F4161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9032CD-6FBC-45AF-9AF0-1849831CD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032FE-BE3E-4670-9EB8-FCEC1750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6CB76-0A37-4627-A415-B2337E0E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97971-EEB1-4C91-AD28-4962B188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6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22C7A-D6C7-4D7D-B195-B08E6AEF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76DA60-B26F-4BA5-A57E-50B1CF2B9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05301-88C0-4AFE-BBE5-A82B05918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208A4-4C7C-4E37-B520-C9853BCC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56BE-D3D2-4842-95C3-303976C0421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6ACF0-B2B9-4F29-A1DA-AD38D3D0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C00DA-CD3B-4627-93E2-FFF780CF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1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7B48C0-16EB-4C7A-A87A-ACABD240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C6026-19CD-4A98-A7D7-9785FFCA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C947A-52AE-454D-AACB-4FD3E9D88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56BE-D3D2-4842-95C3-303976C0421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8D38E-5DE4-40C0-83A2-A5748890C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CB396-696D-4BB3-A23F-AF87DA9EE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7243-CF53-4B97-A5AC-9CB95920C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5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C6E5-D06D-4345-9AA0-6D2E3F41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2841"/>
            <a:ext cx="9144000" cy="1179139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2021-1</a:t>
            </a:r>
            <a:r>
              <a:rPr lang="ko-KR" altLang="en-US" dirty="0">
                <a:solidFill>
                  <a:srgbClr val="002060"/>
                </a:solidFill>
                <a:latin typeface="Adobe Heiti Std R" panose="020B0400000000000000" pitchFamily="34" charset="-128"/>
              </a:rPr>
              <a:t>학기 </a:t>
            </a:r>
            <a:r>
              <a:rPr lang="en-US" altLang="ko-KR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BK</a:t>
            </a:r>
            <a:r>
              <a:rPr lang="ko-KR" altLang="en-US" dirty="0">
                <a:solidFill>
                  <a:srgbClr val="002060"/>
                </a:solidFill>
                <a:latin typeface="Adobe Heiti Std R" panose="020B0400000000000000" pitchFamily="34" charset="-128"/>
              </a:rPr>
              <a:t>인턴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FA873-4897-48DE-885D-57ECD273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9990"/>
            <a:ext cx="9144000" cy="557586"/>
          </a:xfrm>
        </p:spPr>
        <p:txBody>
          <a:bodyPr/>
          <a:lstStyle/>
          <a:p>
            <a:r>
              <a:rPr lang="ko-KR" altLang="en-US" dirty="0" err="1">
                <a:ea typeface="문체부 돋음체" panose="020B0609000101010101" pitchFamily="49" charset="-127"/>
              </a:rPr>
              <a:t>이성온</a:t>
            </a:r>
            <a:r>
              <a:rPr lang="ko-KR" altLang="en-US" dirty="0">
                <a:ea typeface="문체부 돋음체" panose="020B0609000101010101" pitchFamily="49" charset="-127"/>
              </a:rPr>
              <a:t> 교수님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789FB-0E2B-4546-8B10-CAE3224573C4}"/>
              </a:ext>
            </a:extLst>
          </p:cNvPr>
          <p:cNvSpPr txBox="1"/>
          <p:nvPr/>
        </p:nvSpPr>
        <p:spPr>
          <a:xfrm>
            <a:off x="9170894" y="4751294"/>
            <a:ext cx="2456329" cy="1374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900" b="1" dirty="0"/>
              <a:t>전자공학부 </a:t>
            </a:r>
            <a:endParaRPr lang="en-US" altLang="ko-KR" sz="1900" b="1" dirty="0"/>
          </a:p>
          <a:p>
            <a:pPr algn="r">
              <a:lnSpc>
                <a:spcPct val="150000"/>
              </a:lnSpc>
            </a:pPr>
            <a:r>
              <a:rPr lang="en-US" altLang="ko-KR" sz="2000" b="1" dirty="0"/>
              <a:t>18 </a:t>
            </a:r>
            <a:r>
              <a:rPr lang="ko-KR" altLang="en-US" sz="2000" b="1" dirty="0"/>
              <a:t>우희진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en-US" altLang="ko-KR" sz="1900" dirty="0"/>
              <a:t>2021.01.18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79211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0CE9783-6EBA-4BEA-AD64-F4A74E05A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217369"/>
              </p:ext>
            </p:extLst>
          </p:nvPr>
        </p:nvGraphicFramePr>
        <p:xfrm>
          <a:off x="1305858" y="1359397"/>
          <a:ext cx="8376024" cy="4139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82ABE7D-C22F-45EF-9D24-75AB4C3F691C}"/>
              </a:ext>
            </a:extLst>
          </p:cNvPr>
          <p:cNvSpPr/>
          <p:nvPr/>
        </p:nvSpPr>
        <p:spPr>
          <a:xfrm>
            <a:off x="7853082" y="1768909"/>
            <a:ext cx="1694330" cy="537883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42438B-2E2F-414A-9505-02FE373EEBDD}"/>
              </a:ext>
            </a:extLst>
          </p:cNvPr>
          <p:cNvSpPr/>
          <p:nvPr/>
        </p:nvSpPr>
        <p:spPr>
          <a:xfrm>
            <a:off x="7853082" y="3792070"/>
            <a:ext cx="1694330" cy="537883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진행 중</a:t>
            </a:r>
          </a:p>
        </p:txBody>
      </p:sp>
    </p:spTree>
    <p:extLst>
      <p:ext uri="{BB962C8B-B14F-4D97-AF65-F5344CB8AC3E}">
        <p14:creationId xmlns:p14="http://schemas.microsoft.com/office/powerpoint/2010/main" val="171441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756B564-7FB1-4E4E-B08C-E915629F8F7B}"/>
              </a:ext>
            </a:extLst>
          </p:cNvPr>
          <p:cNvSpPr/>
          <p:nvPr/>
        </p:nvSpPr>
        <p:spPr>
          <a:xfrm>
            <a:off x="1909482" y="1237128"/>
            <a:ext cx="1694330" cy="537883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 capture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3C302-6957-4EF9-BB5E-0B1AD18ECF85}"/>
              </a:ext>
            </a:extLst>
          </p:cNvPr>
          <p:cNvSpPr txBox="1"/>
          <p:nvPr/>
        </p:nvSpPr>
        <p:spPr>
          <a:xfrm>
            <a:off x="286870" y="36605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800" dirty="0">
                <a:ea typeface="문체부 돋음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Wingdings" panose="05000000000000000000" pitchFamily="2" charset="2"/>
              </a:rPr>
              <a:t>opencv</a:t>
            </a:r>
            <a:r>
              <a:rPr lang="en-US" altLang="ko-KR" sz="1800" dirty="0">
                <a:ea typeface="문체부 돋음체" panose="020B0609000101010101" pitchFamily="49" charset="-127"/>
              </a:rPr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980843-B394-4D3B-B1F3-A50D17FB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4" y="2052917"/>
            <a:ext cx="4061012" cy="3835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F3A8DB-4D1B-4E29-A285-EE6B5869D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918604"/>
            <a:ext cx="4293252" cy="9154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E63388-44EA-4E0D-8BFB-DAC63B387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870" y="2959565"/>
            <a:ext cx="4176712" cy="318970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A3698F9-E741-4FBE-ADFB-EF11CE854A5B}"/>
              </a:ext>
            </a:extLst>
          </p:cNvPr>
          <p:cNvSpPr/>
          <p:nvPr/>
        </p:nvSpPr>
        <p:spPr>
          <a:xfrm>
            <a:off x="7037294" y="2376331"/>
            <a:ext cx="1210235" cy="14275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F3BFD7-E500-4FAE-80BE-BF38AC1DA9F1}"/>
              </a:ext>
            </a:extLst>
          </p:cNvPr>
          <p:cNvSpPr/>
          <p:nvPr/>
        </p:nvSpPr>
        <p:spPr>
          <a:xfrm>
            <a:off x="7512423" y="1237127"/>
            <a:ext cx="1694330" cy="537883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Opencv</a:t>
            </a:r>
            <a:endParaRPr lang="en-US" altLang="ko-KR" dirty="0"/>
          </a:p>
          <a:p>
            <a:pPr algn="ctr"/>
            <a:r>
              <a:rPr lang="ko-KR" altLang="en-US" dirty="0"/>
              <a:t>입 인식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BEA0649-FD42-4034-A868-C6B0892E5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189" y="5335850"/>
            <a:ext cx="603446" cy="6034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6A75151-E8DD-4328-AAD5-BE6F4ABC5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136" y="5545827"/>
            <a:ext cx="603446" cy="6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F3B7E3-E7E7-4507-A0D6-D75BCADBA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5" b="2"/>
          <a:stretch/>
        </p:blipFill>
        <p:spPr>
          <a:xfrm>
            <a:off x="574967" y="2094038"/>
            <a:ext cx="5040000" cy="3378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E93917-8946-4326-8C4A-CC4A37B3A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2275"/>
          <a:stretch/>
        </p:blipFill>
        <p:spPr>
          <a:xfrm>
            <a:off x="6189935" y="2150729"/>
            <a:ext cx="5040000" cy="3378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112239-111C-46B1-A5CE-249BB7C18A36}"/>
              </a:ext>
            </a:extLst>
          </p:cNvPr>
          <p:cNvSpPr txBox="1"/>
          <p:nvPr/>
        </p:nvSpPr>
        <p:spPr>
          <a:xfrm>
            <a:off x="286870" y="30861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800" dirty="0">
                <a:ea typeface="문체부 돋음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Wingdings" panose="05000000000000000000" pitchFamily="2" charset="2"/>
              </a:rPr>
              <a:t>UNet</a:t>
            </a:r>
            <a:r>
              <a:rPr lang="en-US" altLang="ko-KR" sz="1800" dirty="0">
                <a:ea typeface="문체부 돋음체" panose="020B0609000101010101" pitchFamily="49" charset="-127"/>
              </a:rPr>
              <a:t> 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7014BC0-D412-4430-B946-FA552EFEF5EC}"/>
              </a:ext>
            </a:extLst>
          </p:cNvPr>
          <p:cNvSpPr/>
          <p:nvPr/>
        </p:nvSpPr>
        <p:spPr>
          <a:xfrm>
            <a:off x="5413067" y="3315618"/>
            <a:ext cx="842682" cy="658906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6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42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Adobe Heiti Std R</vt:lpstr>
      <vt:lpstr>맑은 고딕</vt:lpstr>
      <vt:lpstr>문체부 돋음체</vt:lpstr>
      <vt:lpstr>휴먼둥근헤드라인</vt:lpstr>
      <vt:lpstr>Arial</vt:lpstr>
      <vt:lpstr>Office 테마</vt:lpstr>
      <vt:lpstr>2021-1학기 BK인턴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2021-1학기 BK인턴</dc:title>
  <dc:creator>WOOHEEJIN</dc:creator>
  <cp:lastModifiedBy>WOOHEEJIN</cp:lastModifiedBy>
  <cp:revision>4</cp:revision>
  <dcterms:created xsi:type="dcterms:W3CDTF">2021-01-18T02:09:35Z</dcterms:created>
  <dcterms:modified xsi:type="dcterms:W3CDTF">2021-01-18T05:37:03Z</dcterms:modified>
</cp:coreProperties>
</file>