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DD22-668F-4CE4-A64A-F2156C7725F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4923-EAFD-4B97-A0B4-A67C541D4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56BE-D3D2-4842-95C3-303976C0421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C6E5-D06D-4345-9AA0-6D2E3F41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541" y="2180851"/>
            <a:ext cx="9144000" cy="1179139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2021-1</a:t>
            </a:r>
            <a:r>
              <a:rPr lang="ko-KR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학기 </a:t>
            </a:r>
            <a:r>
              <a:rPr lang="en-US" altLang="ko-KR" dirty="0">
                <a:solidFill>
                  <a:srgbClr val="002060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BK</a:t>
            </a:r>
            <a:r>
              <a:rPr lang="ko-KR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인턴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FA873-4897-48DE-885D-57ECD273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65" y="2965544"/>
            <a:ext cx="9144000" cy="557586"/>
          </a:xfrm>
        </p:spPr>
        <p:txBody>
          <a:bodyPr/>
          <a:lstStyle/>
          <a:p>
            <a:r>
              <a:rPr lang="ko-KR" altLang="en-US" dirty="0" err="1">
                <a:ea typeface="문체부 돋음체" panose="020B0609000101010101" pitchFamily="49" charset="-127"/>
              </a:rPr>
              <a:t>이성온</a:t>
            </a:r>
            <a:r>
              <a:rPr lang="ko-KR" altLang="en-US" dirty="0">
                <a:ea typeface="문체부 돋음체" panose="020B0609000101010101" pitchFamily="49" charset="-127"/>
              </a:rPr>
              <a:t> 교수님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789FB-0E2B-4546-8B10-CAE3224573C4}"/>
              </a:ext>
            </a:extLst>
          </p:cNvPr>
          <p:cNvSpPr txBox="1"/>
          <p:nvPr/>
        </p:nvSpPr>
        <p:spPr>
          <a:xfrm>
            <a:off x="9170894" y="4751294"/>
            <a:ext cx="2456329" cy="137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900" b="1" dirty="0"/>
              <a:t>전자공학부 </a:t>
            </a:r>
            <a:endParaRPr lang="en-US" altLang="ko-KR" sz="1900" b="1" dirty="0"/>
          </a:p>
          <a:p>
            <a:pPr algn="r">
              <a:lnSpc>
                <a:spcPct val="150000"/>
              </a:lnSpc>
            </a:pPr>
            <a:r>
              <a:rPr lang="en-US" altLang="ko-KR" sz="2000" b="1" dirty="0"/>
              <a:t>18 </a:t>
            </a:r>
            <a:r>
              <a:rPr lang="ko-KR" altLang="en-US" sz="2000" b="1" dirty="0"/>
              <a:t>우희진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en-US" altLang="ko-KR" sz="1900" dirty="0"/>
              <a:t>2021.01.25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79211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D99DF3C-4D37-4CA2-A957-B0B7D72BC4DF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 err="1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Github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파일 올리는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1E2B4-BB06-45F9-8365-9F5057A5C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3" t="9842" r="77426" b="22204"/>
          <a:stretch/>
        </p:blipFill>
        <p:spPr>
          <a:xfrm>
            <a:off x="403412" y="1707868"/>
            <a:ext cx="2957438" cy="444453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F0FDBF-632C-450C-B3AA-7493A9884B4E}"/>
              </a:ext>
            </a:extLst>
          </p:cNvPr>
          <p:cNvSpPr/>
          <p:nvPr/>
        </p:nvSpPr>
        <p:spPr>
          <a:xfrm>
            <a:off x="947738" y="3930135"/>
            <a:ext cx="2046474" cy="343577"/>
          </a:xfrm>
          <a:custGeom>
            <a:avLst/>
            <a:gdLst>
              <a:gd name="connsiteX0" fmla="*/ 0 w 2046474"/>
              <a:gd name="connsiteY0" fmla="*/ 57264 h 343577"/>
              <a:gd name="connsiteX1" fmla="*/ 57264 w 2046474"/>
              <a:gd name="connsiteY1" fmla="*/ 0 h 343577"/>
              <a:gd name="connsiteX2" fmla="*/ 662607 w 2046474"/>
              <a:gd name="connsiteY2" fmla="*/ 0 h 343577"/>
              <a:gd name="connsiteX3" fmla="*/ 1287270 w 2046474"/>
              <a:gd name="connsiteY3" fmla="*/ 0 h 343577"/>
              <a:gd name="connsiteX4" fmla="*/ 1989210 w 2046474"/>
              <a:gd name="connsiteY4" fmla="*/ 0 h 343577"/>
              <a:gd name="connsiteX5" fmla="*/ 2046474 w 2046474"/>
              <a:gd name="connsiteY5" fmla="*/ 57264 h 343577"/>
              <a:gd name="connsiteX6" fmla="*/ 2046474 w 2046474"/>
              <a:gd name="connsiteY6" fmla="*/ 286313 h 343577"/>
              <a:gd name="connsiteX7" fmla="*/ 1989210 w 2046474"/>
              <a:gd name="connsiteY7" fmla="*/ 343577 h 343577"/>
              <a:gd name="connsiteX8" fmla="*/ 1325909 w 2046474"/>
              <a:gd name="connsiteY8" fmla="*/ 343577 h 343577"/>
              <a:gd name="connsiteX9" fmla="*/ 701246 w 2046474"/>
              <a:gd name="connsiteY9" fmla="*/ 343577 h 343577"/>
              <a:gd name="connsiteX10" fmla="*/ 57264 w 2046474"/>
              <a:gd name="connsiteY10" fmla="*/ 343577 h 343577"/>
              <a:gd name="connsiteX11" fmla="*/ 0 w 2046474"/>
              <a:gd name="connsiteY11" fmla="*/ 286313 h 343577"/>
              <a:gd name="connsiteX12" fmla="*/ 0 w 2046474"/>
              <a:gd name="connsiteY12" fmla="*/ 57264 h 34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6474" h="343577" extrusionOk="0">
                <a:moveTo>
                  <a:pt x="0" y="57264"/>
                </a:moveTo>
                <a:cubicBezTo>
                  <a:pt x="3884" y="26099"/>
                  <a:pt x="21397" y="-5705"/>
                  <a:pt x="57264" y="0"/>
                </a:cubicBezTo>
                <a:cubicBezTo>
                  <a:pt x="188294" y="-28035"/>
                  <a:pt x="527530" y="1949"/>
                  <a:pt x="662607" y="0"/>
                </a:cubicBezTo>
                <a:cubicBezTo>
                  <a:pt x="797684" y="-1949"/>
                  <a:pt x="1146716" y="21058"/>
                  <a:pt x="1287270" y="0"/>
                </a:cubicBezTo>
                <a:cubicBezTo>
                  <a:pt x="1427824" y="-21058"/>
                  <a:pt x="1830393" y="-12155"/>
                  <a:pt x="1989210" y="0"/>
                </a:cubicBezTo>
                <a:cubicBezTo>
                  <a:pt x="2021589" y="2291"/>
                  <a:pt x="2046704" y="32457"/>
                  <a:pt x="2046474" y="57264"/>
                </a:cubicBezTo>
                <a:cubicBezTo>
                  <a:pt x="2053098" y="163993"/>
                  <a:pt x="2047701" y="181206"/>
                  <a:pt x="2046474" y="286313"/>
                </a:cubicBezTo>
                <a:cubicBezTo>
                  <a:pt x="2049791" y="321050"/>
                  <a:pt x="2016603" y="339263"/>
                  <a:pt x="1989210" y="343577"/>
                </a:cubicBezTo>
                <a:cubicBezTo>
                  <a:pt x="1752660" y="352413"/>
                  <a:pt x="1464451" y="344722"/>
                  <a:pt x="1325909" y="343577"/>
                </a:cubicBezTo>
                <a:cubicBezTo>
                  <a:pt x="1187367" y="342432"/>
                  <a:pt x="1003935" y="333237"/>
                  <a:pt x="701246" y="343577"/>
                </a:cubicBezTo>
                <a:cubicBezTo>
                  <a:pt x="398557" y="353917"/>
                  <a:pt x="265702" y="356928"/>
                  <a:pt x="57264" y="343577"/>
                </a:cubicBezTo>
                <a:cubicBezTo>
                  <a:pt x="26599" y="348267"/>
                  <a:pt x="3181" y="321679"/>
                  <a:pt x="0" y="286313"/>
                </a:cubicBezTo>
                <a:cubicBezTo>
                  <a:pt x="1447" y="175977"/>
                  <a:pt x="6711" y="142557"/>
                  <a:pt x="0" y="57264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26EC-53A4-45C7-807E-DAE83510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76" y="2002836"/>
            <a:ext cx="4814888" cy="209908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E7DF6B5-4ECE-4886-9F23-E99197082EAD}"/>
              </a:ext>
            </a:extLst>
          </p:cNvPr>
          <p:cNvSpPr/>
          <p:nvPr/>
        </p:nvSpPr>
        <p:spPr>
          <a:xfrm>
            <a:off x="544327" y="1848269"/>
            <a:ext cx="403411" cy="3984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4A34DA-3DBF-46FD-8948-B7C46F3B553C}"/>
              </a:ext>
            </a:extLst>
          </p:cNvPr>
          <p:cNvSpPr/>
          <p:nvPr/>
        </p:nvSpPr>
        <p:spPr>
          <a:xfrm>
            <a:off x="3780586" y="1803620"/>
            <a:ext cx="403411" cy="3984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AE19C-BE7C-44F4-B62A-0308A621A3EB}"/>
              </a:ext>
            </a:extLst>
          </p:cNvPr>
          <p:cNvSpPr txBox="1"/>
          <p:nvPr/>
        </p:nvSpPr>
        <p:spPr>
          <a:xfrm>
            <a:off x="4060316" y="4598189"/>
            <a:ext cx="3256020" cy="74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ea typeface="문체부 바탕체" panose="02030609000101010101" pitchFamily="17" charset="-127"/>
              </a:rPr>
              <a:t>파일 </a:t>
            </a:r>
            <a:r>
              <a:rPr lang="en-US" altLang="ko-KR" sz="1500" dirty="0">
                <a:ea typeface="문체부 바탕체" panose="02030609000101010101" pitchFamily="17" charset="-127"/>
              </a:rPr>
              <a:t>– </a:t>
            </a:r>
            <a:r>
              <a:rPr lang="en-US" altLang="ko-KR" sz="1500" dirty="0" err="1">
                <a:ea typeface="문체부 바탕체" panose="02030609000101010101" pitchFamily="17" charset="-127"/>
              </a:rPr>
              <a:t>github</a:t>
            </a:r>
            <a:r>
              <a:rPr lang="ko-KR" altLang="en-US" sz="1500" dirty="0">
                <a:ea typeface="문체부 바탕체" panose="02030609000101010101" pitchFamily="17" charset="-127"/>
              </a:rPr>
              <a:t>에 사본 저장</a:t>
            </a:r>
            <a:endParaRPr lang="en-US" altLang="ko-KR" sz="1500" dirty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저장소 </a:t>
            </a:r>
            <a:r>
              <a:rPr lang="en-US" altLang="ko-KR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&amp; </a:t>
            </a:r>
            <a:r>
              <a:rPr lang="ko-KR" altLang="en-US" sz="1500" dirty="0" err="1">
                <a:ea typeface="문체부 바탕체" panose="02030609000101010101" pitchFamily="17" charset="-127"/>
                <a:sym typeface="Wingdings" panose="05000000000000000000" pitchFamily="2" charset="2"/>
              </a:rPr>
              <a:t>브랜치</a:t>
            </a:r>
            <a:r>
              <a:rPr lang="ko-KR" altLang="en-US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&amp; </a:t>
            </a:r>
            <a:r>
              <a:rPr lang="ko-KR" altLang="en-US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경로지정 설정</a:t>
            </a:r>
            <a:endParaRPr lang="en-US" altLang="ko-KR" sz="1500" dirty="0"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44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D99DF3C-4D37-4CA2-A957-B0B7D72BC4DF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Local PC 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파일 업로드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EC150-A8F3-4A64-91C1-85080FCF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70318"/>
            <a:ext cx="4962525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0F2E00-7E5F-4B4D-A154-77648A426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1" b="-14531"/>
          <a:stretch/>
        </p:blipFill>
        <p:spPr>
          <a:xfrm>
            <a:off x="990600" y="4168086"/>
            <a:ext cx="6841793" cy="1477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D76423-F1CA-4081-95A3-50904426B4B8}"/>
              </a:ext>
            </a:extLst>
          </p:cNvPr>
          <p:cNvSpPr txBox="1"/>
          <p:nvPr/>
        </p:nvSpPr>
        <p:spPr>
          <a:xfrm>
            <a:off x="6400801" y="2437755"/>
            <a:ext cx="37333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바탕체" panose="02030609000101010101" pitchFamily="17" charset="-127"/>
              </a:rPr>
              <a:t>코드 </a:t>
            </a:r>
            <a:r>
              <a:rPr lang="en-US" altLang="ko-KR" dirty="0"/>
              <a:t>:</a:t>
            </a:r>
          </a:p>
          <a:p>
            <a:r>
              <a:rPr lang="en-US" altLang="ko-KR" sz="2200" b="1" dirty="0">
                <a:solidFill>
                  <a:srgbClr val="002060"/>
                </a:solidFill>
              </a:rPr>
              <a:t>from </a:t>
            </a:r>
            <a:r>
              <a:rPr lang="en-US" altLang="ko-KR" sz="2200" b="1" dirty="0" err="1">
                <a:solidFill>
                  <a:srgbClr val="002060"/>
                </a:solidFill>
              </a:rPr>
              <a:t>google.colab</a:t>
            </a:r>
            <a:r>
              <a:rPr lang="en-US" altLang="ko-KR" sz="2200" b="1" dirty="0">
                <a:solidFill>
                  <a:srgbClr val="002060"/>
                </a:solidFill>
              </a:rPr>
              <a:t> import files</a:t>
            </a:r>
          </a:p>
          <a:p>
            <a:r>
              <a:rPr lang="ko-KR" altLang="en-US" sz="2000" b="1" dirty="0">
                <a:solidFill>
                  <a:srgbClr val="002060"/>
                </a:solidFill>
              </a:rPr>
              <a:t>파일이름</a:t>
            </a:r>
            <a:r>
              <a:rPr lang="ko-KR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ko-KR" sz="2200" b="1" dirty="0">
                <a:solidFill>
                  <a:srgbClr val="002060"/>
                </a:solidFill>
              </a:rPr>
              <a:t>= </a:t>
            </a:r>
            <a:r>
              <a:rPr lang="ko-KR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ko-KR" sz="2200" b="1" dirty="0" err="1">
                <a:solidFill>
                  <a:srgbClr val="002060"/>
                </a:solidFill>
              </a:rPr>
              <a:t>files.upload</a:t>
            </a:r>
            <a:r>
              <a:rPr lang="en-US" altLang="ko-KR" sz="2200" b="1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4291E4-E1C9-4CBD-AE95-3BA3C572D552}"/>
              </a:ext>
            </a:extLst>
          </p:cNvPr>
          <p:cNvSpPr/>
          <p:nvPr/>
        </p:nvSpPr>
        <p:spPr>
          <a:xfrm>
            <a:off x="1077726" y="4631834"/>
            <a:ext cx="1696851" cy="262896"/>
          </a:xfrm>
          <a:custGeom>
            <a:avLst/>
            <a:gdLst>
              <a:gd name="connsiteX0" fmla="*/ 0 w 1696851"/>
              <a:gd name="connsiteY0" fmla="*/ 43817 h 262896"/>
              <a:gd name="connsiteX1" fmla="*/ 43817 w 1696851"/>
              <a:gd name="connsiteY1" fmla="*/ 0 h 262896"/>
              <a:gd name="connsiteX2" fmla="*/ 548038 w 1696851"/>
              <a:gd name="connsiteY2" fmla="*/ 0 h 262896"/>
              <a:gd name="connsiteX3" fmla="*/ 1068352 w 1696851"/>
              <a:gd name="connsiteY3" fmla="*/ 0 h 262896"/>
              <a:gd name="connsiteX4" fmla="*/ 1653034 w 1696851"/>
              <a:gd name="connsiteY4" fmla="*/ 0 h 262896"/>
              <a:gd name="connsiteX5" fmla="*/ 1696851 w 1696851"/>
              <a:gd name="connsiteY5" fmla="*/ 43817 h 262896"/>
              <a:gd name="connsiteX6" fmla="*/ 1696851 w 1696851"/>
              <a:gd name="connsiteY6" fmla="*/ 219079 h 262896"/>
              <a:gd name="connsiteX7" fmla="*/ 1653034 w 1696851"/>
              <a:gd name="connsiteY7" fmla="*/ 262896 h 262896"/>
              <a:gd name="connsiteX8" fmla="*/ 1100536 w 1696851"/>
              <a:gd name="connsiteY8" fmla="*/ 262896 h 262896"/>
              <a:gd name="connsiteX9" fmla="*/ 580223 w 1696851"/>
              <a:gd name="connsiteY9" fmla="*/ 262896 h 262896"/>
              <a:gd name="connsiteX10" fmla="*/ 43817 w 1696851"/>
              <a:gd name="connsiteY10" fmla="*/ 262896 h 262896"/>
              <a:gd name="connsiteX11" fmla="*/ 0 w 1696851"/>
              <a:gd name="connsiteY11" fmla="*/ 219079 h 262896"/>
              <a:gd name="connsiteX12" fmla="*/ 0 w 1696851"/>
              <a:gd name="connsiteY12" fmla="*/ 43817 h 2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851" h="262896" extrusionOk="0">
                <a:moveTo>
                  <a:pt x="0" y="43817"/>
                </a:moveTo>
                <a:cubicBezTo>
                  <a:pt x="4758" y="20183"/>
                  <a:pt x="18568" y="-1412"/>
                  <a:pt x="43817" y="0"/>
                </a:cubicBezTo>
                <a:cubicBezTo>
                  <a:pt x="277349" y="-2674"/>
                  <a:pt x="409785" y="-20941"/>
                  <a:pt x="548038" y="0"/>
                </a:cubicBezTo>
                <a:cubicBezTo>
                  <a:pt x="686291" y="20941"/>
                  <a:pt x="955871" y="9900"/>
                  <a:pt x="1068352" y="0"/>
                </a:cubicBezTo>
                <a:cubicBezTo>
                  <a:pt x="1180833" y="-9900"/>
                  <a:pt x="1411797" y="-24521"/>
                  <a:pt x="1653034" y="0"/>
                </a:cubicBezTo>
                <a:cubicBezTo>
                  <a:pt x="1678956" y="5242"/>
                  <a:pt x="1697013" y="24406"/>
                  <a:pt x="1696851" y="43817"/>
                </a:cubicBezTo>
                <a:cubicBezTo>
                  <a:pt x="1701753" y="122111"/>
                  <a:pt x="1691995" y="158227"/>
                  <a:pt x="1696851" y="219079"/>
                </a:cubicBezTo>
                <a:cubicBezTo>
                  <a:pt x="1698665" y="244979"/>
                  <a:pt x="1674850" y="260468"/>
                  <a:pt x="1653034" y="262896"/>
                </a:cubicBezTo>
                <a:cubicBezTo>
                  <a:pt x="1383630" y="282876"/>
                  <a:pt x="1265816" y="290278"/>
                  <a:pt x="1100536" y="262896"/>
                </a:cubicBezTo>
                <a:cubicBezTo>
                  <a:pt x="935256" y="235514"/>
                  <a:pt x="702564" y="275300"/>
                  <a:pt x="580223" y="262896"/>
                </a:cubicBezTo>
                <a:cubicBezTo>
                  <a:pt x="457882" y="250492"/>
                  <a:pt x="279057" y="248178"/>
                  <a:pt x="43817" y="262896"/>
                </a:cubicBezTo>
                <a:cubicBezTo>
                  <a:pt x="20072" y="265110"/>
                  <a:pt x="3514" y="247410"/>
                  <a:pt x="0" y="219079"/>
                </a:cubicBezTo>
                <a:cubicBezTo>
                  <a:pt x="3231" y="152128"/>
                  <a:pt x="1741" y="123348"/>
                  <a:pt x="0" y="4381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BD7B28C-140E-472D-A44A-0C10FF37A4BE}"/>
              </a:ext>
            </a:extLst>
          </p:cNvPr>
          <p:cNvSpPr/>
          <p:nvPr/>
        </p:nvSpPr>
        <p:spPr>
          <a:xfrm>
            <a:off x="3606633" y="4631834"/>
            <a:ext cx="1696851" cy="262896"/>
          </a:xfrm>
          <a:custGeom>
            <a:avLst/>
            <a:gdLst>
              <a:gd name="connsiteX0" fmla="*/ 0 w 1696851"/>
              <a:gd name="connsiteY0" fmla="*/ 43817 h 262896"/>
              <a:gd name="connsiteX1" fmla="*/ 43817 w 1696851"/>
              <a:gd name="connsiteY1" fmla="*/ 0 h 262896"/>
              <a:gd name="connsiteX2" fmla="*/ 548038 w 1696851"/>
              <a:gd name="connsiteY2" fmla="*/ 0 h 262896"/>
              <a:gd name="connsiteX3" fmla="*/ 1068352 w 1696851"/>
              <a:gd name="connsiteY3" fmla="*/ 0 h 262896"/>
              <a:gd name="connsiteX4" fmla="*/ 1653034 w 1696851"/>
              <a:gd name="connsiteY4" fmla="*/ 0 h 262896"/>
              <a:gd name="connsiteX5" fmla="*/ 1696851 w 1696851"/>
              <a:gd name="connsiteY5" fmla="*/ 43817 h 262896"/>
              <a:gd name="connsiteX6" fmla="*/ 1696851 w 1696851"/>
              <a:gd name="connsiteY6" fmla="*/ 219079 h 262896"/>
              <a:gd name="connsiteX7" fmla="*/ 1653034 w 1696851"/>
              <a:gd name="connsiteY7" fmla="*/ 262896 h 262896"/>
              <a:gd name="connsiteX8" fmla="*/ 1100536 w 1696851"/>
              <a:gd name="connsiteY8" fmla="*/ 262896 h 262896"/>
              <a:gd name="connsiteX9" fmla="*/ 580223 w 1696851"/>
              <a:gd name="connsiteY9" fmla="*/ 262896 h 262896"/>
              <a:gd name="connsiteX10" fmla="*/ 43817 w 1696851"/>
              <a:gd name="connsiteY10" fmla="*/ 262896 h 262896"/>
              <a:gd name="connsiteX11" fmla="*/ 0 w 1696851"/>
              <a:gd name="connsiteY11" fmla="*/ 219079 h 262896"/>
              <a:gd name="connsiteX12" fmla="*/ 0 w 1696851"/>
              <a:gd name="connsiteY12" fmla="*/ 43817 h 2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851" h="262896" extrusionOk="0">
                <a:moveTo>
                  <a:pt x="0" y="43817"/>
                </a:moveTo>
                <a:cubicBezTo>
                  <a:pt x="4758" y="20183"/>
                  <a:pt x="18568" y="-1412"/>
                  <a:pt x="43817" y="0"/>
                </a:cubicBezTo>
                <a:cubicBezTo>
                  <a:pt x="277349" y="-2674"/>
                  <a:pt x="409785" y="-20941"/>
                  <a:pt x="548038" y="0"/>
                </a:cubicBezTo>
                <a:cubicBezTo>
                  <a:pt x="686291" y="20941"/>
                  <a:pt x="955871" y="9900"/>
                  <a:pt x="1068352" y="0"/>
                </a:cubicBezTo>
                <a:cubicBezTo>
                  <a:pt x="1180833" y="-9900"/>
                  <a:pt x="1411797" y="-24521"/>
                  <a:pt x="1653034" y="0"/>
                </a:cubicBezTo>
                <a:cubicBezTo>
                  <a:pt x="1678956" y="5242"/>
                  <a:pt x="1697013" y="24406"/>
                  <a:pt x="1696851" y="43817"/>
                </a:cubicBezTo>
                <a:cubicBezTo>
                  <a:pt x="1701753" y="122111"/>
                  <a:pt x="1691995" y="158227"/>
                  <a:pt x="1696851" y="219079"/>
                </a:cubicBezTo>
                <a:cubicBezTo>
                  <a:pt x="1698665" y="244979"/>
                  <a:pt x="1674850" y="260468"/>
                  <a:pt x="1653034" y="262896"/>
                </a:cubicBezTo>
                <a:cubicBezTo>
                  <a:pt x="1383630" y="282876"/>
                  <a:pt x="1265816" y="290278"/>
                  <a:pt x="1100536" y="262896"/>
                </a:cubicBezTo>
                <a:cubicBezTo>
                  <a:pt x="935256" y="235514"/>
                  <a:pt x="702564" y="275300"/>
                  <a:pt x="580223" y="262896"/>
                </a:cubicBezTo>
                <a:cubicBezTo>
                  <a:pt x="457882" y="250492"/>
                  <a:pt x="279057" y="248178"/>
                  <a:pt x="43817" y="262896"/>
                </a:cubicBezTo>
                <a:cubicBezTo>
                  <a:pt x="20072" y="265110"/>
                  <a:pt x="3514" y="247410"/>
                  <a:pt x="0" y="219079"/>
                </a:cubicBezTo>
                <a:cubicBezTo>
                  <a:pt x="3231" y="152128"/>
                  <a:pt x="1741" y="123348"/>
                  <a:pt x="0" y="4381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3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D99DF3C-4D37-4CA2-A957-B0B7D72BC4DF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Run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7B819D-3F23-42C0-95B4-F3A877AA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1867050"/>
            <a:ext cx="9986682" cy="2033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ECCB4-0557-4D84-87A8-20DF8890F2BB}"/>
              </a:ext>
            </a:extLst>
          </p:cNvPr>
          <p:cNvSpPr txBox="1"/>
          <p:nvPr/>
        </p:nvSpPr>
        <p:spPr>
          <a:xfrm>
            <a:off x="1102659" y="4260594"/>
            <a:ext cx="8442394" cy="1436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ea typeface="문체부 바탕체" panose="02030609000101010101" pitchFamily="17" charset="-127"/>
              </a:rPr>
              <a:t>GPU </a:t>
            </a:r>
            <a:r>
              <a:rPr lang="ko-KR" altLang="en-US" sz="1500" dirty="0">
                <a:ea typeface="문체부 바탕체" panose="02030609000101010101" pitchFamily="17" charset="-127"/>
              </a:rPr>
              <a:t>사용과 관계없이 최대 </a:t>
            </a:r>
            <a:r>
              <a:rPr lang="en-US" altLang="ko-KR" sz="1500" dirty="0">
                <a:ea typeface="문체부 바탕체" panose="02030609000101010101" pitchFamily="17" charset="-127"/>
              </a:rPr>
              <a:t>12</a:t>
            </a:r>
            <a:r>
              <a:rPr lang="ko-KR" altLang="en-US" sz="1500" dirty="0">
                <a:ea typeface="문체부 바탕체" panose="02030609000101010101" pitchFamily="17" charset="-127"/>
              </a:rPr>
              <a:t>시간 사용 가능</a:t>
            </a:r>
            <a:endParaRPr lang="en-US" altLang="ko-KR" sz="1500" dirty="0">
              <a:ea typeface="문체부 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ea typeface="문체부 바탕체" panose="02030609000101010101" pitchFamily="17" charset="-127"/>
              </a:rPr>
              <a:t>아무것도 안 하는</a:t>
            </a:r>
            <a:r>
              <a:rPr lang="en-US" altLang="ko-KR" sz="1500" dirty="0">
                <a:ea typeface="문체부 바탕체" panose="02030609000101010101" pitchFamily="17" charset="-127"/>
              </a:rPr>
              <a:t> idle </a:t>
            </a:r>
            <a:r>
              <a:rPr lang="ko-KR" altLang="en-US" sz="1500" dirty="0">
                <a:ea typeface="문체부 바탕체" panose="02030609000101010101" pitchFamily="17" charset="-127"/>
              </a:rPr>
              <a:t>상태 돌입 이후 </a:t>
            </a:r>
            <a:r>
              <a:rPr lang="en-US" altLang="ko-KR" sz="1500" dirty="0">
                <a:ea typeface="문체부 바탕체" panose="02030609000101010101" pitchFamily="17" charset="-127"/>
              </a:rPr>
              <a:t>90</a:t>
            </a:r>
            <a:r>
              <a:rPr lang="ko-KR" altLang="en-US" sz="1500" dirty="0">
                <a:ea typeface="문체부 바탕체" panose="02030609000101010101" pitchFamily="17" charset="-127"/>
              </a:rPr>
              <a:t>분에 런타임 자동으로 </a:t>
            </a:r>
            <a:r>
              <a:rPr lang="en-US" altLang="ko-KR" sz="1500" dirty="0" err="1">
                <a:ea typeface="문체부 바탕체" panose="02030609000101010101" pitchFamily="17" charset="-127"/>
              </a:rPr>
              <a:t>shuntdown</a:t>
            </a:r>
            <a:r>
              <a:rPr lang="en-US" altLang="ko-KR" sz="1500" dirty="0">
                <a:ea typeface="문체부 바탕체" panose="02030609000101010101" pitchFamily="17" charset="-127"/>
              </a:rPr>
              <a:t> (</a:t>
            </a:r>
            <a:r>
              <a:rPr lang="ko-KR" altLang="en-US" sz="1500" dirty="0">
                <a:ea typeface="문체부 바탕체" panose="02030609000101010101" pitchFamily="17" charset="-127"/>
              </a:rPr>
              <a:t>자동 종료</a:t>
            </a:r>
            <a:r>
              <a:rPr lang="en-US" altLang="ko-KR" sz="1500" dirty="0">
                <a:ea typeface="문체부 바탕체" panose="02030609000101010101" pitchFamily="17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ea typeface="문체부 바탕체" panose="02030609000101010101" pitchFamily="17" charset="-127"/>
              </a:rPr>
              <a:t>         </a:t>
            </a:r>
            <a:r>
              <a:rPr lang="en-US" altLang="ko-KR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 shunt </a:t>
            </a:r>
            <a:r>
              <a:rPr lang="ko-KR" altLang="en-US" sz="1500" dirty="0">
                <a:ea typeface="문체부 바탕체" panose="02030609000101010101" pitchFamily="17" charset="-127"/>
                <a:sym typeface="Wingdings" panose="05000000000000000000" pitchFamily="2" charset="2"/>
              </a:rPr>
              <a:t>전에 창을 끄고 다시 켜도 런타임은 유지됨</a:t>
            </a:r>
            <a:endParaRPr lang="en-US" altLang="ko-KR" sz="1500" dirty="0">
              <a:ea typeface="문체부 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ea typeface="문체부 바탕체" panose="02030609000101010101" pitchFamily="17" charset="-127"/>
              </a:rPr>
              <a:t>동시에 최대 </a:t>
            </a:r>
            <a:r>
              <a:rPr lang="en-US" altLang="ko-KR" sz="1500" dirty="0">
                <a:ea typeface="문체부 바탕체" panose="02030609000101010101" pitchFamily="17" charset="-127"/>
              </a:rPr>
              <a:t>2</a:t>
            </a:r>
            <a:r>
              <a:rPr lang="ko-KR" altLang="en-US" sz="1500" dirty="0">
                <a:ea typeface="문체부 바탕체" panose="02030609000101010101" pitchFamily="17" charset="-127"/>
              </a:rPr>
              <a:t>개의 </a:t>
            </a:r>
            <a:r>
              <a:rPr lang="en-US" altLang="ko-KR" sz="1500" dirty="0">
                <a:ea typeface="문체부 바탕체" panose="02030609000101010101" pitchFamily="17" charset="-127"/>
              </a:rPr>
              <a:t>notebook </a:t>
            </a:r>
            <a:r>
              <a:rPr lang="ko-KR" altLang="en-US" sz="1500" dirty="0">
                <a:ea typeface="문체부 바탕체" panose="02030609000101010101" pitchFamily="17" charset="-127"/>
              </a:rPr>
              <a:t>가동 가능</a:t>
            </a:r>
            <a:endParaRPr lang="en-US" altLang="ko-KR" sz="1500" dirty="0"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95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B6212FE-8601-49DC-88D3-23402EFE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6" y="1612205"/>
            <a:ext cx="5615395" cy="221170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D99DF3C-4D37-4CA2-A957-B0B7D72BC4DF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사용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EA927-91AF-4D0E-923D-889F4BC0E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89"/>
          <a:stretch/>
        </p:blipFill>
        <p:spPr>
          <a:xfrm>
            <a:off x="7067959" y="1539327"/>
            <a:ext cx="3320475" cy="2422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DFF97-9CA5-483C-B86F-C5C1BB1105D6}"/>
              </a:ext>
            </a:extLst>
          </p:cNvPr>
          <p:cNvSpPr txBox="1"/>
          <p:nvPr/>
        </p:nvSpPr>
        <p:spPr>
          <a:xfrm>
            <a:off x="7067959" y="4174271"/>
            <a:ext cx="4174471" cy="129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문체부 바탕체" panose="02030609000101010101" pitchFamily="17" charset="-127"/>
              </a:rPr>
              <a:t>Dataset</a:t>
            </a:r>
            <a:r>
              <a:rPr lang="ko-KR" altLang="en-US" dirty="0">
                <a:ea typeface="문체부 바탕체" panose="02030609000101010101" pitchFamily="17" charset="-127"/>
              </a:rPr>
              <a:t> </a:t>
            </a:r>
            <a:r>
              <a:rPr lang="en-US" altLang="ko-KR" dirty="0">
                <a:ea typeface="문체부 바탕체" panose="02030609000101010101" pitchFamily="17" charset="-127"/>
              </a:rPr>
              <a:t>input,</a:t>
            </a:r>
            <a:r>
              <a:rPr lang="ko-KR" altLang="en-US" dirty="0">
                <a:ea typeface="문체부 바탕체" panose="02030609000101010101" pitchFamily="17" charset="-127"/>
              </a:rPr>
              <a:t> </a:t>
            </a:r>
            <a:r>
              <a:rPr lang="en-US" altLang="ko-KR" dirty="0">
                <a:ea typeface="문체부 바탕체" panose="02030609000101010101" pitchFamily="17" charset="-127"/>
              </a:rPr>
              <a:t>label </a:t>
            </a:r>
            <a:r>
              <a:rPr lang="ko-KR" altLang="en-US" dirty="0">
                <a:ea typeface="문체부 바탕체" panose="02030609000101010101" pitchFamily="17" charset="-127"/>
              </a:rPr>
              <a:t>각 </a:t>
            </a:r>
            <a:r>
              <a:rPr lang="ko-KR" altLang="en-US" dirty="0" err="1">
                <a:ea typeface="문체부 바탕체" panose="02030609000101010101" pitchFamily="17" charset="-127"/>
              </a:rPr>
              <a:t>각</a:t>
            </a:r>
            <a:r>
              <a:rPr lang="ko-KR" altLang="en-US" dirty="0">
                <a:ea typeface="문체부 바탕체" panose="02030609000101010101" pitchFamily="17" charset="-127"/>
              </a:rPr>
              <a:t> </a:t>
            </a:r>
            <a:r>
              <a:rPr lang="en-US" altLang="ko-KR" dirty="0">
                <a:ea typeface="문체부 바탕체" panose="02030609000101010101" pitchFamily="17" charset="-127"/>
              </a:rPr>
              <a:t>50</a:t>
            </a:r>
            <a:r>
              <a:rPr lang="ko-KR" altLang="en-US" dirty="0">
                <a:ea typeface="문체부 바탕체" panose="02030609000101010101" pitchFamily="17" charset="-127"/>
              </a:rPr>
              <a:t>개 </a:t>
            </a:r>
            <a:endParaRPr lang="en-US" altLang="ko-KR" dirty="0">
              <a:ea typeface="문체부 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문체부 바탕체" panose="02030609000101010101" pitchFamily="17" charset="-127"/>
              </a:rPr>
              <a:t>Unet</a:t>
            </a:r>
            <a:r>
              <a:rPr lang="en-US" altLang="ko-KR" dirty="0">
                <a:ea typeface="문체부 바탕체" panose="02030609000101010101" pitchFamily="17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문체부 바탕체" panose="02030609000101010101" pitchFamily="17" charset="-127"/>
              </a:rPr>
              <a:t>Train &amp; test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B850173-6CFF-4D5A-A324-742CFCB78B91}"/>
              </a:ext>
            </a:extLst>
          </p:cNvPr>
          <p:cNvSpPr/>
          <p:nvPr/>
        </p:nvSpPr>
        <p:spPr>
          <a:xfrm>
            <a:off x="863972" y="1680803"/>
            <a:ext cx="5384428" cy="1098256"/>
          </a:xfrm>
          <a:custGeom>
            <a:avLst/>
            <a:gdLst>
              <a:gd name="connsiteX0" fmla="*/ 0 w 5384428"/>
              <a:gd name="connsiteY0" fmla="*/ 183046 h 1098256"/>
              <a:gd name="connsiteX1" fmla="*/ 183046 w 5384428"/>
              <a:gd name="connsiteY1" fmla="*/ 0 h 1098256"/>
              <a:gd name="connsiteX2" fmla="*/ 709971 w 5384428"/>
              <a:gd name="connsiteY2" fmla="*/ 0 h 1098256"/>
              <a:gd name="connsiteX3" fmla="*/ 1287080 w 5384428"/>
              <a:gd name="connsiteY3" fmla="*/ 0 h 1098256"/>
              <a:gd name="connsiteX4" fmla="*/ 1814005 w 5384428"/>
              <a:gd name="connsiteY4" fmla="*/ 0 h 1098256"/>
              <a:gd name="connsiteX5" fmla="*/ 2491481 w 5384428"/>
              <a:gd name="connsiteY5" fmla="*/ 0 h 1098256"/>
              <a:gd name="connsiteX6" fmla="*/ 3168956 w 5384428"/>
              <a:gd name="connsiteY6" fmla="*/ 0 h 1098256"/>
              <a:gd name="connsiteX7" fmla="*/ 3896615 w 5384428"/>
              <a:gd name="connsiteY7" fmla="*/ 0 h 1098256"/>
              <a:gd name="connsiteX8" fmla="*/ 4473723 w 5384428"/>
              <a:gd name="connsiteY8" fmla="*/ 0 h 1098256"/>
              <a:gd name="connsiteX9" fmla="*/ 5201382 w 5384428"/>
              <a:gd name="connsiteY9" fmla="*/ 0 h 1098256"/>
              <a:gd name="connsiteX10" fmla="*/ 5384428 w 5384428"/>
              <a:gd name="connsiteY10" fmla="*/ 183046 h 1098256"/>
              <a:gd name="connsiteX11" fmla="*/ 5384428 w 5384428"/>
              <a:gd name="connsiteY11" fmla="*/ 563771 h 1098256"/>
              <a:gd name="connsiteX12" fmla="*/ 5384428 w 5384428"/>
              <a:gd name="connsiteY12" fmla="*/ 915210 h 1098256"/>
              <a:gd name="connsiteX13" fmla="*/ 5201382 w 5384428"/>
              <a:gd name="connsiteY13" fmla="*/ 1098256 h 1098256"/>
              <a:gd name="connsiteX14" fmla="*/ 4724640 w 5384428"/>
              <a:gd name="connsiteY14" fmla="*/ 1098256 h 1098256"/>
              <a:gd name="connsiteX15" fmla="*/ 4197715 w 5384428"/>
              <a:gd name="connsiteY15" fmla="*/ 1098256 h 1098256"/>
              <a:gd name="connsiteX16" fmla="*/ 3470056 w 5384428"/>
              <a:gd name="connsiteY16" fmla="*/ 1098256 h 1098256"/>
              <a:gd name="connsiteX17" fmla="*/ 2742397 w 5384428"/>
              <a:gd name="connsiteY17" fmla="*/ 1098256 h 1098256"/>
              <a:gd name="connsiteX18" fmla="*/ 2115105 w 5384428"/>
              <a:gd name="connsiteY18" fmla="*/ 1098256 h 1098256"/>
              <a:gd name="connsiteX19" fmla="*/ 1387447 w 5384428"/>
              <a:gd name="connsiteY19" fmla="*/ 1098256 h 1098256"/>
              <a:gd name="connsiteX20" fmla="*/ 910705 w 5384428"/>
              <a:gd name="connsiteY20" fmla="*/ 1098256 h 1098256"/>
              <a:gd name="connsiteX21" fmla="*/ 183046 w 5384428"/>
              <a:gd name="connsiteY21" fmla="*/ 1098256 h 1098256"/>
              <a:gd name="connsiteX22" fmla="*/ 0 w 5384428"/>
              <a:gd name="connsiteY22" fmla="*/ 915210 h 1098256"/>
              <a:gd name="connsiteX23" fmla="*/ 0 w 5384428"/>
              <a:gd name="connsiteY23" fmla="*/ 563771 h 1098256"/>
              <a:gd name="connsiteX24" fmla="*/ 0 w 5384428"/>
              <a:gd name="connsiteY24" fmla="*/ 183046 h 109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84428" h="1098256" extrusionOk="0">
                <a:moveTo>
                  <a:pt x="0" y="183046"/>
                </a:moveTo>
                <a:cubicBezTo>
                  <a:pt x="18821" y="84187"/>
                  <a:pt x="67783" y="-19064"/>
                  <a:pt x="183046" y="0"/>
                </a:cubicBezTo>
                <a:cubicBezTo>
                  <a:pt x="333075" y="-6695"/>
                  <a:pt x="571948" y="-17394"/>
                  <a:pt x="709971" y="0"/>
                </a:cubicBezTo>
                <a:cubicBezTo>
                  <a:pt x="847994" y="17394"/>
                  <a:pt x="1154499" y="-26146"/>
                  <a:pt x="1287080" y="0"/>
                </a:cubicBezTo>
                <a:cubicBezTo>
                  <a:pt x="1419661" y="26146"/>
                  <a:pt x="1628963" y="22126"/>
                  <a:pt x="1814005" y="0"/>
                </a:cubicBezTo>
                <a:cubicBezTo>
                  <a:pt x="1999048" y="-22126"/>
                  <a:pt x="2261822" y="-30429"/>
                  <a:pt x="2491481" y="0"/>
                </a:cubicBezTo>
                <a:cubicBezTo>
                  <a:pt x="2721140" y="30429"/>
                  <a:pt x="3014946" y="-24163"/>
                  <a:pt x="3168956" y="0"/>
                </a:cubicBezTo>
                <a:cubicBezTo>
                  <a:pt x="3322966" y="24163"/>
                  <a:pt x="3735052" y="5117"/>
                  <a:pt x="3896615" y="0"/>
                </a:cubicBezTo>
                <a:cubicBezTo>
                  <a:pt x="4058178" y="-5117"/>
                  <a:pt x="4195157" y="24986"/>
                  <a:pt x="4473723" y="0"/>
                </a:cubicBezTo>
                <a:cubicBezTo>
                  <a:pt x="4752289" y="-24986"/>
                  <a:pt x="4988472" y="-21224"/>
                  <a:pt x="5201382" y="0"/>
                </a:cubicBezTo>
                <a:cubicBezTo>
                  <a:pt x="5308243" y="6662"/>
                  <a:pt x="5399956" y="62634"/>
                  <a:pt x="5384428" y="183046"/>
                </a:cubicBezTo>
                <a:cubicBezTo>
                  <a:pt x="5382545" y="289267"/>
                  <a:pt x="5397426" y="385414"/>
                  <a:pt x="5384428" y="563771"/>
                </a:cubicBezTo>
                <a:cubicBezTo>
                  <a:pt x="5371430" y="742128"/>
                  <a:pt x="5398782" y="820487"/>
                  <a:pt x="5384428" y="915210"/>
                </a:cubicBezTo>
                <a:cubicBezTo>
                  <a:pt x="5403039" y="1005828"/>
                  <a:pt x="5309096" y="1099101"/>
                  <a:pt x="5201382" y="1098256"/>
                </a:cubicBezTo>
                <a:cubicBezTo>
                  <a:pt x="4994946" y="1087484"/>
                  <a:pt x="4946445" y="1112310"/>
                  <a:pt x="4724640" y="1098256"/>
                </a:cubicBezTo>
                <a:cubicBezTo>
                  <a:pt x="4502835" y="1084202"/>
                  <a:pt x="4311895" y="1077668"/>
                  <a:pt x="4197715" y="1098256"/>
                </a:cubicBezTo>
                <a:cubicBezTo>
                  <a:pt x="4083535" y="1118844"/>
                  <a:pt x="3634792" y="1081469"/>
                  <a:pt x="3470056" y="1098256"/>
                </a:cubicBezTo>
                <a:cubicBezTo>
                  <a:pt x="3305320" y="1115043"/>
                  <a:pt x="3050684" y="1089729"/>
                  <a:pt x="2742397" y="1098256"/>
                </a:cubicBezTo>
                <a:cubicBezTo>
                  <a:pt x="2434110" y="1106783"/>
                  <a:pt x="2408288" y="1117748"/>
                  <a:pt x="2115105" y="1098256"/>
                </a:cubicBezTo>
                <a:cubicBezTo>
                  <a:pt x="1821922" y="1078764"/>
                  <a:pt x="1633094" y="1093520"/>
                  <a:pt x="1387447" y="1098256"/>
                </a:cubicBezTo>
                <a:cubicBezTo>
                  <a:pt x="1141800" y="1102992"/>
                  <a:pt x="1024972" y="1109371"/>
                  <a:pt x="910705" y="1098256"/>
                </a:cubicBezTo>
                <a:cubicBezTo>
                  <a:pt x="796438" y="1087141"/>
                  <a:pt x="393110" y="1077225"/>
                  <a:pt x="183046" y="1098256"/>
                </a:cubicBezTo>
                <a:cubicBezTo>
                  <a:pt x="77772" y="1097827"/>
                  <a:pt x="-17599" y="1025143"/>
                  <a:pt x="0" y="915210"/>
                </a:cubicBezTo>
                <a:cubicBezTo>
                  <a:pt x="284" y="768451"/>
                  <a:pt x="2270" y="705401"/>
                  <a:pt x="0" y="563771"/>
                </a:cubicBezTo>
                <a:cubicBezTo>
                  <a:pt x="-2270" y="422141"/>
                  <a:pt x="6340" y="294823"/>
                  <a:pt x="0" y="183046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4D53D-A08D-4D09-B98C-2FCEB2149878}"/>
              </a:ext>
            </a:extLst>
          </p:cNvPr>
          <p:cNvSpPr txBox="1"/>
          <p:nvPr/>
        </p:nvSpPr>
        <p:spPr>
          <a:xfrm>
            <a:off x="949570" y="4540720"/>
            <a:ext cx="4801722" cy="1436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ea typeface="문체부 바탕체" panose="02030609000101010101" pitchFamily="17" charset="-127"/>
              </a:rPr>
              <a:t>Weight </a:t>
            </a:r>
            <a:r>
              <a:rPr lang="ko-KR" altLang="en-US" sz="1500" dirty="0">
                <a:ea typeface="문체부 바탕체" panose="02030609000101010101" pitchFamily="17" charset="-127"/>
              </a:rPr>
              <a:t>파일을 생성 시키고 싶을 경우</a:t>
            </a:r>
            <a:r>
              <a:rPr lang="en-US" altLang="ko-KR" sz="1500" dirty="0">
                <a:ea typeface="문체부 바탕체" panose="02030609000101010101" pitchFamily="17" charset="-127"/>
              </a:rPr>
              <a:t> </a:t>
            </a:r>
            <a:r>
              <a:rPr lang="ko-KR" altLang="en-US" sz="1500" dirty="0">
                <a:ea typeface="문체부 바탕체" panose="02030609000101010101" pitchFamily="17" charset="-127"/>
              </a:rPr>
              <a:t> 먼저 </a:t>
            </a:r>
            <a:r>
              <a:rPr lang="ko-KR" altLang="en-US" sz="1500" b="1" dirty="0">
                <a:solidFill>
                  <a:srgbClr val="002060"/>
                </a:solidFill>
                <a:ea typeface="문체부 바탕체" panose="02030609000101010101" pitchFamily="17" charset="-127"/>
              </a:rPr>
              <a:t>드라이브 마운틴 후 실행 되는 위치를 </a:t>
            </a:r>
            <a:r>
              <a:rPr lang="ko-KR" altLang="en-US" sz="1500" dirty="0">
                <a:ea typeface="문체부 바탕체" panose="02030609000101010101" pitchFamily="17" charset="-127"/>
              </a:rPr>
              <a:t>알려줘야 한다</a:t>
            </a:r>
            <a:r>
              <a:rPr lang="en-US" altLang="ko-KR" sz="1500" dirty="0">
                <a:ea typeface="문체부 바탕체" panose="02030609000101010101" pitchFamily="17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ea typeface="문체부 바탕체" panose="02030609000101010101" pitchFamily="17" charset="-127"/>
              </a:rPr>
              <a:t>예 </a:t>
            </a:r>
            <a:r>
              <a:rPr lang="en-US" altLang="ko-KR" sz="1500" dirty="0">
                <a:ea typeface="문체부 바탕체" panose="02030609000101010101" pitchFamily="17" charset="-127"/>
              </a:rPr>
              <a:t>) cd/content/drive/</a:t>
            </a:r>
            <a:r>
              <a:rPr lang="ko-KR" altLang="en-US" sz="1500" dirty="0">
                <a:ea typeface="문체부 바탕체" panose="02030609000101010101" pitchFamily="17" charset="-127"/>
              </a:rPr>
              <a:t>파일위치</a:t>
            </a:r>
            <a:endParaRPr lang="en-US" altLang="ko-KR" sz="1500" dirty="0">
              <a:ea typeface="문체부 바탕체" panose="02030609000101010101" pitchFamily="17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9651BF-F942-4F7E-AF68-DD5892A69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51" y="3040584"/>
            <a:ext cx="1748959" cy="156665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FAB5CE-3E42-4461-9F44-A5E8B0515F54}"/>
              </a:ext>
            </a:extLst>
          </p:cNvPr>
          <p:cNvSpPr/>
          <p:nvPr/>
        </p:nvSpPr>
        <p:spPr>
          <a:xfrm>
            <a:off x="217989" y="3040584"/>
            <a:ext cx="1696851" cy="262896"/>
          </a:xfrm>
          <a:custGeom>
            <a:avLst/>
            <a:gdLst>
              <a:gd name="connsiteX0" fmla="*/ 0 w 1696851"/>
              <a:gd name="connsiteY0" fmla="*/ 43817 h 262896"/>
              <a:gd name="connsiteX1" fmla="*/ 43817 w 1696851"/>
              <a:gd name="connsiteY1" fmla="*/ 0 h 262896"/>
              <a:gd name="connsiteX2" fmla="*/ 548038 w 1696851"/>
              <a:gd name="connsiteY2" fmla="*/ 0 h 262896"/>
              <a:gd name="connsiteX3" fmla="*/ 1068352 w 1696851"/>
              <a:gd name="connsiteY3" fmla="*/ 0 h 262896"/>
              <a:gd name="connsiteX4" fmla="*/ 1653034 w 1696851"/>
              <a:gd name="connsiteY4" fmla="*/ 0 h 262896"/>
              <a:gd name="connsiteX5" fmla="*/ 1696851 w 1696851"/>
              <a:gd name="connsiteY5" fmla="*/ 43817 h 262896"/>
              <a:gd name="connsiteX6" fmla="*/ 1696851 w 1696851"/>
              <a:gd name="connsiteY6" fmla="*/ 219079 h 262896"/>
              <a:gd name="connsiteX7" fmla="*/ 1653034 w 1696851"/>
              <a:gd name="connsiteY7" fmla="*/ 262896 h 262896"/>
              <a:gd name="connsiteX8" fmla="*/ 1100536 w 1696851"/>
              <a:gd name="connsiteY8" fmla="*/ 262896 h 262896"/>
              <a:gd name="connsiteX9" fmla="*/ 580223 w 1696851"/>
              <a:gd name="connsiteY9" fmla="*/ 262896 h 262896"/>
              <a:gd name="connsiteX10" fmla="*/ 43817 w 1696851"/>
              <a:gd name="connsiteY10" fmla="*/ 262896 h 262896"/>
              <a:gd name="connsiteX11" fmla="*/ 0 w 1696851"/>
              <a:gd name="connsiteY11" fmla="*/ 219079 h 262896"/>
              <a:gd name="connsiteX12" fmla="*/ 0 w 1696851"/>
              <a:gd name="connsiteY12" fmla="*/ 43817 h 2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851" h="262896" extrusionOk="0">
                <a:moveTo>
                  <a:pt x="0" y="43817"/>
                </a:moveTo>
                <a:cubicBezTo>
                  <a:pt x="4758" y="20183"/>
                  <a:pt x="18568" y="-1412"/>
                  <a:pt x="43817" y="0"/>
                </a:cubicBezTo>
                <a:cubicBezTo>
                  <a:pt x="277349" y="-2674"/>
                  <a:pt x="409785" y="-20941"/>
                  <a:pt x="548038" y="0"/>
                </a:cubicBezTo>
                <a:cubicBezTo>
                  <a:pt x="686291" y="20941"/>
                  <a:pt x="955871" y="9900"/>
                  <a:pt x="1068352" y="0"/>
                </a:cubicBezTo>
                <a:cubicBezTo>
                  <a:pt x="1180833" y="-9900"/>
                  <a:pt x="1411797" y="-24521"/>
                  <a:pt x="1653034" y="0"/>
                </a:cubicBezTo>
                <a:cubicBezTo>
                  <a:pt x="1678956" y="5242"/>
                  <a:pt x="1697013" y="24406"/>
                  <a:pt x="1696851" y="43817"/>
                </a:cubicBezTo>
                <a:cubicBezTo>
                  <a:pt x="1701753" y="122111"/>
                  <a:pt x="1691995" y="158227"/>
                  <a:pt x="1696851" y="219079"/>
                </a:cubicBezTo>
                <a:cubicBezTo>
                  <a:pt x="1698665" y="244979"/>
                  <a:pt x="1674850" y="260468"/>
                  <a:pt x="1653034" y="262896"/>
                </a:cubicBezTo>
                <a:cubicBezTo>
                  <a:pt x="1383630" y="282876"/>
                  <a:pt x="1265816" y="290278"/>
                  <a:pt x="1100536" y="262896"/>
                </a:cubicBezTo>
                <a:cubicBezTo>
                  <a:pt x="935256" y="235514"/>
                  <a:pt x="702564" y="275300"/>
                  <a:pt x="580223" y="262896"/>
                </a:cubicBezTo>
                <a:cubicBezTo>
                  <a:pt x="457882" y="250492"/>
                  <a:pt x="279057" y="248178"/>
                  <a:pt x="43817" y="262896"/>
                </a:cubicBezTo>
                <a:cubicBezTo>
                  <a:pt x="20072" y="265110"/>
                  <a:pt x="3514" y="247410"/>
                  <a:pt x="0" y="219079"/>
                </a:cubicBezTo>
                <a:cubicBezTo>
                  <a:pt x="3231" y="152128"/>
                  <a:pt x="1741" y="123348"/>
                  <a:pt x="0" y="4381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F92E2C-1507-4128-B103-DE349CBE7259}"/>
              </a:ext>
            </a:extLst>
          </p:cNvPr>
          <p:cNvSpPr/>
          <p:nvPr/>
        </p:nvSpPr>
        <p:spPr>
          <a:xfrm>
            <a:off x="298659" y="4144923"/>
            <a:ext cx="1696851" cy="262896"/>
          </a:xfrm>
          <a:custGeom>
            <a:avLst/>
            <a:gdLst>
              <a:gd name="connsiteX0" fmla="*/ 0 w 1696851"/>
              <a:gd name="connsiteY0" fmla="*/ 43817 h 262896"/>
              <a:gd name="connsiteX1" fmla="*/ 43817 w 1696851"/>
              <a:gd name="connsiteY1" fmla="*/ 0 h 262896"/>
              <a:gd name="connsiteX2" fmla="*/ 548038 w 1696851"/>
              <a:gd name="connsiteY2" fmla="*/ 0 h 262896"/>
              <a:gd name="connsiteX3" fmla="*/ 1068352 w 1696851"/>
              <a:gd name="connsiteY3" fmla="*/ 0 h 262896"/>
              <a:gd name="connsiteX4" fmla="*/ 1653034 w 1696851"/>
              <a:gd name="connsiteY4" fmla="*/ 0 h 262896"/>
              <a:gd name="connsiteX5" fmla="*/ 1696851 w 1696851"/>
              <a:gd name="connsiteY5" fmla="*/ 43817 h 262896"/>
              <a:gd name="connsiteX6" fmla="*/ 1696851 w 1696851"/>
              <a:gd name="connsiteY6" fmla="*/ 219079 h 262896"/>
              <a:gd name="connsiteX7" fmla="*/ 1653034 w 1696851"/>
              <a:gd name="connsiteY7" fmla="*/ 262896 h 262896"/>
              <a:gd name="connsiteX8" fmla="*/ 1100536 w 1696851"/>
              <a:gd name="connsiteY8" fmla="*/ 262896 h 262896"/>
              <a:gd name="connsiteX9" fmla="*/ 580223 w 1696851"/>
              <a:gd name="connsiteY9" fmla="*/ 262896 h 262896"/>
              <a:gd name="connsiteX10" fmla="*/ 43817 w 1696851"/>
              <a:gd name="connsiteY10" fmla="*/ 262896 h 262896"/>
              <a:gd name="connsiteX11" fmla="*/ 0 w 1696851"/>
              <a:gd name="connsiteY11" fmla="*/ 219079 h 262896"/>
              <a:gd name="connsiteX12" fmla="*/ 0 w 1696851"/>
              <a:gd name="connsiteY12" fmla="*/ 43817 h 2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851" h="262896" extrusionOk="0">
                <a:moveTo>
                  <a:pt x="0" y="43817"/>
                </a:moveTo>
                <a:cubicBezTo>
                  <a:pt x="4758" y="20183"/>
                  <a:pt x="18568" y="-1412"/>
                  <a:pt x="43817" y="0"/>
                </a:cubicBezTo>
                <a:cubicBezTo>
                  <a:pt x="277349" y="-2674"/>
                  <a:pt x="409785" y="-20941"/>
                  <a:pt x="548038" y="0"/>
                </a:cubicBezTo>
                <a:cubicBezTo>
                  <a:pt x="686291" y="20941"/>
                  <a:pt x="955871" y="9900"/>
                  <a:pt x="1068352" y="0"/>
                </a:cubicBezTo>
                <a:cubicBezTo>
                  <a:pt x="1180833" y="-9900"/>
                  <a:pt x="1411797" y="-24521"/>
                  <a:pt x="1653034" y="0"/>
                </a:cubicBezTo>
                <a:cubicBezTo>
                  <a:pt x="1678956" y="5242"/>
                  <a:pt x="1697013" y="24406"/>
                  <a:pt x="1696851" y="43817"/>
                </a:cubicBezTo>
                <a:cubicBezTo>
                  <a:pt x="1701753" y="122111"/>
                  <a:pt x="1691995" y="158227"/>
                  <a:pt x="1696851" y="219079"/>
                </a:cubicBezTo>
                <a:cubicBezTo>
                  <a:pt x="1698665" y="244979"/>
                  <a:pt x="1674850" y="260468"/>
                  <a:pt x="1653034" y="262896"/>
                </a:cubicBezTo>
                <a:cubicBezTo>
                  <a:pt x="1383630" y="282876"/>
                  <a:pt x="1265816" y="290278"/>
                  <a:pt x="1100536" y="262896"/>
                </a:cubicBezTo>
                <a:cubicBezTo>
                  <a:pt x="935256" y="235514"/>
                  <a:pt x="702564" y="275300"/>
                  <a:pt x="580223" y="262896"/>
                </a:cubicBezTo>
                <a:cubicBezTo>
                  <a:pt x="457882" y="250492"/>
                  <a:pt x="279057" y="248178"/>
                  <a:pt x="43817" y="262896"/>
                </a:cubicBezTo>
                <a:cubicBezTo>
                  <a:pt x="20072" y="265110"/>
                  <a:pt x="3514" y="247410"/>
                  <a:pt x="0" y="219079"/>
                </a:cubicBezTo>
                <a:cubicBezTo>
                  <a:pt x="3231" y="152128"/>
                  <a:pt x="1741" y="123348"/>
                  <a:pt x="0" y="4381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60513-4AE0-4B49-AC6C-801FD22896D9}"/>
              </a:ext>
            </a:extLst>
          </p:cNvPr>
          <p:cNvSpPr txBox="1"/>
          <p:nvPr/>
        </p:nvSpPr>
        <p:spPr>
          <a:xfrm>
            <a:off x="2402542" y="815788"/>
            <a:ext cx="6033247" cy="564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목적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사용 방법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 drive</a:t>
            </a: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연동 방법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</a:t>
            </a:r>
            <a:r>
              <a:rPr lang="en-US" altLang="ko-KR" sz="2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colab</a:t>
            </a: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사용 방법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연동 방법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 PC </a:t>
            </a: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업로드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Run time 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2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4642D-7827-468E-BD8A-4063B915461A}"/>
              </a:ext>
            </a:extLst>
          </p:cNvPr>
          <p:cNvSpPr txBox="1"/>
          <p:nvPr/>
        </p:nvSpPr>
        <p:spPr>
          <a:xfrm>
            <a:off x="618566" y="815788"/>
            <a:ext cx="2115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ea typeface="문체부 제목 돋음체" panose="020B0609000101010101" pitchFamily="49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144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4E38-C69C-47C4-8435-2F4A29B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6450"/>
            <a:ext cx="10972800" cy="96012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사용 목적</a:t>
            </a:r>
            <a:endParaRPr lang="ko-KR" altLang="en-US" sz="3000" dirty="0">
              <a:ea typeface="문체부 제목 바탕체" panose="02030609000101010101" pitchFamily="17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2E879-59E7-4060-B94C-1B188377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2" y="1732429"/>
            <a:ext cx="2857500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B2E07-33C5-4A97-B4FA-7E1B41B65443}"/>
              </a:ext>
            </a:extLst>
          </p:cNvPr>
          <p:cNvSpPr txBox="1"/>
          <p:nvPr/>
        </p:nvSpPr>
        <p:spPr>
          <a:xfrm>
            <a:off x="3614191" y="1122829"/>
            <a:ext cx="8335761" cy="470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제목 바탕체" panose="02030609000101010101" pitchFamily="17" charset="-127"/>
              </a:rPr>
              <a:t>장점</a:t>
            </a:r>
            <a:endParaRPr lang="en-US" altLang="ko-KR" sz="2000" b="1" dirty="0">
              <a:ea typeface="문체부 제목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</a:rPr>
              <a:t>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프로그래밍이 단순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 </a:t>
            </a:r>
            <a:r>
              <a:rPr lang="ko-KR" altLang="en-US" dirty="0" err="1">
                <a:ea typeface="문체부 바탕체" panose="02030609000101010101" pitchFamily="17" charset="-127"/>
                <a:sym typeface="Wingdings" panose="05000000000000000000" pitchFamily="2" charset="2"/>
              </a:rPr>
              <a:t>머신러닝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2060"/>
                </a:solidFill>
                <a:ea typeface="문체부 바탕체" panose="02030609000101010101" pitchFamily="17" charset="-127"/>
                <a:sym typeface="Wingdings" panose="05000000000000000000" pitchFamily="2" charset="2"/>
              </a:rPr>
              <a:t>라이브러리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가 많음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 (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바로 사용 가능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 GPU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 환경을 이용할 수 있음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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쉽게 공유 가능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 (</a:t>
            </a:r>
            <a:r>
              <a:rPr lang="en-US" altLang="ko-KR" dirty="0" err="1">
                <a:ea typeface="문체부 바탕체" panose="02030609000101010101" pitchFamily="17" charset="-127"/>
                <a:sym typeface="Wingdings" panose="05000000000000000000" pitchFamily="2" charset="2"/>
              </a:rPr>
              <a:t>github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, google drive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등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ea typeface="문체부 바탕체" panose="02030609000101010101" pitchFamily="17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제목 바탕체" panose="02030609000101010101" pitchFamily="17" charset="-127"/>
              </a:rPr>
              <a:t>단점</a:t>
            </a:r>
            <a:endParaRPr lang="en-US" altLang="ko-KR" sz="2000" b="1" dirty="0">
              <a:ea typeface="문체부 제목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</a:rPr>
              <a:t>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다운로드 받은 샘플 데이터나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weight,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변수 등의 값들은 날아 갈 수 있다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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지속적인 상호 작용이 없을 경우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run time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이 끊어 진다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  (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훈련하고 있던 내용이 날아갈 수 있다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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하루에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12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시간 제약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</a:t>
            </a:r>
            <a:endParaRPr lang="en-US" altLang="ko-KR" dirty="0"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9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AE40D6-7DFD-4E9D-B1A6-4D68E3481DE3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간단한 사용 방법 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-1</a:t>
            </a:r>
            <a:endParaRPr lang="ko-KR" altLang="en-US" sz="3000" dirty="0">
              <a:ea typeface="문체부 제목 바탕체" panose="02030609000101010101" pitchFamily="17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F2A7B0-74D6-4AF5-8DB9-41FC1AE5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1927411"/>
            <a:ext cx="4953448" cy="37920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651FC-06BF-4A83-B3DC-B1FFF317BF5C}"/>
              </a:ext>
            </a:extLst>
          </p:cNvPr>
          <p:cNvSpPr/>
          <p:nvPr/>
        </p:nvSpPr>
        <p:spPr>
          <a:xfrm>
            <a:off x="3774141" y="2654053"/>
            <a:ext cx="1672366" cy="123712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1AC7FB-E4DD-4B26-9652-CD2B282B16F4}"/>
              </a:ext>
            </a:extLst>
          </p:cNvPr>
          <p:cNvSpPr/>
          <p:nvPr/>
        </p:nvSpPr>
        <p:spPr>
          <a:xfrm>
            <a:off x="3644601" y="4805082"/>
            <a:ext cx="1801906" cy="174812"/>
          </a:xfrm>
          <a:custGeom>
            <a:avLst/>
            <a:gdLst>
              <a:gd name="connsiteX0" fmla="*/ 0 w 1801906"/>
              <a:gd name="connsiteY0" fmla="*/ 29136 h 174812"/>
              <a:gd name="connsiteX1" fmla="*/ 29136 w 1801906"/>
              <a:gd name="connsiteY1" fmla="*/ 0 h 174812"/>
              <a:gd name="connsiteX2" fmla="*/ 575475 w 1801906"/>
              <a:gd name="connsiteY2" fmla="*/ 0 h 174812"/>
              <a:gd name="connsiteX3" fmla="*/ 1139250 w 1801906"/>
              <a:gd name="connsiteY3" fmla="*/ 0 h 174812"/>
              <a:gd name="connsiteX4" fmla="*/ 1772770 w 1801906"/>
              <a:gd name="connsiteY4" fmla="*/ 0 h 174812"/>
              <a:gd name="connsiteX5" fmla="*/ 1801906 w 1801906"/>
              <a:gd name="connsiteY5" fmla="*/ 29136 h 174812"/>
              <a:gd name="connsiteX6" fmla="*/ 1801906 w 1801906"/>
              <a:gd name="connsiteY6" fmla="*/ 145676 h 174812"/>
              <a:gd name="connsiteX7" fmla="*/ 1772770 w 1801906"/>
              <a:gd name="connsiteY7" fmla="*/ 174812 h 174812"/>
              <a:gd name="connsiteX8" fmla="*/ 1174122 w 1801906"/>
              <a:gd name="connsiteY8" fmla="*/ 174812 h 174812"/>
              <a:gd name="connsiteX9" fmla="*/ 610347 w 1801906"/>
              <a:gd name="connsiteY9" fmla="*/ 174812 h 174812"/>
              <a:gd name="connsiteX10" fmla="*/ 29136 w 1801906"/>
              <a:gd name="connsiteY10" fmla="*/ 174812 h 174812"/>
              <a:gd name="connsiteX11" fmla="*/ 0 w 1801906"/>
              <a:gd name="connsiteY11" fmla="*/ 145676 h 174812"/>
              <a:gd name="connsiteX12" fmla="*/ 0 w 1801906"/>
              <a:gd name="connsiteY12" fmla="*/ 29136 h 1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1906" h="174812" extrusionOk="0">
                <a:moveTo>
                  <a:pt x="0" y="29136"/>
                </a:moveTo>
                <a:cubicBezTo>
                  <a:pt x="1093" y="13175"/>
                  <a:pt x="10658" y="-3212"/>
                  <a:pt x="29136" y="0"/>
                </a:cubicBezTo>
                <a:cubicBezTo>
                  <a:pt x="215713" y="20790"/>
                  <a:pt x="431290" y="-5891"/>
                  <a:pt x="575475" y="0"/>
                </a:cubicBezTo>
                <a:cubicBezTo>
                  <a:pt x="719660" y="5891"/>
                  <a:pt x="977709" y="11591"/>
                  <a:pt x="1139250" y="0"/>
                </a:cubicBezTo>
                <a:cubicBezTo>
                  <a:pt x="1300792" y="-11591"/>
                  <a:pt x="1492495" y="-12228"/>
                  <a:pt x="1772770" y="0"/>
                </a:cubicBezTo>
                <a:cubicBezTo>
                  <a:pt x="1789852" y="3016"/>
                  <a:pt x="1801922" y="13505"/>
                  <a:pt x="1801906" y="29136"/>
                </a:cubicBezTo>
                <a:cubicBezTo>
                  <a:pt x="1799078" y="83366"/>
                  <a:pt x="1807364" y="105303"/>
                  <a:pt x="1801906" y="145676"/>
                </a:cubicBezTo>
                <a:cubicBezTo>
                  <a:pt x="1804408" y="164113"/>
                  <a:pt x="1786235" y="172136"/>
                  <a:pt x="1772770" y="174812"/>
                </a:cubicBezTo>
                <a:cubicBezTo>
                  <a:pt x="1620472" y="183217"/>
                  <a:pt x="1296523" y="198496"/>
                  <a:pt x="1174122" y="174812"/>
                </a:cubicBezTo>
                <a:cubicBezTo>
                  <a:pt x="1051721" y="151128"/>
                  <a:pt x="812443" y="184664"/>
                  <a:pt x="610347" y="174812"/>
                </a:cubicBezTo>
                <a:cubicBezTo>
                  <a:pt x="408252" y="164960"/>
                  <a:pt x="308268" y="160911"/>
                  <a:pt x="29136" y="174812"/>
                </a:cubicBezTo>
                <a:cubicBezTo>
                  <a:pt x="13539" y="177222"/>
                  <a:pt x="1050" y="163002"/>
                  <a:pt x="0" y="145676"/>
                </a:cubicBezTo>
                <a:cubicBezTo>
                  <a:pt x="4118" y="114781"/>
                  <a:pt x="-3863" y="84280"/>
                  <a:pt x="0" y="29136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6F2858-692C-4C33-9070-ECC51F4DEA06}"/>
              </a:ext>
            </a:extLst>
          </p:cNvPr>
          <p:cNvSpPr/>
          <p:nvPr/>
        </p:nvSpPr>
        <p:spPr>
          <a:xfrm>
            <a:off x="1972235" y="3989294"/>
            <a:ext cx="1801906" cy="251012"/>
          </a:xfrm>
          <a:custGeom>
            <a:avLst/>
            <a:gdLst>
              <a:gd name="connsiteX0" fmla="*/ 0 w 1801906"/>
              <a:gd name="connsiteY0" fmla="*/ 41836 h 251012"/>
              <a:gd name="connsiteX1" fmla="*/ 41836 w 1801906"/>
              <a:gd name="connsiteY1" fmla="*/ 0 h 251012"/>
              <a:gd name="connsiteX2" fmla="*/ 580216 w 1801906"/>
              <a:gd name="connsiteY2" fmla="*/ 0 h 251012"/>
              <a:gd name="connsiteX3" fmla="*/ 1135778 w 1801906"/>
              <a:gd name="connsiteY3" fmla="*/ 0 h 251012"/>
              <a:gd name="connsiteX4" fmla="*/ 1760070 w 1801906"/>
              <a:gd name="connsiteY4" fmla="*/ 0 h 251012"/>
              <a:gd name="connsiteX5" fmla="*/ 1801906 w 1801906"/>
              <a:gd name="connsiteY5" fmla="*/ 41836 h 251012"/>
              <a:gd name="connsiteX6" fmla="*/ 1801906 w 1801906"/>
              <a:gd name="connsiteY6" fmla="*/ 209176 h 251012"/>
              <a:gd name="connsiteX7" fmla="*/ 1760070 w 1801906"/>
              <a:gd name="connsiteY7" fmla="*/ 251012 h 251012"/>
              <a:gd name="connsiteX8" fmla="*/ 1170143 w 1801906"/>
              <a:gd name="connsiteY8" fmla="*/ 251012 h 251012"/>
              <a:gd name="connsiteX9" fmla="*/ 614581 w 1801906"/>
              <a:gd name="connsiteY9" fmla="*/ 251012 h 251012"/>
              <a:gd name="connsiteX10" fmla="*/ 41836 w 1801906"/>
              <a:gd name="connsiteY10" fmla="*/ 251012 h 251012"/>
              <a:gd name="connsiteX11" fmla="*/ 0 w 1801906"/>
              <a:gd name="connsiteY11" fmla="*/ 209176 h 251012"/>
              <a:gd name="connsiteX12" fmla="*/ 0 w 1801906"/>
              <a:gd name="connsiteY12" fmla="*/ 41836 h 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1906" h="251012" extrusionOk="0">
                <a:moveTo>
                  <a:pt x="0" y="41836"/>
                </a:moveTo>
                <a:cubicBezTo>
                  <a:pt x="5013" y="19326"/>
                  <a:pt x="18388" y="-462"/>
                  <a:pt x="41836" y="0"/>
                </a:cubicBezTo>
                <a:cubicBezTo>
                  <a:pt x="190657" y="-22643"/>
                  <a:pt x="463823" y="15989"/>
                  <a:pt x="580216" y="0"/>
                </a:cubicBezTo>
                <a:cubicBezTo>
                  <a:pt x="696609" y="-15989"/>
                  <a:pt x="862479" y="-19891"/>
                  <a:pt x="1135778" y="0"/>
                </a:cubicBezTo>
                <a:cubicBezTo>
                  <a:pt x="1409077" y="19891"/>
                  <a:pt x="1613129" y="835"/>
                  <a:pt x="1760070" y="0"/>
                </a:cubicBezTo>
                <a:cubicBezTo>
                  <a:pt x="1784079" y="2751"/>
                  <a:pt x="1801947" y="19938"/>
                  <a:pt x="1801906" y="41836"/>
                </a:cubicBezTo>
                <a:cubicBezTo>
                  <a:pt x="1806746" y="121554"/>
                  <a:pt x="1796576" y="160508"/>
                  <a:pt x="1801906" y="209176"/>
                </a:cubicBezTo>
                <a:cubicBezTo>
                  <a:pt x="1805834" y="235964"/>
                  <a:pt x="1779774" y="247546"/>
                  <a:pt x="1760070" y="251012"/>
                </a:cubicBezTo>
                <a:cubicBezTo>
                  <a:pt x="1554572" y="230658"/>
                  <a:pt x="1439668" y="260252"/>
                  <a:pt x="1170143" y="251012"/>
                </a:cubicBezTo>
                <a:cubicBezTo>
                  <a:pt x="900618" y="241772"/>
                  <a:pt x="837515" y="235271"/>
                  <a:pt x="614581" y="251012"/>
                </a:cubicBezTo>
                <a:cubicBezTo>
                  <a:pt x="391647" y="266753"/>
                  <a:pt x="217822" y="224654"/>
                  <a:pt x="41836" y="251012"/>
                </a:cubicBezTo>
                <a:cubicBezTo>
                  <a:pt x="19657" y="255533"/>
                  <a:pt x="2712" y="235470"/>
                  <a:pt x="0" y="209176"/>
                </a:cubicBezTo>
                <a:cubicBezTo>
                  <a:pt x="-1152" y="175669"/>
                  <a:pt x="-4027" y="102021"/>
                  <a:pt x="0" y="41836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A717E-F476-4008-A068-3F6D43A48821}"/>
              </a:ext>
            </a:extLst>
          </p:cNvPr>
          <p:cNvSpPr txBox="1"/>
          <p:nvPr/>
        </p:nvSpPr>
        <p:spPr>
          <a:xfrm>
            <a:off x="430305" y="1604292"/>
            <a:ext cx="1174377" cy="369332"/>
          </a:xfrm>
          <a:custGeom>
            <a:avLst/>
            <a:gdLst>
              <a:gd name="connsiteX0" fmla="*/ 0 w 1174377"/>
              <a:gd name="connsiteY0" fmla="*/ 0 h 369332"/>
              <a:gd name="connsiteX1" fmla="*/ 610676 w 1174377"/>
              <a:gd name="connsiteY1" fmla="*/ 0 h 369332"/>
              <a:gd name="connsiteX2" fmla="*/ 1174377 w 1174377"/>
              <a:gd name="connsiteY2" fmla="*/ 0 h 369332"/>
              <a:gd name="connsiteX3" fmla="*/ 1174377 w 1174377"/>
              <a:gd name="connsiteY3" fmla="*/ 369332 h 369332"/>
              <a:gd name="connsiteX4" fmla="*/ 622420 w 1174377"/>
              <a:gd name="connsiteY4" fmla="*/ 369332 h 369332"/>
              <a:gd name="connsiteX5" fmla="*/ 0 w 1174377"/>
              <a:gd name="connsiteY5" fmla="*/ 369332 h 369332"/>
              <a:gd name="connsiteX6" fmla="*/ 0 w 117437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377" h="369332" fill="none" extrusionOk="0">
                <a:moveTo>
                  <a:pt x="0" y="0"/>
                </a:moveTo>
                <a:cubicBezTo>
                  <a:pt x="261202" y="-19817"/>
                  <a:pt x="330100" y="45146"/>
                  <a:pt x="610676" y="0"/>
                </a:cubicBezTo>
                <a:cubicBezTo>
                  <a:pt x="891252" y="-45146"/>
                  <a:pt x="930895" y="43128"/>
                  <a:pt x="1174377" y="0"/>
                </a:cubicBezTo>
                <a:cubicBezTo>
                  <a:pt x="1177929" y="129802"/>
                  <a:pt x="1160465" y="207431"/>
                  <a:pt x="1174377" y="369332"/>
                </a:cubicBezTo>
                <a:cubicBezTo>
                  <a:pt x="959677" y="395656"/>
                  <a:pt x="743988" y="357891"/>
                  <a:pt x="622420" y="369332"/>
                </a:cubicBezTo>
                <a:cubicBezTo>
                  <a:pt x="500852" y="380773"/>
                  <a:pt x="250505" y="311729"/>
                  <a:pt x="0" y="369332"/>
                </a:cubicBezTo>
                <a:cubicBezTo>
                  <a:pt x="-11399" y="268509"/>
                  <a:pt x="29767" y="105764"/>
                  <a:pt x="0" y="0"/>
                </a:cubicBezTo>
                <a:close/>
              </a:path>
              <a:path w="1174377" h="369332" stroke="0" extrusionOk="0">
                <a:moveTo>
                  <a:pt x="0" y="0"/>
                </a:moveTo>
                <a:cubicBezTo>
                  <a:pt x="201093" y="-51917"/>
                  <a:pt x="445114" y="29725"/>
                  <a:pt x="563701" y="0"/>
                </a:cubicBezTo>
                <a:cubicBezTo>
                  <a:pt x="682288" y="-29725"/>
                  <a:pt x="941853" y="68025"/>
                  <a:pt x="1174377" y="0"/>
                </a:cubicBezTo>
                <a:cubicBezTo>
                  <a:pt x="1196973" y="102498"/>
                  <a:pt x="1146058" y="236531"/>
                  <a:pt x="1174377" y="369332"/>
                </a:cubicBezTo>
                <a:cubicBezTo>
                  <a:pt x="1042244" y="426779"/>
                  <a:pt x="688947" y="326732"/>
                  <a:pt x="563701" y="369332"/>
                </a:cubicBezTo>
                <a:cubicBezTo>
                  <a:pt x="438455" y="411932"/>
                  <a:pt x="143547" y="333086"/>
                  <a:pt x="0" y="369332"/>
                </a:cubicBezTo>
                <a:cubicBezTo>
                  <a:pt x="-41562" y="237913"/>
                  <a:pt x="17916" y="155392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ea typeface="문체부 바탕체" panose="02030609000101010101" pitchFamily="17" charset="-127"/>
              </a:rPr>
              <a:t>파일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526EC-333B-4B38-BBD8-39B095E46BF9}"/>
              </a:ext>
            </a:extLst>
          </p:cNvPr>
          <p:cNvSpPr txBox="1"/>
          <p:nvPr/>
        </p:nvSpPr>
        <p:spPr>
          <a:xfrm>
            <a:off x="5979459" y="1525888"/>
            <a:ext cx="6096000" cy="204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ea typeface="문체부 바탕체" panose="02030609000101010101" pitchFamily="17" charset="-127"/>
              </a:rPr>
              <a:t>구글 드라이브 접속</a:t>
            </a:r>
            <a:endParaRPr lang="en-US" altLang="ko-KR" dirty="0">
              <a:ea typeface="문체부 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ea typeface="문체부 바탕체" panose="02030609000101010101" pitchFamily="17" charset="-127"/>
              </a:rPr>
              <a:t>+ </a:t>
            </a:r>
            <a:r>
              <a:rPr lang="ko-KR" altLang="en-US" dirty="0">
                <a:ea typeface="문체부 바탕체" panose="02030609000101010101" pitchFamily="17" charset="-127"/>
              </a:rPr>
              <a:t>새로 만들기</a:t>
            </a:r>
            <a:endParaRPr lang="en-US" altLang="ko-KR" dirty="0">
              <a:ea typeface="문체부 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ea typeface="문체부 바탕체" panose="02030609000101010101" pitchFamily="17" charset="-127"/>
              </a:rPr>
              <a:t>더보기</a:t>
            </a:r>
            <a:r>
              <a:rPr lang="ko-KR" altLang="en-US" dirty="0">
                <a:ea typeface="문체부 바탕체" panose="02030609000101010101" pitchFamily="17" charset="-127"/>
              </a:rPr>
              <a:t>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 google </a:t>
            </a:r>
            <a:r>
              <a:rPr lang="en-US" altLang="ko-KR" dirty="0" err="1">
                <a:ea typeface="문체부 바탕체" panose="02030609000101010101" pitchFamily="17" charset="-127"/>
                <a:sym typeface="Wingdings" panose="05000000000000000000" pitchFamily="2" charset="2"/>
              </a:rPr>
              <a:t>colaboratory</a:t>
            </a:r>
            <a:endParaRPr lang="en-US" altLang="ko-KR" dirty="0">
              <a:ea typeface="문체부 바탕체" panose="02030609000101010101" pitchFamily="17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   </a:t>
            </a:r>
            <a:r>
              <a:rPr lang="en-US" altLang="ko-KR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( </a:t>
            </a:r>
            <a:r>
              <a:rPr lang="ko-KR" altLang="en-US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없을 경우  검색 후 </a:t>
            </a:r>
            <a:r>
              <a:rPr lang="en-US" altLang="ko-KR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google </a:t>
            </a:r>
            <a:r>
              <a:rPr lang="en-US" altLang="ko-KR" sz="1400" dirty="0" err="1">
                <a:ea typeface="문체부 바탕체" panose="02030609000101010101" pitchFamily="17" charset="-127"/>
                <a:sym typeface="Wingdings" panose="05000000000000000000" pitchFamily="2" charset="2"/>
              </a:rPr>
              <a:t>colab</a:t>
            </a:r>
            <a:r>
              <a:rPr lang="en-US" altLang="ko-KR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       </a:t>
            </a:r>
            <a:r>
              <a:rPr lang="ko-KR" altLang="en-US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로그인 후</a:t>
            </a:r>
            <a:r>
              <a:rPr lang="en-US" altLang="ko-KR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ea typeface="문체부 바탕체" panose="02030609000101010101" pitchFamily="17" charset="-127"/>
                <a:sym typeface="Wingdings" panose="05000000000000000000" pitchFamily="2" charset="2"/>
              </a:rPr>
              <a:t>새노트</a:t>
            </a:r>
            <a:r>
              <a:rPr lang="ko-KR" altLang="en-US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 생성</a:t>
            </a:r>
            <a:r>
              <a:rPr lang="en-US" altLang="ko-KR" sz="1400" dirty="0">
                <a:ea typeface="문체부 바탕체" panose="02030609000101010101" pitchFamily="17" charset="-127"/>
                <a:sym typeface="Wingdings" panose="05000000000000000000" pitchFamily="2" charset="2"/>
              </a:rPr>
              <a:t>)</a:t>
            </a:r>
            <a:endParaRPr lang="en-US" altLang="ko-KR" sz="1400" dirty="0">
              <a:ea typeface="문체부 바탕체" panose="02030609000101010101" pitchFamily="17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E8C800-1675-4613-AF2C-93DD50F6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89" y="3822399"/>
            <a:ext cx="5162552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AE40D6-7DFD-4E9D-B1A6-4D68E3481DE3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간단한 사용 방법 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-2</a:t>
            </a:r>
            <a:endParaRPr lang="ko-KR" altLang="en-US" sz="3000" dirty="0">
              <a:ea typeface="문체부 제목 바탕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616B1C-C641-413C-9C5D-41ACCF16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7" y="1641655"/>
            <a:ext cx="9099176" cy="3422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E68454-4F7A-4CAD-B20B-D2C3B6A5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7" y="4395606"/>
            <a:ext cx="4292502" cy="95633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3CB128-404E-4232-A5F8-74FC436AFE12}"/>
              </a:ext>
            </a:extLst>
          </p:cNvPr>
          <p:cNvSpPr/>
          <p:nvPr/>
        </p:nvSpPr>
        <p:spPr>
          <a:xfrm>
            <a:off x="2195152" y="2658606"/>
            <a:ext cx="2843013" cy="349135"/>
          </a:xfrm>
          <a:custGeom>
            <a:avLst/>
            <a:gdLst>
              <a:gd name="connsiteX0" fmla="*/ 0 w 2843013"/>
              <a:gd name="connsiteY0" fmla="*/ 58190 h 349135"/>
              <a:gd name="connsiteX1" fmla="*/ 58190 w 2843013"/>
              <a:gd name="connsiteY1" fmla="*/ 0 h 349135"/>
              <a:gd name="connsiteX2" fmla="*/ 685316 w 2843013"/>
              <a:gd name="connsiteY2" fmla="*/ 0 h 349135"/>
              <a:gd name="connsiteX3" fmla="*/ 1339708 w 2843013"/>
              <a:gd name="connsiteY3" fmla="*/ 0 h 349135"/>
              <a:gd name="connsiteX4" fmla="*/ 1966833 w 2843013"/>
              <a:gd name="connsiteY4" fmla="*/ 0 h 349135"/>
              <a:gd name="connsiteX5" fmla="*/ 2784823 w 2843013"/>
              <a:gd name="connsiteY5" fmla="*/ 0 h 349135"/>
              <a:gd name="connsiteX6" fmla="*/ 2843013 w 2843013"/>
              <a:gd name="connsiteY6" fmla="*/ 58190 h 349135"/>
              <a:gd name="connsiteX7" fmla="*/ 2843013 w 2843013"/>
              <a:gd name="connsiteY7" fmla="*/ 290945 h 349135"/>
              <a:gd name="connsiteX8" fmla="*/ 2784823 w 2843013"/>
              <a:gd name="connsiteY8" fmla="*/ 349135 h 349135"/>
              <a:gd name="connsiteX9" fmla="*/ 2184964 w 2843013"/>
              <a:gd name="connsiteY9" fmla="*/ 349135 h 349135"/>
              <a:gd name="connsiteX10" fmla="*/ 1530572 w 2843013"/>
              <a:gd name="connsiteY10" fmla="*/ 349135 h 349135"/>
              <a:gd name="connsiteX11" fmla="*/ 903446 w 2843013"/>
              <a:gd name="connsiteY11" fmla="*/ 349135 h 349135"/>
              <a:gd name="connsiteX12" fmla="*/ 58190 w 2843013"/>
              <a:gd name="connsiteY12" fmla="*/ 349135 h 349135"/>
              <a:gd name="connsiteX13" fmla="*/ 0 w 2843013"/>
              <a:gd name="connsiteY13" fmla="*/ 290945 h 349135"/>
              <a:gd name="connsiteX14" fmla="*/ 0 w 2843013"/>
              <a:gd name="connsiteY14" fmla="*/ 58190 h 3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3013" h="349135" extrusionOk="0">
                <a:moveTo>
                  <a:pt x="0" y="58190"/>
                </a:moveTo>
                <a:cubicBezTo>
                  <a:pt x="3795" y="26504"/>
                  <a:pt x="22495" y="-4787"/>
                  <a:pt x="58190" y="0"/>
                </a:cubicBezTo>
                <a:cubicBezTo>
                  <a:pt x="256270" y="-1165"/>
                  <a:pt x="537539" y="6129"/>
                  <a:pt x="685316" y="0"/>
                </a:cubicBezTo>
                <a:cubicBezTo>
                  <a:pt x="833093" y="-6129"/>
                  <a:pt x="1206093" y="2844"/>
                  <a:pt x="1339708" y="0"/>
                </a:cubicBezTo>
                <a:cubicBezTo>
                  <a:pt x="1473323" y="-2844"/>
                  <a:pt x="1735909" y="-17269"/>
                  <a:pt x="1966833" y="0"/>
                </a:cubicBezTo>
                <a:cubicBezTo>
                  <a:pt x="2197758" y="17269"/>
                  <a:pt x="2413509" y="-6765"/>
                  <a:pt x="2784823" y="0"/>
                </a:cubicBezTo>
                <a:cubicBezTo>
                  <a:pt x="2818183" y="279"/>
                  <a:pt x="2846179" y="22250"/>
                  <a:pt x="2843013" y="58190"/>
                </a:cubicBezTo>
                <a:cubicBezTo>
                  <a:pt x="2834721" y="127576"/>
                  <a:pt x="2849457" y="219811"/>
                  <a:pt x="2843013" y="290945"/>
                </a:cubicBezTo>
                <a:cubicBezTo>
                  <a:pt x="2847337" y="316350"/>
                  <a:pt x="2822445" y="346570"/>
                  <a:pt x="2784823" y="349135"/>
                </a:cubicBezTo>
                <a:cubicBezTo>
                  <a:pt x="2605613" y="362041"/>
                  <a:pt x="2330524" y="333355"/>
                  <a:pt x="2184964" y="349135"/>
                </a:cubicBezTo>
                <a:cubicBezTo>
                  <a:pt x="2039404" y="364915"/>
                  <a:pt x="1726737" y="365766"/>
                  <a:pt x="1530572" y="349135"/>
                </a:cubicBezTo>
                <a:cubicBezTo>
                  <a:pt x="1334407" y="332504"/>
                  <a:pt x="1076054" y="376793"/>
                  <a:pt x="903446" y="349135"/>
                </a:cubicBezTo>
                <a:cubicBezTo>
                  <a:pt x="730838" y="321477"/>
                  <a:pt x="248689" y="322356"/>
                  <a:pt x="58190" y="349135"/>
                </a:cubicBezTo>
                <a:cubicBezTo>
                  <a:pt x="27292" y="350915"/>
                  <a:pt x="-2990" y="324584"/>
                  <a:pt x="0" y="290945"/>
                </a:cubicBezTo>
                <a:cubicBezTo>
                  <a:pt x="-9558" y="234610"/>
                  <a:pt x="-10066" y="124555"/>
                  <a:pt x="0" y="5819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F6631C5-374F-4CB4-BB75-21B26240A40D}"/>
              </a:ext>
            </a:extLst>
          </p:cNvPr>
          <p:cNvSpPr/>
          <p:nvPr/>
        </p:nvSpPr>
        <p:spPr>
          <a:xfrm>
            <a:off x="354106" y="4388998"/>
            <a:ext cx="428558" cy="349135"/>
          </a:xfrm>
          <a:custGeom>
            <a:avLst/>
            <a:gdLst>
              <a:gd name="connsiteX0" fmla="*/ 0 w 428558"/>
              <a:gd name="connsiteY0" fmla="*/ 58190 h 349135"/>
              <a:gd name="connsiteX1" fmla="*/ 58190 w 428558"/>
              <a:gd name="connsiteY1" fmla="*/ 0 h 349135"/>
              <a:gd name="connsiteX2" fmla="*/ 370368 w 428558"/>
              <a:gd name="connsiteY2" fmla="*/ 0 h 349135"/>
              <a:gd name="connsiteX3" fmla="*/ 428558 w 428558"/>
              <a:gd name="connsiteY3" fmla="*/ 58190 h 349135"/>
              <a:gd name="connsiteX4" fmla="*/ 428558 w 428558"/>
              <a:gd name="connsiteY4" fmla="*/ 290945 h 349135"/>
              <a:gd name="connsiteX5" fmla="*/ 370368 w 428558"/>
              <a:gd name="connsiteY5" fmla="*/ 349135 h 349135"/>
              <a:gd name="connsiteX6" fmla="*/ 58190 w 428558"/>
              <a:gd name="connsiteY6" fmla="*/ 349135 h 349135"/>
              <a:gd name="connsiteX7" fmla="*/ 0 w 428558"/>
              <a:gd name="connsiteY7" fmla="*/ 290945 h 349135"/>
              <a:gd name="connsiteX8" fmla="*/ 0 w 428558"/>
              <a:gd name="connsiteY8" fmla="*/ 58190 h 3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58" h="349135" extrusionOk="0">
                <a:moveTo>
                  <a:pt x="0" y="58190"/>
                </a:moveTo>
                <a:cubicBezTo>
                  <a:pt x="3795" y="26504"/>
                  <a:pt x="22495" y="-4787"/>
                  <a:pt x="58190" y="0"/>
                </a:cubicBezTo>
                <a:cubicBezTo>
                  <a:pt x="170196" y="12594"/>
                  <a:pt x="294177" y="14177"/>
                  <a:pt x="370368" y="0"/>
                </a:cubicBezTo>
                <a:cubicBezTo>
                  <a:pt x="403500" y="-180"/>
                  <a:pt x="430819" y="24927"/>
                  <a:pt x="428558" y="58190"/>
                </a:cubicBezTo>
                <a:cubicBezTo>
                  <a:pt x="423596" y="111244"/>
                  <a:pt x="422169" y="210812"/>
                  <a:pt x="428558" y="290945"/>
                </a:cubicBezTo>
                <a:cubicBezTo>
                  <a:pt x="429781" y="323361"/>
                  <a:pt x="405671" y="345332"/>
                  <a:pt x="370368" y="349135"/>
                </a:cubicBezTo>
                <a:cubicBezTo>
                  <a:pt x="300443" y="348478"/>
                  <a:pt x="145753" y="343188"/>
                  <a:pt x="58190" y="349135"/>
                </a:cubicBezTo>
                <a:cubicBezTo>
                  <a:pt x="30377" y="342403"/>
                  <a:pt x="5485" y="320517"/>
                  <a:pt x="0" y="290945"/>
                </a:cubicBezTo>
                <a:cubicBezTo>
                  <a:pt x="-10070" y="206828"/>
                  <a:pt x="5832" y="157043"/>
                  <a:pt x="0" y="5819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CC96EE-B691-460E-B37D-BBF4D82024A7}"/>
              </a:ext>
            </a:extLst>
          </p:cNvPr>
          <p:cNvSpPr/>
          <p:nvPr/>
        </p:nvSpPr>
        <p:spPr>
          <a:xfrm>
            <a:off x="2195152" y="2980518"/>
            <a:ext cx="5055032" cy="448482"/>
          </a:xfrm>
          <a:custGeom>
            <a:avLst/>
            <a:gdLst>
              <a:gd name="connsiteX0" fmla="*/ 0 w 5055032"/>
              <a:gd name="connsiteY0" fmla="*/ 74748 h 448482"/>
              <a:gd name="connsiteX1" fmla="*/ 74748 w 5055032"/>
              <a:gd name="connsiteY1" fmla="*/ 0 h 448482"/>
              <a:gd name="connsiteX2" fmla="*/ 589829 w 5055032"/>
              <a:gd name="connsiteY2" fmla="*/ 0 h 448482"/>
              <a:gd name="connsiteX3" fmla="*/ 1153966 w 5055032"/>
              <a:gd name="connsiteY3" fmla="*/ 0 h 448482"/>
              <a:gd name="connsiteX4" fmla="*/ 1669047 w 5055032"/>
              <a:gd name="connsiteY4" fmla="*/ 0 h 448482"/>
              <a:gd name="connsiteX5" fmla="*/ 2331295 w 5055032"/>
              <a:gd name="connsiteY5" fmla="*/ 0 h 448482"/>
              <a:gd name="connsiteX6" fmla="*/ 2993542 w 5055032"/>
              <a:gd name="connsiteY6" fmla="*/ 0 h 448482"/>
              <a:gd name="connsiteX7" fmla="*/ 3704845 w 5055032"/>
              <a:gd name="connsiteY7" fmla="*/ 0 h 448482"/>
              <a:gd name="connsiteX8" fmla="*/ 4268981 w 5055032"/>
              <a:gd name="connsiteY8" fmla="*/ 0 h 448482"/>
              <a:gd name="connsiteX9" fmla="*/ 4980284 w 5055032"/>
              <a:gd name="connsiteY9" fmla="*/ 0 h 448482"/>
              <a:gd name="connsiteX10" fmla="*/ 5055032 w 5055032"/>
              <a:gd name="connsiteY10" fmla="*/ 74748 h 448482"/>
              <a:gd name="connsiteX11" fmla="*/ 5055032 w 5055032"/>
              <a:gd name="connsiteY11" fmla="*/ 373734 h 448482"/>
              <a:gd name="connsiteX12" fmla="*/ 4980284 w 5055032"/>
              <a:gd name="connsiteY12" fmla="*/ 448482 h 448482"/>
              <a:gd name="connsiteX13" fmla="*/ 4268981 w 5055032"/>
              <a:gd name="connsiteY13" fmla="*/ 448482 h 448482"/>
              <a:gd name="connsiteX14" fmla="*/ 3655789 w 5055032"/>
              <a:gd name="connsiteY14" fmla="*/ 448482 h 448482"/>
              <a:gd name="connsiteX15" fmla="*/ 3140708 w 5055032"/>
              <a:gd name="connsiteY15" fmla="*/ 448482 h 448482"/>
              <a:gd name="connsiteX16" fmla="*/ 2429405 w 5055032"/>
              <a:gd name="connsiteY16" fmla="*/ 448482 h 448482"/>
              <a:gd name="connsiteX17" fmla="*/ 1718103 w 5055032"/>
              <a:gd name="connsiteY17" fmla="*/ 448482 h 448482"/>
              <a:gd name="connsiteX18" fmla="*/ 1104911 w 5055032"/>
              <a:gd name="connsiteY18" fmla="*/ 448482 h 448482"/>
              <a:gd name="connsiteX19" fmla="*/ 74748 w 5055032"/>
              <a:gd name="connsiteY19" fmla="*/ 448482 h 448482"/>
              <a:gd name="connsiteX20" fmla="*/ 0 w 5055032"/>
              <a:gd name="connsiteY20" fmla="*/ 373734 h 448482"/>
              <a:gd name="connsiteX21" fmla="*/ 0 w 5055032"/>
              <a:gd name="connsiteY21" fmla="*/ 74748 h 4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55032" h="448482" extrusionOk="0">
                <a:moveTo>
                  <a:pt x="0" y="74748"/>
                </a:moveTo>
                <a:cubicBezTo>
                  <a:pt x="2865" y="33806"/>
                  <a:pt x="29154" y="-5801"/>
                  <a:pt x="74748" y="0"/>
                </a:cubicBezTo>
                <a:cubicBezTo>
                  <a:pt x="240096" y="13125"/>
                  <a:pt x="385548" y="5615"/>
                  <a:pt x="589829" y="0"/>
                </a:cubicBezTo>
                <a:cubicBezTo>
                  <a:pt x="794110" y="-5615"/>
                  <a:pt x="894504" y="2970"/>
                  <a:pt x="1153966" y="0"/>
                </a:cubicBezTo>
                <a:cubicBezTo>
                  <a:pt x="1413428" y="-2970"/>
                  <a:pt x="1450918" y="2220"/>
                  <a:pt x="1669047" y="0"/>
                </a:cubicBezTo>
                <a:cubicBezTo>
                  <a:pt x="1887176" y="-2220"/>
                  <a:pt x="2188174" y="6305"/>
                  <a:pt x="2331295" y="0"/>
                </a:cubicBezTo>
                <a:cubicBezTo>
                  <a:pt x="2474416" y="-6305"/>
                  <a:pt x="2796849" y="-2759"/>
                  <a:pt x="2993542" y="0"/>
                </a:cubicBezTo>
                <a:cubicBezTo>
                  <a:pt x="3190235" y="2759"/>
                  <a:pt x="3482893" y="-5290"/>
                  <a:pt x="3704845" y="0"/>
                </a:cubicBezTo>
                <a:cubicBezTo>
                  <a:pt x="3926797" y="5290"/>
                  <a:pt x="4156047" y="6628"/>
                  <a:pt x="4268981" y="0"/>
                </a:cubicBezTo>
                <a:cubicBezTo>
                  <a:pt x="4381915" y="-6628"/>
                  <a:pt x="4688164" y="32530"/>
                  <a:pt x="4980284" y="0"/>
                </a:cubicBezTo>
                <a:cubicBezTo>
                  <a:pt x="5024303" y="3162"/>
                  <a:pt x="5057347" y="30585"/>
                  <a:pt x="5055032" y="74748"/>
                </a:cubicBezTo>
                <a:cubicBezTo>
                  <a:pt x="5047058" y="210329"/>
                  <a:pt x="5063643" y="310482"/>
                  <a:pt x="5055032" y="373734"/>
                </a:cubicBezTo>
                <a:cubicBezTo>
                  <a:pt x="5055587" y="417724"/>
                  <a:pt x="5022779" y="449909"/>
                  <a:pt x="4980284" y="448482"/>
                </a:cubicBezTo>
                <a:cubicBezTo>
                  <a:pt x="4825534" y="435726"/>
                  <a:pt x="4575636" y="430624"/>
                  <a:pt x="4268981" y="448482"/>
                </a:cubicBezTo>
                <a:cubicBezTo>
                  <a:pt x="3962326" y="466340"/>
                  <a:pt x="3881200" y="463487"/>
                  <a:pt x="3655789" y="448482"/>
                </a:cubicBezTo>
                <a:cubicBezTo>
                  <a:pt x="3430378" y="433477"/>
                  <a:pt x="3244325" y="436359"/>
                  <a:pt x="3140708" y="448482"/>
                </a:cubicBezTo>
                <a:cubicBezTo>
                  <a:pt x="3037091" y="460605"/>
                  <a:pt x="2641395" y="437071"/>
                  <a:pt x="2429405" y="448482"/>
                </a:cubicBezTo>
                <a:cubicBezTo>
                  <a:pt x="2217415" y="459893"/>
                  <a:pt x="1904168" y="428911"/>
                  <a:pt x="1718103" y="448482"/>
                </a:cubicBezTo>
                <a:cubicBezTo>
                  <a:pt x="1532038" y="468053"/>
                  <a:pt x="1354041" y="474931"/>
                  <a:pt x="1104911" y="448482"/>
                </a:cubicBezTo>
                <a:cubicBezTo>
                  <a:pt x="855781" y="422033"/>
                  <a:pt x="455860" y="491510"/>
                  <a:pt x="74748" y="448482"/>
                </a:cubicBezTo>
                <a:cubicBezTo>
                  <a:pt x="37081" y="456481"/>
                  <a:pt x="-5249" y="408809"/>
                  <a:pt x="0" y="373734"/>
                </a:cubicBezTo>
                <a:cubicBezTo>
                  <a:pt x="848" y="246404"/>
                  <a:pt x="-2323" y="190082"/>
                  <a:pt x="0" y="74748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A9A1D3-30E0-4643-B007-27142F0694B0}"/>
              </a:ext>
            </a:extLst>
          </p:cNvPr>
          <p:cNvSpPr/>
          <p:nvPr/>
        </p:nvSpPr>
        <p:spPr>
          <a:xfrm>
            <a:off x="782664" y="4744741"/>
            <a:ext cx="4427301" cy="582744"/>
          </a:xfrm>
          <a:custGeom>
            <a:avLst/>
            <a:gdLst>
              <a:gd name="connsiteX0" fmla="*/ 0 w 4427301"/>
              <a:gd name="connsiteY0" fmla="*/ 97126 h 582744"/>
              <a:gd name="connsiteX1" fmla="*/ 97126 w 4427301"/>
              <a:gd name="connsiteY1" fmla="*/ 0 h 582744"/>
              <a:gd name="connsiteX2" fmla="*/ 617186 w 4427301"/>
              <a:gd name="connsiteY2" fmla="*/ 0 h 582744"/>
              <a:gd name="connsiteX3" fmla="*/ 1179577 w 4427301"/>
              <a:gd name="connsiteY3" fmla="*/ 0 h 582744"/>
              <a:gd name="connsiteX4" fmla="*/ 1699637 w 4427301"/>
              <a:gd name="connsiteY4" fmla="*/ 0 h 582744"/>
              <a:gd name="connsiteX5" fmla="*/ 2346689 w 4427301"/>
              <a:gd name="connsiteY5" fmla="*/ 0 h 582744"/>
              <a:gd name="connsiteX6" fmla="*/ 2993741 w 4427301"/>
              <a:gd name="connsiteY6" fmla="*/ 0 h 582744"/>
              <a:gd name="connsiteX7" fmla="*/ 3683123 w 4427301"/>
              <a:gd name="connsiteY7" fmla="*/ 0 h 582744"/>
              <a:gd name="connsiteX8" fmla="*/ 4330175 w 4427301"/>
              <a:gd name="connsiteY8" fmla="*/ 0 h 582744"/>
              <a:gd name="connsiteX9" fmla="*/ 4427301 w 4427301"/>
              <a:gd name="connsiteY9" fmla="*/ 97126 h 582744"/>
              <a:gd name="connsiteX10" fmla="*/ 4427301 w 4427301"/>
              <a:gd name="connsiteY10" fmla="*/ 485618 h 582744"/>
              <a:gd name="connsiteX11" fmla="*/ 4330175 w 4427301"/>
              <a:gd name="connsiteY11" fmla="*/ 582744 h 582744"/>
              <a:gd name="connsiteX12" fmla="*/ 3725454 w 4427301"/>
              <a:gd name="connsiteY12" fmla="*/ 582744 h 582744"/>
              <a:gd name="connsiteX13" fmla="*/ 3120732 w 4427301"/>
              <a:gd name="connsiteY13" fmla="*/ 582744 h 582744"/>
              <a:gd name="connsiteX14" fmla="*/ 2516011 w 4427301"/>
              <a:gd name="connsiteY14" fmla="*/ 582744 h 582744"/>
              <a:gd name="connsiteX15" fmla="*/ 1995951 w 4427301"/>
              <a:gd name="connsiteY15" fmla="*/ 582744 h 582744"/>
              <a:gd name="connsiteX16" fmla="*/ 1306569 w 4427301"/>
              <a:gd name="connsiteY16" fmla="*/ 582744 h 582744"/>
              <a:gd name="connsiteX17" fmla="*/ 617186 w 4427301"/>
              <a:gd name="connsiteY17" fmla="*/ 582744 h 582744"/>
              <a:gd name="connsiteX18" fmla="*/ 97126 w 4427301"/>
              <a:gd name="connsiteY18" fmla="*/ 582744 h 582744"/>
              <a:gd name="connsiteX19" fmla="*/ 0 w 4427301"/>
              <a:gd name="connsiteY19" fmla="*/ 485618 h 582744"/>
              <a:gd name="connsiteX20" fmla="*/ 0 w 4427301"/>
              <a:gd name="connsiteY20" fmla="*/ 97126 h 58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27301" h="582744" extrusionOk="0">
                <a:moveTo>
                  <a:pt x="0" y="97126"/>
                </a:moveTo>
                <a:cubicBezTo>
                  <a:pt x="6971" y="44313"/>
                  <a:pt x="36179" y="-9830"/>
                  <a:pt x="97126" y="0"/>
                </a:cubicBezTo>
                <a:cubicBezTo>
                  <a:pt x="333941" y="-289"/>
                  <a:pt x="449205" y="20757"/>
                  <a:pt x="617186" y="0"/>
                </a:cubicBezTo>
                <a:cubicBezTo>
                  <a:pt x="785167" y="-20757"/>
                  <a:pt x="1054971" y="-9339"/>
                  <a:pt x="1179577" y="0"/>
                </a:cubicBezTo>
                <a:cubicBezTo>
                  <a:pt x="1304183" y="9339"/>
                  <a:pt x="1509549" y="-4203"/>
                  <a:pt x="1699637" y="0"/>
                </a:cubicBezTo>
                <a:cubicBezTo>
                  <a:pt x="1889725" y="4203"/>
                  <a:pt x="2185594" y="19291"/>
                  <a:pt x="2346689" y="0"/>
                </a:cubicBezTo>
                <a:cubicBezTo>
                  <a:pt x="2507784" y="-19291"/>
                  <a:pt x="2790433" y="-31628"/>
                  <a:pt x="2993741" y="0"/>
                </a:cubicBezTo>
                <a:cubicBezTo>
                  <a:pt x="3197049" y="31628"/>
                  <a:pt x="3401921" y="27602"/>
                  <a:pt x="3683123" y="0"/>
                </a:cubicBezTo>
                <a:cubicBezTo>
                  <a:pt x="3964325" y="-27602"/>
                  <a:pt x="4182348" y="-28421"/>
                  <a:pt x="4330175" y="0"/>
                </a:cubicBezTo>
                <a:cubicBezTo>
                  <a:pt x="4385756" y="-3020"/>
                  <a:pt x="4438067" y="38451"/>
                  <a:pt x="4427301" y="97126"/>
                </a:cubicBezTo>
                <a:cubicBezTo>
                  <a:pt x="4422117" y="192701"/>
                  <a:pt x="4439937" y="346628"/>
                  <a:pt x="4427301" y="485618"/>
                </a:cubicBezTo>
                <a:cubicBezTo>
                  <a:pt x="4427153" y="530763"/>
                  <a:pt x="4379885" y="581511"/>
                  <a:pt x="4330175" y="582744"/>
                </a:cubicBezTo>
                <a:cubicBezTo>
                  <a:pt x="4075326" y="585933"/>
                  <a:pt x="3929034" y="571191"/>
                  <a:pt x="3725454" y="582744"/>
                </a:cubicBezTo>
                <a:cubicBezTo>
                  <a:pt x="3521874" y="594297"/>
                  <a:pt x="3308717" y="580892"/>
                  <a:pt x="3120732" y="582744"/>
                </a:cubicBezTo>
                <a:cubicBezTo>
                  <a:pt x="2932747" y="584596"/>
                  <a:pt x="2710670" y="590217"/>
                  <a:pt x="2516011" y="582744"/>
                </a:cubicBezTo>
                <a:cubicBezTo>
                  <a:pt x="2321352" y="575271"/>
                  <a:pt x="2202472" y="564647"/>
                  <a:pt x="1995951" y="582744"/>
                </a:cubicBezTo>
                <a:cubicBezTo>
                  <a:pt x="1789430" y="600841"/>
                  <a:pt x="1470616" y="559631"/>
                  <a:pt x="1306569" y="582744"/>
                </a:cubicBezTo>
                <a:cubicBezTo>
                  <a:pt x="1142522" y="605857"/>
                  <a:pt x="922023" y="596661"/>
                  <a:pt x="617186" y="582744"/>
                </a:cubicBezTo>
                <a:cubicBezTo>
                  <a:pt x="312349" y="568827"/>
                  <a:pt x="255622" y="562715"/>
                  <a:pt x="97126" y="582744"/>
                </a:cubicBezTo>
                <a:cubicBezTo>
                  <a:pt x="35888" y="589209"/>
                  <a:pt x="-7494" y="531900"/>
                  <a:pt x="0" y="485618"/>
                </a:cubicBezTo>
                <a:cubicBezTo>
                  <a:pt x="14394" y="306247"/>
                  <a:pt x="-7451" y="247818"/>
                  <a:pt x="0" y="97126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D065F4-C19E-49A7-A081-DB999A94C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6" t="18326" r="73309" b="43901"/>
          <a:stretch/>
        </p:blipFill>
        <p:spPr>
          <a:xfrm>
            <a:off x="6562164" y="3750031"/>
            <a:ext cx="1766047" cy="24705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3F4BE2-5643-4169-A2CC-918132626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358" y="3853301"/>
            <a:ext cx="2257405" cy="2190353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CA8F66-2F7B-4272-AB47-95616A410C9E}"/>
              </a:ext>
            </a:extLst>
          </p:cNvPr>
          <p:cNvSpPr/>
          <p:nvPr/>
        </p:nvSpPr>
        <p:spPr>
          <a:xfrm>
            <a:off x="8422824" y="4840442"/>
            <a:ext cx="439271" cy="5114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AF29A-967E-4A2A-B7D8-9EF6E15FD930}"/>
              </a:ext>
            </a:extLst>
          </p:cNvPr>
          <p:cNvSpPr txBox="1"/>
          <p:nvPr/>
        </p:nvSpPr>
        <p:spPr>
          <a:xfrm>
            <a:off x="4851873" y="2523521"/>
            <a:ext cx="794173" cy="261610"/>
          </a:xfrm>
          <a:custGeom>
            <a:avLst/>
            <a:gdLst>
              <a:gd name="connsiteX0" fmla="*/ 0 w 794173"/>
              <a:gd name="connsiteY0" fmla="*/ 0 h 261610"/>
              <a:gd name="connsiteX1" fmla="*/ 412970 w 794173"/>
              <a:gd name="connsiteY1" fmla="*/ 0 h 261610"/>
              <a:gd name="connsiteX2" fmla="*/ 794173 w 794173"/>
              <a:gd name="connsiteY2" fmla="*/ 0 h 261610"/>
              <a:gd name="connsiteX3" fmla="*/ 794173 w 794173"/>
              <a:gd name="connsiteY3" fmla="*/ 261610 h 261610"/>
              <a:gd name="connsiteX4" fmla="*/ 420912 w 794173"/>
              <a:gd name="connsiteY4" fmla="*/ 261610 h 261610"/>
              <a:gd name="connsiteX5" fmla="*/ 0 w 794173"/>
              <a:gd name="connsiteY5" fmla="*/ 261610 h 261610"/>
              <a:gd name="connsiteX6" fmla="*/ 0 w 79417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173" h="261610" fill="none" extrusionOk="0">
                <a:moveTo>
                  <a:pt x="0" y="0"/>
                </a:moveTo>
                <a:cubicBezTo>
                  <a:pt x="198033" y="-29945"/>
                  <a:pt x="228435" y="507"/>
                  <a:pt x="412970" y="0"/>
                </a:cubicBezTo>
                <a:cubicBezTo>
                  <a:pt x="597505" y="-507"/>
                  <a:pt x="626117" y="30182"/>
                  <a:pt x="794173" y="0"/>
                </a:cubicBezTo>
                <a:cubicBezTo>
                  <a:pt x="816406" y="127899"/>
                  <a:pt x="779814" y="164842"/>
                  <a:pt x="794173" y="261610"/>
                </a:cubicBezTo>
                <a:cubicBezTo>
                  <a:pt x="647836" y="305816"/>
                  <a:pt x="526225" y="259565"/>
                  <a:pt x="420912" y="261610"/>
                </a:cubicBezTo>
                <a:cubicBezTo>
                  <a:pt x="315599" y="263655"/>
                  <a:pt x="144239" y="256869"/>
                  <a:pt x="0" y="261610"/>
                </a:cubicBezTo>
                <a:cubicBezTo>
                  <a:pt x="-8419" y="186962"/>
                  <a:pt x="14970" y="73681"/>
                  <a:pt x="0" y="0"/>
                </a:cubicBezTo>
                <a:close/>
              </a:path>
              <a:path w="794173" h="261610" stroke="0" extrusionOk="0">
                <a:moveTo>
                  <a:pt x="0" y="0"/>
                </a:moveTo>
                <a:cubicBezTo>
                  <a:pt x="148028" y="-28301"/>
                  <a:pt x="248626" y="31301"/>
                  <a:pt x="381203" y="0"/>
                </a:cubicBezTo>
                <a:cubicBezTo>
                  <a:pt x="513780" y="-31301"/>
                  <a:pt x="619960" y="11035"/>
                  <a:pt x="794173" y="0"/>
                </a:cubicBezTo>
                <a:cubicBezTo>
                  <a:pt x="821309" y="58509"/>
                  <a:pt x="763564" y="186131"/>
                  <a:pt x="794173" y="261610"/>
                </a:cubicBezTo>
                <a:cubicBezTo>
                  <a:pt x="675122" y="299497"/>
                  <a:pt x="519918" y="240165"/>
                  <a:pt x="381203" y="261610"/>
                </a:cubicBezTo>
                <a:cubicBezTo>
                  <a:pt x="242488" y="283055"/>
                  <a:pt x="109282" y="216451"/>
                  <a:pt x="0" y="261610"/>
                </a:cubicBezTo>
                <a:cubicBezTo>
                  <a:pt x="-30856" y="198272"/>
                  <a:pt x="8628" y="102451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ea typeface="문체부 바탕체" panose="02030609000101010101" pitchFamily="17" charset="-127"/>
              </a:rPr>
              <a:t>코드 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18732-8873-47BF-987B-4F852667F2B6}"/>
              </a:ext>
            </a:extLst>
          </p:cNvPr>
          <p:cNvSpPr txBox="1"/>
          <p:nvPr/>
        </p:nvSpPr>
        <p:spPr>
          <a:xfrm>
            <a:off x="7048100" y="2957120"/>
            <a:ext cx="794173" cy="261610"/>
          </a:xfrm>
          <a:custGeom>
            <a:avLst/>
            <a:gdLst>
              <a:gd name="connsiteX0" fmla="*/ 0 w 794173"/>
              <a:gd name="connsiteY0" fmla="*/ 0 h 261610"/>
              <a:gd name="connsiteX1" fmla="*/ 412970 w 794173"/>
              <a:gd name="connsiteY1" fmla="*/ 0 h 261610"/>
              <a:gd name="connsiteX2" fmla="*/ 794173 w 794173"/>
              <a:gd name="connsiteY2" fmla="*/ 0 h 261610"/>
              <a:gd name="connsiteX3" fmla="*/ 794173 w 794173"/>
              <a:gd name="connsiteY3" fmla="*/ 261610 h 261610"/>
              <a:gd name="connsiteX4" fmla="*/ 420912 w 794173"/>
              <a:gd name="connsiteY4" fmla="*/ 261610 h 261610"/>
              <a:gd name="connsiteX5" fmla="*/ 0 w 794173"/>
              <a:gd name="connsiteY5" fmla="*/ 261610 h 261610"/>
              <a:gd name="connsiteX6" fmla="*/ 0 w 79417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173" h="261610" fill="none" extrusionOk="0">
                <a:moveTo>
                  <a:pt x="0" y="0"/>
                </a:moveTo>
                <a:cubicBezTo>
                  <a:pt x="198033" y="-29945"/>
                  <a:pt x="228435" y="507"/>
                  <a:pt x="412970" y="0"/>
                </a:cubicBezTo>
                <a:cubicBezTo>
                  <a:pt x="597505" y="-507"/>
                  <a:pt x="626117" y="30182"/>
                  <a:pt x="794173" y="0"/>
                </a:cubicBezTo>
                <a:cubicBezTo>
                  <a:pt x="816406" y="127899"/>
                  <a:pt x="779814" y="164842"/>
                  <a:pt x="794173" y="261610"/>
                </a:cubicBezTo>
                <a:cubicBezTo>
                  <a:pt x="647836" y="305816"/>
                  <a:pt x="526225" y="259565"/>
                  <a:pt x="420912" y="261610"/>
                </a:cubicBezTo>
                <a:cubicBezTo>
                  <a:pt x="315599" y="263655"/>
                  <a:pt x="144239" y="256869"/>
                  <a:pt x="0" y="261610"/>
                </a:cubicBezTo>
                <a:cubicBezTo>
                  <a:pt x="-8419" y="186962"/>
                  <a:pt x="14970" y="73681"/>
                  <a:pt x="0" y="0"/>
                </a:cubicBezTo>
                <a:close/>
              </a:path>
              <a:path w="794173" h="261610" stroke="0" extrusionOk="0">
                <a:moveTo>
                  <a:pt x="0" y="0"/>
                </a:moveTo>
                <a:cubicBezTo>
                  <a:pt x="148028" y="-28301"/>
                  <a:pt x="248626" y="31301"/>
                  <a:pt x="381203" y="0"/>
                </a:cubicBezTo>
                <a:cubicBezTo>
                  <a:pt x="513780" y="-31301"/>
                  <a:pt x="619960" y="11035"/>
                  <a:pt x="794173" y="0"/>
                </a:cubicBezTo>
                <a:cubicBezTo>
                  <a:pt x="821309" y="58509"/>
                  <a:pt x="763564" y="186131"/>
                  <a:pt x="794173" y="261610"/>
                </a:cubicBezTo>
                <a:cubicBezTo>
                  <a:pt x="675122" y="299497"/>
                  <a:pt x="519918" y="240165"/>
                  <a:pt x="381203" y="261610"/>
                </a:cubicBezTo>
                <a:cubicBezTo>
                  <a:pt x="242488" y="283055"/>
                  <a:pt x="109282" y="216451"/>
                  <a:pt x="0" y="261610"/>
                </a:cubicBezTo>
                <a:cubicBezTo>
                  <a:pt x="-30856" y="198272"/>
                  <a:pt x="8628" y="102451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ea typeface="문체부 바탕체" panose="02030609000101010101" pitchFamily="17" charset="-127"/>
              </a:rPr>
              <a:t>주석 작성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25347-D933-4B3F-9FB9-3227A2A57F4D}"/>
              </a:ext>
            </a:extLst>
          </p:cNvPr>
          <p:cNvSpPr txBox="1"/>
          <p:nvPr/>
        </p:nvSpPr>
        <p:spPr>
          <a:xfrm>
            <a:off x="109004" y="3931464"/>
            <a:ext cx="1114929" cy="430887"/>
          </a:xfrm>
          <a:custGeom>
            <a:avLst/>
            <a:gdLst>
              <a:gd name="connsiteX0" fmla="*/ 0 w 1114929"/>
              <a:gd name="connsiteY0" fmla="*/ 0 h 430887"/>
              <a:gd name="connsiteX1" fmla="*/ 579763 w 1114929"/>
              <a:gd name="connsiteY1" fmla="*/ 0 h 430887"/>
              <a:gd name="connsiteX2" fmla="*/ 1114929 w 1114929"/>
              <a:gd name="connsiteY2" fmla="*/ 0 h 430887"/>
              <a:gd name="connsiteX3" fmla="*/ 1114929 w 1114929"/>
              <a:gd name="connsiteY3" fmla="*/ 430887 h 430887"/>
              <a:gd name="connsiteX4" fmla="*/ 590912 w 1114929"/>
              <a:gd name="connsiteY4" fmla="*/ 430887 h 430887"/>
              <a:gd name="connsiteX5" fmla="*/ 0 w 1114929"/>
              <a:gd name="connsiteY5" fmla="*/ 430887 h 430887"/>
              <a:gd name="connsiteX6" fmla="*/ 0 w 1114929"/>
              <a:gd name="connsiteY6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929" h="430887" fill="none" extrusionOk="0">
                <a:moveTo>
                  <a:pt x="0" y="0"/>
                </a:moveTo>
                <a:cubicBezTo>
                  <a:pt x="272595" y="-36927"/>
                  <a:pt x="396205" y="8440"/>
                  <a:pt x="579763" y="0"/>
                </a:cubicBezTo>
                <a:cubicBezTo>
                  <a:pt x="763321" y="-8440"/>
                  <a:pt x="983798" y="55286"/>
                  <a:pt x="1114929" y="0"/>
                </a:cubicBezTo>
                <a:cubicBezTo>
                  <a:pt x="1116499" y="107486"/>
                  <a:pt x="1090845" y="283055"/>
                  <a:pt x="1114929" y="430887"/>
                </a:cubicBezTo>
                <a:cubicBezTo>
                  <a:pt x="866191" y="436915"/>
                  <a:pt x="750146" y="425269"/>
                  <a:pt x="590912" y="430887"/>
                </a:cubicBezTo>
                <a:cubicBezTo>
                  <a:pt x="431678" y="436505"/>
                  <a:pt x="193873" y="421853"/>
                  <a:pt x="0" y="430887"/>
                </a:cubicBezTo>
                <a:cubicBezTo>
                  <a:pt x="-39570" y="293092"/>
                  <a:pt x="24593" y="171257"/>
                  <a:pt x="0" y="0"/>
                </a:cubicBezTo>
                <a:close/>
              </a:path>
              <a:path w="1114929" h="430887" stroke="0" extrusionOk="0">
                <a:moveTo>
                  <a:pt x="0" y="0"/>
                </a:moveTo>
                <a:cubicBezTo>
                  <a:pt x="179422" y="-45527"/>
                  <a:pt x="326243" y="14611"/>
                  <a:pt x="535166" y="0"/>
                </a:cubicBezTo>
                <a:cubicBezTo>
                  <a:pt x="744089" y="-14611"/>
                  <a:pt x="902250" y="45253"/>
                  <a:pt x="1114929" y="0"/>
                </a:cubicBezTo>
                <a:cubicBezTo>
                  <a:pt x="1158470" y="172874"/>
                  <a:pt x="1098603" y="268083"/>
                  <a:pt x="1114929" y="430887"/>
                </a:cubicBezTo>
                <a:cubicBezTo>
                  <a:pt x="935097" y="453580"/>
                  <a:pt x="733000" y="392537"/>
                  <a:pt x="535166" y="430887"/>
                </a:cubicBezTo>
                <a:cubicBezTo>
                  <a:pt x="337332" y="469237"/>
                  <a:pt x="173742" y="417733"/>
                  <a:pt x="0" y="430887"/>
                </a:cubicBezTo>
                <a:cubicBezTo>
                  <a:pt x="-39773" y="262257"/>
                  <a:pt x="49639" y="105500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ea typeface="문체부 바탕체" panose="02030609000101010101" pitchFamily="17" charset="-127"/>
              </a:rPr>
              <a:t>실행</a:t>
            </a:r>
            <a:endParaRPr lang="en-US" altLang="ko-KR" sz="1100" dirty="0"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1100" dirty="0" err="1">
                <a:ea typeface="문체부 바탕체" panose="02030609000101010101" pitchFamily="17" charset="-127"/>
              </a:rPr>
              <a:t>Cltr</a:t>
            </a:r>
            <a:r>
              <a:rPr lang="en-US" altLang="ko-KR" sz="1100" dirty="0">
                <a:ea typeface="문체부 바탕체" panose="02030609000101010101" pitchFamily="17" charset="-127"/>
              </a:rPr>
              <a:t>  + enter</a:t>
            </a:r>
            <a:endParaRPr lang="ko-KR" altLang="en-US" sz="1100" dirty="0">
              <a:ea typeface="문체부 바탕체" panose="02030609000101010101" pitchFamily="17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38367-46F3-4115-894E-DDA7E2A179D7}"/>
              </a:ext>
            </a:extLst>
          </p:cNvPr>
          <p:cNvSpPr txBox="1"/>
          <p:nvPr/>
        </p:nvSpPr>
        <p:spPr>
          <a:xfrm>
            <a:off x="109004" y="4770380"/>
            <a:ext cx="794173" cy="261610"/>
          </a:xfrm>
          <a:custGeom>
            <a:avLst/>
            <a:gdLst>
              <a:gd name="connsiteX0" fmla="*/ 0 w 794173"/>
              <a:gd name="connsiteY0" fmla="*/ 0 h 261610"/>
              <a:gd name="connsiteX1" fmla="*/ 412970 w 794173"/>
              <a:gd name="connsiteY1" fmla="*/ 0 h 261610"/>
              <a:gd name="connsiteX2" fmla="*/ 794173 w 794173"/>
              <a:gd name="connsiteY2" fmla="*/ 0 h 261610"/>
              <a:gd name="connsiteX3" fmla="*/ 794173 w 794173"/>
              <a:gd name="connsiteY3" fmla="*/ 261610 h 261610"/>
              <a:gd name="connsiteX4" fmla="*/ 420912 w 794173"/>
              <a:gd name="connsiteY4" fmla="*/ 261610 h 261610"/>
              <a:gd name="connsiteX5" fmla="*/ 0 w 794173"/>
              <a:gd name="connsiteY5" fmla="*/ 261610 h 261610"/>
              <a:gd name="connsiteX6" fmla="*/ 0 w 79417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173" h="261610" fill="none" extrusionOk="0">
                <a:moveTo>
                  <a:pt x="0" y="0"/>
                </a:moveTo>
                <a:cubicBezTo>
                  <a:pt x="198033" y="-29945"/>
                  <a:pt x="228435" y="507"/>
                  <a:pt x="412970" y="0"/>
                </a:cubicBezTo>
                <a:cubicBezTo>
                  <a:pt x="597505" y="-507"/>
                  <a:pt x="626117" y="30182"/>
                  <a:pt x="794173" y="0"/>
                </a:cubicBezTo>
                <a:cubicBezTo>
                  <a:pt x="816406" y="127899"/>
                  <a:pt x="779814" y="164842"/>
                  <a:pt x="794173" y="261610"/>
                </a:cubicBezTo>
                <a:cubicBezTo>
                  <a:pt x="647836" y="305816"/>
                  <a:pt x="526225" y="259565"/>
                  <a:pt x="420912" y="261610"/>
                </a:cubicBezTo>
                <a:cubicBezTo>
                  <a:pt x="315599" y="263655"/>
                  <a:pt x="144239" y="256869"/>
                  <a:pt x="0" y="261610"/>
                </a:cubicBezTo>
                <a:cubicBezTo>
                  <a:pt x="-8419" y="186962"/>
                  <a:pt x="14970" y="73681"/>
                  <a:pt x="0" y="0"/>
                </a:cubicBezTo>
                <a:close/>
              </a:path>
              <a:path w="794173" h="261610" stroke="0" extrusionOk="0">
                <a:moveTo>
                  <a:pt x="0" y="0"/>
                </a:moveTo>
                <a:cubicBezTo>
                  <a:pt x="148028" y="-28301"/>
                  <a:pt x="248626" y="31301"/>
                  <a:pt x="381203" y="0"/>
                </a:cubicBezTo>
                <a:cubicBezTo>
                  <a:pt x="513780" y="-31301"/>
                  <a:pt x="619960" y="11035"/>
                  <a:pt x="794173" y="0"/>
                </a:cubicBezTo>
                <a:cubicBezTo>
                  <a:pt x="821309" y="58509"/>
                  <a:pt x="763564" y="186131"/>
                  <a:pt x="794173" y="261610"/>
                </a:cubicBezTo>
                <a:cubicBezTo>
                  <a:pt x="675122" y="299497"/>
                  <a:pt x="519918" y="240165"/>
                  <a:pt x="381203" y="261610"/>
                </a:cubicBezTo>
                <a:cubicBezTo>
                  <a:pt x="242488" y="283055"/>
                  <a:pt x="109282" y="216451"/>
                  <a:pt x="0" y="261610"/>
                </a:cubicBezTo>
                <a:cubicBezTo>
                  <a:pt x="-30856" y="198272"/>
                  <a:pt x="8628" y="102451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ea typeface="문체부 바탕체" panose="02030609000101010101" pitchFamily="17" charset="-127"/>
              </a:rPr>
              <a:t>실행 결과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5C7A2-0CAF-4AFC-B1CF-88345AF43623}"/>
              </a:ext>
            </a:extLst>
          </p:cNvPr>
          <p:cNvSpPr txBox="1"/>
          <p:nvPr/>
        </p:nvSpPr>
        <p:spPr>
          <a:xfrm>
            <a:off x="9070153" y="3718216"/>
            <a:ext cx="794173" cy="261610"/>
          </a:xfrm>
          <a:custGeom>
            <a:avLst/>
            <a:gdLst>
              <a:gd name="connsiteX0" fmla="*/ 0 w 794173"/>
              <a:gd name="connsiteY0" fmla="*/ 0 h 261610"/>
              <a:gd name="connsiteX1" fmla="*/ 412970 w 794173"/>
              <a:gd name="connsiteY1" fmla="*/ 0 h 261610"/>
              <a:gd name="connsiteX2" fmla="*/ 794173 w 794173"/>
              <a:gd name="connsiteY2" fmla="*/ 0 h 261610"/>
              <a:gd name="connsiteX3" fmla="*/ 794173 w 794173"/>
              <a:gd name="connsiteY3" fmla="*/ 261610 h 261610"/>
              <a:gd name="connsiteX4" fmla="*/ 420912 w 794173"/>
              <a:gd name="connsiteY4" fmla="*/ 261610 h 261610"/>
              <a:gd name="connsiteX5" fmla="*/ 0 w 794173"/>
              <a:gd name="connsiteY5" fmla="*/ 261610 h 261610"/>
              <a:gd name="connsiteX6" fmla="*/ 0 w 79417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173" h="261610" fill="none" extrusionOk="0">
                <a:moveTo>
                  <a:pt x="0" y="0"/>
                </a:moveTo>
                <a:cubicBezTo>
                  <a:pt x="198033" y="-29945"/>
                  <a:pt x="228435" y="507"/>
                  <a:pt x="412970" y="0"/>
                </a:cubicBezTo>
                <a:cubicBezTo>
                  <a:pt x="597505" y="-507"/>
                  <a:pt x="626117" y="30182"/>
                  <a:pt x="794173" y="0"/>
                </a:cubicBezTo>
                <a:cubicBezTo>
                  <a:pt x="816406" y="127899"/>
                  <a:pt x="779814" y="164842"/>
                  <a:pt x="794173" y="261610"/>
                </a:cubicBezTo>
                <a:cubicBezTo>
                  <a:pt x="647836" y="305816"/>
                  <a:pt x="526225" y="259565"/>
                  <a:pt x="420912" y="261610"/>
                </a:cubicBezTo>
                <a:cubicBezTo>
                  <a:pt x="315599" y="263655"/>
                  <a:pt x="144239" y="256869"/>
                  <a:pt x="0" y="261610"/>
                </a:cubicBezTo>
                <a:cubicBezTo>
                  <a:pt x="-8419" y="186962"/>
                  <a:pt x="14970" y="73681"/>
                  <a:pt x="0" y="0"/>
                </a:cubicBezTo>
                <a:close/>
              </a:path>
              <a:path w="794173" h="261610" stroke="0" extrusionOk="0">
                <a:moveTo>
                  <a:pt x="0" y="0"/>
                </a:moveTo>
                <a:cubicBezTo>
                  <a:pt x="148028" y="-28301"/>
                  <a:pt x="248626" y="31301"/>
                  <a:pt x="381203" y="0"/>
                </a:cubicBezTo>
                <a:cubicBezTo>
                  <a:pt x="513780" y="-31301"/>
                  <a:pt x="619960" y="11035"/>
                  <a:pt x="794173" y="0"/>
                </a:cubicBezTo>
                <a:cubicBezTo>
                  <a:pt x="821309" y="58509"/>
                  <a:pt x="763564" y="186131"/>
                  <a:pt x="794173" y="261610"/>
                </a:cubicBezTo>
                <a:cubicBezTo>
                  <a:pt x="675122" y="299497"/>
                  <a:pt x="519918" y="240165"/>
                  <a:pt x="381203" y="261610"/>
                </a:cubicBezTo>
                <a:cubicBezTo>
                  <a:pt x="242488" y="283055"/>
                  <a:pt x="109282" y="216451"/>
                  <a:pt x="0" y="261610"/>
                </a:cubicBezTo>
                <a:cubicBezTo>
                  <a:pt x="-30856" y="198272"/>
                  <a:pt x="8628" y="102451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ea typeface="문체부 바탕체" panose="02030609000101010101" pitchFamily="17" charset="-127"/>
              </a:rPr>
              <a:t>GPU </a:t>
            </a:r>
            <a:r>
              <a:rPr lang="ko-KR" altLang="en-US" sz="1100" dirty="0">
                <a:ea typeface="문체부 바탕체" panose="02030609000101010101" pitchFamily="17" charset="-127"/>
              </a:rPr>
              <a:t>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931D5-0BA6-4E0E-B79C-ABA824695597}"/>
              </a:ext>
            </a:extLst>
          </p:cNvPr>
          <p:cNvSpPr txBox="1"/>
          <p:nvPr/>
        </p:nvSpPr>
        <p:spPr>
          <a:xfrm>
            <a:off x="6569656" y="3543114"/>
            <a:ext cx="794173" cy="261610"/>
          </a:xfrm>
          <a:custGeom>
            <a:avLst/>
            <a:gdLst>
              <a:gd name="connsiteX0" fmla="*/ 0 w 794173"/>
              <a:gd name="connsiteY0" fmla="*/ 0 h 261610"/>
              <a:gd name="connsiteX1" fmla="*/ 412970 w 794173"/>
              <a:gd name="connsiteY1" fmla="*/ 0 h 261610"/>
              <a:gd name="connsiteX2" fmla="*/ 794173 w 794173"/>
              <a:gd name="connsiteY2" fmla="*/ 0 h 261610"/>
              <a:gd name="connsiteX3" fmla="*/ 794173 w 794173"/>
              <a:gd name="connsiteY3" fmla="*/ 261610 h 261610"/>
              <a:gd name="connsiteX4" fmla="*/ 420912 w 794173"/>
              <a:gd name="connsiteY4" fmla="*/ 261610 h 261610"/>
              <a:gd name="connsiteX5" fmla="*/ 0 w 794173"/>
              <a:gd name="connsiteY5" fmla="*/ 261610 h 261610"/>
              <a:gd name="connsiteX6" fmla="*/ 0 w 79417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173" h="261610" fill="none" extrusionOk="0">
                <a:moveTo>
                  <a:pt x="0" y="0"/>
                </a:moveTo>
                <a:cubicBezTo>
                  <a:pt x="198033" y="-29945"/>
                  <a:pt x="228435" y="507"/>
                  <a:pt x="412970" y="0"/>
                </a:cubicBezTo>
                <a:cubicBezTo>
                  <a:pt x="597505" y="-507"/>
                  <a:pt x="626117" y="30182"/>
                  <a:pt x="794173" y="0"/>
                </a:cubicBezTo>
                <a:cubicBezTo>
                  <a:pt x="816406" y="127899"/>
                  <a:pt x="779814" y="164842"/>
                  <a:pt x="794173" y="261610"/>
                </a:cubicBezTo>
                <a:cubicBezTo>
                  <a:pt x="647836" y="305816"/>
                  <a:pt x="526225" y="259565"/>
                  <a:pt x="420912" y="261610"/>
                </a:cubicBezTo>
                <a:cubicBezTo>
                  <a:pt x="315599" y="263655"/>
                  <a:pt x="144239" y="256869"/>
                  <a:pt x="0" y="261610"/>
                </a:cubicBezTo>
                <a:cubicBezTo>
                  <a:pt x="-8419" y="186962"/>
                  <a:pt x="14970" y="73681"/>
                  <a:pt x="0" y="0"/>
                </a:cubicBezTo>
                <a:close/>
              </a:path>
              <a:path w="794173" h="261610" stroke="0" extrusionOk="0">
                <a:moveTo>
                  <a:pt x="0" y="0"/>
                </a:moveTo>
                <a:cubicBezTo>
                  <a:pt x="148028" y="-28301"/>
                  <a:pt x="248626" y="31301"/>
                  <a:pt x="381203" y="0"/>
                </a:cubicBezTo>
                <a:cubicBezTo>
                  <a:pt x="513780" y="-31301"/>
                  <a:pt x="619960" y="11035"/>
                  <a:pt x="794173" y="0"/>
                </a:cubicBezTo>
                <a:cubicBezTo>
                  <a:pt x="821309" y="58509"/>
                  <a:pt x="763564" y="186131"/>
                  <a:pt x="794173" y="261610"/>
                </a:cubicBezTo>
                <a:cubicBezTo>
                  <a:pt x="675122" y="299497"/>
                  <a:pt x="519918" y="240165"/>
                  <a:pt x="381203" y="261610"/>
                </a:cubicBezTo>
                <a:cubicBezTo>
                  <a:pt x="242488" y="283055"/>
                  <a:pt x="109282" y="216451"/>
                  <a:pt x="0" y="261610"/>
                </a:cubicBezTo>
                <a:cubicBezTo>
                  <a:pt x="-30856" y="198272"/>
                  <a:pt x="8628" y="102451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ea typeface="문체부 바탕체" panose="02030609000101010101" pitchFamily="17" charset="-127"/>
              </a:rPr>
              <a:t>런타임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CCFB87-205E-4F2D-93D3-8ED2312A76C7}"/>
              </a:ext>
            </a:extLst>
          </p:cNvPr>
          <p:cNvSpPr/>
          <p:nvPr/>
        </p:nvSpPr>
        <p:spPr>
          <a:xfrm>
            <a:off x="6479249" y="5519426"/>
            <a:ext cx="1535197" cy="289703"/>
          </a:xfrm>
          <a:custGeom>
            <a:avLst/>
            <a:gdLst>
              <a:gd name="connsiteX0" fmla="*/ 0 w 1535197"/>
              <a:gd name="connsiteY0" fmla="*/ 48285 h 289703"/>
              <a:gd name="connsiteX1" fmla="*/ 48285 w 1535197"/>
              <a:gd name="connsiteY1" fmla="*/ 0 h 289703"/>
              <a:gd name="connsiteX2" fmla="*/ 499055 w 1535197"/>
              <a:gd name="connsiteY2" fmla="*/ 0 h 289703"/>
              <a:gd name="connsiteX3" fmla="*/ 964211 w 1535197"/>
              <a:gd name="connsiteY3" fmla="*/ 0 h 289703"/>
              <a:gd name="connsiteX4" fmla="*/ 1486912 w 1535197"/>
              <a:gd name="connsiteY4" fmla="*/ 0 h 289703"/>
              <a:gd name="connsiteX5" fmla="*/ 1535197 w 1535197"/>
              <a:gd name="connsiteY5" fmla="*/ 48285 h 289703"/>
              <a:gd name="connsiteX6" fmla="*/ 1535197 w 1535197"/>
              <a:gd name="connsiteY6" fmla="*/ 241418 h 289703"/>
              <a:gd name="connsiteX7" fmla="*/ 1486912 w 1535197"/>
              <a:gd name="connsiteY7" fmla="*/ 289703 h 289703"/>
              <a:gd name="connsiteX8" fmla="*/ 992983 w 1535197"/>
              <a:gd name="connsiteY8" fmla="*/ 289703 h 289703"/>
              <a:gd name="connsiteX9" fmla="*/ 527827 w 1535197"/>
              <a:gd name="connsiteY9" fmla="*/ 289703 h 289703"/>
              <a:gd name="connsiteX10" fmla="*/ 48285 w 1535197"/>
              <a:gd name="connsiteY10" fmla="*/ 289703 h 289703"/>
              <a:gd name="connsiteX11" fmla="*/ 0 w 1535197"/>
              <a:gd name="connsiteY11" fmla="*/ 241418 h 289703"/>
              <a:gd name="connsiteX12" fmla="*/ 0 w 1535197"/>
              <a:gd name="connsiteY12" fmla="*/ 48285 h 2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5197" h="289703" extrusionOk="0">
                <a:moveTo>
                  <a:pt x="0" y="48285"/>
                </a:moveTo>
                <a:cubicBezTo>
                  <a:pt x="3939" y="22086"/>
                  <a:pt x="20567" y="-1413"/>
                  <a:pt x="48285" y="0"/>
                </a:cubicBezTo>
                <a:cubicBezTo>
                  <a:pt x="143741" y="21614"/>
                  <a:pt x="344317" y="-8956"/>
                  <a:pt x="499055" y="0"/>
                </a:cubicBezTo>
                <a:cubicBezTo>
                  <a:pt x="653793" y="8956"/>
                  <a:pt x="825479" y="14088"/>
                  <a:pt x="964211" y="0"/>
                </a:cubicBezTo>
                <a:cubicBezTo>
                  <a:pt x="1102943" y="-14088"/>
                  <a:pt x="1312583" y="-11395"/>
                  <a:pt x="1486912" y="0"/>
                </a:cubicBezTo>
                <a:cubicBezTo>
                  <a:pt x="1515183" y="4879"/>
                  <a:pt x="1535392" y="27392"/>
                  <a:pt x="1535197" y="48285"/>
                </a:cubicBezTo>
                <a:cubicBezTo>
                  <a:pt x="1532033" y="102252"/>
                  <a:pt x="1540041" y="178257"/>
                  <a:pt x="1535197" y="241418"/>
                </a:cubicBezTo>
                <a:cubicBezTo>
                  <a:pt x="1536302" y="269121"/>
                  <a:pt x="1509763" y="285814"/>
                  <a:pt x="1486912" y="289703"/>
                </a:cubicBezTo>
                <a:cubicBezTo>
                  <a:pt x="1365310" y="276005"/>
                  <a:pt x="1213632" y="287586"/>
                  <a:pt x="992983" y="289703"/>
                </a:cubicBezTo>
                <a:cubicBezTo>
                  <a:pt x="772334" y="291820"/>
                  <a:pt x="671555" y="289544"/>
                  <a:pt x="527827" y="289703"/>
                </a:cubicBezTo>
                <a:cubicBezTo>
                  <a:pt x="384099" y="289862"/>
                  <a:pt x="157696" y="306844"/>
                  <a:pt x="48285" y="289703"/>
                </a:cubicBezTo>
                <a:cubicBezTo>
                  <a:pt x="22503" y="294026"/>
                  <a:pt x="2956" y="271561"/>
                  <a:pt x="0" y="241418"/>
                </a:cubicBezTo>
                <a:cubicBezTo>
                  <a:pt x="2107" y="167776"/>
                  <a:pt x="-6608" y="110182"/>
                  <a:pt x="0" y="48285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A0C82DB-4240-4B40-B511-EFFB1EE67BF1}"/>
              </a:ext>
            </a:extLst>
          </p:cNvPr>
          <p:cNvSpPr/>
          <p:nvPr/>
        </p:nvSpPr>
        <p:spPr>
          <a:xfrm>
            <a:off x="354107" y="1905779"/>
            <a:ext cx="1841046" cy="1898945"/>
          </a:xfrm>
          <a:custGeom>
            <a:avLst/>
            <a:gdLst>
              <a:gd name="connsiteX0" fmla="*/ 0 w 1841046"/>
              <a:gd name="connsiteY0" fmla="*/ 306847 h 1898945"/>
              <a:gd name="connsiteX1" fmla="*/ 306847 w 1841046"/>
              <a:gd name="connsiteY1" fmla="*/ 0 h 1898945"/>
              <a:gd name="connsiteX2" fmla="*/ 895976 w 1841046"/>
              <a:gd name="connsiteY2" fmla="*/ 0 h 1898945"/>
              <a:gd name="connsiteX3" fmla="*/ 1534199 w 1841046"/>
              <a:gd name="connsiteY3" fmla="*/ 0 h 1898945"/>
              <a:gd name="connsiteX4" fmla="*/ 1841046 w 1841046"/>
              <a:gd name="connsiteY4" fmla="*/ 306847 h 1898945"/>
              <a:gd name="connsiteX5" fmla="*/ 1841046 w 1841046"/>
              <a:gd name="connsiteY5" fmla="*/ 923767 h 1898945"/>
              <a:gd name="connsiteX6" fmla="*/ 1841046 w 1841046"/>
              <a:gd name="connsiteY6" fmla="*/ 1592098 h 1898945"/>
              <a:gd name="connsiteX7" fmla="*/ 1534199 w 1841046"/>
              <a:gd name="connsiteY7" fmla="*/ 1898945 h 1898945"/>
              <a:gd name="connsiteX8" fmla="*/ 908249 w 1841046"/>
              <a:gd name="connsiteY8" fmla="*/ 1898945 h 1898945"/>
              <a:gd name="connsiteX9" fmla="*/ 306847 w 1841046"/>
              <a:gd name="connsiteY9" fmla="*/ 1898945 h 1898945"/>
              <a:gd name="connsiteX10" fmla="*/ 0 w 1841046"/>
              <a:gd name="connsiteY10" fmla="*/ 1592098 h 1898945"/>
              <a:gd name="connsiteX11" fmla="*/ 0 w 1841046"/>
              <a:gd name="connsiteY11" fmla="*/ 949473 h 1898945"/>
              <a:gd name="connsiteX12" fmla="*/ 0 w 1841046"/>
              <a:gd name="connsiteY12" fmla="*/ 306847 h 189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046" h="1898945" extrusionOk="0">
                <a:moveTo>
                  <a:pt x="0" y="306847"/>
                </a:moveTo>
                <a:cubicBezTo>
                  <a:pt x="30985" y="141059"/>
                  <a:pt x="115035" y="-30064"/>
                  <a:pt x="306847" y="0"/>
                </a:cubicBezTo>
                <a:cubicBezTo>
                  <a:pt x="571459" y="-19710"/>
                  <a:pt x="713349" y="28451"/>
                  <a:pt x="895976" y="0"/>
                </a:cubicBezTo>
                <a:cubicBezTo>
                  <a:pt x="1078603" y="-28451"/>
                  <a:pt x="1338603" y="-27062"/>
                  <a:pt x="1534199" y="0"/>
                </a:cubicBezTo>
                <a:cubicBezTo>
                  <a:pt x="1696098" y="33859"/>
                  <a:pt x="1820845" y="140748"/>
                  <a:pt x="1841046" y="306847"/>
                </a:cubicBezTo>
                <a:cubicBezTo>
                  <a:pt x="1855136" y="606689"/>
                  <a:pt x="1820585" y="634391"/>
                  <a:pt x="1841046" y="923767"/>
                </a:cubicBezTo>
                <a:cubicBezTo>
                  <a:pt x="1861507" y="1213143"/>
                  <a:pt x="1831590" y="1457314"/>
                  <a:pt x="1841046" y="1592098"/>
                </a:cubicBezTo>
                <a:cubicBezTo>
                  <a:pt x="1871604" y="1790220"/>
                  <a:pt x="1678270" y="1873062"/>
                  <a:pt x="1534199" y="1898945"/>
                </a:cubicBezTo>
                <a:cubicBezTo>
                  <a:pt x="1347655" y="1927745"/>
                  <a:pt x="1165920" y="1920537"/>
                  <a:pt x="908249" y="1898945"/>
                </a:cubicBezTo>
                <a:cubicBezTo>
                  <a:pt x="650578" y="1877354"/>
                  <a:pt x="476474" y="1878638"/>
                  <a:pt x="306847" y="1898945"/>
                </a:cubicBezTo>
                <a:cubicBezTo>
                  <a:pt x="136840" y="1867878"/>
                  <a:pt x="-7832" y="1759108"/>
                  <a:pt x="0" y="1592098"/>
                </a:cubicBezTo>
                <a:cubicBezTo>
                  <a:pt x="-6814" y="1275433"/>
                  <a:pt x="-9820" y="1191157"/>
                  <a:pt x="0" y="949473"/>
                </a:cubicBezTo>
                <a:cubicBezTo>
                  <a:pt x="9820" y="707790"/>
                  <a:pt x="-1638" y="585021"/>
                  <a:pt x="0" y="30684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034D6E-4787-4E37-A925-F2F2367F96CB}"/>
              </a:ext>
            </a:extLst>
          </p:cNvPr>
          <p:cNvSpPr txBox="1"/>
          <p:nvPr/>
        </p:nvSpPr>
        <p:spPr>
          <a:xfrm>
            <a:off x="-33958" y="1823118"/>
            <a:ext cx="794173" cy="261610"/>
          </a:xfrm>
          <a:custGeom>
            <a:avLst/>
            <a:gdLst>
              <a:gd name="connsiteX0" fmla="*/ 0 w 794173"/>
              <a:gd name="connsiteY0" fmla="*/ 0 h 261610"/>
              <a:gd name="connsiteX1" fmla="*/ 412970 w 794173"/>
              <a:gd name="connsiteY1" fmla="*/ 0 h 261610"/>
              <a:gd name="connsiteX2" fmla="*/ 794173 w 794173"/>
              <a:gd name="connsiteY2" fmla="*/ 0 h 261610"/>
              <a:gd name="connsiteX3" fmla="*/ 794173 w 794173"/>
              <a:gd name="connsiteY3" fmla="*/ 261610 h 261610"/>
              <a:gd name="connsiteX4" fmla="*/ 420912 w 794173"/>
              <a:gd name="connsiteY4" fmla="*/ 261610 h 261610"/>
              <a:gd name="connsiteX5" fmla="*/ 0 w 794173"/>
              <a:gd name="connsiteY5" fmla="*/ 261610 h 261610"/>
              <a:gd name="connsiteX6" fmla="*/ 0 w 79417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173" h="261610" fill="none" extrusionOk="0">
                <a:moveTo>
                  <a:pt x="0" y="0"/>
                </a:moveTo>
                <a:cubicBezTo>
                  <a:pt x="198033" y="-29945"/>
                  <a:pt x="228435" y="507"/>
                  <a:pt x="412970" y="0"/>
                </a:cubicBezTo>
                <a:cubicBezTo>
                  <a:pt x="597505" y="-507"/>
                  <a:pt x="626117" y="30182"/>
                  <a:pt x="794173" y="0"/>
                </a:cubicBezTo>
                <a:cubicBezTo>
                  <a:pt x="816406" y="127899"/>
                  <a:pt x="779814" y="164842"/>
                  <a:pt x="794173" y="261610"/>
                </a:cubicBezTo>
                <a:cubicBezTo>
                  <a:pt x="647836" y="305816"/>
                  <a:pt x="526225" y="259565"/>
                  <a:pt x="420912" y="261610"/>
                </a:cubicBezTo>
                <a:cubicBezTo>
                  <a:pt x="315599" y="263655"/>
                  <a:pt x="144239" y="256869"/>
                  <a:pt x="0" y="261610"/>
                </a:cubicBezTo>
                <a:cubicBezTo>
                  <a:pt x="-8419" y="186962"/>
                  <a:pt x="14970" y="73681"/>
                  <a:pt x="0" y="0"/>
                </a:cubicBezTo>
                <a:close/>
              </a:path>
              <a:path w="794173" h="261610" stroke="0" extrusionOk="0">
                <a:moveTo>
                  <a:pt x="0" y="0"/>
                </a:moveTo>
                <a:cubicBezTo>
                  <a:pt x="148028" y="-28301"/>
                  <a:pt x="248626" y="31301"/>
                  <a:pt x="381203" y="0"/>
                </a:cubicBezTo>
                <a:cubicBezTo>
                  <a:pt x="513780" y="-31301"/>
                  <a:pt x="619960" y="11035"/>
                  <a:pt x="794173" y="0"/>
                </a:cubicBezTo>
                <a:cubicBezTo>
                  <a:pt x="821309" y="58509"/>
                  <a:pt x="763564" y="186131"/>
                  <a:pt x="794173" y="261610"/>
                </a:cubicBezTo>
                <a:cubicBezTo>
                  <a:pt x="675122" y="299497"/>
                  <a:pt x="519918" y="240165"/>
                  <a:pt x="381203" y="261610"/>
                </a:cubicBezTo>
                <a:cubicBezTo>
                  <a:pt x="242488" y="283055"/>
                  <a:pt x="109282" y="216451"/>
                  <a:pt x="0" y="261610"/>
                </a:cubicBezTo>
                <a:cubicBezTo>
                  <a:pt x="-30856" y="198272"/>
                  <a:pt x="8628" y="102451"/>
                  <a:pt x="0" y="0"/>
                </a:cubicBezTo>
                <a:close/>
              </a:path>
            </a:pathLst>
          </a:custGeom>
          <a:ln w="28575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3385130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ea typeface="문체부 바탕체" panose="02030609000101010101" pitchFamily="17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88594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87C3A61-DF65-483C-9880-3576B1378D62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Google drive 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연동 방법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B432F45-F4E4-4880-9B8E-74C434DA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322793"/>
            <a:ext cx="6907129" cy="16663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4464B96-1CAE-45AB-A810-F4F3391A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14675"/>
            <a:ext cx="3623982" cy="26120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3160F1C-27A5-422B-A3DD-E7AF904F3D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76"/>
          <a:stretch/>
        </p:blipFill>
        <p:spPr>
          <a:xfrm>
            <a:off x="4870636" y="2592200"/>
            <a:ext cx="6810375" cy="26955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88CCFD-5B58-4554-96C7-4E6C2B90E57B}"/>
              </a:ext>
            </a:extLst>
          </p:cNvPr>
          <p:cNvSpPr/>
          <p:nvPr/>
        </p:nvSpPr>
        <p:spPr>
          <a:xfrm>
            <a:off x="2214282" y="4379818"/>
            <a:ext cx="1246094" cy="63599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743707-4FE0-4F01-9EED-BCDF0E57F808}"/>
              </a:ext>
            </a:extLst>
          </p:cNvPr>
          <p:cNvSpPr/>
          <p:nvPr/>
        </p:nvSpPr>
        <p:spPr>
          <a:xfrm>
            <a:off x="174812" y="1197287"/>
            <a:ext cx="403411" cy="3984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A13F2B-89CC-47DA-B2B2-3F5D32EA4970}"/>
              </a:ext>
            </a:extLst>
          </p:cNvPr>
          <p:cNvSpPr/>
          <p:nvPr/>
        </p:nvSpPr>
        <p:spPr>
          <a:xfrm>
            <a:off x="551331" y="3137586"/>
            <a:ext cx="403411" cy="3984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49C2A0-D8C0-495C-9BB0-EFF3B274B2B3}"/>
              </a:ext>
            </a:extLst>
          </p:cNvPr>
          <p:cNvSpPr/>
          <p:nvPr/>
        </p:nvSpPr>
        <p:spPr>
          <a:xfrm>
            <a:off x="4668930" y="2942292"/>
            <a:ext cx="403411" cy="3984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E2FD3-0BF8-4B1A-A699-726D1235BB66}"/>
              </a:ext>
            </a:extLst>
          </p:cNvPr>
          <p:cNvSpPr/>
          <p:nvPr/>
        </p:nvSpPr>
        <p:spPr>
          <a:xfrm>
            <a:off x="5244353" y="3648635"/>
            <a:ext cx="2823882" cy="426164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5467D-BF46-406B-9B6C-93077F6F8456}"/>
              </a:ext>
            </a:extLst>
          </p:cNvPr>
          <p:cNvSpPr txBox="1"/>
          <p:nvPr/>
        </p:nvSpPr>
        <p:spPr>
          <a:xfrm>
            <a:off x="4910420" y="53379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google drive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 연동을 해주어야 </a:t>
            </a:r>
            <a:endParaRPr lang="en-US" altLang="ko-KR" dirty="0">
              <a:ea typeface="문체부 바탕체" panose="02030609000101010101" pitchFamily="17" charset="-127"/>
              <a:sym typeface="Wingdings" panose="05000000000000000000" pitchFamily="2" charset="2"/>
            </a:endParaRPr>
          </a:p>
          <a:p>
            <a:pPr algn="l"/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코드 속에서 </a:t>
            </a:r>
            <a:r>
              <a:rPr lang="ko-KR" altLang="en-US" b="1" dirty="0">
                <a:solidFill>
                  <a:srgbClr val="002060"/>
                </a:solidFill>
                <a:ea typeface="문체부 바탕체" panose="02030609000101010101" pitchFamily="17" charset="-127"/>
                <a:sym typeface="Wingdings" panose="05000000000000000000" pitchFamily="2" charset="2"/>
              </a:rPr>
              <a:t>파일을 추가 하거나 불러오게 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될 경우     파일이 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drive</a:t>
            </a:r>
            <a:r>
              <a:rPr lang="ko-KR" altLang="en-US" dirty="0">
                <a:ea typeface="문체부 바탕체" panose="02030609000101010101" pitchFamily="17" charset="-127"/>
                <a:sym typeface="Wingdings" panose="05000000000000000000" pitchFamily="2" charset="2"/>
              </a:rPr>
              <a:t>에 저장이 가능해지며 사용 할 수 있게 된다</a:t>
            </a:r>
            <a:r>
              <a:rPr lang="en-US" altLang="ko-KR" dirty="0">
                <a:ea typeface="문체부 바탕체" panose="02030609000101010101" pitchFamily="17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447EC9-6B40-4705-9560-36223D296900}"/>
              </a:ext>
            </a:extLst>
          </p:cNvPr>
          <p:cNvSpPr/>
          <p:nvPr/>
        </p:nvSpPr>
        <p:spPr>
          <a:xfrm>
            <a:off x="6130297" y="2956411"/>
            <a:ext cx="543219" cy="398431"/>
          </a:xfrm>
          <a:prstGeom prst="rect">
            <a:avLst/>
          </a:prstGeom>
          <a:noFill/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F306D35-7216-43C5-8776-3E3DB006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95" y="1743473"/>
            <a:ext cx="2211634" cy="45680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6C6B24-A934-420E-8066-4CC81852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47" y="2136714"/>
            <a:ext cx="6010275" cy="9525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D99DF3C-4D37-4CA2-A957-B0B7D72BC4DF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.</a:t>
            </a:r>
            <a:r>
              <a:rPr lang="en-US" altLang="ko-KR" sz="3000" dirty="0" err="1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py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파일을 </a:t>
            </a:r>
            <a:r>
              <a:rPr lang="en-US" altLang="ko-KR" sz="3000" dirty="0" err="1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colab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에 사용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1578-613C-48EF-B594-5545BD48D26B}"/>
              </a:ext>
            </a:extLst>
          </p:cNvPr>
          <p:cNvSpPr txBox="1"/>
          <p:nvPr/>
        </p:nvSpPr>
        <p:spPr>
          <a:xfrm>
            <a:off x="3747246" y="3429000"/>
            <a:ext cx="8125942" cy="1670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문체부 바탕체" panose="02030609000101010101" pitchFamily="17" charset="-127"/>
              </a:rPr>
              <a:t>코드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002060"/>
                </a:solidFill>
              </a:rPr>
              <a:t>!python3 ‘./</a:t>
            </a:r>
            <a:r>
              <a:rPr lang="ko-KR" altLang="en-US" sz="2200" b="1" dirty="0">
                <a:solidFill>
                  <a:srgbClr val="002060"/>
                </a:solidFill>
              </a:rPr>
              <a:t>파일 경로</a:t>
            </a:r>
            <a:r>
              <a:rPr lang="en-US" altLang="ko-KR" sz="2200" b="1" dirty="0">
                <a:solidFill>
                  <a:srgbClr val="002060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ea typeface="문체부 바탕체" panose="02030609000101010101" pitchFamily="17" charset="-127"/>
              </a:rPr>
              <a:t>참고 </a:t>
            </a:r>
            <a:r>
              <a:rPr lang="en-US" altLang="ko-KR" sz="1500" dirty="0">
                <a:ea typeface="문체부 바탕체" panose="02030609000101010101" pitchFamily="17" charset="-127"/>
              </a:rPr>
              <a:t>: ! </a:t>
            </a:r>
            <a:r>
              <a:rPr lang="ko-KR" altLang="en-US" sz="1500" dirty="0">
                <a:ea typeface="문체부 바탕체" panose="02030609000101010101" pitchFamily="17" charset="-127"/>
              </a:rPr>
              <a:t>코드 셀에 붙이고 터미널 명령어를 입력하여 실행하면 터미널에서 실행하는 것과 같은 </a:t>
            </a:r>
            <a:endParaRPr lang="en-US" altLang="ko-KR" sz="1500" dirty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ea typeface="문체부 바탕체" panose="02030609000101010101" pitchFamily="17" charset="-127"/>
              </a:rPr>
              <a:t>결과가 출력된다</a:t>
            </a:r>
            <a:r>
              <a:rPr lang="en-US" altLang="ko-KR" sz="1500" dirty="0">
                <a:ea typeface="문체부 바탕체" panose="02030609000101010101" pitchFamily="17" charset="-127"/>
              </a:rPr>
              <a:t>.</a:t>
            </a:r>
            <a:endParaRPr lang="ko-KR" altLang="en-US" sz="1500" dirty="0">
              <a:ea typeface="문체부 바탕체" panose="02030609000101010101" pitchFamily="17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1C1372-7D90-4795-BE29-8A4DA553B4DB}"/>
              </a:ext>
            </a:extLst>
          </p:cNvPr>
          <p:cNvSpPr/>
          <p:nvPr/>
        </p:nvSpPr>
        <p:spPr>
          <a:xfrm>
            <a:off x="1973074" y="5163671"/>
            <a:ext cx="1004047" cy="242048"/>
          </a:xfrm>
          <a:custGeom>
            <a:avLst/>
            <a:gdLst>
              <a:gd name="connsiteX0" fmla="*/ 0 w 1004047"/>
              <a:gd name="connsiteY0" fmla="*/ 40342 h 242048"/>
              <a:gd name="connsiteX1" fmla="*/ 40342 w 1004047"/>
              <a:gd name="connsiteY1" fmla="*/ 0 h 242048"/>
              <a:gd name="connsiteX2" fmla="*/ 483556 w 1004047"/>
              <a:gd name="connsiteY2" fmla="*/ 0 h 242048"/>
              <a:gd name="connsiteX3" fmla="*/ 963705 w 1004047"/>
              <a:gd name="connsiteY3" fmla="*/ 0 h 242048"/>
              <a:gd name="connsiteX4" fmla="*/ 1004047 w 1004047"/>
              <a:gd name="connsiteY4" fmla="*/ 40342 h 242048"/>
              <a:gd name="connsiteX5" fmla="*/ 1004047 w 1004047"/>
              <a:gd name="connsiteY5" fmla="*/ 201706 h 242048"/>
              <a:gd name="connsiteX6" fmla="*/ 963705 w 1004047"/>
              <a:gd name="connsiteY6" fmla="*/ 242048 h 242048"/>
              <a:gd name="connsiteX7" fmla="*/ 483556 w 1004047"/>
              <a:gd name="connsiteY7" fmla="*/ 242048 h 242048"/>
              <a:gd name="connsiteX8" fmla="*/ 40342 w 1004047"/>
              <a:gd name="connsiteY8" fmla="*/ 242048 h 242048"/>
              <a:gd name="connsiteX9" fmla="*/ 0 w 1004047"/>
              <a:gd name="connsiteY9" fmla="*/ 201706 h 242048"/>
              <a:gd name="connsiteX10" fmla="*/ 0 w 1004047"/>
              <a:gd name="connsiteY10" fmla="*/ 40342 h 24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4047" h="242048" extrusionOk="0">
                <a:moveTo>
                  <a:pt x="0" y="40342"/>
                </a:moveTo>
                <a:cubicBezTo>
                  <a:pt x="3840" y="18518"/>
                  <a:pt x="15972" y="-2812"/>
                  <a:pt x="40342" y="0"/>
                </a:cubicBezTo>
                <a:cubicBezTo>
                  <a:pt x="148008" y="20898"/>
                  <a:pt x="306002" y="13761"/>
                  <a:pt x="483556" y="0"/>
                </a:cubicBezTo>
                <a:cubicBezTo>
                  <a:pt x="661110" y="-13761"/>
                  <a:pt x="807822" y="-10011"/>
                  <a:pt x="963705" y="0"/>
                </a:cubicBezTo>
                <a:cubicBezTo>
                  <a:pt x="985790" y="874"/>
                  <a:pt x="998978" y="18907"/>
                  <a:pt x="1004047" y="40342"/>
                </a:cubicBezTo>
                <a:cubicBezTo>
                  <a:pt x="997474" y="111244"/>
                  <a:pt x="1005040" y="132637"/>
                  <a:pt x="1004047" y="201706"/>
                </a:cubicBezTo>
                <a:cubicBezTo>
                  <a:pt x="1008380" y="226776"/>
                  <a:pt x="986831" y="241048"/>
                  <a:pt x="963705" y="242048"/>
                </a:cubicBezTo>
                <a:cubicBezTo>
                  <a:pt x="866891" y="219045"/>
                  <a:pt x="684130" y="229604"/>
                  <a:pt x="483556" y="242048"/>
                </a:cubicBezTo>
                <a:cubicBezTo>
                  <a:pt x="282982" y="254492"/>
                  <a:pt x="175168" y="222391"/>
                  <a:pt x="40342" y="242048"/>
                </a:cubicBezTo>
                <a:cubicBezTo>
                  <a:pt x="17766" y="238496"/>
                  <a:pt x="0" y="222379"/>
                  <a:pt x="0" y="201706"/>
                </a:cubicBezTo>
                <a:cubicBezTo>
                  <a:pt x="6663" y="167630"/>
                  <a:pt x="-796" y="94253"/>
                  <a:pt x="0" y="40342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FFE51B-14BC-440A-874F-37BB797588EA}"/>
              </a:ext>
            </a:extLst>
          </p:cNvPr>
          <p:cNvSpPr/>
          <p:nvPr/>
        </p:nvSpPr>
        <p:spPr>
          <a:xfrm>
            <a:off x="3657600" y="2164108"/>
            <a:ext cx="3648636" cy="339786"/>
          </a:xfrm>
          <a:custGeom>
            <a:avLst/>
            <a:gdLst>
              <a:gd name="connsiteX0" fmla="*/ 0 w 3648636"/>
              <a:gd name="connsiteY0" fmla="*/ 56632 h 339786"/>
              <a:gd name="connsiteX1" fmla="*/ 56632 w 3648636"/>
              <a:gd name="connsiteY1" fmla="*/ 0 h 339786"/>
              <a:gd name="connsiteX2" fmla="*/ 575153 w 3648636"/>
              <a:gd name="connsiteY2" fmla="*/ 0 h 339786"/>
              <a:gd name="connsiteX3" fmla="*/ 1129028 w 3648636"/>
              <a:gd name="connsiteY3" fmla="*/ 0 h 339786"/>
              <a:gd name="connsiteX4" fmla="*/ 1647549 w 3648636"/>
              <a:gd name="connsiteY4" fmla="*/ 0 h 339786"/>
              <a:gd name="connsiteX5" fmla="*/ 2272132 w 3648636"/>
              <a:gd name="connsiteY5" fmla="*/ 0 h 339786"/>
              <a:gd name="connsiteX6" fmla="*/ 2896714 w 3648636"/>
              <a:gd name="connsiteY6" fmla="*/ 0 h 339786"/>
              <a:gd name="connsiteX7" fmla="*/ 3592004 w 3648636"/>
              <a:gd name="connsiteY7" fmla="*/ 0 h 339786"/>
              <a:gd name="connsiteX8" fmla="*/ 3648636 w 3648636"/>
              <a:gd name="connsiteY8" fmla="*/ 56632 h 339786"/>
              <a:gd name="connsiteX9" fmla="*/ 3648636 w 3648636"/>
              <a:gd name="connsiteY9" fmla="*/ 283154 h 339786"/>
              <a:gd name="connsiteX10" fmla="*/ 3592004 w 3648636"/>
              <a:gd name="connsiteY10" fmla="*/ 339786 h 339786"/>
              <a:gd name="connsiteX11" fmla="*/ 2967422 w 3648636"/>
              <a:gd name="connsiteY11" fmla="*/ 339786 h 339786"/>
              <a:gd name="connsiteX12" fmla="*/ 2342839 w 3648636"/>
              <a:gd name="connsiteY12" fmla="*/ 339786 h 339786"/>
              <a:gd name="connsiteX13" fmla="*/ 1753611 w 3648636"/>
              <a:gd name="connsiteY13" fmla="*/ 339786 h 339786"/>
              <a:gd name="connsiteX14" fmla="*/ 1164382 w 3648636"/>
              <a:gd name="connsiteY14" fmla="*/ 339786 h 339786"/>
              <a:gd name="connsiteX15" fmla="*/ 645861 w 3648636"/>
              <a:gd name="connsiteY15" fmla="*/ 339786 h 339786"/>
              <a:gd name="connsiteX16" fmla="*/ 56632 w 3648636"/>
              <a:gd name="connsiteY16" fmla="*/ 339786 h 339786"/>
              <a:gd name="connsiteX17" fmla="*/ 0 w 3648636"/>
              <a:gd name="connsiteY17" fmla="*/ 283154 h 339786"/>
              <a:gd name="connsiteX18" fmla="*/ 0 w 3648636"/>
              <a:gd name="connsiteY18" fmla="*/ 56632 h 33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48636" h="339786" extrusionOk="0">
                <a:moveTo>
                  <a:pt x="0" y="56632"/>
                </a:moveTo>
                <a:cubicBezTo>
                  <a:pt x="6939" y="26179"/>
                  <a:pt x="23493" y="-2505"/>
                  <a:pt x="56632" y="0"/>
                </a:cubicBezTo>
                <a:cubicBezTo>
                  <a:pt x="241608" y="-15008"/>
                  <a:pt x="407448" y="3473"/>
                  <a:pt x="575153" y="0"/>
                </a:cubicBezTo>
                <a:cubicBezTo>
                  <a:pt x="742858" y="-3473"/>
                  <a:pt x="986821" y="-1092"/>
                  <a:pt x="1129028" y="0"/>
                </a:cubicBezTo>
                <a:cubicBezTo>
                  <a:pt x="1271236" y="1092"/>
                  <a:pt x="1455074" y="-9508"/>
                  <a:pt x="1647549" y="0"/>
                </a:cubicBezTo>
                <a:cubicBezTo>
                  <a:pt x="1840024" y="9508"/>
                  <a:pt x="2078501" y="11587"/>
                  <a:pt x="2272132" y="0"/>
                </a:cubicBezTo>
                <a:cubicBezTo>
                  <a:pt x="2465763" y="-11587"/>
                  <a:pt x="2682148" y="13604"/>
                  <a:pt x="2896714" y="0"/>
                </a:cubicBezTo>
                <a:cubicBezTo>
                  <a:pt x="3111280" y="-13604"/>
                  <a:pt x="3289848" y="4989"/>
                  <a:pt x="3592004" y="0"/>
                </a:cubicBezTo>
                <a:cubicBezTo>
                  <a:pt x="3626901" y="3394"/>
                  <a:pt x="3646010" y="22678"/>
                  <a:pt x="3648636" y="56632"/>
                </a:cubicBezTo>
                <a:cubicBezTo>
                  <a:pt x="3647852" y="146912"/>
                  <a:pt x="3651334" y="174649"/>
                  <a:pt x="3648636" y="283154"/>
                </a:cubicBezTo>
                <a:cubicBezTo>
                  <a:pt x="3648139" y="308458"/>
                  <a:pt x="3623281" y="337062"/>
                  <a:pt x="3592004" y="339786"/>
                </a:cubicBezTo>
                <a:cubicBezTo>
                  <a:pt x="3382343" y="327296"/>
                  <a:pt x="3109957" y="349299"/>
                  <a:pt x="2967422" y="339786"/>
                </a:cubicBezTo>
                <a:cubicBezTo>
                  <a:pt x="2824887" y="330273"/>
                  <a:pt x="2521327" y="309642"/>
                  <a:pt x="2342839" y="339786"/>
                </a:cubicBezTo>
                <a:cubicBezTo>
                  <a:pt x="2164351" y="369930"/>
                  <a:pt x="1939429" y="368517"/>
                  <a:pt x="1753611" y="339786"/>
                </a:cubicBezTo>
                <a:cubicBezTo>
                  <a:pt x="1567793" y="311055"/>
                  <a:pt x="1366716" y="312929"/>
                  <a:pt x="1164382" y="339786"/>
                </a:cubicBezTo>
                <a:cubicBezTo>
                  <a:pt x="962048" y="366643"/>
                  <a:pt x="773582" y="330036"/>
                  <a:pt x="645861" y="339786"/>
                </a:cubicBezTo>
                <a:cubicBezTo>
                  <a:pt x="518140" y="349536"/>
                  <a:pt x="287609" y="347127"/>
                  <a:pt x="56632" y="339786"/>
                </a:cubicBezTo>
                <a:cubicBezTo>
                  <a:pt x="32883" y="338187"/>
                  <a:pt x="3746" y="317095"/>
                  <a:pt x="0" y="283154"/>
                </a:cubicBezTo>
                <a:cubicBezTo>
                  <a:pt x="-10840" y="180523"/>
                  <a:pt x="4555" y="110787"/>
                  <a:pt x="0" y="56632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FBD1EB-2FAF-428B-B4DB-CE4ED925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7" y="1506570"/>
            <a:ext cx="8864352" cy="441798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73BE4-8505-4AD7-B537-CEFB559D9ABA}"/>
              </a:ext>
            </a:extLst>
          </p:cNvPr>
          <p:cNvSpPr/>
          <p:nvPr/>
        </p:nvSpPr>
        <p:spPr>
          <a:xfrm>
            <a:off x="5593976" y="1721224"/>
            <a:ext cx="3625353" cy="4016188"/>
          </a:xfrm>
          <a:custGeom>
            <a:avLst/>
            <a:gdLst>
              <a:gd name="connsiteX0" fmla="*/ 0 w 3625353"/>
              <a:gd name="connsiteY0" fmla="*/ 604238 h 4016188"/>
              <a:gd name="connsiteX1" fmla="*/ 604238 w 3625353"/>
              <a:gd name="connsiteY1" fmla="*/ 0 h 4016188"/>
              <a:gd name="connsiteX2" fmla="*/ 1160120 w 3625353"/>
              <a:gd name="connsiteY2" fmla="*/ 0 h 4016188"/>
              <a:gd name="connsiteX3" fmla="*/ 1740170 w 3625353"/>
              <a:gd name="connsiteY3" fmla="*/ 0 h 4016188"/>
              <a:gd name="connsiteX4" fmla="*/ 2296052 w 3625353"/>
              <a:gd name="connsiteY4" fmla="*/ 0 h 4016188"/>
              <a:gd name="connsiteX5" fmla="*/ 3021115 w 3625353"/>
              <a:gd name="connsiteY5" fmla="*/ 0 h 4016188"/>
              <a:gd name="connsiteX6" fmla="*/ 3625353 w 3625353"/>
              <a:gd name="connsiteY6" fmla="*/ 604238 h 4016188"/>
              <a:gd name="connsiteX7" fmla="*/ 3625353 w 3625353"/>
              <a:gd name="connsiteY7" fmla="*/ 1109626 h 4016188"/>
              <a:gd name="connsiteX8" fmla="*/ 3625353 w 3625353"/>
              <a:gd name="connsiteY8" fmla="*/ 1615014 h 4016188"/>
              <a:gd name="connsiteX9" fmla="*/ 3625353 w 3625353"/>
              <a:gd name="connsiteY9" fmla="*/ 2232711 h 4016188"/>
              <a:gd name="connsiteX10" fmla="*/ 3625353 w 3625353"/>
              <a:gd name="connsiteY10" fmla="*/ 2766176 h 4016188"/>
              <a:gd name="connsiteX11" fmla="*/ 3625353 w 3625353"/>
              <a:gd name="connsiteY11" fmla="*/ 3411950 h 4016188"/>
              <a:gd name="connsiteX12" fmla="*/ 3021115 w 3625353"/>
              <a:gd name="connsiteY12" fmla="*/ 4016188 h 4016188"/>
              <a:gd name="connsiteX13" fmla="*/ 2368558 w 3625353"/>
              <a:gd name="connsiteY13" fmla="*/ 4016188 h 4016188"/>
              <a:gd name="connsiteX14" fmla="*/ 1764339 w 3625353"/>
              <a:gd name="connsiteY14" fmla="*/ 4016188 h 4016188"/>
              <a:gd name="connsiteX15" fmla="*/ 1208457 w 3625353"/>
              <a:gd name="connsiteY15" fmla="*/ 4016188 h 4016188"/>
              <a:gd name="connsiteX16" fmla="*/ 604238 w 3625353"/>
              <a:gd name="connsiteY16" fmla="*/ 4016188 h 4016188"/>
              <a:gd name="connsiteX17" fmla="*/ 0 w 3625353"/>
              <a:gd name="connsiteY17" fmla="*/ 3411950 h 4016188"/>
              <a:gd name="connsiteX18" fmla="*/ 0 w 3625353"/>
              <a:gd name="connsiteY18" fmla="*/ 2906562 h 4016188"/>
              <a:gd name="connsiteX19" fmla="*/ 0 w 3625353"/>
              <a:gd name="connsiteY19" fmla="*/ 2429251 h 4016188"/>
              <a:gd name="connsiteX20" fmla="*/ 0 w 3625353"/>
              <a:gd name="connsiteY20" fmla="*/ 1867708 h 4016188"/>
              <a:gd name="connsiteX21" fmla="*/ 0 w 3625353"/>
              <a:gd name="connsiteY21" fmla="*/ 1278089 h 4016188"/>
              <a:gd name="connsiteX22" fmla="*/ 0 w 3625353"/>
              <a:gd name="connsiteY22" fmla="*/ 604238 h 401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25353" h="4016188" extrusionOk="0">
                <a:moveTo>
                  <a:pt x="0" y="604238"/>
                </a:moveTo>
                <a:cubicBezTo>
                  <a:pt x="67315" y="278521"/>
                  <a:pt x="243094" y="-36909"/>
                  <a:pt x="604238" y="0"/>
                </a:cubicBezTo>
                <a:cubicBezTo>
                  <a:pt x="744932" y="-19599"/>
                  <a:pt x="977875" y="2602"/>
                  <a:pt x="1160120" y="0"/>
                </a:cubicBezTo>
                <a:cubicBezTo>
                  <a:pt x="1342365" y="-2602"/>
                  <a:pt x="1526641" y="6585"/>
                  <a:pt x="1740170" y="0"/>
                </a:cubicBezTo>
                <a:cubicBezTo>
                  <a:pt x="1953699" y="-6585"/>
                  <a:pt x="2088922" y="9162"/>
                  <a:pt x="2296052" y="0"/>
                </a:cubicBezTo>
                <a:cubicBezTo>
                  <a:pt x="2503182" y="-9162"/>
                  <a:pt x="2800986" y="-25894"/>
                  <a:pt x="3021115" y="0"/>
                </a:cubicBezTo>
                <a:cubicBezTo>
                  <a:pt x="3400030" y="10328"/>
                  <a:pt x="3642846" y="249518"/>
                  <a:pt x="3625353" y="604238"/>
                </a:cubicBezTo>
                <a:cubicBezTo>
                  <a:pt x="3605488" y="808116"/>
                  <a:pt x="3647226" y="978589"/>
                  <a:pt x="3625353" y="1109626"/>
                </a:cubicBezTo>
                <a:cubicBezTo>
                  <a:pt x="3603480" y="1240663"/>
                  <a:pt x="3627316" y="1386733"/>
                  <a:pt x="3625353" y="1615014"/>
                </a:cubicBezTo>
                <a:cubicBezTo>
                  <a:pt x="3623390" y="1843295"/>
                  <a:pt x="3637717" y="2058563"/>
                  <a:pt x="3625353" y="2232711"/>
                </a:cubicBezTo>
                <a:cubicBezTo>
                  <a:pt x="3612989" y="2406859"/>
                  <a:pt x="3621319" y="2500139"/>
                  <a:pt x="3625353" y="2766176"/>
                </a:cubicBezTo>
                <a:cubicBezTo>
                  <a:pt x="3629387" y="3032214"/>
                  <a:pt x="3652908" y="3263832"/>
                  <a:pt x="3625353" y="3411950"/>
                </a:cubicBezTo>
                <a:cubicBezTo>
                  <a:pt x="3641872" y="3826311"/>
                  <a:pt x="3377981" y="4043416"/>
                  <a:pt x="3021115" y="4016188"/>
                </a:cubicBezTo>
                <a:cubicBezTo>
                  <a:pt x="2864341" y="4015425"/>
                  <a:pt x="2624404" y="4011153"/>
                  <a:pt x="2368558" y="4016188"/>
                </a:cubicBezTo>
                <a:cubicBezTo>
                  <a:pt x="2112712" y="4021223"/>
                  <a:pt x="2025816" y="4026998"/>
                  <a:pt x="1764339" y="4016188"/>
                </a:cubicBezTo>
                <a:cubicBezTo>
                  <a:pt x="1502862" y="4005378"/>
                  <a:pt x="1374504" y="4023749"/>
                  <a:pt x="1208457" y="4016188"/>
                </a:cubicBezTo>
                <a:cubicBezTo>
                  <a:pt x="1042410" y="4008627"/>
                  <a:pt x="832769" y="4022990"/>
                  <a:pt x="604238" y="4016188"/>
                </a:cubicBezTo>
                <a:cubicBezTo>
                  <a:pt x="278915" y="4014406"/>
                  <a:pt x="51095" y="3781994"/>
                  <a:pt x="0" y="3411950"/>
                </a:cubicBezTo>
                <a:cubicBezTo>
                  <a:pt x="-3536" y="3186302"/>
                  <a:pt x="7751" y="3140153"/>
                  <a:pt x="0" y="2906562"/>
                </a:cubicBezTo>
                <a:cubicBezTo>
                  <a:pt x="-7751" y="2672971"/>
                  <a:pt x="11348" y="2559146"/>
                  <a:pt x="0" y="2429251"/>
                </a:cubicBezTo>
                <a:cubicBezTo>
                  <a:pt x="-11348" y="2299356"/>
                  <a:pt x="9265" y="1993159"/>
                  <a:pt x="0" y="1867708"/>
                </a:cubicBezTo>
                <a:cubicBezTo>
                  <a:pt x="-9265" y="1742257"/>
                  <a:pt x="21985" y="1424513"/>
                  <a:pt x="0" y="1278089"/>
                </a:cubicBezTo>
                <a:cubicBezTo>
                  <a:pt x="-21985" y="1131665"/>
                  <a:pt x="20816" y="927232"/>
                  <a:pt x="0" y="604238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446F9-3451-4942-A30B-3DD046C5D51E}"/>
              </a:ext>
            </a:extLst>
          </p:cNvPr>
          <p:cNvSpPr txBox="1"/>
          <p:nvPr/>
        </p:nvSpPr>
        <p:spPr>
          <a:xfrm>
            <a:off x="8668872" y="2204428"/>
            <a:ext cx="28149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>
                <a:ea typeface="문체부 바탕체" panose="02030609000101010101" pitchFamily="17" charset="-127"/>
              </a:rPr>
              <a:t>코드도 바로 수정 가능</a:t>
            </a:r>
            <a:r>
              <a:rPr lang="en-US" altLang="ko-KR" sz="1800" dirty="0">
                <a:ea typeface="문체부 바탕체" panose="02030609000101010101" pitchFamily="17" charset="-127"/>
              </a:rPr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3F2C44-13A5-4DD5-9451-F53EE597FFB1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.</a:t>
            </a:r>
            <a:r>
              <a:rPr lang="en-US" altLang="ko-KR" sz="3000" dirty="0" err="1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py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파일을 </a:t>
            </a:r>
            <a:r>
              <a:rPr lang="en-US" altLang="ko-KR" sz="3000" dirty="0" err="1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colab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에 사용 방법</a:t>
            </a:r>
          </a:p>
        </p:txBody>
      </p:sp>
    </p:spTree>
    <p:extLst>
      <p:ext uri="{BB962C8B-B14F-4D97-AF65-F5344CB8AC3E}">
        <p14:creationId xmlns:p14="http://schemas.microsoft.com/office/powerpoint/2010/main" val="29898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D99DF3C-4D37-4CA2-A957-B0B7D72BC4DF}"/>
              </a:ext>
            </a:extLst>
          </p:cNvPr>
          <p:cNvSpPr txBox="1">
            <a:spLocks/>
          </p:cNvSpPr>
          <p:nvPr/>
        </p:nvSpPr>
        <p:spPr>
          <a:xfrm>
            <a:off x="609600" y="54645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 err="1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Github</a:t>
            </a:r>
            <a:r>
              <a:rPr lang="en-US" altLang="ko-KR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문체부 제목 바탕체" panose="02030609000101010101" pitchFamily="17" charset="-127"/>
                <a:cs typeface="함초롬돋움" panose="020B0604000101010101" pitchFamily="50" charset="-127"/>
              </a:rPr>
              <a:t>파일 연동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676046-0115-4E04-B7E2-8C01F42F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0" y="1658898"/>
            <a:ext cx="6043332" cy="209688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36B737-2097-4D9F-9E2C-9891CF711F81}"/>
              </a:ext>
            </a:extLst>
          </p:cNvPr>
          <p:cNvSpPr/>
          <p:nvPr/>
        </p:nvSpPr>
        <p:spPr>
          <a:xfrm>
            <a:off x="4312863" y="2473830"/>
            <a:ext cx="2186549" cy="296264"/>
          </a:xfrm>
          <a:custGeom>
            <a:avLst/>
            <a:gdLst>
              <a:gd name="connsiteX0" fmla="*/ 0 w 2186549"/>
              <a:gd name="connsiteY0" fmla="*/ 49378 h 296264"/>
              <a:gd name="connsiteX1" fmla="*/ 49378 w 2186549"/>
              <a:gd name="connsiteY1" fmla="*/ 0 h 296264"/>
              <a:gd name="connsiteX2" fmla="*/ 703553 w 2186549"/>
              <a:gd name="connsiteY2" fmla="*/ 0 h 296264"/>
              <a:gd name="connsiteX3" fmla="*/ 1378606 w 2186549"/>
              <a:gd name="connsiteY3" fmla="*/ 0 h 296264"/>
              <a:gd name="connsiteX4" fmla="*/ 2137171 w 2186549"/>
              <a:gd name="connsiteY4" fmla="*/ 0 h 296264"/>
              <a:gd name="connsiteX5" fmla="*/ 2186549 w 2186549"/>
              <a:gd name="connsiteY5" fmla="*/ 49378 h 296264"/>
              <a:gd name="connsiteX6" fmla="*/ 2186549 w 2186549"/>
              <a:gd name="connsiteY6" fmla="*/ 246886 h 296264"/>
              <a:gd name="connsiteX7" fmla="*/ 2137171 w 2186549"/>
              <a:gd name="connsiteY7" fmla="*/ 296264 h 296264"/>
              <a:gd name="connsiteX8" fmla="*/ 1420362 w 2186549"/>
              <a:gd name="connsiteY8" fmla="*/ 296264 h 296264"/>
              <a:gd name="connsiteX9" fmla="*/ 745309 w 2186549"/>
              <a:gd name="connsiteY9" fmla="*/ 296264 h 296264"/>
              <a:gd name="connsiteX10" fmla="*/ 49378 w 2186549"/>
              <a:gd name="connsiteY10" fmla="*/ 296264 h 296264"/>
              <a:gd name="connsiteX11" fmla="*/ 0 w 2186549"/>
              <a:gd name="connsiteY11" fmla="*/ 246886 h 296264"/>
              <a:gd name="connsiteX12" fmla="*/ 0 w 2186549"/>
              <a:gd name="connsiteY12" fmla="*/ 49378 h 29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549" h="296264" extrusionOk="0">
                <a:moveTo>
                  <a:pt x="0" y="49378"/>
                </a:moveTo>
                <a:cubicBezTo>
                  <a:pt x="4653" y="22660"/>
                  <a:pt x="20212" y="-2549"/>
                  <a:pt x="49378" y="0"/>
                </a:cubicBezTo>
                <a:cubicBezTo>
                  <a:pt x="226308" y="-30055"/>
                  <a:pt x="551883" y="-11696"/>
                  <a:pt x="703553" y="0"/>
                </a:cubicBezTo>
                <a:cubicBezTo>
                  <a:pt x="855223" y="11696"/>
                  <a:pt x="1088867" y="-30356"/>
                  <a:pt x="1378606" y="0"/>
                </a:cubicBezTo>
                <a:cubicBezTo>
                  <a:pt x="1668345" y="30356"/>
                  <a:pt x="1768819" y="-30975"/>
                  <a:pt x="2137171" y="0"/>
                </a:cubicBezTo>
                <a:cubicBezTo>
                  <a:pt x="2165640" y="3643"/>
                  <a:pt x="2186581" y="23041"/>
                  <a:pt x="2186549" y="49378"/>
                </a:cubicBezTo>
                <a:cubicBezTo>
                  <a:pt x="2183703" y="105365"/>
                  <a:pt x="2186919" y="185870"/>
                  <a:pt x="2186549" y="246886"/>
                </a:cubicBezTo>
                <a:cubicBezTo>
                  <a:pt x="2190717" y="278065"/>
                  <a:pt x="2160216" y="291957"/>
                  <a:pt x="2137171" y="296264"/>
                </a:cubicBezTo>
                <a:cubicBezTo>
                  <a:pt x="1970838" y="278885"/>
                  <a:pt x="1711094" y="290480"/>
                  <a:pt x="1420362" y="296264"/>
                </a:cubicBezTo>
                <a:cubicBezTo>
                  <a:pt x="1129630" y="302048"/>
                  <a:pt x="1026774" y="294186"/>
                  <a:pt x="745309" y="296264"/>
                </a:cubicBezTo>
                <a:cubicBezTo>
                  <a:pt x="463844" y="298342"/>
                  <a:pt x="263228" y="283550"/>
                  <a:pt x="49378" y="296264"/>
                </a:cubicBezTo>
                <a:cubicBezTo>
                  <a:pt x="22357" y="297485"/>
                  <a:pt x="3307" y="278045"/>
                  <a:pt x="0" y="246886"/>
                </a:cubicBezTo>
                <a:cubicBezTo>
                  <a:pt x="-5527" y="195875"/>
                  <a:pt x="-1466" y="133543"/>
                  <a:pt x="0" y="49378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E9861E-F939-4A15-AE54-F71A77DF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" y="3240858"/>
            <a:ext cx="6254563" cy="249390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45B94C-0546-4ABC-80CF-488C0DF519FD}"/>
              </a:ext>
            </a:extLst>
          </p:cNvPr>
          <p:cNvSpPr/>
          <p:nvPr/>
        </p:nvSpPr>
        <p:spPr>
          <a:xfrm>
            <a:off x="3583361" y="4274452"/>
            <a:ext cx="3127282" cy="296264"/>
          </a:xfrm>
          <a:custGeom>
            <a:avLst/>
            <a:gdLst>
              <a:gd name="connsiteX0" fmla="*/ 0 w 3127282"/>
              <a:gd name="connsiteY0" fmla="*/ 49378 h 296264"/>
              <a:gd name="connsiteX1" fmla="*/ 49378 w 3127282"/>
              <a:gd name="connsiteY1" fmla="*/ 0 h 296264"/>
              <a:gd name="connsiteX2" fmla="*/ 594513 w 3127282"/>
              <a:gd name="connsiteY2" fmla="*/ 0 h 296264"/>
              <a:gd name="connsiteX3" fmla="*/ 1169933 w 3127282"/>
              <a:gd name="connsiteY3" fmla="*/ 0 h 296264"/>
              <a:gd name="connsiteX4" fmla="*/ 1715067 w 3127282"/>
              <a:gd name="connsiteY4" fmla="*/ 0 h 296264"/>
              <a:gd name="connsiteX5" fmla="*/ 2351058 w 3127282"/>
              <a:gd name="connsiteY5" fmla="*/ 0 h 296264"/>
              <a:gd name="connsiteX6" fmla="*/ 3077904 w 3127282"/>
              <a:gd name="connsiteY6" fmla="*/ 0 h 296264"/>
              <a:gd name="connsiteX7" fmla="*/ 3127282 w 3127282"/>
              <a:gd name="connsiteY7" fmla="*/ 49378 h 296264"/>
              <a:gd name="connsiteX8" fmla="*/ 3127282 w 3127282"/>
              <a:gd name="connsiteY8" fmla="*/ 246886 h 296264"/>
              <a:gd name="connsiteX9" fmla="*/ 3077904 w 3127282"/>
              <a:gd name="connsiteY9" fmla="*/ 296264 h 296264"/>
              <a:gd name="connsiteX10" fmla="*/ 2411628 w 3127282"/>
              <a:gd name="connsiteY10" fmla="*/ 296264 h 296264"/>
              <a:gd name="connsiteX11" fmla="*/ 1866494 w 3127282"/>
              <a:gd name="connsiteY11" fmla="*/ 296264 h 296264"/>
              <a:gd name="connsiteX12" fmla="*/ 1230503 w 3127282"/>
              <a:gd name="connsiteY12" fmla="*/ 296264 h 296264"/>
              <a:gd name="connsiteX13" fmla="*/ 624798 w 3127282"/>
              <a:gd name="connsiteY13" fmla="*/ 296264 h 296264"/>
              <a:gd name="connsiteX14" fmla="*/ 49378 w 3127282"/>
              <a:gd name="connsiteY14" fmla="*/ 296264 h 296264"/>
              <a:gd name="connsiteX15" fmla="*/ 0 w 3127282"/>
              <a:gd name="connsiteY15" fmla="*/ 246886 h 296264"/>
              <a:gd name="connsiteX16" fmla="*/ 0 w 3127282"/>
              <a:gd name="connsiteY16" fmla="*/ 49378 h 29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7282" h="296264" extrusionOk="0">
                <a:moveTo>
                  <a:pt x="0" y="49378"/>
                </a:moveTo>
                <a:cubicBezTo>
                  <a:pt x="4653" y="22660"/>
                  <a:pt x="20212" y="-2549"/>
                  <a:pt x="49378" y="0"/>
                </a:cubicBezTo>
                <a:cubicBezTo>
                  <a:pt x="320137" y="12099"/>
                  <a:pt x="436893" y="-9580"/>
                  <a:pt x="594513" y="0"/>
                </a:cubicBezTo>
                <a:cubicBezTo>
                  <a:pt x="752133" y="9580"/>
                  <a:pt x="965705" y="27397"/>
                  <a:pt x="1169933" y="0"/>
                </a:cubicBezTo>
                <a:cubicBezTo>
                  <a:pt x="1374161" y="-27397"/>
                  <a:pt x="1590175" y="-25267"/>
                  <a:pt x="1715067" y="0"/>
                </a:cubicBezTo>
                <a:cubicBezTo>
                  <a:pt x="1839959" y="25267"/>
                  <a:pt x="2103663" y="22630"/>
                  <a:pt x="2351058" y="0"/>
                </a:cubicBezTo>
                <a:cubicBezTo>
                  <a:pt x="2598453" y="-22630"/>
                  <a:pt x="2754789" y="-4148"/>
                  <a:pt x="3077904" y="0"/>
                </a:cubicBezTo>
                <a:cubicBezTo>
                  <a:pt x="3109102" y="2529"/>
                  <a:pt x="3130147" y="18721"/>
                  <a:pt x="3127282" y="49378"/>
                </a:cubicBezTo>
                <a:cubicBezTo>
                  <a:pt x="3136432" y="126168"/>
                  <a:pt x="3123083" y="206644"/>
                  <a:pt x="3127282" y="246886"/>
                </a:cubicBezTo>
                <a:cubicBezTo>
                  <a:pt x="3131674" y="279231"/>
                  <a:pt x="3106602" y="294488"/>
                  <a:pt x="3077904" y="296264"/>
                </a:cubicBezTo>
                <a:cubicBezTo>
                  <a:pt x="2884120" y="285919"/>
                  <a:pt x="2654881" y="323576"/>
                  <a:pt x="2411628" y="296264"/>
                </a:cubicBezTo>
                <a:cubicBezTo>
                  <a:pt x="2168375" y="268952"/>
                  <a:pt x="2127376" y="319030"/>
                  <a:pt x="1866494" y="296264"/>
                </a:cubicBezTo>
                <a:cubicBezTo>
                  <a:pt x="1605612" y="273498"/>
                  <a:pt x="1443816" y="303779"/>
                  <a:pt x="1230503" y="296264"/>
                </a:cubicBezTo>
                <a:cubicBezTo>
                  <a:pt x="1017190" y="288749"/>
                  <a:pt x="915216" y="319796"/>
                  <a:pt x="624798" y="296264"/>
                </a:cubicBezTo>
                <a:cubicBezTo>
                  <a:pt x="334381" y="272732"/>
                  <a:pt x="309008" y="289257"/>
                  <a:pt x="49378" y="296264"/>
                </a:cubicBezTo>
                <a:cubicBezTo>
                  <a:pt x="20825" y="297841"/>
                  <a:pt x="-1548" y="277288"/>
                  <a:pt x="0" y="246886"/>
                </a:cubicBezTo>
                <a:cubicBezTo>
                  <a:pt x="-5973" y="179003"/>
                  <a:pt x="-3193" y="132721"/>
                  <a:pt x="0" y="49378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027149-1D01-4316-8AA9-A4FA7EA2B79B}"/>
              </a:ext>
            </a:extLst>
          </p:cNvPr>
          <p:cNvSpPr/>
          <p:nvPr/>
        </p:nvSpPr>
        <p:spPr>
          <a:xfrm>
            <a:off x="714655" y="4766304"/>
            <a:ext cx="1696851" cy="343577"/>
          </a:xfrm>
          <a:custGeom>
            <a:avLst/>
            <a:gdLst>
              <a:gd name="connsiteX0" fmla="*/ 0 w 1696851"/>
              <a:gd name="connsiteY0" fmla="*/ 57264 h 343577"/>
              <a:gd name="connsiteX1" fmla="*/ 57264 w 1696851"/>
              <a:gd name="connsiteY1" fmla="*/ 0 h 343577"/>
              <a:gd name="connsiteX2" fmla="*/ 553059 w 1696851"/>
              <a:gd name="connsiteY2" fmla="*/ 0 h 343577"/>
              <a:gd name="connsiteX3" fmla="*/ 1064676 w 1696851"/>
              <a:gd name="connsiteY3" fmla="*/ 0 h 343577"/>
              <a:gd name="connsiteX4" fmla="*/ 1639587 w 1696851"/>
              <a:gd name="connsiteY4" fmla="*/ 0 h 343577"/>
              <a:gd name="connsiteX5" fmla="*/ 1696851 w 1696851"/>
              <a:gd name="connsiteY5" fmla="*/ 57264 h 343577"/>
              <a:gd name="connsiteX6" fmla="*/ 1696851 w 1696851"/>
              <a:gd name="connsiteY6" fmla="*/ 286313 h 343577"/>
              <a:gd name="connsiteX7" fmla="*/ 1639587 w 1696851"/>
              <a:gd name="connsiteY7" fmla="*/ 343577 h 343577"/>
              <a:gd name="connsiteX8" fmla="*/ 1096323 w 1696851"/>
              <a:gd name="connsiteY8" fmla="*/ 343577 h 343577"/>
              <a:gd name="connsiteX9" fmla="*/ 584705 w 1696851"/>
              <a:gd name="connsiteY9" fmla="*/ 343577 h 343577"/>
              <a:gd name="connsiteX10" fmla="*/ 57264 w 1696851"/>
              <a:gd name="connsiteY10" fmla="*/ 343577 h 343577"/>
              <a:gd name="connsiteX11" fmla="*/ 0 w 1696851"/>
              <a:gd name="connsiteY11" fmla="*/ 286313 h 343577"/>
              <a:gd name="connsiteX12" fmla="*/ 0 w 1696851"/>
              <a:gd name="connsiteY12" fmla="*/ 57264 h 34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851" h="343577" extrusionOk="0">
                <a:moveTo>
                  <a:pt x="0" y="57264"/>
                </a:moveTo>
                <a:cubicBezTo>
                  <a:pt x="3884" y="26099"/>
                  <a:pt x="21397" y="-5705"/>
                  <a:pt x="57264" y="0"/>
                </a:cubicBezTo>
                <a:cubicBezTo>
                  <a:pt x="192156" y="18174"/>
                  <a:pt x="329703" y="-15011"/>
                  <a:pt x="553059" y="0"/>
                </a:cubicBezTo>
                <a:cubicBezTo>
                  <a:pt x="776415" y="15011"/>
                  <a:pt x="891152" y="24252"/>
                  <a:pt x="1064676" y="0"/>
                </a:cubicBezTo>
                <a:cubicBezTo>
                  <a:pt x="1238200" y="-24252"/>
                  <a:pt x="1392443" y="-24511"/>
                  <a:pt x="1639587" y="0"/>
                </a:cubicBezTo>
                <a:cubicBezTo>
                  <a:pt x="1671966" y="2291"/>
                  <a:pt x="1697081" y="32457"/>
                  <a:pt x="1696851" y="57264"/>
                </a:cubicBezTo>
                <a:cubicBezTo>
                  <a:pt x="1703475" y="163993"/>
                  <a:pt x="1698078" y="181206"/>
                  <a:pt x="1696851" y="286313"/>
                </a:cubicBezTo>
                <a:cubicBezTo>
                  <a:pt x="1700168" y="321050"/>
                  <a:pt x="1666980" y="339263"/>
                  <a:pt x="1639587" y="343577"/>
                </a:cubicBezTo>
                <a:cubicBezTo>
                  <a:pt x="1476859" y="345853"/>
                  <a:pt x="1335048" y="342195"/>
                  <a:pt x="1096323" y="343577"/>
                </a:cubicBezTo>
                <a:cubicBezTo>
                  <a:pt x="857598" y="344959"/>
                  <a:pt x="744763" y="340095"/>
                  <a:pt x="584705" y="343577"/>
                </a:cubicBezTo>
                <a:cubicBezTo>
                  <a:pt x="424647" y="347059"/>
                  <a:pt x="233904" y="351883"/>
                  <a:pt x="57264" y="343577"/>
                </a:cubicBezTo>
                <a:cubicBezTo>
                  <a:pt x="26599" y="348267"/>
                  <a:pt x="3181" y="321679"/>
                  <a:pt x="0" y="286313"/>
                </a:cubicBezTo>
                <a:cubicBezTo>
                  <a:pt x="1447" y="175977"/>
                  <a:pt x="6711" y="142557"/>
                  <a:pt x="0" y="57264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DD1D4-1474-4928-8670-00F7C1BE98C1}"/>
              </a:ext>
            </a:extLst>
          </p:cNvPr>
          <p:cNvSpPr txBox="1"/>
          <p:nvPr/>
        </p:nvSpPr>
        <p:spPr>
          <a:xfrm>
            <a:off x="6822140" y="1716112"/>
            <a:ext cx="4760259" cy="95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문체부 바탕체" panose="02030609000101010101" pitchFamily="17" charset="-127"/>
              </a:rPr>
              <a:t>코드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002060"/>
                </a:solidFill>
              </a:rPr>
              <a:t>! git clone </a:t>
            </a:r>
            <a:r>
              <a:rPr lang="ko-KR" altLang="en-US" sz="2200" b="1" dirty="0">
                <a:solidFill>
                  <a:srgbClr val="002060"/>
                </a:solidFill>
              </a:rPr>
              <a:t>코드복사</a:t>
            </a:r>
            <a:endParaRPr lang="en-US" altLang="ko-KR" sz="2200" b="1" dirty="0">
              <a:solidFill>
                <a:srgbClr val="00206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92DA85-107D-4B33-AF29-1B46A07EC021}"/>
              </a:ext>
            </a:extLst>
          </p:cNvPr>
          <p:cNvSpPr/>
          <p:nvPr/>
        </p:nvSpPr>
        <p:spPr>
          <a:xfrm>
            <a:off x="4111157" y="2068119"/>
            <a:ext cx="371195" cy="34065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F638386-FB40-46E2-B3FD-EC41343CC722}"/>
              </a:ext>
            </a:extLst>
          </p:cNvPr>
          <p:cNvSpPr/>
          <p:nvPr/>
        </p:nvSpPr>
        <p:spPr>
          <a:xfrm>
            <a:off x="3091143" y="4081925"/>
            <a:ext cx="387164" cy="34065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31246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1061</TotalTime>
  <Words>379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Adobe Heiti Std R</vt:lpstr>
      <vt:lpstr>맑은 고딕</vt:lpstr>
      <vt:lpstr>함초롬돋움</vt:lpstr>
      <vt:lpstr>Arial</vt:lpstr>
      <vt:lpstr>Tw Cen MT</vt:lpstr>
      <vt:lpstr>Wingdings 3</vt:lpstr>
      <vt:lpstr>New_Simple01</vt:lpstr>
      <vt:lpstr>2021-1학기 BK인턴</vt:lpstr>
      <vt:lpstr>PowerPoint 프레젠테이션</vt:lpstr>
      <vt:lpstr>사용 목적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2021-1학기 BK인턴</dc:title>
  <dc:creator>WOOHEEJIN</dc:creator>
  <cp:lastModifiedBy>WOOHEEJIN</cp:lastModifiedBy>
  <cp:revision>27</cp:revision>
  <dcterms:created xsi:type="dcterms:W3CDTF">2021-01-18T02:09:35Z</dcterms:created>
  <dcterms:modified xsi:type="dcterms:W3CDTF">2021-01-25T11:41:27Z</dcterms:modified>
</cp:coreProperties>
</file>